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omments/modernComment_111_4C8FD67E.xml" ContentType="application/vnd.ms-powerpoint.comment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p15="http://schemas.microsoft.com/office/powerpoint/2012/main" xmlns:a="http://schemas.openxmlformats.org/drawingml/2006/main" xmlns:r="http://schemas.openxmlformats.org/officeDocument/2006/relationships" xmlns:p="http://schemas.openxmlformats.org/presentationml/2006/main" strictFirstAndLastChars="0" autoCompressPictures="0">
  <p:sldMasterIdLst>
    <p:sldMasterId id="2147483696" r:id="rId4"/>
  </p:sldMasterIdLst>
  <p:notesMasterIdLst>
    <p:notesMasterId r:id="rId22"/>
  </p:notesMasterIdLst>
  <p:handoutMasterIdLst>
    <p:handoutMasterId r:id="rId23"/>
  </p:handoutMasterIdLst>
  <p:sldIdLst>
    <p:sldId id="266" r:id="rId5"/>
    <p:sldId id="276" r:id="rId6"/>
    <p:sldId id="257" r:id="rId7"/>
    <p:sldId id="269" r:id="rId8"/>
    <p:sldId id="262" r:id="rId9"/>
    <p:sldId id="290" r:id="rId10"/>
    <p:sldId id="283" r:id="rId11"/>
    <p:sldId id="273" r:id="rId12"/>
    <p:sldId id="282" r:id="rId13"/>
    <p:sldId id="285" r:id="rId14"/>
    <p:sldId id="281" r:id="rId15"/>
    <p:sldId id="284" r:id="rId16"/>
    <p:sldId id="287" r:id="rId17"/>
    <p:sldId id="292" r:id="rId18"/>
    <p:sldId id="291" r:id="rId19"/>
    <p:sldId id="274" r:id="rId20"/>
    <p:sldId id="288"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27859D2-4C2C-7845-3F17-23150CF745DA}" name="edward michael reyes diaz" initials="er" userId="76270e3eb99ebd1d"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944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08" autoAdjust="0"/>
    <p:restoredTop sz="83863" autoAdjust="0"/>
  </p:normalViewPr>
  <p:slideViewPr>
    <p:cSldViewPr snapToGrid="0" snapToObjects="1">
      <p:cViewPr varScale="1">
        <p:scale>
          <a:sx n="63" d="100"/>
          <a:sy n="63" d="100"/>
        </p:scale>
        <p:origin x="700" y="4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151" d="100"/>
          <a:sy n="151" d="100"/>
        </p:scale>
        <p:origin x="3656" y="2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omments/modernComment_111_4C8FD67E.xml><?xml version="1.0" encoding="utf-8"?>
<p188:cmLst xmlns:a="http://schemas.openxmlformats.org/drawingml/2006/main" xmlns:r="http://schemas.openxmlformats.org/officeDocument/2006/relationships" xmlns:p188="http://schemas.microsoft.com/office/powerpoint/2018/8/main">
  <p188:cm id="{CB53DFF6-EFFA-486F-84AC-E65A74ED069E}" authorId="{E27859D2-4C2C-7845-3F17-23150CF745DA}" created="2024-09-25T21:34:42.202">
    <ac:txMkLst xmlns:ac="http://schemas.microsoft.com/office/drawing/2013/main/command">
      <pc:docMk xmlns:pc="http://schemas.microsoft.com/office/powerpoint/2013/main/command"/>
      <pc:sldMk xmlns:pc="http://schemas.microsoft.com/office/powerpoint/2013/main/command" cId="1284494974" sldId="273"/>
      <ac:graphicFrameMk id="7" creationId="{47667165-5F8E-DD18-36D2-0113CB64D007}"/>
      <dc:dgmMk xmlns:dc="http://schemas.microsoft.com/office/drawing/2013/diagram/command"/>
      <dc:nodeMk xmlns:dc="http://schemas.microsoft.com/office/drawing/2013/diagram/command" id="{B4CD5589-0D12-492D-9573-8E94FD049C7A}"/>
      <ac:txMk cp="166" len="29">
        <ac:context len="196" hash="3282430837"/>
      </ac:txMk>
    </ac:txMkLst>
    <p188:pos x="10360666" y="2545545"/>
    <p188:txBody>
      <a:bodyPr/>
      <a:lstStyle/>
      <a:p>
        <a:r>
          <a:rPr lang="es-PE"/>
          <a:t>Falta agregar edad de Entrevista 1</a:t>
        </a:r>
      </a:p>
    </p188:txBody>
  </p188:cm>
  <p188:cm id="{E51840B2-5105-4803-9A31-C2EF58E55966}" authorId="{E27859D2-4C2C-7845-3F17-23150CF745DA}" created="2024-09-25T21:34:53.918">
    <ac:txMkLst xmlns:ac="http://schemas.microsoft.com/office/drawing/2013/main/command">
      <pc:docMk xmlns:pc="http://schemas.microsoft.com/office/powerpoint/2013/main/command"/>
      <pc:sldMk xmlns:pc="http://schemas.microsoft.com/office/powerpoint/2013/main/command" cId="1284494974" sldId="273"/>
      <ac:graphicFrameMk id="7" creationId="{47667165-5F8E-DD18-36D2-0113CB64D007}"/>
      <dc:dgmMk xmlns:dc="http://schemas.microsoft.com/office/drawing/2013/diagram/command"/>
      <dc:nodeMk xmlns:dc="http://schemas.microsoft.com/office/drawing/2013/diagram/command" id="{A9275DEC-49EE-471E-B385-90832DAD975D}"/>
      <ac:txMk cp="199" len="29">
        <ac:context len="229" hash="3664976828"/>
      </ac:txMk>
    </ac:txMkLst>
    <p188:pos x="5914396" y="1722585"/>
    <p188:txBody>
      <a:bodyPr/>
      <a:lstStyle/>
      <a:p>
        <a:r>
          <a:rPr lang="es-PE"/>
          <a:t>Falta agregar edad de entrevista 1</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B6E7ED-C68D-457A-B8D2-37141E79E786}"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PE"/>
        </a:p>
      </dgm:t>
    </dgm:pt>
    <dgm:pt modelId="{A0B6D054-ADB0-49D0-AC0D-95C7711A6336}">
      <dgm:prSet custT="1"/>
      <dgm:spPr/>
      <dgm:t>
        <a:bodyPr/>
        <a:lstStyle/>
        <a:p>
          <a:pPr algn="ctr"/>
          <a:endParaRPr lang="en-GB" sz="1600" b="1" dirty="0"/>
        </a:p>
        <a:p>
          <a:pPr algn="ctr"/>
          <a:endParaRPr lang="en-GB" sz="1600" b="1" dirty="0"/>
        </a:p>
        <a:p>
          <a:pPr algn="ctr"/>
          <a:r>
            <a:rPr lang="en-GB" sz="1800" b="1" dirty="0" err="1"/>
            <a:t>Labor</a:t>
          </a:r>
          <a:r>
            <a:rPr lang="en-GB" sz="1800" b="1" dirty="0"/>
            <a:t>/</a:t>
          </a:r>
        </a:p>
        <a:p>
          <a:pPr algn="ctr"/>
          <a:r>
            <a:rPr lang="en-GB" sz="1800" b="1" dirty="0"/>
            <a:t>finances</a:t>
          </a:r>
        </a:p>
        <a:p>
          <a:pPr algn="ctr"/>
          <a:r>
            <a:rPr lang="en-GB" sz="1600" dirty="0"/>
            <a:t>(3 GBMSM)</a:t>
          </a:r>
          <a:endParaRPr lang="es-PE" sz="1600" dirty="0"/>
        </a:p>
      </dgm:t>
    </dgm:pt>
    <dgm:pt modelId="{32461493-D045-4833-B1CC-C80D8EBA9301}" type="parTrans" cxnId="{7AD6A2E5-4063-4606-AE7D-2F001E3CC401}">
      <dgm:prSet/>
      <dgm:spPr/>
      <dgm:t>
        <a:bodyPr/>
        <a:lstStyle/>
        <a:p>
          <a:endParaRPr lang="es-PE"/>
        </a:p>
      </dgm:t>
    </dgm:pt>
    <dgm:pt modelId="{D806F94A-920C-46AD-B009-463DAC5D5FEB}" type="sibTrans" cxnId="{7AD6A2E5-4063-4606-AE7D-2F001E3CC401}">
      <dgm:prSet/>
      <dgm:spPr/>
      <dgm:t>
        <a:bodyPr/>
        <a:lstStyle/>
        <a:p>
          <a:endParaRPr lang="es-PE"/>
        </a:p>
      </dgm:t>
    </dgm:pt>
    <dgm:pt modelId="{79ED36DA-2B70-42F8-A025-EF79F139DA1F}">
      <dgm:prSet custT="1"/>
      <dgm:spPr/>
      <dgm:t>
        <a:bodyPr/>
        <a:lstStyle/>
        <a:p>
          <a:r>
            <a:rPr lang="en-US" sz="1800" dirty="0"/>
            <a:t>“And that was my stress, wasn't it?, if they would pay me or not: When I arrived, they told me they would not, because I had not worked... I said that I had my medical test, that it was a medical problem, like </a:t>
          </a:r>
          <a:r>
            <a:rPr lang="en-US" sz="1800" dirty="0" err="1"/>
            <a:t>Covid</a:t>
          </a:r>
          <a:r>
            <a:rPr lang="en-US" sz="1800" dirty="0"/>
            <a:t>. And they told me it would not proceed.” </a:t>
          </a:r>
          <a:r>
            <a:rPr lang="en-US" sz="1800" b="1" dirty="0"/>
            <a:t>46 years old, Peruvian, Lima.</a:t>
          </a:r>
          <a:endParaRPr lang="es-PE" sz="1800" b="1" dirty="0"/>
        </a:p>
      </dgm:t>
    </dgm:pt>
    <dgm:pt modelId="{3B8D4CEE-E965-4679-B7ED-1F208C15E914}" type="parTrans" cxnId="{95E08D3B-0342-4062-8CAE-98AB28DAF0AE}">
      <dgm:prSet/>
      <dgm:spPr/>
      <dgm:t>
        <a:bodyPr/>
        <a:lstStyle/>
        <a:p>
          <a:endParaRPr lang="es-PE"/>
        </a:p>
      </dgm:t>
    </dgm:pt>
    <dgm:pt modelId="{5BF91EE9-7F38-4C02-9D9B-59CA68913850}" type="sibTrans" cxnId="{95E08D3B-0342-4062-8CAE-98AB28DAF0AE}">
      <dgm:prSet/>
      <dgm:spPr/>
      <dgm:t>
        <a:bodyPr/>
        <a:lstStyle/>
        <a:p>
          <a:endParaRPr lang="es-PE"/>
        </a:p>
      </dgm:t>
    </dgm:pt>
    <dgm:pt modelId="{B4CD5589-0D12-492D-9573-8E94FD049C7A}">
      <dgm:prSet/>
      <dgm:spPr/>
      <dgm:t>
        <a:bodyPr/>
        <a:lstStyle/>
        <a:p>
          <a:endParaRPr lang="es-PE" b="1" dirty="0">
            <a:highlight>
              <a:srgbClr val="FFFF00"/>
            </a:highlight>
          </a:endParaRPr>
        </a:p>
      </dgm:t>
    </dgm:pt>
    <dgm:pt modelId="{904CD603-9B3C-4B44-A7D6-C377856F39CC}" type="parTrans" cxnId="{DD370646-F91B-41AA-8B12-87B7212518C1}">
      <dgm:prSet/>
      <dgm:spPr/>
      <dgm:t>
        <a:bodyPr/>
        <a:lstStyle/>
        <a:p>
          <a:endParaRPr lang="es-PE"/>
        </a:p>
      </dgm:t>
    </dgm:pt>
    <dgm:pt modelId="{090EB35B-2A1E-49E4-AD09-5438D56F7377}" type="sibTrans" cxnId="{DD370646-F91B-41AA-8B12-87B7212518C1}">
      <dgm:prSet/>
      <dgm:spPr/>
      <dgm:t>
        <a:bodyPr/>
        <a:lstStyle/>
        <a:p>
          <a:endParaRPr lang="es-PE"/>
        </a:p>
      </dgm:t>
    </dgm:pt>
    <dgm:pt modelId="{A9275DEC-49EE-471E-B385-90832DAD975D}">
      <dgm:prSet custT="1"/>
      <dgm:spPr/>
      <dgm:t>
        <a:bodyPr/>
        <a:lstStyle/>
        <a:p>
          <a:r>
            <a:rPr lang="en-US" sz="1800" dirty="0"/>
            <a:t>“Because they could fire me or something like that, I tried to hide it (mpox lesions) for a few days because mine were not very noticeable, it was like an acne pimple - it was not visible from afar.” </a:t>
          </a:r>
          <a:r>
            <a:rPr lang="en-US" sz="1800" b="1" dirty="0"/>
            <a:t>27 years old, Peruvian, Lima</a:t>
          </a:r>
          <a:endParaRPr lang="es-PE" sz="1800" b="1" dirty="0">
            <a:highlight>
              <a:srgbClr val="FFFF00"/>
            </a:highlight>
          </a:endParaRPr>
        </a:p>
      </dgm:t>
    </dgm:pt>
    <dgm:pt modelId="{3538B040-0517-447E-97B5-70AD502A2768}" type="parTrans" cxnId="{AD7F99E9-0D77-41FE-95FE-0061B556A646}">
      <dgm:prSet/>
      <dgm:spPr/>
      <dgm:t>
        <a:bodyPr/>
        <a:lstStyle/>
        <a:p>
          <a:endParaRPr lang="es-PE"/>
        </a:p>
      </dgm:t>
    </dgm:pt>
    <dgm:pt modelId="{1D8BDBDF-2BF4-4D99-BB68-685654D4F1DD}" type="sibTrans" cxnId="{AD7F99E9-0D77-41FE-95FE-0061B556A646}">
      <dgm:prSet/>
      <dgm:spPr/>
      <dgm:t>
        <a:bodyPr/>
        <a:lstStyle/>
        <a:p>
          <a:endParaRPr lang="es-PE"/>
        </a:p>
      </dgm:t>
    </dgm:pt>
    <dgm:pt modelId="{582AF60A-CA8A-4D2C-BB86-66C06092B284}">
      <dgm:prSet custT="1"/>
      <dgm:spPr/>
      <dgm:t>
        <a:bodyPr/>
        <a:lstStyle/>
        <a:p>
          <a:r>
            <a:rPr lang="en-US" sz="1800" dirty="0"/>
            <a:t>“… but they (close friends) did tell me: ‘for sure you got it because you are gay, the news says that it is affecting the gay population’... So and practically, that happened because the news from the WHO was that, so the Ministry of Health made it its own.” </a:t>
          </a:r>
          <a:r>
            <a:rPr lang="en-US" sz="1800" b="1" dirty="0"/>
            <a:t>27 years old, Peruvian, Lima.</a:t>
          </a:r>
          <a:endParaRPr lang="es-PE" sz="1800" dirty="0"/>
        </a:p>
      </dgm:t>
    </dgm:pt>
    <dgm:pt modelId="{D390B6FC-7CE2-48A8-AED8-9FCDC47051E3}" type="parTrans" cxnId="{D2D3017C-0E67-4A0F-9152-10C35DB29A10}">
      <dgm:prSet/>
      <dgm:spPr/>
      <dgm:t>
        <a:bodyPr/>
        <a:lstStyle/>
        <a:p>
          <a:endParaRPr lang="es-PE"/>
        </a:p>
      </dgm:t>
    </dgm:pt>
    <dgm:pt modelId="{B86F3ACE-DAE3-4129-AD25-23827A718BEF}" type="sibTrans" cxnId="{D2D3017C-0E67-4A0F-9152-10C35DB29A10}">
      <dgm:prSet/>
      <dgm:spPr/>
      <dgm:t>
        <a:bodyPr/>
        <a:lstStyle/>
        <a:p>
          <a:endParaRPr lang="es-PE"/>
        </a:p>
      </dgm:t>
    </dgm:pt>
    <dgm:pt modelId="{7750A877-C1F6-4A98-9097-4325A0680FD5}">
      <dgm:prSet custT="1"/>
      <dgm:spPr/>
      <dgm:t>
        <a:bodyPr/>
        <a:lstStyle/>
        <a:p>
          <a:pPr algn="ctr"/>
          <a:r>
            <a:rPr lang="en-US" sz="1800" b="1" dirty="0"/>
            <a:t>Stigma related to </a:t>
          </a:r>
          <a:r>
            <a:rPr lang="en-US" sz="1800" b="1" dirty="0" err="1"/>
            <a:t>Mpox</a:t>
          </a:r>
          <a:r>
            <a:rPr lang="en-US" sz="1800" b="1" dirty="0"/>
            <a:t> and sexuality</a:t>
          </a:r>
        </a:p>
        <a:p>
          <a:pPr algn="ctr"/>
          <a:r>
            <a:rPr lang="en-US" sz="1600" dirty="0"/>
            <a:t>(2 GBMSM, 1 RCO)</a:t>
          </a:r>
          <a:endParaRPr lang="es-PE" sz="1600" dirty="0"/>
        </a:p>
      </dgm:t>
    </dgm:pt>
    <dgm:pt modelId="{5B84B749-89B2-4E5C-A183-87EBB3B4C3E4}" type="parTrans" cxnId="{5041E267-DDCF-4697-A91A-1BA51FD551C1}">
      <dgm:prSet/>
      <dgm:spPr/>
      <dgm:t>
        <a:bodyPr/>
        <a:lstStyle/>
        <a:p>
          <a:endParaRPr lang="es-PE"/>
        </a:p>
      </dgm:t>
    </dgm:pt>
    <dgm:pt modelId="{A4D2130D-C7E7-4704-9E8D-CDCC7DFAEEE8}" type="sibTrans" cxnId="{5041E267-DDCF-4697-A91A-1BA51FD551C1}">
      <dgm:prSet/>
      <dgm:spPr/>
      <dgm:t>
        <a:bodyPr/>
        <a:lstStyle/>
        <a:p>
          <a:endParaRPr lang="es-PE"/>
        </a:p>
      </dgm:t>
    </dgm:pt>
    <dgm:pt modelId="{3702B7EC-BFBE-4F16-9A75-E7053F47C242}" type="pres">
      <dgm:prSet presAssocID="{90B6E7ED-C68D-457A-B8D2-37141E79E786}" presName="vert0" presStyleCnt="0">
        <dgm:presLayoutVars>
          <dgm:dir/>
          <dgm:animOne val="branch"/>
          <dgm:animLvl val="lvl"/>
        </dgm:presLayoutVars>
      </dgm:prSet>
      <dgm:spPr/>
    </dgm:pt>
    <dgm:pt modelId="{5A14D0D2-6BA8-4F51-A2A3-4451839C9C72}" type="pres">
      <dgm:prSet presAssocID="{A0B6D054-ADB0-49D0-AC0D-95C7711A6336}" presName="thickLine" presStyleLbl="alignNode1" presStyleIdx="0" presStyleCnt="2"/>
      <dgm:spPr/>
    </dgm:pt>
    <dgm:pt modelId="{4AB379A9-6CB9-412D-BF69-F402743A4F63}" type="pres">
      <dgm:prSet presAssocID="{A0B6D054-ADB0-49D0-AC0D-95C7711A6336}" presName="horz1" presStyleCnt="0"/>
      <dgm:spPr/>
    </dgm:pt>
    <dgm:pt modelId="{D6402474-FC02-473C-A313-E53FB15FAE11}" type="pres">
      <dgm:prSet presAssocID="{A0B6D054-ADB0-49D0-AC0D-95C7711A6336}" presName="tx1" presStyleLbl="revTx" presStyleIdx="0" presStyleCnt="6"/>
      <dgm:spPr/>
    </dgm:pt>
    <dgm:pt modelId="{BC481714-E24B-488E-9CFF-8FAD7ECDBEA1}" type="pres">
      <dgm:prSet presAssocID="{A0B6D054-ADB0-49D0-AC0D-95C7711A6336}" presName="vert1" presStyleCnt="0"/>
      <dgm:spPr/>
    </dgm:pt>
    <dgm:pt modelId="{2C5F6F44-A51F-4ED7-98B9-F09117EB3D66}" type="pres">
      <dgm:prSet presAssocID="{79ED36DA-2B70-42F8-A025-EF79F139DA1F}" presName="vertSpace2a" presStyleCnt="0"/>
      <dgm:spPr/>
    </dgm:pt>
    <dgm:pt modelId="{F6EAEE4A-3DE4-4B53-ADA8-BB6EF8E41B9C}" type="pres">
      <dgm:prSet presAssocID="{79ED36DA-2B70-42F8-A025-EF79F139DA1F}" presName="horz2" presStyleCnt="0"/>
      <dgm:spPr/>
    </dgm:pt>
    <dgm:pt modelId="{DF3F7C91-FC05-4CD1-91F1-CFEE7399FEB5}" type="pres">
      <dgm:prSet presAssocID="{79ED36DA-2B70-42F8-A025-EF79F139DA1F}" presName="horzSpace2" presStyleCnt="0"/>
      <dgm:spPr/>
    </dgm:pt>
    <dgm:pt modelId="{B6B9C2A6-F47D-4E7E-8FBA-5EEA2E6D6EB3}" type="pres">
      <dgm:prSet presAssocID="{79ED36DA-2B70-42F8-A025-EF79F139DA1F}" presName="tx2" presStyleLbl="revTx" presStyleIdx="1" presStyleCnt="6"/>
      <dgm:spPr/>
    </dgm:pt>
    <dgm:pt modelId="{8B76DEEA-2ED4-4B7E-98D8-9384A810A8CC}" type="pres">
      <dgm:prSet presAssocID="{79ED36DA-2B70-42F8-A025-EF79F139DA1F}" presName="vert2" presStyleCnt="0"/>
      <dgm:spPr/>
    </dgm:pt>
    <dgm:pt modelId="{CD3F46E4-B5B1-4FCB-8EFB-5D8C1B71792B}" type="pres">
      <dgm:prSet presAssocID="{79ED36DA-2B70-42F8-A025-EF79F139DA1F}" presName="thinLine2b" presStyleLbl="callout" presStyleIdx="0" presStyleCnt="4" custLinFactY="484485" custLinFactNeighborX="0" custLinFactNeighborY="500000"/>
      <dgm:spPr/>
    </dgm:pt>
    <dgm:pt modelId="{0681AB81-7369-4170-9098-F9A84BAFCFF6}" type="pres">
      <dgm:prSet presAssocID="{79ED36DA-2B70-42F8-A025-EF79F139DA1F}" presName="vertSpace2b" presStyleCnt="0"/>
      <dgm:spPr/>
    </dgm:pt>
    <dgm:pt modelId="{E97579B6-04B3-498A-9F57-5A25DA607D80}" type="pres">
      <dgm:prSet presAssocID="{A9275DEC-49EE-471E-B385-90832DAD975D}" presName="horz2" presStyleCnt="0"/>
      <dgm:spPr/>
    </dgm:pt>
    <dgm:pt modelId="{8C1EC808-4965-4A5F-AAE1-43D92A8CFF20}" type="pres">
      <dgm:prSet presAssocID="{A9275DEC-49EE-471E-B385-90832DAD975D}" presName="horzSpace2" presStyleCnt="0"/>
      <dgm:spPr/>
    </dgm:pt>
    <dgm:pt modelId="{1736CFD0-CE07-440E-AEE8-1EC107817D0B}" type="pres">
      <dgm:prSet presAssocID="{A9275DEC-49EE-471E-B385-90832DAD975D}" presName="tx2" presStyleLbl="revTx" presStyleIdx="2" presStyleCnt="6" custLinFactNeighborX="0" custLinFactNeighborY="40910"/>
      <dgm:spPr/>
    </dgm:pt>
    <dgm:pt modelId="{80346167-5433-4BDB-B77B-DCB16E3B4AA0}" type="pres">
      <dgm:prSet presAssocID="{A9275DEC-49EE-471E-B385-90832DAD975D}" presName="vert2" presStyleCnt="0"/>
      <dgm:spPr/>
    </dgm:pt>
    <dgm:pt modelId="{B843C5F6-A28B-4FE2-BFAD-A97533B55FCD}" type="pres">
      <dgm:prSet presAssocID="{A9275DEC-49EE-471E-B385-90832DAD975D}" presName="thinLine2b" presStyleLbl="callout" presStyleIdx="1" presStyleCnt="4" custLinFactY="700000" custLinFactNeighborX="0" custLinFactNeighborY="759380"/>
      <dgm:spPr/>
    </dgm:pt>
    <dgm:pt modelId="{5F55D901-621D-4E11-ABA4-CBECD72F1BE9}" type="pres">
      <dgm:prSet presAssocID="{A9275DEC-49EE-471E-B385-90832DAD975D}" presName="vertSpace2b" presStyleCnt="0"/>
      <dgm:spPr/>
    </dgm:pt>
    <dgm:pt modelId="{04793CFB-F56C-4281-A453-96550938699D}" type="pres">
      <dgm:prSet presAssocID="{7750A877-C1F6-4A98-9097-4325A0680FD5}" presName="thickLine" presStyleLbl="alignNode1" presStyleIdx="1" presStyleCnt="2" custLinFactNeighborX="0" custLinFactNeighborY="27266"/>
      <dgm:spPr/>
    </dgm:pt>
    <dgm:pt modelId="{4DDE44BF-7608-4103-866B-E87F8F386E3D}" type="pres">
      <dgm:prSet presAssocID="{7750A877-C1F6-4A98-9097-4325A0680FD5}" presName="horz1" presStyleCnt="0"/>
      <dgm:spPr/>
    </dgm:pt>
    <dgm:pt modelId="{9B386884-2296-41DC-935C-7AC30FE28228}" type="pres">
      <dgm:prSet presAssocID="{7750A877-C1F6-4A98-9097-4325A0680FD5}" presName="tx1" presStyleLbl="revTx" presStyleIdx="3" presStyleCnt="6" custScaleY="59014" custLinFactNeighborX="967" custLinFactNeighborY="34620"/>
      <dgm:spPr/>
    </dgm:pt>
    <dgm:pt modelId="{577C6C15-2FF7-4FF2-9EB8-B82F6AC6D5ED}" type="pres">
      <dgm:prSet presAssocID="{7750A877-C1F6-4A98-9097-4325A0680FD5}" presName="vert1" presStyleCnt="0"/>
      <dgm:spPr/>
    </dgm:pt>
    <dgm:pt modelId="{44E8EC70-A734-4EA5-B666-B3AD992335E6}" type="pres">
      <dgm:prSet presAssocID="{B4CD5589-0D12-492D-9573-8E94FD049C7A}" presName="vertSpace2a" presStyleCnt="0"/>
      <dgm:spPr/>
    </dgm:pt>
    <dgm:pt modelId="{8700E75A-4241-422D-9979-FE726D7FCCCF}" type="pres">
      <dgm:prSet presAssocID="{B4CD5589-0D12-492D-9573-8E94FD049C7A}" presName="horz2" presStyleCnt="0"/>
      <dgm:spPr/>
    </dgm:pt>
    <dgm:pt modelId="{4D79C235-70C8-4174-B43A-83613CC6E4F8}" type="pres">
      <dgm:prSet presAssocID="{B4CD5589-0D12-492D-9573-8E94FD049C7A}" presName="horzSpace2" presStyleCnt="0"/>
      <dgm:spPr/>
    </dgm:pt>
    <dgm:pt modelId="{E8D3CBFE-8BC2-4F94-9E58-EE2E3C5C4647}" type="pres">
      <dgm:prSet presAssocID="{B4CD5589-0D12-492D-9573-8E94FD049C7A}" presName="tx2" presStyleLbl="revTx" presStyleIdx="4" presStyleCnt="6"/>
      <dgm:spPr/>
    </dgm:pt>
    <dgm:pt modelId="{656DB2BA-5F25-44FB-86A1-82F872DE5B65}" type="pres">
      <dgm:prSet presAssocID="{B4CD5589-0D12-492D-9573-8E94FD049C7A}" presName="vert2" presStyleCnt="0"/>
      <dgm:spPr/>
    </dgm:pt>
    <dgm:pt modelId="{003A3FBF-AEEC-4050-B42B-405C9F5B53C9}" type="pres">
      <dgm:prSet presAssocID="{B4CD5589-0D12-492D-9573-8E94FD049C7A}" presName="thinLine2b" presStyleLbl="callout" presStyleIdx="2" presStyleCnt="4" custLinFactY="-300000" custLinFactNeighborX="0" custLinFactNeighborY="-319415"/>
      <dgm:spPr/>
    </dgm:pt>
    <dgm:pt modelId="{6809D37A-4992-42AF-94E3-7060111BFB6E}" type="pres">
      <dgm:prSet presAssocID="{B4CD5589-0D12-492D-9573-8E94FD049C7A}" presName="vertSpace2b" presStyleCnt="0"/>
      <dgm:spPr/>
    </dgm:pt>
    <dgm:pt modelId="{B8B38EEB-8446-4A95-A2D0-86DD86302161}" type="pres">
      <dgm:prSet presAssocID="{582AF60A-CA8A-4D2C-BB86-66C06092B284}" presName="horz2" presStyleCnt="0"/>
      <dgm:spPr/>
    </dgm:pt>
    <dgm:pt modelId="{EA24E0D4-D03E-41A4-8C7F-B3DE2CDAADF9}" type="pres">
      <dgm:prSet presAssocID="{582AF60A-CA8A-4D2C-BB86-66C06092B284}" presName="horzSpace2" presStyleCnt="0"/>
      <dgm:spPr/>
    </dgm:pt>
    <dgm:pt modelId="{BAEC02F5-4A11-490A-92B3-4537CB89A068}" type="pres">
      <dgm:prSet presAssocID="{582AF60A-CA8A-4D2C-BB86-66C06092B284}" presName="tx2" presStyleLbl="revTx" presStyleIdx="5" presStyleCnt="6" custScaleY="158281" custLinFactNeighborX="0" custLinFactNeighborY="-19999"/>
      <dgm:spPr/>
    </dgm:pt>
    <dgm:pt modelId="{5BB95BEA-3435-419E-8000-7172DCCFFFC6}" type="pres">
      <dgm:prSet presAssocID="{582AF60A-CA8A-4D2C-BB86-66C06092B284}" presName="vert2" presStyleCnt="0"/>
      <dgm:spPr/>
    </dgm:pt>
    <dgm:pt modelId="{E492046C-3116-4F47-8C2C-D734B34FAC2D}" type="pres">
      <dgm:prSet presAssocID="{582AF60A-CA8A-4D2C-BB86-66C06092B284}" presName="thinLine2b" presStyleLbl="callout" presStyleIdx="3" presStyleCnt="4"/>
      <dgm:spPr/>
    </dgm:pt>
    <dgm:pt modelId="{169C2EDD-246B-4EB4-8E79-E61E7B1D3E3D}" type="pres">
      <dgm:prSet presAssocID="{582AF60A-CA8A-4D2C-BB86-66C06092B284}" presName="vertSpace2b" presStyleCnt="0"/>
      <dgm:spPr/>
    </dgm:pt>
  </dgm:ptLst>
  <dgm:cxnLst>
    <dgm:cxn modelId="{6AD03C1D-E78B-4C2F-8497-A33B816E52E2}" type="presOf" srcId="{79ED36DA-2B70-42F8-A025-EF79F139DA1F}" destId="{B6B9C2A6-F47D-4E7E-8FBA-5EEA2E6D6EB3}" srcOrd="0" destOrd="0" presId="urn:microsoft.com/office/officeart/2008/layout/LinedList"/>
    <dgm:cxn modelId="{9571002C-755B-4ABB-B38C-60CAA3BB9F74}" type="presOf" srcId="{A0B6D054-ADB0-49D0-AC0D-95C7711A6336}" destId="{D6402474-FC02-473C-A313-E53FB15FAE11}" srcOrd="0" destOrd="0" presId="urn:microsoft.com/office/officeart/2008/layout/LinedList"/>
    <dgm:cxn modelId="{95E08D3B-0342-4062-8CAE-98AB28DAF0AE}" srcId="{A0B6D054-ADB0-49D0-AC0D-95C7711A6336}" destId="{79ED36DA-2B70-42F8-A025-EF79F139DA1F}" srcOrd="0" destOrd="0" parTransId="{3B8D4CEE-E965-4679-B7ED-1F208C15E914}" sibTransId="{5BF91EE9-7F38-4C02-9D9B-59CA68913850}"/>
    <dgm:cxn modelId="{DD370646-F91B-41AA-8B12-87B7212518C1}" srcId="{7750A877-C1F6-4A98-9097-4325A0680FD5}" destId="{B4CD5589-0D12-492D-9573-8E94FD049C7A}" srcOrd="0" destOrd="0" parTransId="{904CD603-9B3C-4B44-A7D6-C377856F39CC}" sibTransId="{090EB35B-2A1E-49E4-AD09-5438D56F7377}"/>
    <dgm:cxn modelId="{5041E267-DDCF-4697-A91A-1BA51FD551C1}" srcId="{90B6E7ED-C68D-457A-B8D2-37141E79E786}" destId="{7750A877-C1F6-4A98-9097-4325A0680FD5}" srcOrd="1" destOrd="0" parTransId="{5B84B749-89B2-4E5C-A183-87EBB3B4C3E4}" sibTransId="{A4D2130D-C7E7-4704-9E8D-CDCC7DFAEEE8}"/>
    <dgm:cxn modelId="{F73A454C-23B2-4A3A-8A3E-8CC8EEC9A17D}" type="presOf" srcId="{582AF60A-CA8A-4D2C-BB86-66C06092B284}" destId="{BAEC02F5-4A11-490A-92B3-4537CB89A068}" srcOrd="0" destOrd="0" presId="urn:microsoft.com/office/officeart/2008/layout/LinedList"/>
    <dgm:cxn modelId="{D2D3017C-0E67-4A0F-9152-10C35DB29A10}" srcId="{7750A877-C1F6-4A98-9097-4325A0680FD5}" destId="{582AF60A-CA8A-4D2C-BB86-66C06092B284}" srcOrd="1" destOrd="0" parTransId="{D390B6FC-7CE2-48A8-AED8-9FCDC47051E3}" sibTransId="{B86F3ACE-DAE3-4129-AD25-23827A718BEF}"/>
    <dgm:cxn modelId="{6A4764B2-3C8D-4F51-BAE6-086508E79117}" type="presOf" srcId="{A9275DEC-49EE-471E-B385-90832DAD975D}" destId="{1736CFD0-CE07-440E-AEE8-1EC107817D0B}" srcOrd="0" destOrd="0" presId="urn:microsoft.com/office/officeart/2008/layout/LinedList"/>
    <dgm:cxn modelId="{B2FBE1BD-8803-4DD5-968A-97890ED28EE5}" type="presOf" srcId="{7750A877-C1F6-4A98-9097-4325A0680FD5}" destId="{9B386884-2296-41DC-935C-7AC30FE28228}" srcOrd="0" destOrd="0" presId="urn:microsoft.com/office/officeart/2008/layout/LinedList"/>
    <dgm:cxn modelId="{6ED7F2C0-6D27-4FB7-B242-6E39D56F9FC9}" type="presOf" srcId="{B4CD5589-0D12-492D-9573-8E94FD049C7A}" destId="{E8D3CBFE-8BC2-4F94-9E58-EE2E3C5C4647}" srcOrd="0" destOrd="0" presId="urn:microsoft.com/office/officeart/2008/layout/LinedList"/>
    <dgm:cxn modelId="{7AD6A2E5-4063-4606-AE7D-2F001E3CC401}" srcId="{90B6E7ED-C68D-457A-B8D2-37141E79E786}" destId="{A0B6D054-ADB0-49D0-AC0D-95C7711A6336}" srcOrd="0" destOrd="0" parTransId="{32461493-D045-4833-B1CC-C80D8EBA9301}" sibTransId="{D806F94A-920C-46AD-B009-463DAC5D5FEB}"/>
    <dgm:cxn modelId="{AD7F99E9-0D77-41FE-95FE-0061B556A646}" srcId="{A0B6D054-ADB0-49D0-AC0D-95C7711A6336}" destId="{A9275DEC-49EE-471E-B385-90832DAD975D}" srcOrd="1" destOrd="0" parTransId="{3538B040-0517-447E-97B5-70AD502A2768}" sibTransId="{1D8BDBDF-2BF4-4D99-BB68-685654D4F1DD}"/>
    <dgm:cxn modelId="{886BE4EA-000C-4136-AD5B-7C0711C03E33}" type="presOf" srcId="{90B6E7ED-C68D-457A-B8D2-37141E79E786}" destId="{3702B7EC-BFBE-4F16-9A75-E7053F47C242}" srcOrd="0" destOrd="0" presId="urn:microsoft.com/office/officeart/2008/layout/LinedList"/>
    <dgm:cxn modelId="{948221CA-88AD-4842-9ECC-F847D2387B3B}" type="presParOf" srcId="{3702B7EC-BFBE-4F16-9A75-E7053F47C242}" destId="{5A14D0D2-6BA8-4F51-A2A3-4451839C9C72}" srcOrd="0" destOrd="0" presId="urn:microsoft.com/office/officeart/2008/layout/LinedList"/>
    <dgm:cxn modelId="{DDA8FBC8-7EFE-4ED6-A0B8-58DCCA7FC69A}" type="presParOf" srcId="{3702B7EC-BFBE-4F16-9A75-E7053F47C242}" destId="{4AB379A9-6CB9-412D-BF69-F402743A4F63}" srcOrd="1" destOrd="0" presId="urn:microsoft.com/office/officeart/2008/layout/LinedList"/>
    <dgm:cxn modelId="{A55D0F65-BEAC-418A-BC87-0B1BDB3E9E6B}" type="presParOf" srcId="{4AB379A9-6CB9-412D-BF69-F402743A4F63}" destId="{D6402474-FC02-473C-A313-E53FB15FAE11}" srcOrd="0" destOrd="0" presId="urn:microsoft.com/office/officeart/2008/layout/LinedList"/>
    <dgm:cxn modelId="{90F551AF-7137-4B48-ADEE-89C84BBCFF49}" type="presParOf" srcId="{4AB379A9-6CB9-412D-BF69-F402743A4F63}" destId="{BC481714-E24B-488E-9CFF-8FAD7ECDBEA1}" srcOrd="1" destOrd="0" presId="urn:microsoft.com/office/officeart/2008/layout/LinedList"/>
    <dgm:cxn modelId="{08B0888B-7126-433F-864C-96618E1C1862}" type="presParOf" srcId="{BC481714-E24B-488E-9CFF-8FAD7ECDBEA1}" destId="{2C5F6F44-A51F-4ED7-98B9-F09117EB3D66}" srcOrd="0" destOrd="0" presId="urn:microsoft.com/office/officeart/2008/layout/LinedList"/>
    <dgm:cxn modelId="{3009AE14-5DAC-4029-93F8-8104294A089F}" type="presParOf" srcId="{BC481714-E24B-488E-9CFF-8FAD7ECDBEA1}" destId="{F6EAEE4A-3DE4-4B53-ADA8-BB6EF8E41B9C}" srcOrd="1" destOrd="0" presId="urn:microsoft.com/office/officeart/2008/layout/LinedList"/>
    <dgm:cxn modelId="{EB442F6A-851C-4927-AAFC-C702C79B69D0}" type="presParOf" srcId="{F6EAEE4A-3DE4-4B53-ADA8-BB6EF8E41B9C}" destId="{DF3F7C91-FC05-4CD1-91F1-CFEE7399FEB5}" srcOrd="0" destOrd="0" presId="urn:microsoft.com/office/officeart/2008/layout/LinedList"/>
    <dgm:cxn modelId="{84F71E83-23D2-4F68-98BD-58B911480457}" type="presParOf" srcId="{F6EAEE4A-3DE4-4B53-ADA8-BB6EF8E41B9C}" destId="{B6B9C2A6-F47D-4E7E-8FBA-5EEA2E6D6EB3}" srcOrd="1" destOrd="0" presId="urn:microsoft.com/office/officeart/2008/layout/LinedList"/>
    <dgm:cxn modelId="{57F746F0-81EA-448F-BE0C-922EC99DF081}" type="presParOf" srcId="{F6EAEE4A-3DE4-4B53-ADA8-BB6EF8E41B9C}" destId="{8B76DEEA-2ED4-4B7E-98D8-9384A810A8CC}" srcOrd="2" destOrd="0" presId="urn:microsoft.com/office/officeart/2008/layout/LinedList"/>
    <dgm:cxn modelId="{F5E6D211-8A37-4E02-900C-CD2BCD166420}" type="presParOf" srcId="{BC481714-E24B-488E-9CFF-8FAD7ECDBEA1}" destId="{CD3F46E4-B5B1-4FCB-8EFB-5D8C1B71792B}" srcOrd="2" destOrd="0" presId="urn:microsoft.com/office/officeart/2008/layout/LinedList"/>
    <dgm:cxn modelId="{0D20588B-3755-4445-A247-208D71FD1421}" type="presParOf" srcId="{BC481714-E24B-488E-9CFF-8FAD7ECDBEA1}" destId="{0681AB81-7369-4170-9098-F9A84BAFCFF6}" srcOrd="3" destOrd="0" presId="urn:microsoft.com/office/officeart/2008/layout/LinedList"/>
    <dgm:cxn modelId="{87CC19A4-6AC9-47F0-8783-F6EA01B9D96D}" type="presParOf" srcId="{BC481714-E24B-488E-9CFF-8FAD7ECDBEA1}" destId="{E97579B6-04B3-498A-9F57-5A25DA607D80}" srcOrd="4" destOrd="0" presId="urn:microsoft.com/office/officeart/2008/layout/LinedList"/>
    <dgm:cxn modelId="{D672F0B4-DAE3-4545-90FE-CD39F4392582}" type="presParOf" srcId="{E97579B6-04B3-498A-9F57-5A25DA607D80}" destId="{8C1EC808-4965-4A5F-AAE1-43D92A8CFF20}" srcOrd="0" destOrd="0" presId="urn:microsoft.com/office/officeart/2008/layout/LinedList"/>
    <dgm:cxn modelId="{AB740E00-6559-4697-930E-73EB987D1A36}" type="presParOf" srcId="{E97579B6-04B3-498A-9F57-5A25DA607D80}" destId="{1736CFD0-CE07-440E-AEE8-1EC107817D0B}" srcOrd="1" destOrd="0" presId="urn:microsoft.com/office/officeart/2008/layout/LinedList"/>
    <dgm:cxn modelId="{82C0A3E0-C4CA-4AB9-A11D-47E0B3458ACA}" type="presParOf" srcId="{E97579B6-04B3-498A-9F57-5A25DA607D80}" destId="{80346167-5433-4BDB-B77B-DCB16E3B4AA0}" srcOrd="2" destOrd="0" presId="urn:microsoft.com/office/officeart/2008/layout/LinedList"/>
    <dgm:cxn modelId="{281EB6FC-A9E1-4CA8-BDEF-F7397A89CA82}" type="presParOf" srcId="{BC481714-E24B-488E-9CFF-8FAD7ECDBEA1}" destId="{B843C5F6-A28B-4FE2-BFAD-A97533B55FCD}" srcOrd="5" destOrd="0" presId="urn:microsoft.com/office/officeart/2008/layout/LinedList"/>
    <dgm:cxn modelId="{FF1707EE-89DB-4483-98F5-6AED129F6793}" type="presParOf" srcId="{BC481714-E24B-488E-9CFF-8FAD7ECDBEA1}" destId="{5F55D901-621D-4E11-ABA4-CBECD72F1BE9}" srcOrd="6" destOrd="0" presId="urn:microsoft.com/office/officeart/2008/layout/LinedList"/>
    <dgm:cxn modelId="{451CEA03-87F9-4F4C-B958-0BEB9F09687B}" type="presParOf" srcId="{3702B7EC-BFBE-4F16-9A75-E7053F47C242}" destId="{04793CFB-F56C-4281-A453-96550938699D}" srcOrd="2" destOrd="0" presId="urn:microsoft.com/office/officeart/2008/layout/LinedList"/>
    <dgm:cxn modelId="{CDB20B0D-E979-46B6-8D73-2688E8A3A35F}" type="presParOf" srcId="{3702B7EC-BFBE-4F16-9A75-E7053F47C242}" destId="{4DDE44BF-7608-4103-866B-E87F8F386E3D}" srcOrd="3" destOrd="0" presId="urn:microsoft.com/office/officeart/2008/layout/LinedList"/>
    <dgm:cxn modelId="{BA34B8CD-D74F-413E-A889-A57AFC35815F}" type="presParOf" srcId="{4DDE44BF-7608-4103-866B-E87F8F386E3D}" destId="{9B386884-2296-41DC-935C-7AC30FE28228}" srcOrd="0" destOrd="0" presId="urn:microsoft.com/office/officeart/2008/layout/LinedList"/>
    <dgm:cxn modelId="{217D9A79-8859-4855-B950-AD1AB0173F16}" type="presParOf" srcId="{4DDE44BF-7608-4103-866B-E87F8F386E3D}" destId="{577C6C15-2FF7-4FF2-9EB8-B82F6AC6D5ED}" srcOrd="1" destOrd="0" presId="urn:microsoft.com/office/officeart/2008/layout/LinedList"/>
    <dgm:cxn modelId="{DD5A981B-3760-443F-855F-6E36928AE92E}" type="presParOf" srcId="{577C6C15-2FF7-4FF2-9EB8-B82F6AC6D5ED}" destId="{44E8EC70-A734-4EA5-B666-B3AD992335E6}" srcOrd="0" destOrd="0" presId="urn:microsoft.com/office/officeart/2008/layout/LinedList"/>
    <dgm:cxn modelId="{0D2BEA61-FC75-4C4D-9361-CD3E64358B9D}" type="presParOf" srcId="{577C6C15-2FF7-4FF2-9EB8-B82F6AC6D5ED}" destId="{8700E75A-4241-422D-9979-FE726D7FCCCF}" srcOrd="1" destOrd="0" presId="urn:microsoft.com/office/officeart/2008/layout/LinedList"/>
    <dgm:cxn modelId="{C4A8F73A-3A9A-422C-BED6-4E36EE61A111}" type="presParOf" srcId="{8700E75A-4241-422D-9979-FE726D7FCCCF}" destId="{4D79C235-70C8-4174-B43A-83613CC6E4F8}" srcOrd="0" destOrd="0" presId="urn:microsoft.com/office/officeart/2008/layout/LinedList"/>
    <dgm:cxn modelId="{D451E76C-9D72-4CA5-B41C-F49D2EC23A26}" type="presParOf" srcId="{8700E75A-4241-422D-9979-FE726D7FCCCF}" destId="{E8D3CBFE-8BC2-4F94-9E58-EE2E3C5C4647}" srcOrd="1" destOrd="0" presId="urn:microsoft.com/office/officeart/2008/layout/LinedList"/>
    <dgm:cxn modelId="{EF664717-2ADF-4A07-A30C-B3B109431E0F}" type="presParOf" srcId="{8700E75A-4241-422D-9979-FE726D7FCCCF}" destId="{656DB2BA-5F25-44FB-86A1-82F872DE5B65}" srcOrd="2" destOrd="0" presId="urn:microsoft.com/office/officeart/2008/layout/LinedList"/>
    <dgm:cxn modelId="{B4D0B1DB-C9C8-4ACD-8B3E-524044FB151D}" type="presParOf" srcId="{577C6C15-2FF7-4FF2-9EB8-B82F6AC6D5ED}" destId="{003A3FBF-AEEC-4050-B42B-405C9F5B53C9}" srcOrd="2" destOrd="0" presId="urn:microsoft.com/office/officeart/2008/layout/LinedList"/>
    <dgm:cxn modelId="{D9527342-2DD6-4B70-B47C-576E388C3DD3}" type="presParOf" srcId="{577C6C15-2FF7-4FF2-9EB8-B82F6AC6D5ED}" destId="{6809D37A-4992-42AF-94E3-7060111BFB6E}" srcOrd="3" destOrd="0" presId="urn:microsoft.com/office/officeart/2008/layout/LinedList"/>
    <dgm:cxn modelId="{568CC787-2F84-4E3D-8CDE-22629FA97E10}" type="presParOf" srcId="{577C6C15-2FF7-4FF2-9EB8-B82F6AC6D5ED}" destId="{B8B38EEB-8446-4A95-A2D0-86DD86302161}" srcOrd="4" destOrd="0" presId="urn:microsoft.com/office/officeart/2008/layout/LinedList"/>
    <dgm:cxn modelId="{59B916F3-B246-4106-B560-D5463B95742E}" type="presParOf" srcId="{B8B38EEB-8446-4A95-A2D0-86DD86302161}" destId="{EA24E0D4-D03E-41A4-8C7F-B3DE2CDAADF9}" srcOrd="0" destOrd="0" presId="urn:microsoft.com/office/officeart/2008/layout/LinedList"/>
    <dgm:cxn modelId="{13151F98-BA1B-4CB0-B2BF-034F4A90827B}" type="presParOf" srcId="{B8B38EEB-8446-4A95-A2D0-86DD86302161}" destId="{BAEC02F5-4A11-490A-92B3-4537CB89A068}" srcOrd="1" destOrd="0" presId="urn:microsoft.com/office/officeart/2008/layout/LinedList"/>
    <dgm:cxn modelId="{09992394-7336-4965-A3B4-F2E08EBE81BF}" type="presParOf" srcId="{B8B38EEB-8446-4A95-A2D0-86DD86302161}" destId="{5BB95BEA-3435-419E-8000-7172DCCFFFC6}" srcOrd="2" destOrd="0" presId="urn:microsoft.com/office/officeart/2008/layout/LinedList"/>
    <dgm:cxn modelId="{284688B8-E609-4CBB-863D-7F77DE1F7497}" type="presParOf" srcId="{577C6C15-2FF7-4FF2-9EB8-B82F6AC6D5ED}" destId="{E492046C-3116-4F47-8C2C-D734B34FAC2D}" srcOrd="5" destOrd="0" presId="urn:microsoft.com/office/officeart/2008/layout/LinedList"/>
    <dgm:cxn modelId="{98AF94C2-7C1C-4414-9239-B4A72BDE66E9}" type="presParOf" srcId="{577C6C15-2FF7-4FF2-9EB8-B82F6AC6D5ED}" destId="{169C2EDD-246B-4EB4-8E79-E61E7B1D3E3D}" srcOrd="6"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0B6E7ED-C68D-457A-B8D2-37141E79E786}"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PE"/>
        </a:p>
      </dgm:t>
    </dgm:pt>
    <dgm:pt modelId="{A3A7CB9B-AE32-435A-A5AE-41A64D79F22B}">
      <dgm:prSet custT="1"/>
      <dgm:spPr/>
      <dgm:t>
        <a:bodyPr/>
        <a:lstStyle/>
        <a:p>
          <a:pPr algn="ctr"/>
          <a:r>
            <a:rPr lang="en-US" sz="1800" b="1" noProof="0" dirty="0"/>
            <a:t>Concerns about infecting others</a:t>
          </a:r>
        </a:p>
        <a:p>
          <a:pPr algn="ctr"/>
          <a:r>
            <a:rPr lang="en-US" sz="1600" noProof="0" dirty="0"/>
            <a:t>(2 participants)</a:t>
          </a:r>
        </a:p>
      </dgm:t>
    </dgm:pt>
    <dgm:pt modelId="{42E3559F-EC32-455E-881B-5B30C2899315}" type="parTrans" cxnId="{95E26BA9-CF7F-4F19-B990-1B780D65DA44}">
      <dgm:prSet/>
      <dgm:spPr/>
      <dgm:t>
        <a:bodyPr/>
        <a:lstStyle/>
        <a:p>
          <a:endParaRPr lang="es-PE"/>
        </a:p>
      </dgm:t>
    </dgm:pt>
    <dgm:pt modelId="{50026D52-8A16-4C4E-8A61-B460C0219A22}" type="sibTrans" cxnId="{95E26BA9-CF7F-4F19-B990-1B780D65DA44}">
      <dgm:prSet/>
      <dgm:spPr/>
      <dgm:t>
        <a:bodyPr/>
        <a:lstStyle/>
        <a:p>
          <a:endParaRPr lang="es-PE"/>
        </a:p>
      </dgm:t>
    </dgm:pt>
    <dgm:pt modelId="{1E0C163B-62D4-420F-8A3B-5EB21C27EAA6}">
      <dgm:prSet custT="1"/>
      <dgm:spPr/>
      <dgm:t>
        <a:bodyPr/>
        <a:lstStyle/>
        <a:p>
          <a:r>
            <a:rPr lang="en-US" sz="1600" dirty="0"/>
            <a:t>"I was afraid of spreading it (</a:t>
          </a:r>
          <a:r>
            <a:rPr lang="en-US" sz="1600" dirty="0" err="1"/>
            <a:t>Mpox</a:t>
          </a:r>
          <a:r>
            <a:rPr lang="en-US" sz="1600" dirty="0"/>
            <a:t>); that my mother would get infected; or that something would happen...“. </a:t>
          </a:r>
          <a:r>
            <a:rPr lang="en-US" sz="1600" b="1" dirty="0"/>
            <a:t>46 years old, Peruvian, Lima.</a:t>
          </a:r>
          <a:endParaRPr lang="es-MX" sz="1600" dirty="0"/>
        </a:p>
      </dgm:t>
    </dgm:pt>
    <dgm:pt modelId="{18DCDC69-3E4B-4A9B-BAF4-59990ACA9D46}" type="parTrans" cxnId="{A3676A71-17CC-4816-94F3-A8952E8BA17D}">
      <dgm:prSet/>
      <dgm:spPr/>
      <dgm:t>
        <a:bodyPr/>
        <a:lstStyle/>
        <a:p>
          <a:endParaRPr lang="es-PE"/>
        </a:p>
      </dgm:t>
    </dgm:pt>
    <dgm:pt modelId="{C8D8ADA8-B561-4449-A4EF-615A7E928CD3}" type="sibTrans" cxnId="{A3676A71-17CC-4816-94F3-A8952E8BA17D}">
      <dgm:prSet/>
      <dgm:spPr/>
      <dgm:t>
        <a:bodyPr/>
        <a:lstStyle/>
        <a:p>
          <a:endParaRPr lang="es-PE"/>
        </a:p>
      </dgm:t>
    </dgm:pt>
    <dgm:pt modelId="{1A9C4832-0EBC-4A51-921D-D078D56D3259}">
      <dgm:prSet custT="1"/>
      <dgm:spPr/>
      <dgm:t>
        <a:bodyPr/>
        <a:lstStyle/>
        <a:p>
          <a:r>
            <a:rPr lang="en-US" sz="1600" dirty="0"/>
            <a:t>“… I became aware that I shouldn't infect more people, right?, starting with my family... obviously in my work too, right? I reported, I was no longer going to work in the middle of the outbreak...“. </a:t>
          </a:r>
          <a:r>
            <a:rPr lang="en-US" sz="1600" b="1" dirty="0"/>
            <a:t>33 years old, Peruvian, Trujillo.</a:t>
          </a:r>
          <a:endParaRPr lang="es-MX" sz="1600" dirty="0"/>
        </a:p>
      </dgm:t>
    </dgm:pt>
    <dgm:pt modelId="{4500AC43-E389-4E89-9DC6-EC9CCD501533}" type="parTrans" cxnId="{9A95C59C-82CF-4605-9C79-A7C92BB7E9BE}">
      <dgm:prSet/>
      <dgm:spPr/>
      <dgm:t>
        <a:bodyPr/>
        <a:lstStyle/>
        <a:p>
          <a:endParaRPr lang="es-PE"/>
        </a:p>
      </dgm:t>
    </dgm:pt>
    <dgm:pt modelId="{8BA1A622-65CD-4635-8AFB-606002469494}" type="sibTrans" cxnId="{9A95C59C-82CF-4605-9C79-A7C92BB7E9BE}">
      <dgm:prSet/>
      <dgm:spPr/>
      <dgm:t>
        <a:bodyPr/>
        <a:lstStyle/>
        <a:p>
          <a:endParaRPr lang="es-PE"/>
        </a:p>
      </dgm:t>
    </dgm:pt>
    <dgm:pt modelId="{56A44A84-1E93-4BB6-864A-A3F05DDDB3CE}">
      <dgm:prSet custT="1"/>
      <dgm:spPr/>
      <dgm:t>
        <a:bodyPr/>
        <a:lstStyle/>
        <a:p>
          <a:pPr algn="ctr"/>
          <a:r>
            <a:rPr lang="en-GB" sz="1800" b="1" dirty="0"/>
            <a:t>Preventive measures</a:t>
          </a:r>
        </a:p>
        <a:p>
          <a:pPr algn="ctr"/>
          <a:r>
            <a:rPr lang="en-GB" sz="1600" dirty="0"/>
            <a:t>(2 participants)</a:t>
          </a:r>
          <a:endParaRPr lang="es-MX" sz="1600" dirty="0"/>
        </a:p>
      </dgm:t>
    </dgm:pt>
    <dgm:pt modelId="{7194C934-F74A-4D0B-90D8-D212AEFED2C6}" type="parTrans" cxnId="{0FF7A6D0-888C-4231-9FAE-098EE94BED1D}">
      <dgm:prSet/>
      <dgm:spPr/>
      <dgm:t>
        <a:bodyPr/>
        <a:lstStyle/>
        <a:p>
          <a:endParaRPr lang="es-PE"/>
        </a:p>
      </dgm:t>
    </dgm:pt>
    <dgm:pt modelId="{7206743F-68B0-4FC2-83F9-2C93FF7BB514}" type="sibTrans" cxnId="{0FF7A6D0-888C-4231-9FAE-098EE94BED1D}">
      <dgm:prSet/>
      <dgm:spPr/>
      <dgm:t>
        <a:bodyPr/>
        <a:lstStyle/>
        <a:p>
          <a:endParaRPr lang="es-PE"/>
        </a:p>
      </dgm:t>
    </dgm:pt>
    <dgm:pt modelId="{7C17B42D-34D6-4254-9B7E-06C47EE19F35}">
      <dgm:prSet custT="1"/>
      <dgm:spPr/>
      <dgm:t>
        <a:bodyPr/>
        <a:lstStyle/>
        <a:p>
          <a:r>
            <a:rPr lang="en-US" sz="1600" dirty="0"/>
            <a:t>“I didn't leave my bedroom, as I mentioned… I was the last to bathe… To bathe I was obviously very careful so that the blisters did not burst with something, ok? and it was disinfected after my shower, my mom disinfected normally, for that she used her mask, used the gloves and then returned, for my clothes it was the same.”. </a:t>
          </a:r>
          <a:r>
            <a:rPr lang="en-US" sz="1600" b="1" dirty="0"/>
            <a:t>33 years old, Peruvian, Trujillo.</a:t>
          </a:r>
          <a:endParaRPr lang="es-PE" sz="1600" dirty="0"/>
        </a:p>
      </dgm:t>
    </dgm:pt>
    <dgm:pt modelId="{BFEF3504-BCCD-46FC-AA35-1963B8FF9A27}" type="parTrans" cxnId="{14390DE0-6393-4816-9B4F-445A2CEDD64C}">
      <dgm:prSet/>
      <dgm:spPr/>
      <dgm:t>
        <a:bodyPr/>
        <a:lstStyle/>
        <a:p>
          <a:endParaRPr lang="es-PE"/>
        </a:p>
      </dgm:t>
    </dgm:pt>
    <dgm:pt modelId="{A5C7C31A-C370-448D-BED2-741FFFFFAB00}" type="sibTrans" cxnId="{14390DE0-6393-4816-9B4F-445A2CEDD64C}">
      <dgm:prSet/>
      <dgm:spPr/>
      <dgm:t>
        <a:bodyPr/>
        <a:lstStyle/>
        <a:p>
          <a:endParaRPr lang="es-PE"/>
        </a:p>
      </dgm:t>
    </dgm:pt>
    <dgm:pt modelId="{F1BAE774-961D-4190-A5B8-19DEA6B1FDF8}">
      <dgm:prSet custT="1"/>
      <dgm:spPr/>
      <dgm:t>
        <a:bodyPr/>
        <a:lstStyle/>
        <a:p>
          <a:r>
            <a:rPr lang="en-US" sz="1600" dirty="0"/>
            <a:t>“… since this happened to me in February, I have not set a foot in a sauna again, and I usually go to saunas to relax for my work.”. </a:t>
          </a:r>
          <a:r>
            <a:rPr lang="en-US" sz="1600" b="1" dirty="0"/>
            <a:t>34 years old, Peruvian, Arequipa</a:t>
          </a:r>
          <a:endParaRPr lang="es-PE" sz="1600" dirty="0"/>
        </a:p>
      </dgm:t>
    </dgm:pt>
    <dgm:pt modelId="{44E04EEC-79A9-4B68-9FE3-C2A2E91016BA}" type="parTrans" cxnId="{312FE2B1-A48A-45DD-B413-1DE462017F71}">
      <dgm:prSet/>
      <dgm:spPr/>
      <dgm:t>
        <a:bodyPr/>
        <a:lstStyle/>
        <a:p>
          <a:endParaRPr lang="es-PE"/>
        </a:p>
      </dgm:t>
    </dgm:pt>
    <dgm:pt modelId="{6E80071D-6627-4637-846D-632DF3FB4377}" type="sibTrans" cxnId="{312FE2B1-A48A-45DD-B413-1DE462017F71}">
      <dgm:prSet/>
      <dgm:spPr/>
      <dgm:t>
        <a:bodyPr/>
        <a:lstStyle/>
        <a:p>
          <a:endParaRPr lang="es-PE"/>
        </a:p>
      </dgm:t>
    </dgm:pt>
    <dgm:pt modelId="{3702B7EC-BFBE-4F16-9A75-E7053F47C242}" type="pres">
      <dgm:prSet presAssocID="{90B6E7ED-C68D-457A-B8D2-37141E79E786}" presName="vert0" presStyleCnt="0">
        <dgm:presLayoutVars>
          <dgm:dir/>
          <dgm:animOne val="branch"/>
          <dgm:animLvl val="lvl"/>
        </dgm:presLayoutVars>
      </dgm:prSet>
      <dgm:spPr/>
    </dgm:pt>
    <dgm:pt modelId="{A0792F06-6F06-4E51-B970-51D3EAB8D12E}" type="pres">
      <dgm:prSet presAssocID="{A3A7CB9B-AE32-435A-A5AE-41A64D79F22B}" presName="thickLine" presStyleLbl="alignNode1" presStyleIdx="0" presStyleCnt="2"/>
      <dgm:spPr/>
    </dgm:pt>
    <dgm:pt modelId="{651FD2C8-7577-442A-AD69-F516C56F4A4D}" type="pres">
      <dgm:prSet presAssocID="{A3A7CB9B-AE32-435A-A5AE-41A64D79F22B}" presName="horz1" presStyleCnt="0"/>
      <dgm:spPr/>
    </dgm:pt>
    <dgm:pt modelId="{502BBD26-D462-4544-B5C9-4E87F428E544}" type="pres">
      <dgm:prSet presAssocID="{A3A7CB9B-AE32-435A-A5AE-41A64D79F22B}" presName="tx1" presStyleLbl="revTx" presStyleIdx="0" presStyleCnt="6"/>
      <dgm:spPr/>
    </dgm:pt>
    <dgm:pt modelId="{06DBC20F-CE1D-4258-96E9-5E6652FFC767}" type="pres">
      <dgm:prSet presAssocID="{A3A7CB9B-AE32-435A-A5AE-41A64D79F22B}" presName="vert1" presStyleCnt="0"/>
      <dgm:spPr/>
    </dgm:pt>
    <dgm:pt modelId="{87C8A885-76BB-4A00-A78F-4B44AFBA1020}" type="pres">
      <dgm:prSet presAssocID="{1E0C163B-62D4-420F-8A3B-5EB21C27EAA6}" presName="vertSpace2a" presStyleCnt="0"/>
      <dgm:spPr/>
    </dgm:pt>
    <dgm:pt modelId="{10D007B7-E802-42D7-BD00-C68066A0E72E}" type="pres">
      <dgm:prSet presAssocID="{1E0C163B-62D4-420F-8A3B-5EB21C27EAA6}" presName="horz2" presStyleCnt="0"/>
      <dgm:spPr/>
    </dgm:pt>
    <dgm:pt modelId="{6C747D68-EFFE-4333-B707-872519A9054C}" type="pres">
      <dgm:prSet presAssocID="{1E0C163B-62D4-420F-8A3B-5EB21C27EAA6}" presName="horzSpace2" presStyleCnt="0"/>
      <dgm:spPr/>
    </dgm:pt>
    <dgm:pt modelId="{9B3A3174-7B22-463D-BAE0-DA97739D538D}" type="pres">
      <dgm:prSet presAssocID="{1E0C163B-62D4-420F-8A3B-5EB21C27EAA6}" presName="tx2" presStyleLbl="revTx" presStyleIdx="1" presStyleCnt="6"/>
      <dgm:spPr/>
    </dgm:pt>
    <dgm:pt modelId="{57EADCFE-A338-4450-B93A-96AFAD04166B}" type="pres">
      <dgm:prSet presAssocID="{1E0C163B-62D4-420F-8A3B-5EB21C27EAA6}" presName="vert2" presStyleCnt="0"/>
      <dgm:spPr/>
    </dgm:pt>
    <dgm:pt modelId="{025C023E-2CA8-42BC-BC59-1D7EDC7B7C0E}" type="pres">
      <dgm:prSet presAssocID="{1E0C163B-62D4-420F-8A3B-5EB21C27EAA6}" presName="thinLine2b" presStyleLbl="callout" presStyleIdx="0" presStyleCnt="4" custLinFactY="-300000" custLinFactNeighborX="0" custLinFactNeighborY="-399510"/>
      <dgm:spPr/>
    </dgm:pt>
    <dgm:pt modelId="{08FCC1E6-92F7-467D-AFA4-156769F6042F}" type="pres">
      <dgm:prSet presAssocID="{1E0C163B-62D4-420F-8A3B-5EB21C27EAA6}" presName="vertSpace2b" presStyleCnt="0"/>
      <dgm:spPr/>
    </dgm:pt>
    <dgm:pt modelId="{27E3196D-2AAC-4001-A272-F676D256913B}" type="pres">
      <dgm:prSet presAssocID="{1A9C4832-0EBC-4A51-921D-D078D56D3259}" presName="horz2" presStyleCnt="0"/>
      <dgm:spPr/>
    </dgm:pt>
    <dgm:pt modelId="{35206E90-1E39-420F-823F-46BA12223D4E}" type="pres">
      <dgm:prSet presAssocID="{1A9C4832-0EBC-4A51-921D-D078D56D3259}" presName="horzSpace2" presStyleCnt="0"/>
      <dgm:spPr/>
    </dgm:pt>
    <dgm:pt modelId="{23CF4420-22FF-432D-9BF3-343D5548F18C}" type="pres">
      <dgm:prSet presAssocID="{1A9C4832-0EBC-4A51-921D-D078D56D3259}" presName="tx2" presStyleLbl="revTx" presStyleIdx="2" presStyleCnt="6" custLinFactNeighborX="0" custLinFactNeighborY="-33932"/>
      <dgm:spPr/>
    </dgm:pt>
    <dgm:pt modelId="{09823A23-8F99-49C8-94D3-A17DFAC91327}" type="pres">
      <dgm:prSet presAssocID="{1A9C4832-0EBC-4A51-921D-D078D56D3259}" presName="vert2" presStyleCnt="0"/>
      <dgm:spPr/>
    </dgm:pt>
    <dgm:pt modelId="{8A4184FA-6E51-45EB-853D-13955D36AD1B}" type="pres">
      <dgm:prSet presAssocID="{1A9C4832-0EBC-4A51-921D-D078D56D3259}" presName="thinLine2b" presStyleLbl="callout" presStyleIdx="1" presStyleCnt="4" custLinFactY="-327447" custLinFactNeighborX="0" custLinFactNeighborY="-400000"/>
      <dgm:spPr/>
    </dgm:pt>
    <dgm:pt modelId="{C27A08A3-529E-48E2-9210-A54B04E947DC}" type="pres">
      <dgm:prSet presAssocID="{1A9C4832-0EBC-4A51-921D-D078D56D3259}" presName="vertSpace2b" presStyleCnt="0"/>
      <dgm:spPr/>
    </dgm:pt>
    <dgm:pt modelId="{2A43ACF0-67CD-4A0B-BBBB-316A92B113FE}" type="pres">
      <dgm:prSet presAssocID="{56A44A84-1E93-4BB6-864A-A3F05DDDB3CE}" presName="thickLine" presStyleLbl="alignNode1" presStyleIdx="1" presStyleCnt="2" custLinFactNeighborY="-17018"/>
      <dgm:spPr/>
    </dgm:pt>
    <dgm:pt modelId="{0391960F-0E89-4F95-B36D-BEC833313536}" type="pres">
      <dgm:prSet presAssocID="{56A44A84-1E93-4BB6-864A-A3F05DDDB3CE}" presName="horz1" presStyleCnt="0"/>
      <dgm:spPr/>
    </dgm:pt>
    <dgm:pt modelId="{943AECEF-14B8-4CB6-A2FD-A10D158D33B1}" type="pres">
      <dgm:prSet presAssocID="{56A44A84-1E93-4BB6-864A-A3F05DDDB3CE}" presName="tx1" presStyleLbl="revTx" presStyleIdx="3" presStyleCnt="6" custLinFactNeighborY="-17018"/>
      <dgm:spPr/>
    </dgm:pt>
    <dgm:pt modelId="{FC545601-88BE-48D9-A8BE-51D1018A3CDB}" type="pres">
      <dgm:prSet presAssocID="{56A44A84-1E93-4BB6-864A-A3F05DDDB3CE}" presName="vert1" presStyleCnt="0"/>
      <dgm:spPr/>
    </dgm:pt>
    <dgm:pt modelId="{975C20F0-DA31-4DF1-9763-0B193CD43285}" type="pres">
      <dgm:prSet presAssocID="{7C17B42D-34D6-4254-9B7E-06C47EE19F35}" presName="vertSpace2a" presStyleCnt="0"/>
      <dgm:spPr/>
    </dgm:pt>
    <dgm:pt modelId="{496EE2D5-DDC3-49BB-A042-64082C7A2076}" type="pres">
      <dgm:prSet presAssocID="{7C17B42D-34D6-4254-9B7E-06C47EE19F35}" presName="horz2" presStyleCnt="0"/>
      <dgm:spPr/>
    </dgm:pt>
    <dgm:pt modelId="{B4564131-3663-48C6-B5E3-DB5B397DFA16}" type="pres">
      <dgm:prSet presAssocID="{7C17B42D-34D6-4254-9B7E-06C47EE19F35}" presName="horzSpace2" presStyleCnt="0"/>
      <dgm:spPr/>
    </dgm:pt>
    <dgm:pt modelId="{674467B4-BF93-42ED-9094-02B4EEB925C4}" type="pres">
      <dgm:prSet presAssocID="{7C17B42D-34D6-4254-9B7E-06C47EE19F35}" presName="tx2" presStyleLbl="revTx" presStyleIdx="4" presStyleCnt="6" custLinFactNeighborX="0" custLinFactNeighborY="-40183"/>
      <dgm:spPr/>
    </dgm:pt>
    <dgm:pt modelId="{4549F6E3-180F-4104-8974-6BCE104177F9}" type="pres">
      <dgm:prSet presAssocID="{7C17B42D-34D6-4254-9B7E-06C47EE19F35}" presName="vert2" presStyleCnt="0"/>
      <dgm:spPr/>
    </dgm:pt>
    <dgm:pt modelId="{91662039-3775-40A6-A43D-08B73E336173}" type="pres">
      <dgm:prSet presAssocID="{7C17B42D-34D6-4254-9B7E-06C47EE19F35}" presName="thinLine2b" presStyleLbl="callout" presStyleIdx="2" presStyleCnt="4" custLinFactY="-287919" custLinFactNeighborX="0" custLinFactNeighborY="-300000"/>
      <dgm:spPr/>
    </dgm:pt>
    <dgm:pt modelId="{B6AFB00A-3CAF-4B65-8641-0327FD3ABA08}" type="pres">
      <dgm:prSet presAssocID="{7C17B42D-34D6-4254-9B7E-06C47EE19F35}" presName="vertSpace2b" presStyleCnt="0"/>
      <dgm:spPr/>
    </dgm:pt>
    <dgm:pt modelId="{E63ED1E9-8D70-466B-AF86-04293371FFE8}" type="pres">
      <dgm:prSet presAssocID="{F1BAE774-961D-4190-A5B8-19DEA6B1FDF8}" presName="horz2" presStyleCnt="0"/>
      <dgm:spPr/>
    </dgm:pt>
    <dgm:pt modelId="{DC9F4D57-3F86-4745-8752-DE4E29C34778}" type="pres">
      <dgm:prSet presAssocID="{F1BAE774-961D-4190-A5B8-19DEA6B1FDF8}" presName="horzSpace2" presStyleCnt="0"/>
      <dgm:spPr/>
    </dgm:pt>
    <dgm:pt modelId="{506840B9-BAA8-4101-A3CB-5A23935B2D45}" type="pres">
      <dgm:prSet presAssocID="{F1BAE774-961D-4190-A5B8-19DEA6B1FDF8}" presName="tx2" presStyleLbl="revTx" presStyleIdx="5" presStyleCnt="6" custLinFactNeighborX="434" custLinFactNeighborY="-18752"/>
      <dgm:spPr/>
    </dgm:pt>
    <dgm:pt modelId="{C55D10AB-CDCC-44C4-BCE6-229AE259373E}" type="pres">
      <dgm:prSet presAssocID="{F1BAE774-961D-4190-A5B8-19DEA6B1FDF8}" presName="vert2" presStyleCnt="0"/>
      <dgm:spPr/>
    </dgm:pt>
    <dgm:pt modelId="{C708073C-09FE-4EF7-8FB8-E300061B46BD}" type="pres">
      <dgm:prSet presAssocID="{F1BAE774-961D-4190-A5B8-19DEA6B1FDF8}" presName="thinLine2b" presStyleLbl="callout" presStyleIdx="3" presStyleCnt="4"/>
      <dgm:spPr/>
    </dgm:pt>
    <dgm:pt modelId="{9F7456AB-D065-42BD-9CC0-D365B8349954}" type="pres">
      <dgm:prSet presAssocID="{F1BAE774-961D-4190-A5B8-19DEA6B1FDF8}" presName="vertSpace2b" presStyleCnt="0"/>
      <dgm:spPr/>
    </dgm:pt>
  </dgm:ptLst>
  <dgm:cxnLst>
    <dgm:cxn modelId="{DEA7A826-C826-4A60-A408-BB5ED7B6D5A7}" type="presOf" srcId="{F1BAE774-961D-4190-A5B8-19DEA6B1FDF8}" destId="{506840B9-BAA8-4101-A3CB-5A23935B2D45}" srcOrd="0" destOrd="0" presId="urn:microsoft.com/office/officeart/2008/layout/LinedList"/>
    <dgm:cxn modelId="{98790F62-4505-4466-BA57-E33565B93AF0}" type="presOf" srcId="{1A9C4832-0EBC-4A51-921D-D078D56D3259}" destId="{23CF4420-22FF-432D-9BF3-343D5548F18C}" srcOrd="0" destOrd="0" presId="urn:microsoft.com/office/officeart/2008/layout/LinedList"/>
    <dgm:cxn modelId="{A3676A71-17CC-4816-94F3-A8952E8BA17D}" srcId="{A3A7CB9B-AE32-435A-A5AE-41A64D79F22B}" destId="{1E0C163B-62D4-420F-8A3B-5EB21C27EAA6}" srcOrd="0" destOrd="0" parTransId="{18DCDC69-3E4B-4A9B-BAF4-59990ACA9D46}" sibTransId="{C8D8ADA8-B561-4449-A4EF-615A7E928CD3}"/>
    <dgm:cxn modelId="{CFECDC92-4B70-4AC6-A2D9-5D351C90AB24}" type="presOf" srcId="{A3A7CB9B-AE32-435A-A5AE-41A64D79F22B}" destId="{502BBD26-D462-4544-B5C9-4E87F428E544}" srcOrd="0" destOrd="0" presId="urn:microsoft.com/office/officeart/2008/layout/LinedList"/>
    <dgm:cxn modelId="{67537299-CC31-403C-9A2E-1417D39B816D}" type="presOf" srcId="{1E0C163B-62D4-420F-8A3B-5EB21C27EAA6}" destId="{9B3A3174-7B22-463D-BAE0-DA97739D538D}" srcOrd="0" destOrd="0" presId="urn:microsoft.com/office/officeart/2008/layout/LinedList"/>
    <dgm:cxn modelId="{9A95C59C-82CF-4605-9C79-A7C92BB7E9BE}" srcId="{A3A7CB9B-AE32-435A-A5AE-41A64D79F22B}" destId="{1A9C4832-0EBC-4A51-921D-D078D56D3259}" srcOrd="1" destOrd="0" parTransId="{4500AC43-E389-4E89-9DC6-EC9CCD501533}" sibTransId="{8BA1A622-65CD-4635-8AFB-606002469494}"/>
    <dgm:cxn modelId="{95E26BA9-CF7F-4F19-B990-1B780D65DA44}" srcId="{90B6E7ED-C68D-457A-B8D2-37141E79E786}" destId="{A3A7CB9B-AE32-435A-A5AE-41A64D79F22B}" srcOrd="0" destOrd="0" parTransId="{42E3559F-EC32-455E-881B-5B30C2899315}" sibTransId="{50026D52-8A16-4C4E-8A61-B460C0219A22}"/>
    <dgm:cxn modelId="{312FE2B1-A48A-45DD-B413-1DE462017F71}" srcId="{56A44A84-1E93-4BB6-864A-A3F05DDDB3CE}" destId="{F1BAE774-961D-4190-A5B8-19DEA6B1FDF8}" srcOrd="1" destOrd="0" parTransId="{44E04EEC-79A9-4B68-9FE3-C2A2E91016BA}" sibTransId="{6E80071D-6627-4637-846D-632DF3FB4377}"/>
    <dgm:cxn modelId="{0FF7A6D0-888C-4231-9FAE-098EE94BED1D}" srcId="{90B6E7ED-C68D-457A-B8D2-37141E79E786}" destId="{56A44A84-1E93-4BB6-864A-A3F05DDDB3CE}" srcOrd="1" destOrd="0" parTransId="{7194C934-F74A-4D0B-90D8-D212AEFED2C6}" sibTransId="{7206743F-68B0-4FC2-83F9-2C93FF7BB514}"/>
    <dgm:cxn modelId="{14390DE0-6393-4816-9B4F-445A2CEDD64C}" srcId="{56A44A84-1E93-4BB6-864A-A3F05DDDB3CE}" destId="{7C17B42D-34D6-4254-9B7E-06C47EE19F35}" srcOrd="0" destOrd="0" parTransId="{BFEF3504-BCCD-46FC-AA35-1963B8FF9A27}" sibTransId="{A5C7C31A-C370-448D-BED2-741FFFFFAB00}"/>
    <dgm:cxn modelId="{886BE4EA-000C-4136-AD5B-7C0711C03E33}" type="presOf" srcId="{90B6E7ED-C68D-457A-B8D2-37141E79E786}" destId="{3702B7EC-BFBE-4F16-9A75-E7053F47C242}" srcOrd="0" destOrd="0" presId="urn:microsoft.com/office/officeart/2008/layout/LinedList"/>
    <dgm:cxn modelId="{D93258F1-0EDD-4A6A-96B3-7F3869DF86D7}" type="presOf" srcId="{56A44A84-1E93-4BB6-864A-A3F05DDDB3CE}" destId="{943AECEF-14B8-4CB6-A2FD-A10D158D33B1}" srcOrd="0" destOrd="0" presId="urn:microsoft.com/office/officeart/2008/layout/LinedList"/>
    <dgm:cxn modelId="{992413FE-777D-4066-A74F-8FE718AB6AFB}" type="presOf" srcId="{7C17B42D-34D6-4254-9B7E-06C47EE19F35}" destId="{674467B4-BF93-42ED-9094-02B4EEB925C4}" srcOrd="0" destOrd="0" presId="urn:microsoft.com/office/officeart/2008/layout/LinedList"/>
    <dgm:cxn modelId="{D422AE0A-9FFC-4DCB-B62D-3CDE64795DD1}" type="presParOf" srcId="{3702B7EC-BFBE-4F16-9A75-E7053F47C242}" destId="{A0792F06-6F06-4E51-B970-51D3EAB8D12E}" srcOrd="0" destOrd="0" presId="urn:microsoft.com/office/officeart/2008/layout/LinedList"/>
    <dgm:cxn modelId="{EBD41FC5-6FA0-4CD5-BBF9-66396C667B53}" type="presParOf" srcId="{3702B7EC-BFBE-4F16-9A75-E7053F47C242}" destId="{651FD2C8-7577-442A-AD69-F516C56F4A4D}" srcOrd="1" destOrd="0" presId="urn:microsoft.com/office/officeart/2008/layout/LinedList"/>
    <dgm:cxn modelId="{113E929B-5D0A-4943-BBD1-CF28DF0DED13}" type="presParOf" srcId="{651FD2C8-7577-442A-AD69-F516C56F4A4D}" destId="{502BBD26-D462-4544-B5C9-4E87F428E544}" srcOrd="0" destOrd="0" presId="urn:microsoft.com/office/officeart/2008/layout/LinedList"/>
    <dgm:cxn modelId="{703FD153-699F-4CA2-BE23-CA884C091C85}" type="presParOf" srcId="{651FD2C8-7577-442A-AD69-F516C56F4A4D}" destId="{06DBC20F-CE1D-4258-96E9-5E6652FFC767}" srcOrd="1" destOrd="0" presId="urn:microsoft.com/office/officeart/2008/layout/LinedList"/>
    <dgm:cxn modelId="{CE410488-16F1-4280-9C55-3DACDDC91AC4}" type="presParOf" srcId="{06DBC20F-CE1D-4258-96E9-5E6652FFC767}" destId="{87C8A885-76BB-4A00-A78F-4B44AFBA1020}" srcOrd="0" destOrd="0" presId="urn:microsoft.com/office/officeart/2008/layout/LinedList"/>
    <dgm:cxn modelId="{8AB5091C-F010-4A6A-A5E6-2599831DC8FE}" type="presParOf" srcId="{06DBC20F-CE1D-4258-96E9-5E6652FFC767}" destId="{10D007B7-E802-42D7-BD00-C68066A0E72E}" srcOrd="1" destOrd="0" presId="urn:microsoft.com/office/officeart/2008/layout/LinedList"/>
    <dgm:cxn modelId="{50796825-6531-4701-AB45-17A94DFAB39A}" type="presParOf" srcId="{10D007B7-E802-42D7-BD00-C68066A0E72E}" destId="{6C747D68-EFFE-4333-B707-872519A9054C}" srcOrd="0" destOrd="0" presId="urn:microsoft.com/office/officeart/2008/layout/LinedList"/>
    <dgm:cxn modelId="{6ED546FE-1FB5-4A93-ABF2-873ABC3CB536}" type="presParOf" srcId="{10D007B7-E802-42D7-BD00-C68066A0E72E}" destId="{9B3A3174-7B22-463D-BAE0-DA97739D538D}" srcOrd="1" destOrd="0" presId="urn:microsoft.com/office/officeart/2008/layout/LinedList"/>
    <dgm:cxn modelId="{B76CDEB7-EF75-44F7-AD45-28D17E81F7F7}" type="presParOf" srcId="{10D007B7-E802-42D7-BD00-C68066A0E72E}" destId="{57EADCFE-A338-4450-B93A-96AFAD04166B}" srcOrd="2" destOrd="0" presId="urn:microsoft.com/office/officeart/2008/layout/LinedList"/>
    <dgm:cxn modelId="{919384B4-7D88-4CF1-88D3-6924F52F8A1D}" type="presParOf" srcId="{06DBC20F-CE1D-4258-96E9-5E6652FFC767}" destId="{025C023E-2CA8-42BC-BC59-1D7EDC7B7C0E}" srcOrd="2" destOrd="0" presId="urn:microsoft.com/office/officeart/2008/layout/LinedList"/>
    <dgm:cxn modelId="{C44DA6F6-E726-4136-AA35-A3A835D0E4A3}" type="presParOf" srcId="{06DBC20F-CE1D-4258-96E9-5E6652FFC767}" destId="{08FCC1E6-92F7-467D-AFA4-156769F6042F}" srcOrd="3" destOrd="0" presId="urn:microsoft.com/office/officeart/2008/layout/LinedList"/>
    <dgm:cxn modelId="{45F639D1-B26F-4B23-9F25-1B9F144FFBB6}" type="presParOf" srcId="{06DBC20F-CE1D-4258-96E9-5E6652FFC767}" destId="{27E3196D-2AAC-4001-A272-F676D256913B}" srcOrd="4" destOrd="0" presId="urn:microsoft.com/office/officeart/2008/layout/LinedList"/>
    <dgm:cxn modelId="{3FDC574E-B00B-4CA1-9FD4-E7065ADE0DF0}" type="presParOf" srcId="{27E3196D-2AAC-4001-A272-F676D256913B}" destId="{35206E90-1E39-420F-823F-46BA12223D4E}" srcOrd="0" destOrd="0" presId="urn:microsoft.com/office/officeart/2008/layout/LinedList"/>
    <dgm:cxn modelId="{12D5ECF1-80D6-46C8-BBDE-20E562D58E90}" type="presParOf" srcId="{27E3196D-2AAC-4001-A272-F676D256913B}" destId="{23CF4420-22FF-432D-9BF3-343D5548F18C}" srcOrd="1" destOrd="0" presId="urn:microsoft.com/office/officeart/2008/layout/LinedList"/>
    <dgm:cxn modelId="{1B4E1C53-64DD-4EA6-93CB-AEAB3F93309A}" type="presParOf" srcId="{27E3196D-2AAC-4001-A272-F676D256913B}" destId="{09823A23-8F99-49C8-94D3-A17DFAC91327}" srcOrd="2" destOrd="0" presId="urn:microsoft.com/office/officeart/2008/layout/LinedList"/>
    <dgm:cxn modelId="{C1911926-F216-4EEC-8F44-D3A953933822}" type="presParOf" srcId="{06DBC20F-CE1D-4258-96E9-5E6652FFC767}" destId="{8A4184FA-6E51-45EB-853D-13955D36AD1B}" srcOrd="5" destOrd="0" presId="urn:microsoft.com/office/officeart/2008/layout/LinedList"/>
    <dgm:cxn modelId="{5B984881-17DA-487F-A0A5-02D5D3B8189D}" type="presParOf" srcId="{06DBC20F-CE1D-4258-96E9-5E6652FFC767}" destId="{C27A08A3-529E-48E2-9210-A54B04E947DC}" srcOrd="6" destOrd="0" presId="urn:microsoft.com/office/officeart/2008/layout/LinedList"/>
    <dgm:cxn modelId="{ED21DBDD-5DCA-4A3E-9895-23817E82FE33}" type="presParOf" srcId="{3702B7EC-BFBE-4F16-9A75-E7053F47C242}" destId="{2A43ACF0-67CD-4A0B-BBBB-316A92B113FE}" srcOrd="2" destOrd="0" presId="urn:microsoft.com/office/officeart/2008/layout/LinedList"/>
    <dgm:cxn modelId="{AA768222-6DCC-4F51-B5AF-86F198213F84}" type="presParOf" srcId="{3702B7EC-BFBE-4F16-9A75-E7053F47C242}" destId="{0391960F-0E89-4F95-B36D-BEC833313536}" srcOrd="3" destOrd="0" presId="urn:microsoft.com/office/officeart/2008/layout/LinedList"/>
    <dgm:cxn modelId="{62BA6809-160D-4875-8E02-D73011256C84}" type="presParOf" srcId="{0391960F-0E89-4F95-B36D-BEC833313536}" destId="{943AECEF-14B8-4CB6-A2FD-A10D158D33B1}" srcOrd="0" destOrd="0" presId="urn:microsoft.com/office/officeart/2008/layout/LinedList"/>
    <dgm:cxn modelId="{007E7354-2A0E-4088-B1D3-4FF82CA17A9B}" type="presParOf" srcId="{0391960F-0E89-4F95-B36D-BEC833313536}" destId="{FC545601-88BE-48D9-A8BE-51D1018A3CDB}" srcOrd="1" destOrd="0" presId="urn:microsoft.com/office/officeart/2008/layout/LinedList"/>
    <dgm:cxn modelId="{EF175A53-1496-490A-897A-21C901D05DA1}" type="presParOf" srcId="{FC545601-88BE-48D9-A8BE-51D1018A3CDB}" destId="{975C20F0-DA31-4DF1-9763-0B193CD43285}" srcOrd="0" destOrd="0" presId="urn:microsoft.com/office/officeart/2008/layout/LinedList"/>
    <dgm:cxn modelId="{ED372554-2155-40FA-BB60-6FCAEE2C536A}" type="presParOf" srcId="{FC545601-88BE-48D9-A8BE-51D1018A3CDB}" destId="{496EE2D5-DDC3-49BB-A042-64082C7A2076}" srcOrd="1" destOrd="0" presId="urn:microsoft.com/office/officeart/2008/layout/LinedList"/>
    <dgm:cxn modelId="{79D88E4F-F057-4F68-9A74-FEF1E82143F9}" type="presParOf" srcId="{496EE2D5-DDC3-49BB-A042-64082C7A2076}" destId="{B4564131-3663-48C6-B5E3-DB5B397DFA16}" srcOrd="0" destOrd="0" presId="urn:microsoft.com/office/officeart/2008/layout/LinedList"/>
    <dgm:cxn modelId="{4F63DBF7-058B-4066-8FEF-88C1DD4102E6}" type="presParOf" srcId="{496EE2D5-DDC3-49BB-A042-64082C7A2076}" destId="{674467B4-BF93-42ED-9094-02B4EEB925C4}" srcOrd="1" destOrd="0" presId="urn:microsoft.com/office/officeart/2008/layout/LinedList"/>
    <dgm:cxn modelId="{91FE9FA8-1430-49A0-A662-94B49AC6A9DA}" type="presParOf" srcId="{496EE2D5-DDC3-49BB-A042-64082C7A2076}" destId="{4549F6E3-180F-4104-8974-6BCE104177F9}" srcOrd="2" destOrd="0" presId="urn:microsoft.com/office/officeart/2008/layout/LinedList"/>
    <dgm:cxn modelId="{C29A69A2-47A5-4F8C-9BE0-629D5A8A2EA4}" type="presParOf" srcId="{FC545601-88BE-48D9-A8BE-51D1018A3CDB}" destId="{91662039-3775-40A6-A43D-08B73E336173}" srcOrd="2" destOrd="0" presId="urn:microsoft.com/office/officeart/2008/layout/LinedList"/>
    <dgm:cxn modelId="{8BB2487A-5C5C-42F6-97A7-EB05A3527CF2}" type="presParOf" srcId="{FC545601-88BE-48D9-A8BE-51D1018A3CDB}" destId="{B6AFB00A-3CAF-4B65-8641-0327FD3ABA08}" srcOrd="3" destOrd="0" presId="urn:microsoft.com/office/officeart/2008/layout/LinedList"/>
    <dgm:cxn modelId="{298F7273-4121-416C-BD67-4829A250167E}" type="presParOf" srcId="{FC545601-88BE-48D9-A8BE-51D1018A3CDB}" destId="{E63ED1E9-8D70-466B-AF86-04293371FFE8}" srcOrd="4" destOrd="0" presId="urn:microsoft.com/office/officeart/2008/layout/LinedList"/>
    <dgm:cxn modelId="{AE09911C-B92E-4E02-9E7F-55E3EE6C9914}" type="presParOf" srcId="{E63ED1E9-8D70-466B-AF86-04293371FFE8}" destId="{DC9F4D57-3F86-4745-8752-DE4E29C34778}" srcOrd="0" destOrd="0" presId="urn:microsoft.com/office/officeart/2008/layout/LinedList"/>
    <dgm:cxn modelId="{73ED2AD4-BD90-4AB3-BAFE-0ECC6ED8D80D}" type="presParOf" srcId="{E63ED1E9-8D70-466B-AF86-04293371FFE8}" destId="{506840B9-BAA8-4101-A3CB-5A23935B2D45}" srcOrd="1" destOrd="0" presId="urn:microsoft.com/office/officeart/2008/layout/LinedList"/>
    <dgm:cxn modelId="{32D16911-32C6-4D2B-A2E7-BB67BDC5A3DB}" type="presParOf" srcId="{E63ED1E9-8D70-466B-AF86-04293371FFE8}" destId="{C55D10AB-CDCC-44C4-BCE6-229AE259373E}" srcOrd="2" destOrd="0" presId="urn:microsoft.com/office/officeart/2008/layout/LinedList"/>
    <dgm:cxn modelId="{BBA5E4CA-E1FF-4C9A-9341-F36A79F62748}" type="presParOf" srcId="{FC545601-88BE-48D9-A8BE-51D1018A3CDB}" destId="{C708073C-09FE-4EF7-8FB8-E300061B46BD}" srcOrd="5" destOrd="0" presId="urn:microsoft.com/office/officeart/2008/layout/LinedList"/>
    <dgm:cxn modelId="{A734E228-39AC-4446-A80F-8B47F7BE0028}" type="presParOf" srcId="{FC545601-88BE-48D9-A8BE-51D1018A3CDB}" destId="{9F7456AB-D065-42BD-9CC0-D365B8349954}" srcOrd="6"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0B6E7ED-C68D-457A-B8D2-37141E79E786}"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PE"/>
        </a:p>
      </dgm:t>
    </dgm:pt>
    <dgm:pt modelId="{A3A7CB9B-AE32-435A-A5AE-41A64D79F22B}">
      <dgm:prSet custT="1"/>
      <dgm:spPr/>
      <dgm:t>
        <a:bodyPr/>
        <a:lstStyle/>
        <a:p>
          <a:pPr algn="ctr"/>
          <a:r>
            <a:rPr lang="en-US" sz="1800" b="1" noProof="0" dirty="0"/>
            <a:t>Psychological stress and need for emotional support</a:t>
          </a:r>
        </a:p>
        <a:p>
          <a:pPr algn="ctr"/>
          <a:r>
            <a:rPr lang="en-US" sz="1800" noProof="0" dirty="0"/>
            <a:t>(2 RCO)</a:t>
          </a:r>
        </a:p>
      </dgm:t>
    </dgm:pt>
    <dgm:pt modelId="{42E3559F-EC32-455E-881B-5B30C2899315}" type="parTrans" cxnId="{95E26BA9-CF7F-4F19-B990-1B780D65DA44}">
      <dgm:prSet/>
      <dgm:spPr/>
      <dgm:t>
        <a:bodyPr/>
        <a:lstStyle/>
        <a:p>
          <a:endParaRPr lang="es-PE"/>
        </a:p>
      </dgm:t>
    </dgm:pt>
    <dgm:pt modelId="{50026D52-8A16-4C4E-8A61-B460C0219A22}" type="sibTrans" cxnId="{95E26BA9-CF7F-4F19-B990-1B780D65DA44}">
      <dgm:prSet/>
      <dgm:spPr/>
      <dgm:t>
        <a:bodyPr/>
        <a:lstStyle/>
        <a:p>
          <a:endParaRPr lang="es-PE"/>
        </a:p>
      </dgm:t>
    </dgm:pt>
    <dgm:pt modelId="{1E0C163B-62D4-420F-8A3B-5EB21C27EAA6}">
      <dgm:prSet custT="1"/>
      <dgm:spPr/>
      <dgm:t>
        <a:bodyPr/>
        <a:lstStyle/>
        <a:p>
          <a:r>
            <a:rPr lang="en-US" sz="1800" dirty="0"/>
            <a:t>“…also, emotional support for people who came out with smallpox, we called them on the phone and saw how they were doing, how they were emotionally, because they were sad, right? Then we also had a kind of live session about emotional management, if you have already had or have monkeypox at that time...“. </a:t>
          </a:r>
          <a:r>
            <a:rPr lang="en-US" sz="1800" b="1" dirty="0"/>
            <a:t>RCO3, Lima.</a:t>
          </a:r>
          <a:endParaRPr lang="es-MX" sz="1800" dirty="0"/>
        </a:p>
      </dgm:t>
    </dgm:pt>
    <dgm:pt modelId="{18DCDC69-3E4B-4A9B-BAF4-59990ACA9D46}" type="parTrans" cxnId="{A3676A71-17CC-4816-94F3-A8952E8BA17D}">
      <dgm:prSet/>
      <dgm:spPr/>
      <dgm:t>
        <a:bodyPr/>
        <a:lstStyle/>
        <a:p>
          <a:endParaRPr lang="es-PE"/>
        </a:p>
      </dgm:t>
    </dgm:pt>
    <dgm:pt modelId="{C8D8ADA8-B561-4449-A4EF-615A7E928CD3}" type="sibTrans" cxnId="{A3676A71-17CC-4816-94F3-A8952E8BA17D}">
      <dgm:prSet/>
      <dgm:spPr/>
      <dgm:t>
        <a:bodyPr/>
        <a:lstStyle/>
        <a:p>
          <a:endParaRPr lang="es-PE"/>
        </a:p>
      </dgm:t>
    </dgm:pt>
    <dgm:pt modelId="{1A9C4832-0EBC-4A51-921D-D078D56D3259}">
      <dgm:prSet custT="1"/>
      <dgm:spPr/>
      <dgm:t>
        <a:bodyPr/>
        <a:lstStyle/>
        <a:p>
          <a:r>
            <a:rPr lang="en-US" sz="1800" dirty="0"/>
            <a:t>“In their physical appearance, it affected their self-esteem a lot that they saw themselves with those things and that other people moved away from them, like this...</a:t>
          </a:r>
          <a:r>
            <a:rPr lang="es-MX" sz="1800" dirty="0"/>
            <a:t>”. </a:t>
          </a:r>
          <a:r>
            <a:rPr lang="en-US" sz="1800" b="1" dirty="0"/>
            <a:t>RCO2, Trujillo.</a:t>
          </a:r>
        </a:p>
      </dgm:t>
    </dgm:pt>
    <dgm:pt modelId="{4500AC43-E389-4E89-9DC6-EC9CCD501533}" type="parTrans" cxnId="{9A95C59C-82CF-4605-9C79-A7C92BB7E9BE}">
      <dgm:prSet/>
      <dgm:spPr/>
      <dgm:t>
        <a:bodyPr/>
        <a:lstStyle/>
        <a:p>
          <a:endParaRPr lang="es-PE"/>
        </a:p>
      </dgm:t>
    </dgm:pt>
    <dgm:pt modelId="{8BA1A622-65CD-4635-8AFB-606002469494}" type="sibTrans" cxnId="{9A95C59C-82CF-4605-9C79-A7C92BB7E9BE}">
      <dgm:prSet/>
      <dgm:spPr/>
      <dgm:t>
        <a:bodyPr/>
        <a:lstStyle/>
        <a:p>
          <a:endParaRPr lang="es-PE"/>
        </a:p>
      </dgm:t>
    </dgm:pt>
    <dgm:pt modelId="{CEBF5100-A89A-4867-9AB8-9673052C3D82}">
      <dgm:prSet/>
      <dgm:spPr/>
      <dgm:t>
        <a:bodyPr/>
        <a:lstStyle/>
        <a:p>
          <a:r>
            <a:rPr lang="en-US" dirty="0"/>
            <a:t>“… and some friends were already beginning to see me, with the pimples in my hand and they began to gossip,... 'Hey, you have </a:t>
          </a:r>
          <a:r>
            <a:rPr lang="en-US" dirty="0" err="1"/>
            <a:t>monkeypox</a:t>
          </a:r>
          <a:r>
            <a:rPr lang="en-US" dirty="0"/>
            <a:t>. Sure, all gays have that.’ ” </a:t>
          </a:r>
          <a:r>
            <a:rPr lang="en-US" b="1" dirty="0"/>
            <a:t>35 years old, Peruvian, Lima</a:t>
          </a:r>
          <a:endParaRPr lang="es-PE" b="1" dirty="0">
            <a:highlight>
              <a:srgbClr val="FFFF00"/>
            </a:highlight>
          </a:endParaRPr>
        </a:p>
      </dgm:t>
    </dgm:pt>
    <dgm:pt modelId="{04BAF7B6-D979-4C3B-8C86-F28A5B743423}" type="parTrans" cxnId="{AC0F648D-147D-40DD-A1AF-CD5370CF1356}">
      <dgm:prSet/>
      <dgm:spPr/>
      <dgm:t>
        <a:bodyPr/>
        <a:lstStyle/>
        <a:p>
          <a:endParaRPr lang="es-ES"/>
        </a:p>
      </dgm:t>
    </dgm:pt>
    <dgm:pt modelId="{F285BA18-004E-4260-8320-D1A9C8D1635C}" type="sibTrans" cxnId="{AC0F648D-147D-40DD-A1AF-CD5370CF1356}">
      <dgm:prSet/>
      <dgm:spPr/>
      <dgm:t>
        <a:bodyPr/>
        <a:lstStyle/>
        <a:p>
          <a:endParaRPr lang="es-ES"/>
        </a:p>
      </dgm:t>
    </dgm:pt>
    <dgm:pt modelId="{3702B7EC-BFBE-4F16-9A75-E7053F47C242}" type="pres">
      <dgm:prSet presAssocID="{90B6E7ED-C68D-457A-B8D2-37141E79E786}" presName="vert0" presStyleCnt="0">
        <dgm:presLayoutVars>
          <dgm:dir/>
          <dgm:animOne val="branch"/>
          <dgm:animLvl val="lvl"/>
        </dgm:presLayoutVars>
      </dgm:prSet>
      <dgm:spPr/>
    </dgm:pt>
    <dgm:pt modelId="{A0792F06-6F06-4E51-B970-51D3EAB8D12E}" type="pres">
      <dgm:prSet presAssocID="{A3A7CB9B-AE32-435A-A5AE-41A64D79F22B}" presName="thickLine" presStyleLbl="alignNode1" presStyleIdx="0" presStyleCnt="2"/>
      <dgm:spPr/>
    </dgm:pt>
    <dgm:pt modelId="{651FD2C8-7577-442A-AD69-F516C56F4A4D}" type="pres">
      <dgm:prSet presAssocID="{A3A7CB9B-AE32-435A-A5AE-41A64D79F22B}" presName="horz1" presStyleCnt="0"/>
      <dgm:spPr/>
    </dgm:pt>
    <dgm:pt modelId="{502BBD26-D462-4544-B5C9-4E87F428E544}" type="pres">
      <dgm:prSet presAssocID="{A3A7CB9B-AE32-435A-A5AE-41A64D79F22B}" presName="tx1" presStyleLbl="revTx" presStyleIdx="0" presStyleCnt="4"/>
      <dgm:spPr/>
    </dgm:pt>
    <dgm:pt modelId="{06DBC20F-CE1D-4258-96E9-5E6652FFC767}" type="pres">
      <dgm:prSet presAssocID="{A3A7CB9B-AE32-435A-A5AE-41A64D79F22B}" presName="vert1" presStyleCnt="0"/>
      <dgm:spPr/>
    </dgm:pt>
    <dgm:pt modelId="{87C8A885-76BB-4A00-A78F-4B44AFBA1020}" type="pres">
      <dgm:prSet presAssocID="{1E0C163B-62D4-420F-8A3B-5EB21C27EAA6}" presName="vertSpace2a" presStyleCnt="0"/>
      <dgm:spPr/>
    </dgm:pt>
    <dgm:pt modelId="{10D007B7-E802-42D7-BD00-C68066A0E72E}" type="pres">
      <dgm:prSet presAssocID="{1E0C163B-62D4-420F-8A3B-5EB21C27EAA6}" presName="horz2" presStyleCnt="0"/>
      <dgm:spPr/>
    </dgm:pt>
    <dgm:pt modelId="{6C747D68-EFFE-4333-B707-872519A9054C}" type="pres">
      <dgm:prSet presAssocID="{1E0C163B-62D4-420F-8A3B-5EB21C27EAA6}" presName="horzSpace2" presStyleCnt="0"/>
      <dgm:spPr/>
    </dgm:pt>
    <dgm:pt modelId="{9B3A3174-7B22-463D-BAE0-DA97739D538D}" type="pres">
      <dgm:prSet presAssocID="{1E0C163B-62D4-420F-8A3B-5EB21C27EAA6}" presName="tx2" presStyleLbl="revTx" presStyleIdx="1" presStyleCnt="4"/>
      <dgm:spPr/>
    </dgm:pt>
    <dgm:pt modelId="{57EADCFE-A338-4450-B93A-96AFAD04166B}" type="pres">
      <dgm:prSet presAssocID="{1E0C163B-62D4-420F-8A3B-5EB21C27EAA6}" presName="vert2" presStyleCnt="0"/>
      <dgm:spPr/>
    </dgm:pt>
    <dgm:pt modelId="{025C023E-2CA8-42BC-BC59-1D7EDC7B7C0E}" type="pres">
      <dgm:prSet presAssocID="{1E0C163B-62D4-420F-8A3B-5EB21C27EAA6}" presName="thinLine2b" presStyleLbl="callout" presStyleIdx="0" presStyleCnt="2" custLinFactY="-279645" custLinFactNeighborX="0" custLinFactNeighborY="-300000"/>
      <dgm:spPr/>
    </dgm:pt>
    <dgm:pt modelId="{08FCC1E6-92F7-467D-AFA4-156769F6042F}" type="pres">
      <dgm:prSet presAssocID="{1E0C163B-62D4-420F-8A3B-5EB21C27EAA6}" presName="vertSpace2b" presStyleCnt="0"/>
      <dgm:spPr/>
    </dgm:pt>
    <dgm:pt modelId="{27E3196D-2AAC-4001-A272-F676D256913B}" type="pres">
      <dgm:prSet presAssocID="{1A9C4832-0EBC-4A51-921D-D078D56D3259}" presName="horz2" presStyleCnt="0"/>
      <dgm:spPr/>
    </dgm:pt>
    <dgm:pt modelId="{35206E90-1E39-420F-823F-46BA12223D4E}" type="pres">
      <dgm:prSet presAssocID="{1A9C4832-0EBC-4A51-921D-D078D56D3259}" presName="horzSpace2" presStyleCnt="0"/>
      <dgm:spPr/>
    </dgm:pt>
    <dgm:pt modelId="{23CF4420-22FF-432D-9BF3-343D5548F18C}" type="pres">
      <dgm:prSet presAssocID="{1A9C4832-0EBC-4A51-921D-D078D56D3259}" presName="tx2" presStyleLbl="revTx" presStyleIdx="2" presStyleCnt="4" custScaleY="98640" custLinFactNeighborX="0" custLinFactNeighborY="10691"/>
      <dgm:spPr/>
    </dgm:pt>
    <dgm:pt modelId="{09823A23-8F99-49C8-94D3-A17DFAC91327}" type="pres">
      <dgm:prSet presAssocID="{1A9C4832-0EBC-4A51-921D-D078D56D3259}" presName="vert2" presStyleCnt="0"/>
      <dgm:spPr/>
    </dgm:pt>
    <dgm:pt modelId="{8A4184FA-6E51-45EB-853D-13955D36AD1B}" type="pres">
      <dgm:prSet presAssocID="{1A9C4832-0EBC-4A51-921D-D078D56D3259}" presName="thinLine2b" presStyleLbl="callout" presStyleIdx="1" presStyleCnt="2"/>
      <dgm:spPr/>
    </dgm:pt>
    <dgm:pt modelId="{C27A08A3-529E-48E2-9210-A54B04E947DC}" type="pres">
      <dgm:prSet presAssocID="{1A9C4832-0EBC-4A51-921D-D078D56D3259}" presName="vertSpace2b" presStyleCnt="0"/>
      <dgm:spPr/>
    </dgm:pt>
    <dgm:pt modelId="{1D1A2627-E3E8-4404-B763-287B81C26474}" type="pres">
      <dgm:prSet presAssocID="{CEBF5100-A89A-4867-9AB8-9673052C3D82}" presName="thickLine" presStyleLbl="alignNode1" presStyleIdx="1" presStyleCnt="2" custLinFactY="2283" custLinFactNeighborX="0" custLinFactNeighborY="100000"/>
      <dgm:spPr/>
    </dgm:pt>
    <dgm:pt modelId="{7691177F-988D-41CF-AEAA-1D1534030A74}" type="pres">
      <dgm:prSet presAssocID="{CEBF5100-A89A-4867-9AB8-9673052C3D82}" presName="horz1" presStyleCnt="0"/>
      <dgm:spPr/>
    </dgm:pt>
    <dgm:pt modelId="{3FEAA14D-7ED6-49F1-A059-12C2609146C4}" type="pres">
      <dgm:prSet presAssocID="{CEBF5100-A89A-4867-9AB8-9673052C3D82}" presName="tx1" presStyleLbl="revTx" presStyleIdx="3" presStyleCnt="4" custScaleX="393558" custScaleY="34865" custLinFactX="6442" custLinFactNeighborX="100000" custLinFactNeighborY="-2753"/>
      <dgm:spPr/>
    </dgm:pt>
    <dgm:pt modelId="{F59345E1-1848-4B9B-A0EA-33500CD6B802}" type="pres">
      <dgm:prSet presAssocID="{CEBF5100-A89A-4867-9AB8-9673052C3D82}" presName="vert1" presStyleCnt="0"/>
      <dgm:spPr/>
    </dgm:pt>
  </dgm:ptLst>
  <dgm:cxnLst>
    <dgm:cxn modelId="{3DA4F938-4DCB-4B6A-B9D9-584DC7D6695E}" type="presOf" srcId="{CEBF5100-A89A-4867-9AB8-9673052C3D82}" destId="{3FEAA14D-7ED6-49F1-A059-12C2609146C4}" srcOrd="0" destOrd="0" presId="urn:microsoft.com/office/officeart/2008/layout/LinedList"/>
    <dgm:cxn modelId="{98790F62-4505-4466-BA57-E33565B93AF0}" type="presOf" srcId="{1A9C4832-0EBC-4A51-921D-D078D56D3259}" destId="{23CF4420-22FF-432D-9BF3-343D5548F18C}" srcOrd="0" destOrd="0" presId="urn:microsoft.com/office/officeart/2008/layout/LinedList"/>
    <dgm:cxn modelId="{A3676A71-17CC-4816-94F3-A8952E8BA17D}" srcId="{A3A7CB9B-AE32-435A-A5AE-41A64D79F22B}" destId="{1E0C163B-62D4-420F-8A3B-5EB21C27EAA6}" srcOrd="0" destOrd="0" parTransId="{18DCDC69-3E4B-4A9B-BAF4-59990ACA9D46}" sibTransId="{C8D8ADA8-B561-4449-A4EF-615A7E928CD3}"/>
    <dgm:cxn modelId="{AC0F648D-147D-40DD-A1AF-CD5370CF1356}" srcId="{90B6E7ED-C68D-457A-B8D2-37141E79E786}" destId="{CEBF5100-A89A-4867-9AB8-9673052C3D82}" srcOrd="1" destOrd="0" parTransId="{04BAF7B6-D979-4C3B-8C86-F28A5B743423}" sibTransId="{F285BA18-004E-4260-8320-D1A9C8D1635C}"/>
    <dgm:cxn modelId="{CFECDC92-4B70-4AC6-A2D9-5D351C90AB24}" type="presOf" srcId="{A3A7CB9B-AE32-435A-A5AE-41A64D79F22B}" destId="{502BBD26-D462-4544-B5C9-4E87F428E544}" srcOrd="0" destOrd="0" presId="urn:microsoft.com/office/officeart/2008/layout/LinedList"/>
    <dgm:cxn modelId="{67537299-CC31-403C-9A2E-1417D39B816D}" type="presOf" srcId="{1E0C163B-62D4-420F-8A3B-5EB21C27EAA6}" destId="{9B3A3174-7B22-463D-BAE0-DA97739D538D}" srcOrd="0" destOrd="0" presId="urn:microsoft.com/office/officeart/2008/layout/LinedList"/>
    <dgm:cxn modelId="{9A95C59C-82CF-4605-9C79-A7C92BB7E9BE}" srcId="{A3A7CB9B-AE32-435A-A5AE-41A64D79F22B}" destId="{1A9C4832-0EBC-4A51-921D-D078D56D3259}" srcOrd="1" destOrd="0" parTransId="{4500AC43-E389-4E89-9DC6-EC9CCD501533}" sibTransId="{8BA1A622-65CD-4635-8AFB-606002469494}"/>
    <dgm:cxn modelId="{95E26BA9-CF7F-4F19-B990-1B780D65DA44}" srcId="{90B6E7ED-C68D-457A-B8D2-37141E79E786}" destId="{A3A7CB9B-AE32-435A-A5AE-41A64D79F22B}" srcOrd="0" destOrd="0" parTransId="{42E3559F-EC32-455E-881B-5B30C2899315}" sibTransId="{50026D52-8A16-4C4E-8A61-B460C0219A22}"/>
    <dgm:cxn modelId="{886BE4EA-000C-4136-AD5B-7C0711C03E33}" type="presOf" srcId="{90B6E7ED-C68D-457A-B8D2-37141E79E786}" destId="{3702B7EC-BFBE-4F16-9A75-E7053F47C242}" srcOrd="0" destOrd="0" presId="urn:microsoft.com/office/officeart/2008/layout/LinedList"/>
    <dgm:cxn modelId="{D422AE0A-9FFC-4DCB-B62D-3CDE64795DD1}" type="presParOf" srcId="{3702B7EC-BFBE-4F16-9A75-E7053F47C242}" destId="{A0792F06-6F06-4E51-B970-51D3EAB8D12E}" srcOrd="0" destOrd="0" presId="urn:microsoft.com/office/officeart/2008/layout/LinedList"/>
    <dgm:cxn modelId="{EBD41FC5-6FA0-4CD5-BBF9-66396C667B53}" type="presParOf" srcId="{3702B7EC-BFBE-4F16-9A75-E7053F47C242}" destId="{651FD2C8-7577-442A-AD69-F516C56F4A4D}" srcOrd="1" destOrd="0" presId="urn:microsoft.com/office/officeart/2008/layout/LinedList"/>
    <dgm:cxn modelId="{113E929B-5D0A-4943-BBD1-CF28DF0DED13}" type="presParOf" srcId="{651FD2C8-7577-442A-AD69-F516C56F4A4D}" destId="{502BBD26-D462-4544-B5C9-4E87F428E544}" srcOrd="0" destOrd="0" presId="urn:microsoft.com/office/officeart/2008/layout/LinedList"/>
    <dgm:cxn modelId="{703FD153-699F-4CA2-BE23-CA884C091C85}" type="presParOf" srcId="{651FD2C8-7577-442A-AD69-F516C56F4A4D}" destId="{06DBC20F-CE1D-4258-96E9-5E6652FFC767}" srcOrd="1" destOrd="0" presId="urn:microsoft.com/office/officeart/2008/layout/LinedList"/>
    <dgm:cxn modelId="{CE410488-16F1-4280-9C55-3DACDDC91AC4}" type="presParOf" srcId="{06DBC20F-CE1D-4258-96E9-5E6652FFC767}" destId="{87C8A885-76BB-4A00-A78F-4B44AFBA1020}" srcOrd="0" destOrd="0" presId="urn:microsoft.com/office/officeart/2008/layout/LinedList"/>
    <dgm:cxn modelId="{8AB5091C-F010-4A6A-A5E6-2599831DC8FE}" type="presParOf" srcId="{06DBC20F-CE1D-4258-96E9-5E6652FFC767}" destId="{10D007B7-E802-42D7-BD00-C68066A0E72E}" srcOrd="1" destOrd="0" presId="urn:microsoft.com/office/officeart/2008/layout/LinedList"/>
    <dgm:cxn modelId="{50796825-6531-4701-AB45-17A94DFAB39A}" type="presParOf" srcId="{10D007B7-E802-42D7-BD00-C68066A0E72E}" destId="{6C747D68-EFFE-4333-B707-872519A9054C}" srcOrd="0" destOrd="0" presId="urn:microsoft.com/office/officeart/2008/layout/LinedList"/>
    <dgm:cxn modelId="{6ED546FE-1FB5-4A93-ABF2-873ABC3CB536}" type="presParOf" srcId="{10D007B7-E802-42D7-BD00-C68066A0E72E}" destId="{9B3A3174-7B22-463D-BAE0-DA97739D538D}" srcOrd="1" destOrd="0" presId="urn:microsoft.com/office/officeart/2008/layout/LinedList"/>
    <dgm:cxn modelId="{B76CDEB7-EF75-44F7-AD45-28D17E81F7F7}" type="presParOf" srcId="{10D007B7-E802-42D7-BD00-C68066A0E72E}" destId="{57EADCFE-A338-4450-B93A-96AFAD04166B}" srcOrd="2" destOrd="0" presId="urn:microsoft.com/office/officeart/2008/layout/LinedList"/>
    <dgm:cxn modelId="{919384B4-7D88-4CF1-88D3-6924F52F8A1D}" type="presParOf" srcId="{06DBC20F-CE1D-4258-96E9-5E6652FFC767}" destId="{025C023E-2CA8-42BC-BC59-1D7EDC7B7C0E}" srcOrd="2" destOrd="0" presId="urn:microsoft.com/office/officeart/2008/layout/LinedList"/>
    <dgm:cxn modelId="{C44DA6F6-E726-4136-AA35-A3A835D0E4A3}" type="presParOf" srcId="{06DBC20F-CE1D-4258-96E9-5E6652FFC767}" destId="{08FCC1E6-92F7-467D-AFA4-156769F6042F}" srcOrd="3" destOrd="0" presId="urn:microsoft.com/office/officeart/2008/layout/LinedList"/>
    <dgm:cxn modelId="{45F639D1-B26F-4B23-9F25-1B9F144FFBB6}" type="presParOf" srcId="{06DBC20F-CE1D-4258-96E9-5E6652FFC767}" destId="{27E3196D-2AAC-4001-A272-F676D256913B}" srcOrd="4" destOrd="0" presId="urn:microsoft.com/office/officeart/2008/layout/LinedList"/>
    <dgm:cxn modelId="{3FDC574E-B00B-4CA1-9FD4-E7065ADE0DF0}" type="presParOf" srcId="{27E3196D-2AAC-4001-A272-F676D256913B}" destId="{35206E90-1E39-420F-823F-46BA12223D4E}" srcOrd="0" destOrd="0" presId="urn:microsoft.com/office/officeart/2008/layout/LinedList"/>
    <dgm:cxn modelId="{12D5ECF1-80D6-46C8-BBDE-20E562D58E90}" type="presParOf" srcId="{27E3196D-2AAC-4001-A272-F676D256913B}" destId="{23CF4420-22FF-432D-9BF3-343D5548F18C}" srcOrd="1" destOrd="0" presId="urn:microsoft.com/office/officeart/2008/layout/LinedList"/>
    <dgm:cxn modelId="{1B4E1C53-64DD-4EA6-93CB-AEAB3F93309A}" type="presParOf" srcId="{27E3196D-2AAC-4001-A272-F676D256913B}" destId="{09823A23-8F99-49C8-94D3-A17DFAC91327}" srcOrd="2" destOrd="0" presId="urn:microsoft.com/office/officeart/2008/layout/LinedList"/>
    <dgm:cxn modelId="{C1911926-F216-4EEC-8F44-D3A953933822}" type="presParOf" srcId="{06DBC20F-CE1D-4258-96E9-5E6652FFC767}" destId="{8A4184FA-6E51-45EB-853D-13955D36AD1B}" srcOrd="5" destOrd="0" presId="urn:microsoft.com/office/officeart/2008/layout/LinedList"/>
    <dgm:cxn modelId="{5B984881-17DA-487F-A0A5-02D5D3B8189D}" type="presParOf" srcId="{06DBC20F-CE1D-4258-96E9-5E6652FFC767}" destId="{C27A08A3-529E-48E2-9210-A54B04E947DC}" srcOrd="6" destOrd="0" presId="urn:microsoft.com/office/officeart/2008/layout/LinedList"/>
    <dgm:cxn modelId="{B9927927-EBC1-41AE-BFB2-B62E19966B05}" type="presParOf" srcId="{3702B7EC-BFBE-4F16-9A75-E7053F47C242}" destId="{1D1A2627-E3E8-4404-B763-287B81C26474}" srcOrd="2" destOrd="0" presId="urn:microsoft.com/office/officeart/2008/layout/LinedList"/>
    <dgm:cxn modelId="{E4FB4B08-D620-41A7-91B0-9406C62F3B85}" type="presParOf" srcId="{3702B7EC-BFBE-4F16-9A75-E7053F47C242}" destId="{7691177F-988D-41CF-AEAA-1D1534030A74}" srcOrd="3" destOrd="0" presId="urn:microsoft.com/office/officeart/2008/layout/LinedList"/>
    <dgm:cxn modelId="{437E7345-8310-4FF8-8DC9-D111FFD6C628}" type="presParOf" srcId="{7691177F-988D-41CF-AEAA-1D1534030A74}" destId="{3FEAA14D-7ED6-49F1-A059-12C2609146C4}" srcOrd="0" destOrd="0" presId="urn:microsoft.com/office/officeart/2008/layout/LinedList"/>
    <dgm:cxn modelId="{021B8195-1B64-4D10-BE71-BAAF749BAF7B}" type="presParOf" srcId="{7691177F-988D-41CF-AEAA-1D1534030A74}" destId="{F59345E1-1848-4B9B-A0EA-33500CD6B802}"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A7D1F27-EA79-4EE8-B406-249E7E81D439}"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PE"/>
        </a:p>
      </dgm:t>
    </dgm:pt>
    <dgm:pt modelId="{CF8CD23A-16FC-4EFB-BF8D-9EFC340AF74A}">
      <dgm:prSet custT="1"/>
      <dgm:spPr/>
      <dgm:t>
        <a:bodyPr/>
        <a:lstStyle/>
        <a:p>
          <a:pPr algn="ctr"/>
          <a:r>
            <a:rPr lang="en-US" sz="1800" b="1" dirty="0"/>
            <a:t>Lack of Respect for Privacy</a:t>
          </a:r>
        </a:p>
        <a:p>
          <a:pPr algn="ctr"/>
          <a:r>
            <a:rPr lang="en-US" sz="1800" dirty="0"/>
            <a:t>(4 GBMSM and 2 RCO)</a:t>
          </a:r>
          <a:endParaRPr lang="es-PE" sz="1800" dirty="0"/>
        </a:p>
      </dgm:t>
    </dgm:pt>
    <dgm:pt modelId="{8AB51A5B-78C9-4337-B479-E5E1D1C719E5}" type="parTrans" cxnId="{F4EEF2C3-693D-41A9-AE1B-0DC7598E5ED9}">
      <dgm:prSet/>
      <dgm:spPr/>
      <dgm:t>
        <a:bodyPr/>
        <a:lstStyle/>
        <a:p>
          <a:endParaRPr lang="es-PE" sz="2000"/>
        </a:p>
      </dgm:t>
    </dgm:pt>
    <dgm:pt modelId="{C1D40E79-A3F3-4EC7-B4D9-62B63A6089B7}" type="sibTrans" cxnId="{F4EEF2C3-693D-41A9-AE1B-0DC7598E5ED9}">
      <dgm:prSet/>
      <dgm:spPr/>
      <dgm:t>
        <a:bodyPr/>
        <a:lstStyle/>
        <a:p>
          <a:endParaRPr lang="es-PE" sz="2000"/>
        </a:p>
      </dgm:t>
    </dgm:pt>
    <dgm:pt modelId="{75B88662-BDC9-4339-B84D-5BBD204EF899}">
      <dgm:prSet custT="1"/>
      <dgm:spPr/>
      <dgm:t>
        <a:bodyPr/>
        <a:lstStyle/>
        <a:p>
          <a:r>
            <a:rPr lang="en-US" sz="1800" dirty="0"/>
            <a:t>“… I didn't feel very comfortable because they made me undress and get into position, so, on all fours as it's called, in front of several students... there were about four or five students looking at my private parts."  </a:t>
          </a:r>
          <a:r>
            <a:rPr lang="en-US" sz="1800" b="1" dirty="0"/>
            <a:t>24 years old, Peruvian, Trujillo.</a:t>
          </a:r>
          <a:endParaRPr lang="es-PE" sz="1800" b="1" dirty="0"/>
        </a:p>
      </dgm:t>
    </dgm:pt>
    <dgm:pt modelId="{8DD25B91-02E5-4FB1-8D10-E742A784C3D7}" type="parTrans" cxnId="{4E26DF97-2CE4-4080-94D3-28C65D74FA13}">
      <dgm:prSet/>
      <dgm:spPr/>
      <dgm:t>
        <a:bodyPr/>
        <a:lstStyle/>
        <a:p>
          <a:endParaRPr lang="es-PE" sz="2000"/>
        </a:p>
      </dgm:t>
    </dgm:pt>
    <dgm:pt modelId="{38C45FDA-0428-42B5-A301-C20139713086}" type="sibTrans" cxnId="{4E26DF97-2CE4-4080-94D3-28C65D74FA13}">
      <dgm:prSet/>
      <dgm:spPr/>
      <dgm:t>
        <a:bodyPr/>
        <a:lstStyle/>
        <a:p>
          <a:endParaRPr lang="es-PE" sz="2000"/>
        </a:p>
      </dgm:t>
    </dgm:pt>
    <dgm:pt modelId="{26CCFF80-CFCB-4DAB-9E7A-D5CD958D401B}">
      <dgm:prSet custT="1"/>
      <dgm:spPr/>
      <dgm:t>
        <a:bodyPr/>
        <a:lstStyle/>
        <a:p>
          <a:r>
            <a:rPr lang="en-US" sz="1800" b="0" i="0" u="none" strike="noStrike" cap="none" dirty="0">
              <a:solidFill>
                <a:srgbClr val="000000"/>
              </a:solidFill>
              <a:latin typeface="+mn-lt"/>
              <a:ea typeface="Arial"/>
              <a:cs typeface="Arial"/>
              <a:sym typeface="Arial"/>
            </a:rPr>
            <a:t>“… there were people who had to take off their polo shirts in front of everyone there in the middle of the parking lot... I had to show the area of my penis injury there in that place to the nurse." </a:t>
          </a:r>
          <a:r>
            <a:rPr lang="en-US" sz="1800" b="1" i="0" u="none" strike="noStrike" cap="none" dirty="0">
              <a:solidFill>
                <a:srgbClr val="000000"/>
              </a:solidFill>
              <a:latin typeface="+mn-lt"/>
              <a:ea typeface="Arial"/>
              <a:cs typeface="Arial"/>
              <a:sym typeface="Arial"/>
            </a:rPr>
            <a:t>28 years old, Peruvian, Lima</a:t>
          </a:r>
          <a:r>
            <a:rPr lang="en-US" sz="1800" b="0" i="0" u="none" strike="noStrike" cap="none" dirty="0">
              <a:solidFill>
                <a:srgbClr val="000000"/>
              </a:solidFill>
              <a:latin typeface="+mn-lt"/>
              <a:ea typeface="Arial"/>
              <a:cs typeface="Arial"/>
              <a:sym typeface="Arial"/>
            </a:rPr>
            <a:t>.</a:t>
          </a:r>
          <a:endParaRPr lang="en-US" sz="1800" b="1" i="0" dirty="0">
            <a:latin typeface="+mn-lt"/>
          </a:endParaRPr>
        </a:p>
      </dgm:t>
    </dgm:pt>
    <dgm:pt modelId="{1CEA6AB3-108D-4C3D-B443-31DE703A9BB4}" type="parTrans" cxnId="{CB5853B1-05EB-46BF-A26D-E1511519B6AC}">
      <dgm:prSet/>
      <dgm:spPr/>
      <dgm:t>
        <a:bodyPr/>
        <a:lstStyle/>
        <a:p>
          <a:endParaRPr lang="es-PE" sz="2000"/>
        </a:p>
      </dgm:t>
    </dgm:pt>
    <dgm:pt modelId="{8F49451D-6637-4BC3-BBD3-B1EC684FD694}" type="sibTrans" cxnId="{CB5853B1-05EB-46BF-A26D-E1511519B6AC}">
      <dgm:prSet/>
      <dgm:spPr/>
      <dgm:t>
        <a:bodyPr/>
        <a:lstStyle/>
        <a:p>
          <a:endParaRPr lang="es-PE" sz="2000"/>
        </a:p>
      </dgm:t>
    </dgm:pt>
    <dgm:pt modelId="{87764D35-BA86-4C3E-956A-4A8D802DD8F1}">
      <dgm:prSet custT="1"/>
      <dgm:spPr/>
      <dgm:t>
        <a:bodyPr/>
        <a:lstStyle/>
        <a:p>
          <a:r>
            <a:rPr lang="en-US" sz="1800" dirty="0"/>
            <a:t>“I feel that there is an underreporting because many people did not say that they had monkeypox. I have even talked to several who told me, "I have found out that they do this (strip patients in public) in health centers, I am not going to say anything". </a:t>
          </a:r>
          <a:r>
            <a:rPr lang="en-US" sz="1800" b="1" dirty="0"/>
            <a:t>RCO3, Lima.</a:t>
          </a:r>
        </a:p>
      </dgm:t>
    </dgm:pt>
    <dgm:pt modelId="{A5E12D40-95F3-44DE-B467-AAC597E3C167}" type="parTrans" cxnId="{215CCB3C-CA43-4F42-81E5-77F277C9A6A9}">
      <dgm:prSet/>
      <dgm:spPr/>
      <dgm:t>
        <a:bodyPr/>
        <a:lstStyle/>
        <a:p>
          <a:endParaRPr lang="es-PE" sz="2000"/>
        </a:p>
      </dgm:t>
    </dgm:pt>
    <dgm:pt modelId="{75AF483D-DA74-427B-B750-B7747FA93F19}" type="sibTrans" cxnId="{215CCB3C-CA43-4F42-81E5-77F277C9A6A9}">
      <dgm:prSet/>
      <dgm:spPr/>
      <dgm:t>
        <a:bodyPr/>
        <a:lstStyle/>
        <a:p>
          <a:endParaRPr lang="es-PE" sz="2000"/>
        </a:p>
      </dgm:t>
    </dgm:pt>
    <dgm:pt modelId="{DF5B6B8C-BA2A-4C93-8C73-1A09B43C33AD}">
      <dgm:prSet custT="1"/>
      <dgm:spPr/>
      <dgm:t>
        <a:bodyPr/>
        <a:lstStyle/>
        <a:p>
          <a:endParaRPr lang="en-US" sz="1600" b="0" dirty="0"/>
        </a:p>
      </dgm:t>
    </dgm:pt>
    <dgm:pt modelId="{7A234855-9A04-475A-AACB-CF9EA29BDEDD}" type="parTrans" cxnId="{D60176ED-598B-4D20-AE44-28D2639BBA73}">
      <dgm:prSet/>
      <dgm:spPr/>
      <dgm:t>
        <a:bodyPr/>
        <a:lstStyle/>
        <a:p>
          <a:endParaRPr lang="es-PE" sz="2000"/>
        </a:p>
      </dgm:t>
    </dgm:pt>
    <dgm:pt modelId="{429B253F-6B38-4DFE-89B2-0BB5869D8218}" type="sibTrans" cxnId="{D60176ED-598B-4D20-AE44-28D2639BBA73}">
      <dgm:prSet/>
      <dgm:spPr/>
      <dgm:t>
        <a:bodyPr/>
        <a:lstStyle/>
        <a:p>
          <a:endParaRPr lang="es-PE" sz="2000"/>
        </a:p>
      </dgm:t>
    </dgm:pt>
    <dgm:pt modelId="{DEE16ACC-63ED-4E29-8C4E-55D35FC597EF}" type="pres">
      <dgm:prSet presAssocID="{5A7D1F27-EA79-4EE8-B406-249E7E81D439}" presName="vert0" presStyleCnt="0">
        <dgm:presLayoutVars>
          <dgm:dir/>
          <dgm:animOne val="branch"/>
          <dgm:animLvl val="lvl"/>
        </dgm:presLayoutVars>
      </dgm:prSet>
      <dgm:spPr/>
    </dgm:pt>
    <dgm:pt modelId="{39BF2D0A-C758-4AB0-A29B-4F39A05C4A47}" type="pres">
      <dgm:prSet presAssocID="{CF8CD23A-16FC-4EFB-BF8D-9EFC340AF74A}" presName="thickLine" presStyleLbl="alignNode1" presStyleIdx="0" presStyleCnt="1"/>
      <dgm:spPr/>
    </dgm:pt>
    <dgm:pt modelId="{079CB4CF-6369-4427-81BE-9A610B8562DE}" type="pres">
      <dgm:prSet presAssocID="{CF8CD23A-16FC-4EFB-BF8D-9EFC340AF74A}" presName="horz1" presStyleCnt="0"/>
      <dgm:spPr/>
    </dgm:pt>
    <dgm:pt modelId="{6A39A11A-C734-4BB2-9C25-0710C9CB6BAF}" type="pres">
      <dgm:prSet presAssocID="{CF8CD23A-16FC-4EFB-BF8D-9EFC340AF74A}" presName="tx1" presStyleLbl="revTx" presStyleIdx="0" presStyleCnt="5"/>
      <dgm:spPr/>
    </dgm:pt>
    <dgm:pt modelId="{AF90660F-C900-4EED-825C-097B8936384F}" type="pres">
      <dgm:prSet presAssocID="{CF8CD23A-16FC-4EFB-BF8D-9EFC340AF74A}" presName="vert1" presStyleCnt="0"/>
      <dgm:spPr/>
    </dgm:pt>
    <dgm:pt modelId="{B94FA951-BD9F-4298-B3ED-47C24DCC907C}" type="pres">
      <dgm:prSet presAssocID="{75B88662-BDC9-4339-B84D-5BBD204EF899}" presName="vertSpace2a" presStyleCnt="0"/>
      <dgm:spPr/>
    </dgm:pt>
    <dgm:pt modelId="{EC853A9A-8647-48CD-9CF5-069B09581EF7}" type="pres">
      <dgm:prSet presAssocID="{75B88662-BDC9-4339-B84D-5BBD204EF899}" presName="horz2" presStyleCnt="0"/>
      <dgm:spPr/>
    </dgm:pt>
    <dgm:pt modelId="{3A3177C9-5515-40C4-B2C4-2182DE7962F9}" type="pres">
      <dgm:prSet presAssocID="{75B88662-BDC9-4339-B84D-5BBD204EF899}" presName="horzSpace2" presStyleCnt="0"/>
      <dgm:spPr/>
    </dgm:pt>
    <dgm:pt modelId="{B4C61A94-21DB-4ECA-A575-572BC715565F}" type="pres">
      <dgm:prSet presAssocID="{75B88662-BDC9-4339-B84D-5BBD204EF899}" presName="tx2" presStyleLbl="revTx" presStyleIdx="1" presStyleCnt="5" custLinFactNeighborX="0" custLinFactNeighborY="17483"/>
      <dgm:spPr/>
    </dgm:pt>
    <dgm:pt modelId="{A0919441-89F3-413D-896C-273397794008}" type="pres">
      <dgm:prSet presAssocID="{75B88662-BDC9-4339-B84D-5BBD204EF899}" presName="vert2" presStyleCnt="0"/>
      <dgm:spPr/>
    </dgm:pt>
    <dgm:pt modelId="{EB197220-98DB-4C34-8BB5-8AB43CC61FE8}" type="pres">
      <dgm:prSet presAssocID="{75B88662-BDC9-4339-B84D-5BBD204EF899}" presName="thinLine2b" presStyleLbl="callout" presStyleIdx="0" presStyleCnt="4" custLinFactY="756809" custLinFactNeighborX="0" custLinFactNeighborY="800000"/>
      <dgm:spPr/>
    </dgm:pt>
    <dgm:pt modelId="{2C3E8E1C-8399-450B-A560-9951D5E75A7B}" type="pres">
      <dgm:prSet presAssocID="{75B88662-BDC9-4339-B84D-5BBD204EF899}" presName="vertSpace2b" presStyleCnt="0"/>
      <dgm:spPr/>
    </dgm:pt>
    <dgm:pt modelId="{6B21C4B4-BB5A-4716-8162-D5819A503B02}" type="pres">
      <dgm:prSet presAssocID="{26CCFF80-CFCB-4DAB-9E7A-D5CD958D401B}" presName="horz2" presStyleCnt="0"/>
      <dgm:spPr/>
    </dgm:pt>
    <dgm:pt modelId="{BC421313-13C2-4D60-8769-E8F6BD9E05CC}" type="pres">
      <dgm:prSet presAssocID="{26CCFF80-CFCB-4DAB-9E7A-D5CD958D401B}" presName="horzSpace2" presStyleCnt="0"/>
      <dgm:spPr/>
    </dgm:pt>
    <dgm:pt modelId="{EBD79149-120D-4280-860F-0D7F911AFF72}" type="pres">
      <dgm:prSet presAssocID="{26CCFF80-CFCB-4DAB-9E7A-D5CD958D401B}" presName="tx2" presStyleLbl="revTx" presStyleIdx="2" presStyleCnt="5" custLinFactNeighborX="0" custLinFactNeighborY="64092"/>
      <dgm:spPr/>
    </dgm:pt>
    <dgm:pt modelId="{DE6B4598-D5C2-4A40-BE1F-A433D58383C2}" type="pres">
      <dgm:prSet presAssocID="{26CCFF80-CFCB-4DAB-9E7A-D5CD958D401B}" presName="vert2" presStyleCnt="0"/>
      <dgm:spPr/>
    </dgm:pt>
    <dgm:pt modelId="{DA6BBCF4-425D-4F76-93DF-D1B92A69C813}" type="pres">
      <dgm:prSet presAssocID="{26CCFF80-CFCB-4DAB-9E7A-D5CD958D401B}" presName="thinLine2b" presStyleLbl="callout" presStyleIdx="1" presStyleCnt="4" custLinFactY="1100000" custLinFactNeighborX="1094" custLinFactNeighborY="1165962"/>
      <dgm:spPr/>
    </dgm:pt>
    <dgm:pt modelId="{C6C4ABB2-A696-4591-9655-5471119CA3CA}" type="pres">
      <dgm:prSet presAssocID="{26CCFF80-CFCB-4DAB-9E7A-D5CD958D401B}" presName="vertSpace2b" presStyleCnt="0"/>
      <dgm:spPr/>
    </dgm:pt>
    <dgm:pt modelId="{8C9CE394-61C4-4EB3-9AB5-EB71251FEC43}" type="pres">
      <dgm:prSet presAssocID="{87764D35-BA86-4C3E-956A-4A8D802DD8F1}" presName="horz2" presStyleCnt="0"/>
      <dgm:spPr/>
    </dgm:pt>
    <dgm:pt modelId="{9470B173-A159-44EA-9380-60C55F516AF4}" type="pres">
      <dgm:prSet presAssocID="{87764D35-BA86-4C3E-956A-4A8D802DD8F1}" presName="horzSpace2" presStyleCnt="0"/>
      <dgm:spPr/>
    </dgm:pt>
    <dgm:pt modelId="{3CBAF606-305A-47B6-8216-6AC88AF5DFE3}" type="pres">
      <dgm:prSet presAssocID="{87764D35-BA86-4C3E-956A-4A8D802DD8F1}" presName="tx2" presStyleLbl="revTx" presStyleIdx="3" presStyleCnt="5" custLinFactNeighborX="0" custLinFactNeighborY="97125"/>
      <dgm:spPr/>
    </dgm:pt>
    <dgm:pt modelId="{BE552513-EAE5-45F3-9B2C-7F985C5EAB13}" type="pres">
      <dgm:prSet presAssocID="{87764D35-BA86-4C3E-956A-4A8D802DD8F1}" presName="vert2" presStyleCnt="0"/>
      <dgm:spPr/>
    </dgm:pt>
    <dgm:pt modelId="{5D364101-F494-483F-A088-2287466F926C}" type="pres">
      <dgm:prSet presAssocID="{87764D35-BA86-4C3E-956A-4A8D802DD8F1}" presName="thinLine2b" presStyleLbl="callout" presStyleIdx="2" presStyleCnt="4" custLinFactY="1300000" custLinFactNeighborX="2136" custLinFactNeighborY="1311975"/>
      <dgm:spPr/>
    </dgm:pt>
    <dgm:pt modelId="{77A2A1F6-8A9B-4B30-9FFB-2425F662C282}" type="pres">
      <dgm:prSet presAssocID="{87764D35-BA86-4C3E-956A-4A8D802DD8F1}" presName="vertSpace2b" presStyleCnt="0"/>
      <dgm:spPr/>
    </dgm:pt>
    <dgm:pt modelId="{76619E93-998B-4F61-B400-335FF11B8AC2}" type="pres">
      <dgm:prSet presAssocID="{DF5B6B8C-BA2A-4C93-8C73-1A09B43C33AD}" presName="horz2" presStyleCnt="0"/>
      <dgm:spPr/>
    </dgm:pt>
    <dgm:pt modelId="{17A95C23-DC71-425A-A15A-59481B6E4F7E}" type="pres">
      <dgm:prSet presAssocID="{DF5B6B8C-BA2A-4C93-8C73-1A09B43C33AD}" presName="horzSpace2" presStyleCnt="0"/>
      <dgm:spPr/>
    </dgm:pt>
    <dgm:pt modelId="{8AD702A4-E615-4117-AB5B-6F6A91CC28D2}" type="pres">
      <dgm:prSet presAssocID="{DF5B6B8C-BA2A-4C93-8C73-1A09B43C33AD}" presName="tx2" presStyleLbl="revTx" presStyleIdx="4" presStyleCnt="5"/>
      <dgm:spPr/>
    </dgm:pt>
    <dgm:pt modelId="{E2568F6A-5F75-4A9A-B41A-3146E12DC4D2}" type="pres">
      <dgm:prSet presAssocID="{DF5B6B8C-BA2A-4C93-8C73-1A09B43C33AD}" presName="vert2" presStyleCnt="0"/>
      <dgm:spPr/>
    </dgm:pt>
    <dgm:pt modelId="{8464A522-CDE9-4D2F-A86F-088AC8165E5C}" type="pres">
      <dgm:prSet presAssocID="{DF5B6B8C-BA2A-4C93-8C73-1A09B43C33AD}" presName="thinLine2b" presStyleLbl="callout" presStyleIdx="3" presStyleCnt="4"/>
      <dgm:spPr/>
    </dgm:pt>
    <dgm:pt modelId="{3BB0C8B0-A9F1-4C71-A907-E046BE249FA0}" type="pres">
      <dgm:prSet presAssocID="{DF5B6B8C-BA2A-4C93-8C73-1A09B43C33AD}" presName="vertSpace2b" presStyleCnt="0"/>
      <dgm:spPr/>
    </dgm:pt>
  </dgm:ptLst>
  <dgm:cxnLst>
    <dgm:cxn modelId="{4611F228-0E82-4001-A2A0-0140F36D407F}" type="presOf" srcId="{5A7D1F27-EA79-4EE8-B406-249E7E81D439}" destId="{DEE16ACC-63ED-4E29-8C4E-55D35FC597EF}" srcOrd="0" destOrd="0" presId="urn:microsoft.com/office/officeart/2008/layout/LinedList"/>
    <dgm:cxn modelId="{215CCB3C-CA43-4F42-81E5-77F277C9A6A9}" srcId="{CF8CD23A-16FC-4EFB-BF8D-9EFC340AF74A}" destId="{87764D35-BA86-4C3E-956A-4A8D802DD8F1}" srcOrd="2" destOrd="0" parTransId="{A5E12D40-95F3-44DE-B467-AAC597E3C167}" sibTransId="{75AF483D-DA74-427B-B750-B7747FA93F19}"/>
    <dgm:cxn modelId="{4E26DF97-2CE4-4080-94D3-28C65D74FA13}" srcId="{CF8CD23A-16FC-4EFB-BF8D-9EFC340AF74A}" destId="{75B88662-BDC9-4339-B84D-5BBD204EF899}" srcOrd="0" destOrd="0" parTransId="{8DD25B91-02E5-4FB1-8D10-E742A784C3D7}" sibTransId="{38C45FDA-0428-42B5-A301-C20139713086}"/>
    <dgm:cxn modelId="{CB705CA4-BC10-4744-8DD2-C284B2CE74B0}" type="presOf" srcId="{87764D35-BA86-4C3E-956A-4A8D802DD8F1}" destId="{3CBAF606-305A-47B6-8216-6AC88AF5DFE3}" srcOrd="0" destOrd="0" presId="urn:microsoft.com/office/officeart/2008/layout/LinedList"/>
    <dgm:cxn modelId="{6DEE09AB-D06B-47BF-B16F-AB760642E2BF}" type="presOf" srcId="{26CCFF80-CFCB-4DAB-9E7A-D5CD958D401B}" destId="{EBD79149-120D-4280-860F-0D7F911AFF72}" srcOrd="0" destOrd="0" presId="urn:microsoft.com/office/officeart/2008/layout/LinedList"/>
    <dgm:cxn modelId="{76F8E9AE-61AF-40F4-89CE-25E20209FDAC}" type="presOf" srcId="{DF5B6B8C-BA2A-4C93-8C73-1A09B43C33AD}" destId="{8AD702A4-E615-4117-AB5B-6F6A91CC28D2}" srcOrd="0" destOrd="0" presId="urn:microsoft.com/office/officeart/2008/layout/LinedList"/>
    <dgm:cxn modelId="{CB5853B1-05EB-46BF-A26D-E1511519B6AC}" srcId="{CF8CD23A-16FC-4EFB-BF8D-9EFC340AF74A}" destId="{26CCFF80-CFCB-4DAB-9E7A-D5CD958D401B}" srcOrd="1" destOrd="0" parTransId="{1CEA6AB3-108D-4C3D-B443-31DE703A9BB4}" sibTransId="{8F49451D-6637-4BC3-BBD3-B1EC684FD694}"/>
    <dgm:cxn modelId="{8C82B4B7-56DE-4304-9B2A-97E088721D80}" type="presOf" srcId="{CF8CD23A-16FC-4EFB-BF8D-9EFC340AF74A}" destId="{6A39A11A-C734-4BB2-9C25-0710C9CB6BAF}" srcOrd="0" destOrd="0" presId="urn:microsoft.com/office/officeart/2008/layout/LinedList"/>
    <dgm:cxn modelId="{9C504BBB-B264-42B5-8DC4-B96484F420FD}" type="presOf" srcId="{75B88662-BDC9-4339-B84D-5BBD204EF899}" destId="{B4C61A94-21DB-4ECA-A575-572BC715565F}" srcOrd="0" destOrd="0" presId="urn:microsoft.com/office/officeart/2008/layout/LinedList"/>
    <dgm:cxn modelId="{F4EEF2C3-693D-41A9-AE1B-0DC7598E5ED9}" srcId="{5A7D1F27-EA79-4EE8-B406-249E7E81D439}" destId="{CF8CD23A-16FC-4EFB-BF8D-9EFC340AF74A}" srcOrd="0" destOrd="0" parTransId="{8AB51A5B-78C9-4337-B479-E5E1D1C719E5}" sibTransId="{C1D40E79-A3F3-4EC7-B4D9-62B63A6089B7}"/>
    <dgm:cxn modelId="{D60176ED-598B-4D20-AE44-28D2639BBA73}" srcId="{CF8CD23A-16FC-4EFB-BF8D-9EFC340AF74A}" destId="{DF5B6B8C-BA2A-4C93-8C73-1A09B43C33AD}" srcOrd="3" destOrd="0" parTransId="{7A234855-9A04-475A-AACB-CF9EA29BDEDD}" sibTransId="{429B253F-6B38-4DFE-89B2-0BB5869D8218}"/>
    <dgm:cxn modelId="{6ED21E7C-CF0B-4CC3-B1F4-9BFA6F0A0A5B}" type="presParOf" srcId="{DEE16ACC-63ED-4E29-8C4E-55D35FC597EF}" destId="{39BF2D0A-C758-4AB0-A29B-4F39A05C4A47}" srcOrd="0" destOrd="0" presId="urn:microsoft.com/office/officeart/2008/layout/LinedList"/>
    <dgm:cxn modelId="{9210FFE5-A2AE-411E-B265-25E6C0DA7E0E}" type="presParOf" srcId="{DEE16ACC-63ED-4E29-8C4E-55D35FC597EF}" destId="{079CB4CF-6369-4427-81BE-9A610B8562DE}" srcOrd="1" destOrd="0" presId="urn:microsoft.com/office/officeart/2008/layout/LinedList"/>
    <dgm:cxn modelId="{B55091FD-E45B-4836-AB45-66A82D95AFBB}" type="presParOf" srcId="{079CB4CF-6369-4427-81BE-9A610B8562DE}" destId="{6A39A11A-C734-4BB2-9C25-0710C9CB6BAF}" srcOrd="0" destOrd="0" presId="urn:microsoft.com/office/officeart/2008/layout/LinedList"/>
    <dgm:cxn modelId="{AA3AE9F0-00BC-44BB-8E06-635CDBE49161}" type="presParOf" srcId="{079CB4CF-6369-4427-81BE-9A610B8562DE}" destId="{AF90660F-C900-4EED-825C-097B8936384F}" srcOrd="1" destOrd="0" presId="urn:microsoft.com/office/officeart/2008/layout/LinedList"/>
    <dgm:cxn modelId="{29082B9C-8B0C-438A-80FF-E36F31F29AA5}" type="presParOf" srcId="{AF90660F-C900-4EED-825C-097B8936384F}" destId="{B94FA951-BD9F-4298-B3ED-47C24DCC907C}" srcOrd="0" destOrd="0" presId="urn:microsoft.com/office/officeart/2008/layout/LinedList"/>
    <dgm:cxn modelId="{1943F0A1-4020-4253-A343-40D029841E0E}" type="presParOf" srcId="{AF90660F-C900-4EED-825C-097B8936384F}" destId="{EC853A9A-8647-48CD-9CF5-069B09581EF7}" srcOrd="1" destOrd="0" presId="urn:microsoft.com/office/officeart/2008/layout/LinedList"/>
    <dgm:cxn modelId="{60C90F6E-995B-4056-8DFC-F5B498B615D6}" type="presParOf" srcId="{EC853A9A-8647-48CD-9CF5-069B09581EF7}" destId="{3A3177C9-5515-40C4-B2C4-2182DE7962F9}" srcOrd="0" destOrd="0" presId="urn:microsoft.com/office/officeart/2008/layout/LinedList"/>
    <dgm:cxn modelId="{FBE6C935-9E42-435B-BDF5-DABE2BEF38AA}" type="presParOf" srcId="{EC853A9A-8647-48CD-9CF5-069B09581EF7}" destId="{B4C61A94-21DB-4ECA-A575-572BC715565F}" srcOrd="1" destOrd="0" presId="urn:microsoft.com/office/officeart/2008/layout/LinedList"/>
    <dgm:cxn modelId="{FBDF2588-889A-4A18-8816-E21997BCE40F}" type="presParOf" srcId="{EC853A9A-8647-48CD-9CF5-069B09581EF7}" destId="{A0919441-89F3-413D-896C-273397794008}" srcOrd="2" destOrd="0" presId="urn:microsoft.com/office/officeart/2008/layout/LinedList"/>
    <dgm:cxn modelId="{BD11F876-605C-4538-8649-D6352214EE4B}" type="presParOf" srcId="{AF90660F-C900-4EED-825C-097B8936384F}" destId="{EB197220-98DB-4C34-8BB5-8AB43CC61FE8}" srcOrd="2" destOrd="0" presId="urn:microsoft.com/office/officeart/2008/layout/LinedList"/>
    <dgm:cxn modelId="{0786549A-661E-40F3-A77B-DACA6149DDB2}" type="presParOf" srcId="{AF90660F-C900-4EED-825C-097B8936384F}" destId="{2C3E8E1C-8399-450B-A560-9951D5E75A7B}" srcOrd="3" destOrd="0" presId="urn:microsoft.com/office/officeart/2008/layout/LinedList"/>
    <dgm:cxn modelId="{18B6E9E1-B8E3-4EE6-9558-C434FA099E93}" type="presParOf" srcId="{AF90660F-C900-4EED-825C-097B8936384F}" destId="{6B21C4B4-BB5A-4716-8162-D5819A503B02}" srcOrd="4" destOrd="0" presId="urn:microsoft.com/office/officeart/2008/layout/LinedList"/>
    <dgm:cxn modelId="{206DEF1C-CB4E-4A18-865D-2C36BA6DBF75}" type="presParOf" srcId="{6B21C4B4-BB5A-4716-8162-D5819A503B02}" destId="{BC421313-13C2-4D60-8769-E8F6BD9E05CC}" srcOrd="0" destOrd="0" presId="urn:microsoft.com/office/officeart/2008/layout/LinedList"/>
    <dgm:cxn modelId="{8628CA2F-4373-4986-9E72-2E29ED7549BF}" type="presParOf" srcId="{6B21C4B4-BB5A-4716-8162-D5819A503B02}" destId="{EBD79149-120D-4280-860F-0D7F911AFF72}" srcOrd="1" destOrd="0" presId="urn:microsoft.com/office/officeart/2008/layout/LinedList"/>
    <dgm:cxn modelId="{04125DA1-0420-4CFE-B186-B8D30643A827}" type="presParOf" srcId="{6B21C4B4-BB5A-4716-8162-D5819A503B02}" destId="{DE6B4598-D5C2-4A40-BE1F-A433D58383C2}" srcOrd="2" destOrd="0" presId="urn:microsoft.com/office/officeart/2008/layout/LinedList"/>
    <dgm:cxn modelId="{47FF3820-0724-4D08-85B3-BAD89621AABE}" type="presParOf" srcId="{AF90660F-C900-4EED-825C-097B8936384F}" destId="{DA6BBCF4-425D-4F76-93DF-D1B92A69C813}" srcOrd="5" destOrd="0" presId="urn:microsoft.com/office/officeart/2008/layout/LinedList"/>
    <dgm:cxn modelId="{234B5399-FB2E-4A96-917D-CB0416F5FC11}" type="presParOf" srcId="{AF90660F-C900-4EED-825C-097B8936384F}" destId="{C6C4ABB2-A696-4591-9655-5471119CA3CA}" srcOrd="6" destOrd="0" presId="urn:microsoft.com/office/officeart/2008/layout/LinedList"/>
    <dgm:cxn modelId="{9EA514F5-6432-43CC-966E-457D5F1AA201}" type="presParOf" srcId="{AF90660F-C900-4EED-825C-097B8936384F}" destId="{8C9CE394-61C4-4EB3-9AB5-EB71251FEC43}" srcOrd="7" destOrd="0" presId="urn:microsoft.com/office/officeart/2008/layout/LinedList"/>
    <dgm:cxn modelId="{6D8E4E92-6557-48DA-9F8A-96983AA21B89}" type="presParOf" srcId="{8C9CE394-61C4-4EB3-9AB5-EB71251FEC43}" destId="{9470B173-A159-44EA-9380-60C55F516AF4}" srcOrd="0" destOrd="0" presId="urn:microsoft.com/office/officeart/2008/layout/LinedList"/>
    <dgm:cxn modelId="{F3D0BE8F-CDAE-41A3-84F1-EDC88E08D73E}" type="presParOf" srcId="{8C9CE394-61C4-4EB3-9AB5-EB71251FEC43}" destId="{3CBAF606-305A-47B6-8216-6AC88AF5DFE3}" srcOrd="1" destOrd="0" presId="urn:microsoft.com/office/officeart/2008/layout/LinedList"/>
    <dgm:cxn modelId="{577A4C58-9081-484B-9868-2B06C31C260C}" type="presParOf" srcId="{8C9CE394-61C4-4EB3-9AB5-EB71251FEC43}" destId="{BE552513-EAE5-45F3-9B2C-7F985C5EAB13}" srcOrd="2" destOrd="0" presId="urn:microsoft.com/office/officeart/2008/layout/LinedList"/>
    <dgm:cxn modelId="{6B5CDBF8-3897-4036-9990-9E8BEC578E7B}" type="presParOf" srcId="{AF90660F-C900-4EED-825C-097B8936384F}" destId="{5D364101-F494-483F-A088-2287466F926C}" srcOrd="8" destOrd="0" presId="urn:microsoft.com/office/officeart/2008/layout/LinedList"/>
    <dgm:cxn modelId="{D550E644-2E8A-4D60-BEB9-18AA26B2DE36}" type="presParOf" srcId="{AF90660F-C900-4EED-825C-097B8936384F}" destId="{77A2A1F6-8A9B-4B30-9FFB-2425F662C282}" srcOrd="9" destOrd="0" presId="urn:microsoft.com/office/officeart/2008/layout/LinedList"/>
    <dgm:cxn modelId="{4EF559F4-8AAE-4A96-8780-5AACA79DA791}" type="presParOf" srcId="{AF90660F-C900-4EED-825C-097B8936384F}" destId="{76619E93-998B-4F61-B400-335FF11B8AC2}" srcOrd="10" destOrd="0" presId="urn:microsoft.com/office/officeart/2008/layout/LinedList"/>
    <dgm:cxn modelId="{EB39E635-D7AA-472B-8965-7B4D579161FF}" type="presParOf" srcId="{76619E93-998B-4F61-B400-335FF11B8AC2}" destId="{17A95C23-DC71-425A-A15A-59481B6E4F7E}" srcOrd="0" destOrd="0" presId="urn:microsoft.com/office/officeart/2008/layout/LinedList"/>
    <dgm:cxn modelId="{E20BD01F-A6E1-42C3-B2C8-0AF63FAA56AE}" type="presParOf" srcId="{76619E93-998B-4F61-B400-335FF11B8AC2}" destId="{8AD702A4-E615-4117-AB5B-6F6A91CC28D2}" srcOrd="1" destOrd="0" presId="urn:microsoft.com/office/officeart/2008/layout/LinedList"/>
    <dgm:cxn modelId="{9345F8E9-6AC7-4F22-BB9E-925B3214A1EE}" type="presParOf" srcId="{76619E93-998B-4F61-B400-335FF11B8AC2}" destId="{E2568F6A-5F75-4A9A-B41A-3146E12DC4D2}" srcOrd="2" destOrd="0" presId="urn:microsoft.com/office/officeart/2008/layout/LinedList"/>
    <dgm:cxn modelId="{06A40844-3A4C-49D5-A8F3-B9AEFBDAA77F}" type="presParOf" srcId="{AF90660F-C900-4EED-825C-097B8936384F}" destId="{8464A522-CDE9-4D2F-A86F-088AC8165E5C}" srcOrd="11" destOrd="0" presId="urn:microsoft.com/office/officeart/2008/layout/LinedList"/>
    <dgm:cxn modelId="{31460FEC-90AF-4F9A-BACF-73503EE3D0F7}" type="presParOf" srcId="{AF90660F-C900-4EED-825C-097B8936384F}" destId="{3BB0C8B0-A9F1-4C71-A907-E046BE249FA0}" srcOrd="12"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A7D1F27-EA79-4EE8-B406-249E7E81D439}"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PE"/>
        </a:p>
      </dgm:t>
    </dgm:pt>
    <dgm:pt modelId="{DBCDCC2B-20F9-4372-AF30-D0130945B9B1}">
      <dgm:prSet custT="1"/>
      <dgm:spPr/>
      <dgm:t>
        <a:bodyPr/>
        <a:lstStyle/>
        <a:p>
          <a:pPr algn="ctr"/>
          <a:r>
            <a:rPr lang="en-US" sz="1800" b="1" dirty="0"/>
            <a:t>Patients not being received when seeking care</a:t>
          </a:r>
        </a:p>
        <a:p>
          <a:pPr algn="ctr"/>
          <a:r>
            <a:rPr lang="en-US" sz="1800" dirty="0"/>
            <a:t>(3 GBMSM)</a:t>
          </a:r>
          <a:endParaRPr lang="es-PE" sz="1800" dirty="0"/>
        </a:p>
      </dgm:t>
    </dgm:pt>
    <dgm:pt modelId="{CD197C7A-03B4-431C-B96F-BD5B4F55DAAE}" type="parTrans" cxnId="{D863E41B-C7B6-4344-8876-93171DD7683F}">
      <dgm:prSet/>
      <dgm:spPr/>
      <dgm:t>
        <a:bodyPr/>
        <a:lstStyle/>
        <a:p>
          <a:endParaRPr lang="es-PE" sz="2000"/>
        </a:p>
      </dgm:t>
    </dgm:pt>
    <dgm:pt modelId="{93B3BD12-1B90-421D-A9AB-CABAC6015A47}" type="sibTrans" cxnId="{D863E41B-C7B6-4344-8876-93171DD7683F}">
      <dgm:prSet/>
      <dgm:spPr/>
      <dgm:t>
        <a:bodyPr/>
        <a:lstStyle/>
        <a:p>
          <a:endParaRPr lang="es-PE" sz="2000"/>
        </a:p>
      </dgm:t>
    </dgm:pt>
    <dgm:pt modelId="{77DD641A-3BDC-4FEE-8EEF-992C91784C01}">
      <dgm:prSet custT="1"/>
      <dgm:spPr/>
      <dgm:t>
        <a:bodyPr/>
        <a:lstStyle/>
        <a:p>
          <a:r>
            <a:rPr lang="en-US" sz="1800" dirty="0"/>
            <a:t>“… but it is not because they did not want to treat me, but that... they did not know what the protocol was like because it was just new, so they did not know anything.“ </a:t>
          </a:r>
          <a:r>
            <a:rPr lang="en-US" sz="1800" b="1" dirty="0"/>
            <a:t>23 years old, Venezuelan, Lima.</a:t>
          </a:r>
          <a:endParaRPr lang="es-PE" sz="1800" b="1" dirty="0"/>
        </a:p>
      </dgm:t>
    </dgm:pt>
    <dgm:pt modelId="{F7A696F4-F98A-467A-8D47-D26DBCB5A510}" type="parTrans" cxnId="{42CB7AE1-9C63-49E8-9FA7-5352DF1C3C8B}">
      <dgm:prSet/>
      <dgm:spPr/>
      <dgm:t>
        <a:bodyPr/>
        <a:lstStyle/>
        <a:p>
          <a:endParaRPr lang="es-PE" sz="2000"/>
        </a:p>
      </dgm:t>
    </dgm:pt>
    <dgm:pt modelId="{9AD64608-A7AF-4738-8191-2D4983A7514D}" type="sibTrans" cxnId="{42CB7AE1-9C63-49E8-9FA7-5352DF1C3C8B}">
      <dgm:prSet/>
      <dgm:spPr/>
      <dgm:t>
        <a:bodyPr/>
        <a:lstStyle/>
        <a:p>
          <a:endParaRPr lang="es-PE" sz="2000"/>
        </a:p>
      </dgm:t>
    </dgm:pt>
    <dgm:pt modelId="{F2C8BB53-6FB7-4385-94E6-C8CEF82C1C5A}">
      <dgm:prSet custT="1"/>
      <dgm:spPr/>
      <dgm:t>
        <a:bodyPr/>
        <a:lstStyle/>
        <a:p>
          <a:r>
            <a:rPr lang="en-US" sz="1800" dirty="0"/>
            <a:t>“Because that's what they told me "no, you don't belong here", of course, but I'm already here, I'm possibly a case of monkeypox, how are you going to send me to another establishment, the idea is not to spread it.“ </a:t>
          </a:r>
          <a:r>
            <a:rPr lang="en-US" sz="1800" b="1" dirty="0"/>
            <a:t>23 years old, Venezuelan, Lima.</a:t>
          </a:r>
          <a:endParaRPr lang="es-PE" sz="1800" b="1" dirty="0"/>
        </a:p>
      </dgm:t>
    </dgm:pt>
    <dgm:pt modelId="{4D441316-7445-4F95-9457-28D7009EFC2E}" type="parTrans" cxnId="{C22AE557-146A-4C94-8FBB-C270C5895905}">
      <dgm:prSet/>
      <dgm:spPr/>
      <dgm:t>
        <a:bodyPr/>
        <a:lstStyle/>
        <a:p>
          <a:endParaRPr lang="es-PE" sz="2000"/>
        </a:p>
      </dgm:t>
    </dgm:pt>
    <dgm:pt modelId="{C3E3DB43-AAEB-4D6D-8E80-940AC6E9139E}" type="sibTrans" cxnId="{C22AE557-146A-4C94-8FBB-C270C5895905}">
      <dgm:prSet/>
      <dgm:spPr/>
      <dgm:t>
        <a:bodyPr/>
        <a:lstStyle/>
        <a:p>
          <a:endParaRPr lang="es-PE" sz="2000"/>
        </a:p>
      </dgm:t>
    </dgm:pt>
    <dgm:pt modelId="{8D529B63-480A-432D-95B9-26BA63F19B9C}">
      <dgm:prSet custT="1"/>
      <dgm:spPr/>
      <dgm:t>
        <a:bodyPr/>
        <a:lstStyle/>
        <a:p>
          <a:pPr algn="ctr"/>
          <a:endParaRPr lang="es-PE" sz="1800" dirty="0"/>
        </a:p>
      </dgm:t>
    </dgm:pt>
    <dgm:pt modelId="{46F78340-2696-46A2-8D19-028007DAFB50}" type="parTrans" cxnId="{BE614DDC-71D5-40A9-99DF-D48C7C9158E3}">
      <dgm:prSet/>
      <dgm:spPr/>
      <dgm:t>
        <a:bodyPr/>
        <a:lstStyle/>
        <a:p>
          <a:endParaRPr lang="es-PE" sz="2000"/>
        </a:p>
      </dgm:t>
    </dgm:pt>
    <dgm:pt modelId="{18CFD944-BD36-4AB9-A05B-FD0CABB32F75}" type="sibTrans" cxnId="{BE614DDC-71D5-40A9-99DF-D48C7C9158E3}">
      <dgm:prSet/>
      <dgm:spPr/>
      <dgm:t>
        <a:bodyPr/>
        <a:lstStyle/>
        <a:p>
          <a:endParaRPr lang="es-PE" sz="2000"/>
        </a:p>
      </dgm:t>
    </dgm:pt>
    <dgm:pt modelId="{52E37F3E-D2D0-44D4-93F2-D518C4DE69BD}">
      <dgm:prSet/>
      <dgm:spPr/>
      <dgm:t>
        <a:bodyPr/>
        <a:lstStyle/>
        <a:p>
          <a:r>
            <a:rPr lang="en-US" b="0" dirty="0"/>
            <a:t>“… we have had about forty to fifty MSM who have come here with a lot of pain. Why?, because they were sent to the Emergency Hospitals and rejected because the staff is afraid of catching smallpox, because of the ignorance that existed on the subject. </a:t>
          </a:r>
          <a:r>
            <a:rPr lang="en-US" b="1" dirty="0"/>
            <a:t>RCO2, Trujillo.</a:t>
          </a:r>
          <a:endParaRPr lang="en-US" b="0" dirty="0"/>
        </a:p>
      </dgm:t>
    </dgm:pt>
    <dgm:pt modelId="{38170F6E-7720-4F20-B0BA-2AB3589C6A44}" type="parTrans" cxnId="{B8D1D1FF-6017-498E-B6F2-C4D46A162EB4}">
      <dgm:prSet/>
      <dgm:spPr/>
      <dgm:t>
        <a:bodyPr/>
        <a:lstStyle/>
        <a:p>
          <a:endParaRPr lang="es-ES"/>
        </a:p>
      </dgm:t>
    </dgm:pt>
    <dgm:pt modelId="{C4CE0359-CEE2-43C2-BC0F-8BB8BEFF2A76}" type="sibTrans" cxnId="{B8D1D1FF-6017-498E-B6F2-C4D46A162EB4}">
      <dgm:prSet/>
      <dgm:spPr/>
      <dgm:t>
        <a:bodyPr/>
        <a:lstStyle/>
        <a:p>
          <a:endParaRPr lang="es-ES"/>
        </a:p>
      </dgm:t>
    </dgm:pt>
    <dgm:pt modelId="{DEE16ACC-63ED-4E29-8C4E-55D35FC597EF}" type="pres">
      <dgm:prSet presAssocID="{5A7D1F27-EA79-4EE8-B406-249E7E81D439}" presName="vert0" presStyleCnt="0">
        <dgm:presLayoutVars>
          <dgm:dir/>
          <dgm:animOne val="branch"/>
          <dgm:animLvl val="lvl"/>
        </dgm:presLayoutVars>
      </dgm:prSet>
      <dgm:spPr/>
    </dgm:pt>
    <dgm:pt modelId="{09E70CA9-25E9-47A3-9468-2E1420972042}" type="pres">
      <dgm:prSet presAssocID="{DBCDCC2B-20F9-4372-AF30-D0130945B9B1}" presName="thickLine" presStyleLbl="alignNode1" presStyleIdx="0" presStyleCnt="3"/>
      <dgm:spPr/>
    </dgm:pt>
    <dgm:pt modelId="{3AF62987-7612-42E0-84E5-78309DD787A7}" type="pres">
      <dgm:prSet presAssocID="{DBCDCC2B-20F9-4372-AF30-D0130945B9B1}" presName="horz1" presStyleCnt="0"/>
      <dgm:spPr/>
    </dgm:pt>
    <dgm:pt modelId="{7157DCA6-53AB-48C4-B38C-132048315357}" type="pres">
      <dgm:prSet presAssocID="{DBCDCC2B-20F9-4372-AF30-D0130945B9B1}" presName="tx1" presStyleLbl="revTx" presStyleIdx="0" presStyleCnt="5" custScaleY="38519"/>
      <dgm:spPr/>
    </dgm:pt>
    <dgm:pt modelId="{AAC28ABC-1D2D-4811-8E94-D624B415FFD3}" type="pres">
      <dgm:prSet presAssocID="{DBCDCC2B-20F9-4372-AF30-D0130945B9B1}" presName="vert1" presStyleCnt="0"/>
      <dgm:spPr/>
    </dgm:pt>
    <dgm:pt modelId="{EF28CE7C-2335-4227-B8D7-A17E3E62B491}" type="pres">
      <dgm:prSet presAssocID="{F2C8BB53-6FB7-4385-94E6-C8CEF82C1C5A}" presName="vertSpace2a" presStyleCnt="0"/>
      <dgm:spPr/>
    </dgm:pt>
    <dgm:pt modelId="{802F7797-A839-474E-B172-F5FE84512D95}" type="pres">
      <dgm:prSet presAssocID="{F2C8BB53-6FB7-4385-94E6-C8CEF82C1C5A}" presName="horz2" presStyleCnt="0"/>
      <dgm:spPr/>
    </dgm:pt>
    <dgm:pt modelId="{891694B9-B843-4E49-BC63-C77098D6ED61}" type="pres">
      <dgm:prSet presAssocID="{F2C8BB53-6FB7-4385-94E6-C8CEF82C1C5A}" presName="horzSpace2" presStyleCnt="0"/>
      <dgm:spPr/>
    </dgm:pt>
    <dgm:pt modelId="{F5D46E40-0336-4770-9A5F-B83EAA550C19}" type="pres">
      <dgm:prSet presAssocID="{F2C8BB53-6FB7-4385-94E6-C8CEF82C1C5A}" presName="tx2" presStyleLbl="revTx" presStyleIdx="1" presStyleCnt="5" custScaleY="145207"/>
      <dgm:spPr/>
    </dgm:pt>
    <dgm:pt modelId="{7FED5FF9-7C82-4BCE-9DAD-5D6B1ABE2E79}" type="pres">
      <dgm:prSet presAssocID="{F2C8BB53-6FB7-4385-94E6-C8CEF82C1C5A}" presName="vert2" presStyleCnt="0"/>
      <dgm:spPr/>
    </dgm:pt>
    <dgm:pt modelId="{9440A17E-FA4E-4E70-ABE7-EAB5DACD7326}" type="pres">
      <dgm:prSet presAssocID="{F2C8BB53-6FB7-4385-94E6-C8CEF82C1C5A}" presName="thinLine2b" presStyleLbl="callout" presStyleIdx="0" presStyleCnt="2" custLinFactNeighborX="0" custLinFactNeighborY="-21277"/>
      <dgm:spPr/>
    </dgm:pt>
    <dgm:pt modelId="{5AE7D919-CA27-476C-AB2C-483440443625}" type="pres">
      <dgm:prSet presAssocID="{F2C8BB53-6FB7-4385-94E6-C8CEF82C1C5A}" presName="vertSpace2b" presStyleCnt="0"/>
      <dgm:spPr/>
    </dgm:pt>
    <dgm:pt modelId="{4E7B5072-58DC-4D02-8950-54B97988BE30}" type="pres">
      <dgm:prSet presAssocID="{8D529B63-480A-432D-95B9-26BA63F19B9C}" presName="thickLine" presStyleLbl="alignNode1" presStyleIdx="1" presStyleCnt="3" custLinFactY="-3986" custLinFactNeighborY="-100000"/>
      <dgm:spPr/>
    </dgm:pt>
    <dgm:pt modelId="{1B678820-E4DE-4640-8952-2E3944886167}" type="pres">
      <dgm:prSet presAssocID="{8D529B63-480A-432D-95B9-26BA63F19B9C}" presName="horz1" presStyleCnt="0"/>
      <dgm:spPr/>
    </dgm:pt>
    <dgm:pt modelId="{7FEBEC5A-6CDB-4E83-BF17-9A3B76647BDE}" type="pres">
      <dgm:prSet presAssocID="{8D529B63-480A-432D-95B9-26BA63F19B9C}" presName="tx1" presStyleLbl="revTx" presStyleIdx="2" presStyleCnt="5" custLinFactNeighborY="63255"/>
      <dgm:spPr/>
    </dgm:pt>
    <dgm:pt modelId="{F1B20668-C541-4680-83FE-30E48B8630CA}" type="pres">
      <dgm:prSet presAssocID="{8D529B63-480A-432D-95B9-26BA63F19B9C}" presName="vert1" presStyleCnt="0"/>
      <dgm:spPr/>
    </dgm:pt>
    <dgm:pt modelId="{B60C3A63-72B2-4BC3-BBCB-5D7161B2DED9}" type="pres">
      <dgm:prSet presAssocID="{77DD641A-3BDC-4FEE-8EEF-992C91784C01}" presName="vertSpace2a" presStyleCnt="0"/>
      <dgm:spPr/>
    </dgm:pt>
    <dgm:pt modelId="{D6B357FD-EE9D-475E-A6AD-B78572E07540}" type="pres">
      <dgm:prSet presAssocID="{77DD641A-3BDC-4FEE-8EEF-992C91784C01}" presName="horz2" presStyleCnt="0"/>
      <dgm:spPr/>
    </dgm:pt>
    <dgm:pt modelId="{0014E257-382D-4D27-8FCC-0C2568CF0C4F}" type="pres">
      <dgm:prSet presAssocID="{77DD641A-3BDC-4FEE-8EEF-992C91784C01}" presName="horzSpace2" presStyleCnt="0"/>
      <dgm:spPr/>
    </dgm:pt>
    <dgm:pt modelId="{DAC1292B-7106-4F35-9F57-091266B8E811}" type="pres">
      <dgm:prSet presAssocID="{77DD641A-3BDC-4FEE-8EEF-992C91784C01}" presName="tx2" presStyleLbl="revTx" presStyleIdx="3" presStyleCnt="5" custScaleY="113718" custLinFactNeighborX="0" custLinFactNeighborY="11837"/>
      <dgm:spPr/>
    </dgm:pt>
    <dgm:pt modelId="{911F4BED-E0D7-4672-8BA8-F1F36834F94A}" type="pres">
      <dgm:prSet presAssocID="{77DD641A-3BDC-4FEE-8EEF-992C91784C01}" presName="vert2" presStyleCnt="0"/>
      <dgm:spPr/>
    </dgm:pt>
    <dgm:pt modelId="{7B5ABB3C-F242-4142-9E35-26DD17380B5E}" type="pres">
      <dgm:prSet presAssocID="{77DD641A-3BDC-4FEE-8EEF-992C91784C01}" presName="thinLine2b" presStyleLbl="callout" presStyleIdx="1" presStyleCnt="2" custLinFactY="644642" custLinFactNeighborX="0" custLinFactNeighborY="700000"/>
      <dgm:spPr/>
    </dgm:pt>
    <dgm:pt modelId="{8BF5A5D2-506E-46C7-ACDB-C07BFF622EFE}" type="pres">
      <dgm:prSet presAssocID="{77DD641A-3BDC-4FEE-8EEF-992C91784C01}" presName="vertSpace2b" presStyleCnt="0"/>
      <dgm:spPr/>
    </dgm:pt>
    <dgm:pt modelId="{6EA5E2C5-2B2B-4F81-891D-9583B38CE16E}" type="pres">
      <dgm:prSet presAssocID="{52E37F3E-D2D0-44D4-93F2-D518C4DE69BD}" presName="thickLine" presStyleLbl="alignNode1" presStyleIdx="2" presStyleCnt="3" custLinFactY="6805" custLinFactNeighborX="2943" custLinFactNeighborY="100000"/>
      <dgm:spPr/>
    </dgm:pt>
    <dgm:pt modelId="{C524CF97-3EAA-435B-9363-8FD0B72EF5DF}" type="pres">
      <dgm:prSet presAssocID="{52E37F3E-D2D0-44D4-93F2-D518C4DE69BD}" presName="horz1" presStyleCnt="0"/>
      <dgm:spPr/>
    </dgm:pt>
    <dgm:pt modelId="{0930639F-06AB-452E-A7DB-347FB7BB8ABE}" type="pres">
      <dgm:prSet presAssocID="{52E37F3E-D2D0-44D4-93F2-D518C4DE69BD}" presName="tx1" presStyleLbl="revTx" presStyleIdx="4" presStyleCnt="5" custScaleX="395110" custLinFactX="24351" custLinFactNeighborX="100000" custLinFactNeighborY="196"/>
      <dgm:spPr/>
    </dgm:pt>
    <dgm:pt modelId="{BD233737-3656-4CA8-966D-13394B318B19}" type="pres">
      <dgm:prSet presAssocID="{52E37F3E-D2D0-44D4-93F2-D518C4DE69BD}" presName="vert1" presStyleCnt="0"/>
      <dgm:spPr/>
    </dgm:pt>
  </dgm:ptLst>
  <dgm:cxnLst>
    <dgm:cxn modelId="{4B584713-E9A8-4255-BACE-EB3014EB0E06}" type="presOf" srcId="{DBCDCC2B-20F9-4372-AF30-D0130945B9B1}" destId="{7157DCA6-53AB-48C4-B38C-132048315357}" srcOrd="0" destOrd="0" presId="urn:microsoft.com/office/officeart/2008/layout/LinedList"/>
    <dgm:cxn modelId="{99E8C815-034F-4AC1-8612-A0FED7A4F42A}" type="presOf" srcId="{52E37F3E-D2D0-44D4-93F2-D518C4DE69BD}" destId="{0930639F-06AB-452E-A7DB-347FB7BB8ABE}" srcOrd="0" destOrd="0" presId="urn:microsoft.com/office/officeart/2008/layout/LinedList"/>
    <dgm:cxn modelId="{D863E41B-C7B6-4344-8876-93171DD7683F}" srcId="{5A7D1F27-EA79-4EE8-B406-249E7E81D439}" destId="{DBCDCC2B-20F9-4372-AF30-D0130945B9B1}" srcOrd="0" destOrd="0" parTransId="{CD197C7A-03B4-431C-B96F-BD5B4F55DAAE}" sibTransId="{93B3BD12-1B90-421D-A9AB-CABAC6015A47}"/>
    <dgm:cxn modelId="{4611F228-0E82-4001-A2A0-0140F36D407F}" type="presOf" srcId="{5A7D1F27-EA79-4EE8-B406-249E7E81D439}" destId="{DEE16ACC-63ED-4E29-8C4E-55D35FC597EF}" srcOrd="0" destOrd="0" presId="urn:microsoft.com/office/officeart/2008/layout/LinedList"/>
    <dgm:cxn modelId="{8451993F-A086-4518-9214-C610D10BDC63}" type="presOf" srcId="{F2C8BB53-6FB7-4385-94E6-C8CEF82C1C5A}" destId="{F5D46E40-0336-4770-9A5F-B83EAA550C19}" srcOrd="0" destOrd="0" presId="urn:microsoft.com/office/officeart/2008/layout/LinedList"/>
    <dgm:cxn modelId="{7FD2AA5B-5617-4B5F-BF88-6F300A971A99}" type="presOf" srcId="{8D529B63-480A-432D-95B9-26BA63F19B9C}" destId="{7FEBEC5A-6CDB-4E83-BF17-9A3B76647BDE}" srcOrd="0" destOrd="0" presId="urn:microsoft.com/office/officeart/2008/layout/LinedList"/>
    <dgm:cxn modelId="{C22AE557-146A-4C94-8FBB-C270C5895905}" srcId="{DBCDCC2B-20F9-4372-AF30-D0130945B9B1}" destId="{F2C8BB53-6FB7-4385-94E6-C8CEF82C1C5A}" srcOrd="0" destOrd="0" parTransId="{4D441316-7445-4F95-9457-28D7009EFC2E}" sibTransId="{C3E3DB43-AAEB-4D6D-8E80-940AC6E9139E}"/>
    <dgm:cxn modelId="{59777FAF-CFCE-403F-8F56-84B18C7DF3EC}" type="presOf" srcId="{77DD641A-3BDC-4FEE-8EEF-992C91784C01}" destId="{DAC1292B-7106-4F35-9F57-091266B8E811}" srcOrd="0" destOrd="0" presId="urn:microsoft.com/office/officeart/2008/layout/LinedList"/>
    <dgm:cxn modelId="{BE614DDC-71D5-40A9-99DF-D48C7C9158E3}" srcId="{5A7D1F27-EA79-4EE8-B406-249E7E81D439}" destId="{8D529B63-480A-432D-95B9-26BA63F19B9C}" srcOrd="1" destOrd="0" parTransId="{46F78340-2696-46A2-8D19-028007DAFB50}" sibTransId="{18CFD944-BD36-4AB9-A05B-FD0CABB32F75}"/>
    <dgm:cxn modelId="{42CB7AE1-9C63-49E8-9FA7-5352DF1C3C8B}" srcId="{8D529B63-480A-432D-95B9-26BA63F19B9C}" destId="{77DD641A-3BDC-4FEE-8EEF-992C91784C01}" srcOrd="0" destOrd="0" parTransId="{F7A696F4-F98A-467A-8D47-D26DBCB5A510}" sibTransId="{9AD64608-A7AF-4738-8191-2D4983A7514D}"/>
    <dgm:cxn modelId="{B8D1D1FF-6017-498E-B6F2-C4D46A162EB4}" srcId="{5A7D1F27-EA79-4EE8-B406-249E7E81D439}" destId="{52E37F3E-D2D0-44D4-93F2-D518C4DE69BD}" srcOrd="2" destOrd="0" parTransId="{38170F6E-7720-4F20-B0BA-2AB3589C6A44}" sibTransId="{C4CE0359-CEE2-43C2-BC0F-8BB8BEFF2A76}"/>
    <dgm:cxn modelId="{17F6936B-9A8F-429B-BB7A-6CF5DDB5BC44}" type="presParOf" srcId="{DEE16ACC-63ED-4E29-8C4E-55D35FC597EF}" destId="{09E70CA9-25E9-47A3-9468-2E1420972042}" srcOrd="0" destOrd="0" presId="urn:microsoft.com/office/officeart/2008/layout/LinedList"/>
    <dgm:cxn modelId="{EA737D17-BFF3-40F6-9B78-7BD55CC260C3}" type="presParOf" srcId="{DEE16ACC-63ED-4E29-8C4E-55D35FC597EF}" destId="{3AF62987-7612-42E0-84E5-78309DD787A7}" srcOrd="1" destOrd="0" presId="urn:microsoft.com/office/officeart/2008/layout/LinedList"/>
    <dgm:cxn modelId="{6EDD9283-1665-4DAB-9EDB-04D11829ADDC}" type="presParOf" srcId="{3AF62987-7612-42E0-84E5-78309DD787A7}" destId="{7157DCA6-53AB-48C4-B38C-132048315357}" srcOrd="0" destOrd="0" presId="urn:microsoft.com/office/officeart/2008/layout/LinedList"/>
    <dgm:cxn modelId="{DD198A49-4B16-4785-BF98-9233EF78ED4C}" type="presParOf" srcId="{3AF62987-7612-42E0-84E5-78309DD787A7}" destId="{AAC28ABC-1D2D-4811-8E94-D624B415FFD3}" srcOrd="1" destOrd="0" presId="urn:microsoft.com/office/officeart/2008/layout/LinedList"/>
    <dgm:cxn modelId="{AF5BD022-A666-4CF8-8F58-5582024A7DD2}" type="presParOf" srcId="{AAC28ABC-1D2D-4811-8E94-D624B415FFD3}" destId="{EF28CE7C-2335-4227-B8D7-A17E3E62B491}" srcOrd="0" destOrd="0" presId="urn:microsoft.com/office/officeart/2008/layout/LinedList"/>
    <dgm:cxn modelId="{854FB4FA-CA21-4D8A-88CD-A4A7F64611A7}" type="presParOf" srcId="{AAC28ABC-1D2D-4811-8E94-D624B415FFD3}" destId="{802F7797-A839-474E-B172-F5FE84512D95}" srcOrd="1" destOrd="0" presId="urn:microsoft.com/office/officeart/2008/layout/LinedList"/>
    <dgm:cxn modelId="{AE9653FE-4788-4CF9-BBC4-FDF38EFF297C}" type="presParOf" srcId="{802F7797-A839-474E-B172-F5FE84512D95}" destId="{891694B9-B843-4E49-BC63-C77098D6ED61}" srcOrd="0" destOrd="0" presId="urn:microsoft.com/office/officeart/2008/layout/LinedList"/>
    <dgm:cxn modelId="{70682CED-D844-49A1-A4C7-5567C14B144D}" type="presParOf" srcId="{802F7797-A839-474E-B172-F5FE84512D95}" destId="{F5D46E40-0336-4770-9A5F-B83EAA550C19}" srcOrd="1" destOrd="0" presId="urn:microsoft.com/office/officeart/2008/layout/LinedList"/>
    <dgm:cxn modelId="{B51F91FF-1DE4-4BE5-9966-4847B608F85F}" type="presParOf" srcId="{802F7797-A839-474E-B172-F5FE84512D95}" destId="{7FED5FF9-7C82-4BCE-9DAD-5D6B1ABE2E79}" srcOrd="2" destOrd="0" presId="urn:microsoft.com/office/officeart/2008/layout/LinedList"/>
    <dgm:cxn modelId="{70636E98-89D7-4DDD-97B6-2D384A6CEA80}" type="presParOf" srcId="{AAC28ABC-1D2D-4811-8E94-D624B415FFD3}" destId="{9440A17E-FA4E-4E70-ABE7-EAB5DACD7326}" srcOrd="2" destOrd="0" presId="urn:microsoft.com/office/officeart/2008/layout/LinedList"/>
    <dgm:cxn modelId="{55F9D5FC-1E19-4CE5-AD91-2830AC31D319}" type="presParOf" srcId="{AAC28ABC-1D2D-4811-8E94-D624B415FFD3}" destId="{5AE7D919-CA27-476C-AB2C-483440443625}" srcOrd="3" destOrd="0" presId="urn:microsoft.com/office/officeart/2008/layout/LinedList"/>
    <dgm:cxn modelId="{A6086BF1-84CC-458B-845F-F0F223ADA337}" type="presParOf" srcId="{DEE16ACC-63ED-4E29-8C4E-55D35FC597EF}" destId="{4E7B5072-58DC-4D02-8950-54B97988BE30}" srcOrd="2" destOrd="0" presId="urn:microsoft.com/office/officeart/2008/layout/LinedList"/>
    <dgm:cxn modelId="{B2DCE0B0-043F-40C5-9490-BC982FC20ABB}" type="presParOf" srcId="{DEE16ACC-63ED-4E29-8C4E-55D35FC597EF}" destId="{1B678820-E4DE-4640-8952-2E3944886167}" srcOrd="3" destOrd="0" presId="urn:microsoft.com/office/officeart/2008/layout/LinedList"/>
    <dgm:cxn modelId="{953683DA-051A-455C-8398-F15A6636C111}" type="presParOf" srcId="{1B678820-E4DE-4640-8952-2E3944886167}" destId="{7FEBEC5A-6CDB-4E83-BF17-9A3B76647BDE}" srcOrd="0" destOrd="0" presId="urn:microsoft.com/office/officeart/2008/layout/LinedList"/>
    <dgm:cxn modelId="{86BC80AA-DE42-4354-8D27-3D4F6A78EB71}" type="presParOf" srcId="{1B678820-E4DE-4640-8952-2E3944886167}" destId="{F1B20668-C541-4680-83FE-30E48B8630CA}" srcOrd="1" destOrd="0" presId="urn:microsoft.com/office/officeart/2008/layout/LinedList"/>
    <dgm:cxn modelId="{C7D60EBF-CE6A-42CD-BA18-DA8C6F0F1158}" type="presParOf" srcId="{F1B20668-C541-4680-83FE-30E48B8630CA}" destId="{B60C3A63-72B2-4BC3-BBCB-5D7161B2DED9}" srcOrd="0" destOrd="0" presId="urn:microsoft.com/office/officeart/2008/layout/LinedList"/>
    <dgm:cxn modelId="{F5BACF1C-4AEA-4452-8DF2-C95F256BD6D6}" type="presParOf" srcId="{F1B20668-C541-4680-83FE-30E48B8630CA}" destId="{D6B357FD-EE9D-475E-A6AD-B78572E07540}" srcOrd="1" destOrd="0" presId="urn:microsoft.com/office/officeart/2008/layout/LinedList"/>
    <dgm:cxn modelId="{B9F5EED8-D057-48B0-AF95-C8E2D07F3D89}" type="presParOf" srcId="{D6B357FD-EE9D-475E-A6AD-B78572E07540}" destId="{0014E257-382D-4D27-8FCC-0C2568CF0C4F}" srcOrd="0" destOrd="0" presId="urn:microsoft.com/office/officeart/2008/layout/LinedList"/>
    <dgm:cxn modelId="{FEE2E4BC-3FA5-49A1-837B-4BAE35E5554A}" type="presParOf" srcId="{D6B357FD-EE9D-475E-A6AD-B78572E07540}" destId="{DAC1292B-7106-4F35-9F57-091266B8E811}" srcOrd="1" destOrd="0" presId="urn:microsoft.com/office/officeart/2008/layout/LinedList"/>
    <dgm:cxn modelId="{CC951965-EE16-46A3-9897-34A56C34AD67}" type="presParOf" srcId="{D6B357FD-EE9D-475E-A6AD-B78572E07540}" destId="{911F4BED-E0D7-4672-8BA8-F1F36834F94A}" srcOrd="2" destOrd="0" presId="urn:microsoft.com/office/officeart/2008/layout/LinedList"/>
    <dgm:cxn modelId="{0A2B0BC7-D67B-42D2-B72A-B2AD50DF90D0}" type="presParOf" srcId="{F1B20668-C541-4680-83FE-30E48B8630CA}" destId="{7B5ABB3C-F242-4142-9E35-26DD17380B5E}" srcOrd="2" destOrd="0" presId="urn:microsoft.com/office/officeart/2008/layout/LinedList"/>
    <dgm:cxn modelId="{6D4A8BB6-C4D7-4C5A-A10A-E57146EE2FB7}" type="presParOf" srcId="{F1B20668-C541-4680-83FE-30E48B8630CA}" destId="{8BF5A5D2-506E-46C7-ACDB-C07BFF622EFE}" srcOrd="3" destOrd="0" presId="urn:microsoft.com/office/officeart/2008/layout/LinedList"/>
    <dgm:cxn modelId="{BCD734BF-F9D5-47FE-AD3E-D7B8175E3B0E}" type="presParOf" srcId="{DEE16ACC-63ED-4E29-8C4E-55D35FC597EF}" destId="{6EA5E2C5-2B2B-4F81-891D-9583B38CE16E}" srcOrd="4" destOrd="0" presId="urn:microsoft.com/office/officeart/2008/layout/LinedList"/>
    <dgm:cxn modelId="{90995E1F-39E2-47CC-AC75-FAC27FE716DF}" type="presParOf" srcId="{DEE16ACC-63ED-4E29-8C4E-55D35FC597EF}" destId="{C524CF97-3EAA-435B-9363-8FD0B72EF5DF}" srcOrd="5" destOrd="0" presId="urn:microsoft.com/office/officeart/2008/layout/LinedList"/>
    <dgm:cxn modelId="{B0654DB0-5A79-4E6E-A682-4508DCCDB367}" type="presParOf" srcId="{C524CF97-3EAA-435B-9363-8FD0B72EF5DF}" destId="{0930639F-06AB-452E-A7DB-347FB7BB8ABE}" srcOrd="0" destOrd="0" presId="urn:microsoft.com/office/officeart/2008/layout/LinedList"/>
    <dgm:cxn modelId="{72BC96EF-3D29-448A-A922-1F87634225D9}" type="presParOf" srcId="{C524CF97-3EAA-435B-9363-8FD0B72EF5DF}" destId="{BD233737-3656-4CA8-966D-13394B318B19}"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A7D1F27-EA79-4EE8-B406-249E7E81D439}"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PE"/>
        </a:p>
      </dgm:t>
    </dgm:pt>
    <dgm:pt modelId="{DBCDCC2B-20F9-4372-AF30-D0130945B9B1}">
      <dgm:prSet custT="1"/>
      <dgm:spPr/>
      <dgm:t>
        <a:bodyPr/>
        <a:lstStyle/>
        <a:p>
          <a:pPr algn="ctr"/>
          <a:r>
            <a:rPr lang="en-US" sz="1800" b="1" dirty="0"/>
            <a:t>Lack of collaboration across institutions </a:t>
          </a:r>
        </a:p>
        <a:p>
          <a:pPr algn="ctr"/>
          <a:r>
            <a:rPr lang="en-US" sz="1800" dirty="0"/>
            <a:t>(3 RCO)</a:t>
          </a:r>
          <a:endParaRPr lang="es-PE" sz="1800" dirty="0"/>
        </a:p>
      </dgm:t>
    </dgm:pt>
    <dgm:pt modelId="{CD197C7A-03B4-431C-B96F-BD5B4F55DAAE}" type="parTrans" cxnId="{D863E41B-C7B6-4344-8876-93171DD7683F}">
      <dgm:prSet/>
      <dgm:spPr/>
      <dgm:t>
        <a:bodyPr/>
        <a:lstStyle/>
        <a:p>
          <a:endParaRPr lang="es-PE" sz="2000"/>
        </a:p>
      </dgm:t>
    </dgm:pt>
    <dgm:pt modelId="{93B3BD12-1B90-421D-A9AB-CABAC6015A47}" type="sibTrans" cxnId="{D863E41B-C7B6-4344-8876-93171DD7683F}">
      <dgm:prSet/>
      <dgm:spPr/>
      <dgm:t>
        <a:bodyPr/>
        <a:lstStyle/>
        <a:p>
          <a:endParaRPr lang="es-PE" sz="2000"/>
        </a:p>
      </dgm:t>
    </dgm:pt>
    <dgm:pt modelId="{F2C8BB53-6FB7-4385-94E6-C8CEF82C1C5A}">
      <dgm:prSet custT="1"/>
      <dgm:spPr/>
      <dgm:t>
        <a:bodyPr/>
        <a:lstStyle/>
        <a:p>
          <a:r>
            <a:rPr lang="en-US" sz="1800" dirty="0"/>
            <a:t>"Yes; for example, we have ties with other organizations, and we can get together and organize studies more than anything; but at the level of investigations, not at the level of ‘we are going to do things for the community’… So, I do feel like there's that little gap…“ </a:t>
          </a:r>
          <a:r>
            <a:rPr lang="en-US" sz="1800" b="1" dirty="0"/>
            <a:t>RCO3, Lima.</a:t>
          </a:r>
          <a:endParaRPr lang="es-PE" sz="1800" b="1" dirty="0"/>
        </a:p>
      </dgm:t>
    </dgm:pt>
    <dgm:pt modelId="{4D441316-7445-4F95-9457-28D7009EFC2E}" type="parTrans" cxnId="{C22AE557-146A-4C94-8FBB-C270C5895905}">
      <dgm:prSet/>
      <dgm:spPr/>
      <dgm:t>
        <a:bodyPr/>
        <a:lstStyle/>
        <a:p>
          <a:endParaRPr lang="es-PE" sz="2000"/>
        </a:p>
      </dgm:t>
    </dgm:pt>
    <dgm:pt modelId="{C3E3DB43-AAEB-4D6D-8E80-940AC6E9139E}" type="sibTrans" cxnId="{C22AE557-146A-4C94-8FBB-C270C5895905}">
      <dgm:prSet/>
      <dgm:spPr/>
      <dgm:t>
        <a:bodyPr/>
        <a:lstStyle/>
        <a:p>
          <a:endParaRPr lang="es-PE" sz="2000"/>
        </a:p>
      </dgm:t>
    </dgm:pt>
    <dgm:pt modelId="{81566958-709E-477E-B6F5-5C6FAC152318}">
      <dgm:prSet custT="1"/>
      <dgm:spPr/>
      <dgm:t>
        <a:bodyPr/>
        <a:lstStyle/>
        <a:p>
          <a:r>
            <a:rPr lang="en-US" sz="1800" b="0" dirty="0"/>
            <a:t>"Yes, I was telling you that we were never invited (by government to consult about communications)...“ </a:t>
          </a:r>
          <a:r>
            <a:rPr lang="en-US" sz="1800" b="1" dirty="0"/>
            <a:t>RCO1, Lima.</a:t>
          </a:r>
          <a:endParaRPr lang="es-PE" sz="1800" b="1" dirty="0"/>
        </a:p>
      </dgm:t>
    </dgm:pt>
    <dgm:pt modelId="{97744AB8-FC2E-4AAE-A63A-D89505146870}" type="parTrans" cxnId="{7720FDF7-525B-4E3E-9347-8A9B16C933D1}">
      <dgm:prSet/>
      <dgm:spPr/>
      <dgm:t>
        <a:bodyPr/>
        <a:lstStyle/>
        <a:p>
          <a:endParaRPr lang="es-PE"/>
        </a:p>
      </dgm:t>
    </dgm:pt>
    <dgm:pt modelId="{200E76D3-44A8-46B9-955C-0150B8FB0DD3}" type="sibTrans" cxnId="{7720FDF7-525B-4E3E-9347-8A9B16C933D1}">
      <dgm:prSet/>
      <dgm:spPr/>
      <dgm:t>
        <a:bodyPr/>
        <a:lstStyle/>
        <a:p>
          <a:endParaRPr lang="es-PE"/>
        </a:p>
      </dgm:t>
    </dgm:pt>
    <dgm:pt modelId="{DEE16ACC-63ED-4E29-8C4E-55D35FC597EF}" type="pres">
      <dgm:prSet presAssocID="{5A7D1F27-EA79-4EE8-B406-249E7E81D439}" presName="vert0" presStyleCnt="0">
        <dgm:presLayoutVars>
          <dgm:dir/>
          <dgm:animOne val="branch"/>
          <dgm:animLvl val="lvl"/>
        </dgm:presLayoutVars>
      </dgm:prSet>
      <dgm:spPr/>
    </dgm:pt>
    <dgm:pt modelId="{09E70CA9-25E9-47A3-9468-2E1420972042}" type="pres">
      <dgm:prSet presAssocID="{DBCDCC2B-20F9-4372-AF30-D0130945B9B1}" presName="thickLine" presStyleLbl="alignNode1" presStyleIdx="0" presStyleCnt="1"/>
      <dgm:spPr/>
    </dgm:pt>
    <dgm:pt modelId="{3AF62987-7612-42E0-84E5-78309DD787A7}" type="pres">
      <dgm:prSet presAssocID="{DBCDCC2B-20F9-4372-AF30-D0130945B9B1}" presName="horz1" presStyleCnt="0"/>
      <dgm:spPr/>
    </dgm:pt>
    <dgm:pt modelId="{7157DCA6-53AB-48C4-B38C-132048315357}" type="pres">
      <dgm:prSet presAssocID="{DBCDCC2B-20F9-4372-AF30-D0130945B9B1}" presName="tx1" presStyleLbl="revTx" presStyleIdx="0" presStyleCnt="3" custScaleY="38519"/>
      <dgm:spPr/>
    </dgm:pt>
    <dgm:pt modelId="{AAC28ABC-1D2D-4811-8E94-D624B415FFD3}" type="pres">
      <dgm:prSet presAssocID="{DBCDCC2B-20F9-4372-AF30-D0130945B9B1}" presName="vert1" presStyleCnt="0"/>
      <dgm:spPr/>
    </dgm:pt>
    <dgm:pt modelId="{EF28CE7C-2335-4227-B8D7-A17E3E62B491}" type="pres">
      <dgm:prSet presAssocID="{F2C8BB53-6FB7-4385-94E6-C8CEF82C1C5A}" presName="vertSpace2a" presStyleCnt="0"/>
      <dgm:spPr/>
    </dgm:pt>
    <dgm:pt modelId="{802F7797-A839-474E-B172-F5FE84512D95}" type="pres">
      <dgm:prSet presAssocID="{F2C8BB53-6FB7-4385-94E6-C8CEF82C1C5A}" presName="horz2" presStyleCnt="0"/>
      <dgm:spPr/>
    </dgm:pt>
    <dgm:pt modelId="{891694B9-B843-4E49-BC63-C77098D6ED61}" type="pres">
      <dgm:prSet presAssocID="{F2C8BB53-6FB7-4385-94E6-C8CEF82C1C5A}" presName="horzSpace2" presStyleCnt="0"/>
      <dgm:spPr/>
    </dgm:pt>
    <dgm:pt modelId="{F5D46E40-0336-4770-9A5F-B83EAA550C19}" type="pres">
      <dgm:prSet presAssocID="{F2C8BB53-6FB7-4385-94E6-C8CEF82C1C5A}" presName="tx2" presStyleLbl="revTx" presStyleIdx="1" presStyleCnt="3"/>
      <dgm:spPr/>
    </dgm:pt>
    <dgm:pt modelId="{7FED5FF9-7C82-4BCE-9DAD-5D6B1ABE2E79}" type="pres">
      <dgm:prSet presAssocID="{F2C8BB53-6FB7-4385-94E6-C8CEF82C1C5A}" presName="vert2" presStyleCnt="0"/>
      <dgm:spPr/>
    </dgm:pt>
    <dgm:pt modelId="{9440A17E-FA4E-4E70-ABE7-EAB5DACD7326}" type="pres">
      <dgm:prSet presAssocID="{F2C8BB53-6FB7-4385-94E6-C8CEF82C1C5A}" presName="thinLine2b" presStyleLbl="callout" presStyleIdx="0" presStyleCnt="2" custLinFactNeighborX="4034"/>
      <dgm:spPr/>
    </dgm:pt>
    <dgm:pt modelId="{5AE7D919-CA27-476C-AB2C-483440443625}" type="pres">
      <dgm:prSet presAssocID="{F2C8BB53-6FB7-4385-94E6-C8CEF82C1C5A}" presName="vertSpace2b" presStyleCnt="0"/>
      <dgm:spPr/>
    </dgm:pt>
    <dgm:pt modelId="{F1DD5F47-839B-4163-9827-2A6420C6136E}" type="pres">
      <dgm:prSet presAssocID="{81566958-709E-477E-B6F5-5C6FAC152318}" presName="horz2" presStyleCnt="0"/>
      <dgm:spPr/>
    </dgm:pt>
    <dgm:pt modelId="{B7F8FD21-B598-4B73-A2DF-1009B5D86212}" type="pres">
      <dgm:prSet presAssocID="{81566958-709E-477E-B6F5-5C6FAC152318}" presName="horzSpace2" presStyleCnt="0"/>
      <dgm:spPr/>
    </dgm:pt>
    <dgm:pt modelId="{CD582FDE-4752-4140-85EA-5262C6EB14BE}" type="pres">
      <dgm:prSet presAssocID="{81566958-709E-477E-B6F5-5C6FAC152318}" presName="tx2" presStyleLbl="revTx" presStyleIdx="2" presStyleCnt="3" custScaleY="98125" custLinFactNeighborX="967" custLinFactNeighborY="26882"/>
      <dgm:spPr/>
    </dgm:pt>
    <dgm:pt modelId="{CF4B3077-711F-4CE0-801F-7299C911F84D}" type="pres">
      <dgm:prSet presAssocID="{81566958-709E-477E-B6F5-5C6FAC152318}" presName="vert2" presStyleCnt="0"/>
      <dgm:spPr/>
    </dgm:pt>
    <dgm:pt modelId="{71183225-9282-4255-8CB5-11B53444A51B}" type="pres">
      <dgm:prSet presAssocID="{81566958-709E-477E-B6F5-5C6FAC152318}" presName="thinLine2b" presStyleLbl="callout" presStyleIdx="1" presStyleCnt="2"/>
      <dgm:spPr/>
    </dgm:pt>
    <dgm:pt modelId="{D22CA8B7-D55D-4944-922C-C08680C3E7BE}" type="pres">
      <dgm:prSet presAssocID="{81566958-709E-477E-B6F5-5C6FAC152318}" presName="vertSpace2b" presStyleCnt="0"/>
      <dgm:spPr/>
    </dgm:pt>
  </dgm:ptLst>
  <dgm:cxnLst>
    <dgm:cxn modelId="{4B584713-E9A8-4255-BACE-EB3014EB0E06}" type="presOf" srcId="{DBCDCC2B-20F9-4372-AF30-D0130945B9B1}" destId="{7157DCA6-53AB-48C4-B38C-132048315357}" srcOrd="0" destOrd="0" presId="urn:microsoft.com/office/officeart/2008/layout/LinedList"/>
    <dgm:cxn modelId="{D863E41B-C7B6-4344-8876-93171DD7683F}" srcId="{5A7D1F27-EA79-4EE8-B406-249E7E81D439}" destId="{DBCDCC2B-20F9-4372-AF30-D0130945B9B1}" srcOrd="0" destOrd="0" parTransId="{CD197C7A-03B4-431C-B96F-BD5B4F55DAAE}" sibTransId="{93B3BD12-1B90-421D-A9AB-CABAC6015A47}"/>
    <dgm:cxn modelId="{4611F228-0E82-4001-A2A0-0140F36D407F}" type="presOf" srcId="{5A7D1F27-EA79-4EE8-B406-249E7E81D439}" destId="{DEE16ACC-63ED-4E29-8C4E-55D35FC597EF}" srcOrd="0" destOrd="0" presId="urn:microsoft.com/office/officeart/2008/layout/LinedList"/>
    <dgm:cxn modelId="{8451993F-A086-4518-9214-C610D10BDC63}" type="presOf" srcId="{F2C8BB53-6FB7-4385-94E6-C8CEF82C1C5A}" destId="{F5D46E40-0336-4770-9A5F-B83EAA550C19}" srcOrd="0" destOrd="0" presId="urn:microsoft.com/office/officeart/2008/layout/LinedList"/>
    <dgm:cxn modelId="{C22AE557-146A-4C94-8FBB-C270C5895905}" srcId="{DBCDCC2B-20F9-4372-AF30-D0130945B9B1}" destId="{F2C8BB53-6FB7-4385-94E6-C8CEF82C1C5A}" srcOrd="0" destOrd="0" parTransId="{4D441316-7445-4F95-9457-28D7009EFC2E}" sibTransId="{C3E3DB43-AAEB-4D6D-8E80-940AC6E9139E}"/>
    <dgm:cxn modelId="{77F655A4-12C0-4520-A7DF-BB50A820AED9}" type="presOf" srcId="{81566958-709E-477E-B6F5-5C6FAC152318}" destId="{CD582FDE-4752-4140-85EA-5262C6EB14BE}" srcOrd="0" destOrd="0" presId="urn:microsoft.com/office/officeart/2008/layout/LinedList"/>
    <dgm:cxn modelId="{7720FDF7-525B-4E3E-9347-8A9B16C933D1}" srcId="{DBCDCC2B-20F9-4372-AF30-D0130945B9B1}" destId="{81566958-709E-477E-B6F5-5C6FAC152318}" srcOrd="1" destOrd="0" parTransId="{97744AB8-FC2E-4AAE-A63A-D89505146870}" sibTransId="{200E76D3-44A8-46B9-955C-0150B8FB0DD3}"/>
    <dgm:cxn modelId="{17F6936B-9A8F-429B-BB7A-6CF5DDB5BC44}" type="presParOf" srcId="{DEE16ACC-63ED-4E29-8C4E-55D35FC597EF}" destId="{09E70CA9-25E9-47A3-9468-2E1420972042}" srcOrd="0" destOrd="0" presId="urn:microsoft.com/office/officeart/2008/layout/LinedList"/>
    <dgm:cxn modelId="{EA737D17-BFF3-40F6-9B78-7BD55CC260C3}" type="presParOf" srcId="{DEE16ACC-63ED-4E29-8C4E-55D35FC597EF}" destId="{3AF62987-7612-42E0-84E5-78309DD787A7}" srcOrd="1" destOrd="0" presId="urn:microsoft.com/office/officeart/2008/layout/LinedList"/>
    <dgm:cxn modelId="{6EDD9283-1665-4DAB-9EDB-04D11829ADDC}" type="presParOf" srcId="{3AF62987-7612-42E0-84E5-78309DD787A7}" destId="{7157DCA6-53AB-48C4-B38C-132048315357}" srcOrd="0" destOrd="0" presId="urn:microsoft.com/office/officeart/2008/layout/LinedList"/>
    <dgm:cxn modelId="{DD198A49-4B16-4785-BF98-9233EF78ED4C}" type="presParOf" srcId="{3AF62987-7612-42E0-84E5-78309DD787A7}" destId="{AAC28ABC-1D2D-4811-8E94-D624B415FFD3}" srcOrd="1" destOrd="0" presId="urn:microsoft.com/office/officeart/2008/layout/LinedList"/>
    <dgm:cxn modelId="{AF5BD022-A666-4CF8-8F58-5582024A7DD2}" type="presParOf" srcId="{AAC28ABC-1D2D-4811-8E94-D624B415FFD3}" destId="{EF28CE7C-2335-4227-B8D7-A17E3E62B491}" srcOrd="0" destOrd="0" presId="urn:microsoft.com/office/officeart/2008/layout/LinedList"/>
    <dgm:cxn modelId="{854FB4FA-CA21-4D8A-88CD-A4A7F64611A7}" type="presParOf" srcId="{AAC28ABC-1D2D-4811-8E94-D624B415FFD3}" destId="{802F7797-A839-474E-B172-F5FE84512D95}" srcOrd="1" destOrd="0" presId="urn:microsoft.com/office/officeart/2008/layout/LinedList"/>
    <dgm:cxn modelId="{AE9653FE-4788-4CF9-BBC4-FDF38EFF297C}" type="presParOf" srcId="{802F7797-A839-474E-B172-F5FE84512D95}" destId="{891694B9-B843-4E49-BC63-C77098D6ED61}" srcOrd="0" destOrd="0" presId="urn:microsoft.com/office/officeart/2008/layout/LinedList"/>
    <dgm:cxn modelId="{70682CED-D844-49A1-A4C7-5567C14B144D}" type="presParOf" srcId="{802F7797-A839-474E-B172-F5FE84512D95}" destId="{F5D46E40-0336-4770-9A5F-B83EAA550C19}" srcOrd="1" destOrd="0" presId="urn:microsoft.com/office/officeart/2008/layout/LinedList"/>
    <dgm:cxn modelId="{B51F91FF-1DE4-4BE5-9966-4847B608F85F}" type="presParOf" srcId="{802F7797-A839-474E-B172-F5FE84512D95}" destId="{7FED5FF9-7C82-4BCE-9DAD-5D6B1ABE2E79}" srcOrd="2" destOrd="0" presId="urn:microsoft.com/office/officeart/2008/layout/LinedList"/>
    <dgm:cxn modelId="{70636E98-89D7-4DDD-97B6-2D384A6CEA80}" type="presParOf" srcId="{AAC28ABC-1D2D-4811-8E94-D624B415FFD3}" destId="{9440A17E-FA4E-4E70-ABE7-EAB5DACD7326}" srcOrd="2" destOrd="0" presId="urn:microsoft.com/office/officeart/2008/layout/LinedList"/>
    <dgm:cxn modelId="{55F9D5FC-1E19-4CE5-AD91-2830AC31D319}" type="presParOf" srcId="{AAC28ABC-1D2D-4811-8E94-D624B415FFD3}" destId="{5AE7D919-CA27-476C-AB2C-483440443625}" srcOrd="3" destOrd="0" presId="urn:microsoft.com/office/officeart/2008/layout/LinedList"/>
    <dgm:cxn modelId="{C177DDA7-87E3-4ABB-8B5C-E45CAB04333D}" type="presParOf" srcId="{AAC28ABC-1D2D-4811-8E94-D624B415FFD3}" destId="{F1DD5F47-839B-4163-9827-2A6420C6136E}" srcOrd="4" destOrd="0" presId="urn:microsoft.com/office/officeart/2008/layout/LinedList"/>
    <dgm:cxn modelId="{9776FF1C-EA12-4DBD-A810-7EAA488D2D75}" type="presParOf" srcId="{F1DD5F47-839B-4163-9827-2A6420C6136E}" destId="{B7F8FD21-B598-4B73-A2DF-1009B5D86212}" srcOrd="0" destOrd="0" presId="urn:microsoft.com/office/officeart/2008/layout/LinedList"/>
    <dgm:cxn modelId="{C2600E2E-7AF7-4DB3-A617-B6DDCBB75DD9}" type="presParOf" srcId="{F1DD5F47-839B-4163-9827-2A6420C6136E}" destId="{CD582FDE-4752-4140-85EA-5262C6EB14BE}" srcOrd="1" destOrd="0" presId="urn:microsoft.com/office/officeart/2008/layout/LinedList"/>
    <dgm:cxn modelId="{48A56019-98C1-4F69-9A74-1CC7299CB89A}" type="presParOf" srcId="{F1DD5F47-839B-4163-9827-2A6420C6136E}" destId="{CF4B3077-711F-4CE0-801F-7299C911F84D}" srcOrd="2" destOrd="0" presId="urn:microsoft.com/office/officeart/2008/layout/LinedList"/>
    <dgm:cxn modelId="{1C2C45BC-F8D3-4B90-A916-035DFED39A44}" type="presParOf" srcId="{AAC28ABC-1D2D-4811-8E94-D624B415FFD3}" destId="{71183225-9282-4255-8CB5-11B53444A51B}" srcOrd="5" destOrd="0" presId="urn:microsoft.com/office/officeart/2008/layout/LinedList"/>
    <dgm:cxn modelId="{B9063DEC-BE0D-4002-B22F-31A2E216803B}" type="presParOf" srcId="{AAC28ABC-1D2D-4811-8E94-D624B415FFD3}" destId="{D22CA8B7-D55D-4944-922C-C08680C3E7BE}" srcOrd="6"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262034E-6505-47D0-9A2E-A02D670A92FD}"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PE"/>
        </a:p>
      </dgm:t>
    </dgm:pt>
    <dgm:pt modelId="{C0B232A1-9924-4869-932A-3341A8DD36E5}">
      <dgm:prSet/>
      <dgm:spPr/>
      <dgm:t>
        <a:bodyPr/>
        <a:lstStyle/>
        <a:p>
          <a:r>
            <a:rPr lang="en-US" noProof="0" dirty="0"/>
            <a:t>3</a:t>
          </a:r>
        </a:p>
      </dgm:t>
    </dgm:pt>
    <dgm:pt modelId="{28604B50-C5A0-4920-B50E-B168E2E90F40}" type="parTrans" cxnId="{21803C64-F37B-4A88-B0DD-B8FDC981AA86}">
      <dgm:prSet/>
      <dgm:spPr/>
      <dgm:t>
        <a:bodyPr/>
        <a:lstStyle/>
        <a:p>
          <a:endParaRPr lang="en-US" noProof="0" dirty="0"/>
        </a:p>
      </dgm:t>
    </dgm:pt>
    <dgm:pt modelId="{C1A2D1F6-10C3-4B11-B5F0-AC92595F98A7}" type="sibTrans" cxnId="{21803C64-F37B-4A88-B0DD-B8FDC981AA86}">
      <dgm:prSet/>
      <dgm:spPr/>
      <dgm:t>
        <a:bodyPr/>
        <a:lstStyle/>
        <a:p>
          <a:endParaRPr lang="en-US" noProof="0" dirty="0"/>
        </a:p>
      </dgm:t>
    </dgm:pt>
    <dgm:pt modelId="{78A41773-EBCD-431A-AB67-F4A126DAEE2D}">
      <dgm:prSet/>
      <dgm:spPr/>
      <dgm:t>
        <a:bodyPr/>
        <a:lstStyle/>
        <a:p>
          <a:r>
            <a:rPr lang="en-US" noProof="0" dirty="0"/>
            <a:t>1</a:t>
          </a:r>
        </a:p>
      </dgm:t>
    </dgm:pt>
    <dgm:pt modelId="{AED9083F-7EC9-41F5-A464-094578DF1C8F}" type="parTrans" cxnId="{AEAB39E8-B24D-460B-9C72-8ACAB28F4809}">
      <dgm:prSet/>
      <dgm:spPr/>
      <dgm:t>
        <a:bodyPr/>
        <a:lstStyle/>
        <a:p>
          <a:endParaRPr lang="en-US" noProof="0" dirty="0"/>
        </a:p>
      </dgm:t>
    </dgm:pt>
    <dgm:pt modelId="{87DB1354-07FA-449A-A30E-F073FB87451D}" type="sibTrans" cxnId="{AEAB39E8-B24D-460B-9C72-8ACAB28F4809}">
      <dgm:prSet/>
      <dgm:spPr/>
      <dgm:t>
        <a:bodyPr/>
        <a:lstStyle/>
        <a:p>
          <a:endParaRPr lang="en-US" noProof="0" dirty="0"/>
        </a:p>
      </dgm:t>
    </dgm:pt>
    <dgm:pt modelId="{3250F934-74D4-4024-BC44-74C4491337CB}">
      <dgm:prSet/>
      <dgm:spPr/>
      <dgm:t>
        <a:bodyPr/>
        <a:lstStyle/>
        <a:p>
          <a:r>
            <a:rPr lang="en-US" noProof="0" dirty="0"/>
            <a:t>2</a:t>
          </a:r>
        </a:p>
      </dgm:t>
    </dgm:pt>
    <dgm:pt modelId="{88026788-7A8D-474E-8E39-CE3AB265BA70}" type="parTrans" cxnId="{E6B1026F-3E7A-4704-A31E-69030CC99B05}">
      <dgm:prSet/>
      <dgm:spPr/>
      <dgm:t>
        <a:bodyPr/>
        <a:lstStyle/>
        <a:p>
          <a:endParaRPr lang="en-US" noProof="0" dirty="0"/>
        </a:p>
      </dgm:t>
    </dgm:pt>
    <dgm:pt modelId="{EF93B3E4-AB5A-4201-BDEB-849D2CF64582}" type="sibTrans" cxnId="{E6B1026F-3E7A-4704-A31E-69030CC99B05}">
      <dgm:prSet/>
      <dgm:spPr/>
      <dgm:t>
        <a:bodyPr/>
        <a:lstStyle/>
        <a:p>
          <a:endParaRPr lang="en-US" noProof="0" dirty="0"/>
        </a:p>
      </dgm:t>
    </dgm:pt>
    <dgm:pt modelId="{D31B4354-B4A6-40BA-B391-6F322B71047C}">
      <dgm:prSet/>
      <dgm:spPr/>
      <dgm:t>
        <a:bodyPr/>
        <a:lstStyle/>
        <a:p>
          <a:r>
            <a:rPr lang="en-US" noProof="0" dirty="0"/>
            <a:t>4</a:t>
          </a:r>
        </a:p>
      </dgm:t>
    </dgm:pt>
    <dgm:pt modelId="{B8D7BA1E-5934-4C2A-9AA6-AADFD6A9528A}" type="parTrans" cxnId="{08E18AEC-5622-491F-9799-1914A12E855D}">
      <dgm:prSet/>
      <dgm:spPr/>
      <dgm:t>
        <a:bodyPr/>
        <a:lstStyle/>
        <a:p>
          <a:endParaRPr lang="en-US" noProof="0" dirty="0"/>
        </a:p>
      </dgm:t>
    </dgm:pt>
    <dgm:pt modelId="{752F07F9-D5E8-4F3B-BA6D-2B9097C75C27}" type="sibTrans" cxnId="{08E18AEC-5622-491F-9799-1914A12E855D}">
      <dgm:prSet/>
      <dgm:spPr/>
      <dgm:t>
        <a:bodyPr/>
        <a:lstStyle/>
        <a:p>
          <a:endParaRPr lang="en-US" noProof="0" dirty="0"/>
        </a:p>
      </dgm:t>
    </dgm:pt>
    <dgm:pt modelId="{5276F0CA-AE45-495A-97F8-C7AF17E6D7CC}">
      <dgm:prSet/>
      <dgm:spPr/>
      <dgm:t>
        <a:bodyPr/>
        <a:lstStyle/>
        <a:p>
          <a:endParaRPr lang="en-US" noProof="0" dirty="0"/>
        </a:p>
      </dgm:t>
    </dgm:pt>
    <dgm:pt modelId="{407F7F91-AEFE-4C8D-B640-CC5FF6978CC2}" type="parTrans" cxnId="{1E01C09D-2F5C-4052-A1BE-89DA4A88F9A1}">
      <dgm:prSet/>
      <dgm:spPr/>
      <dgm:t>
        <a:bodyPr/>
        <a:lstStyle/>
        <a:p>
          <a:endParaRPr lang="en-US" noProof="0" dirty="0"/>
        </a:p>
      </dgm:t>
    </dgm:pt>
    <dgm:pt modelId="{D3243D76-7D83-4A6B-A22F-11AAB3DFA6BB}" type="sibTrans" cxnId="{1E01C09D-2F5C-4052-A1BE-89DA4A88F9A1}">
      <dgm:prSet/>
      <dgm:spPr/>
      <dgm:t>
        <a:bodyPr/>
        <a:lstStyle/>
        <a:p>
          <a:endParaRPr lang="en-US" noProof="0" dirty="0"/>
        </a:p>
      </dgm:t>
    </dgm:pt>
    <dgm:pt modelId="{75865A3D-4FA0-4D22-8117-11455EE1CB8D}">
      <dgm:prSet/>
      <dgm:spPr/>
      <dgm:t>
        <a:bodyPr/>
        <a:lstStyle/>
        <a:p>
          <a:endParaRPr lang="en-US" noProof="0" dirty="0"/>
        </a:p>
      </dgm:t>
    </dgm:pt>
    <dgm:pt modelId="{A8B18C00-68D9-468F-9712-3045B5078C35}" type="sibTrans" cxnId="{ED0C7886-2ACD-4305-8FE5-F17DCF4AA887}">
      <dgm:prSet/>
      <dgm:spPr/>
      <dgm:t>
        <a:bodyPr/>
        <a:lstStyle/>
        <a:p>
          <a:endParaRPr lang="en-US" noProof="0" dirty="0"/>
        </a:p>
      </dgm:t>
    </dgm:pt>
    <dgm:pt modelId="{CBEBCF28-2F5C-47B0-8840-7A27EA4FCD53}" type="parTrans" cxnId="{ED0C7886-2ACD-4305-8FE5-F17DCF4AA887}">
      <dgm:prSet/>
      <dgm:spPr/>
      <dgm:t>
        <a:bodyPr/>
        <a:lstStyle/>
        <a:p>
          <a:endParaRPr lang="en-US" noProof="0" dirty="0"/>
        </a:p>
      </dgm:t>
    </dgm:pt>
    <dgm:pt modelId="{5AE4AA6A-AF4D-4EA1-B5F0-E7FC7A09E7DE}">
      <dgm:prSet/>
      <dgm:spPr/>
      <dgm:t>
        <a:bodyPr/>
        <a:lstStyle/>
        <a:p>
          <a:r>
            <a:rPr lang="en-US" noProof="0" dirty="0"/>
            <a:t>Improve regulations to protect the right to medical leave without consequences that affect people’s economic stability and well-being.</a:t>
          </a:r>
        </a:p>
      </dgm:t>
    </dgm:pt>
    <dgm:pt modelId="{ED18F6FF-878E-4822-8E71-97E3DFABFAEF}" type="parTrans" cxnId="{88E6A88D-DE60-4C4D-A83F-F7272D45FBE1}">
      <dgm:prSet/>
      <dgm:spPr/>
      <dgm:t>
        <a:bodyPr/>
        <a:lstStyle/>
        <a:p>
          <a:endParaRPr lang="en-US" noProof="0" dirty="0"/>
        </a:p>
      </dgm:t>
    </dgm:pt>
    <dgm:pt modelId="{843D1846-E7EF-4FB7-8D58-D6AC47C39A20}" type="sibTrans" cxnId="{88E6A88D-DE60-4C4D-A83F-F7272D45FBE1}">
      <dgm:prSet/>
      <dgm:spPr/>
      <dgm:t>
        <a:bodyPr/>
        <a:lstStyle/>
        <a:p>
          <a:endParaRPr lang="en-US" noProof="0" dirty="0"/>
        </a:p>
      </dgm:t>
    </dgm:pt>
    <dgm:pt modelId="{33307824-295D-4F79-BDCF-981D80541FB4}">
      <dgm:prSet/>
      <dgm:spPr/>
      <dgm:t>
        <a:bodyPr/>
        <a:lstStyle/>
        <a:p>
          <a:r>
            <a:rPr lang="en-US" noProof="0" dirty="0"/>
            <a:t>Educate the community: Fight social stigma and avoid  linking </a:t>
          </a:r>
          <a:r>
            <a:rPr lang="en-US" noProof="0" dirty="0" err="1"/>
            <a:t>Mpox</a:t>
          </a:r>
          <a:r>
            <a:rPr lang="en-US" noProof="0" dirty="0"/>
            <a:t> infection with vulnerable communities.</a:t>
          </a:r>
        </a:p>
      </dgm:t>
    </dgm:pt>
    <dgm:pt modelId="{2BD73AD9-CB6E-4644-88EB-8B7A60EA6C9B}" type="parTrans" cxnId="{DE2ECCF4-EFB1-4799-9E39-24CB41ABFDA7}">
      <dgm:prSet/>
      <dgm:spPr/>
      <dgm:t>
        <a:bodyPr/>
        <a:lstStyle/>
        <a:p>
          <a:endParaRPr lang="en-US" noProof="0" dirty="0"/>
        </a:p>
      </dgm:t>
    </dgm:pt>
    <dgm:pt modelId="{F4795AB0-F6BC-4603-BF36-D4D91AEB0E3D}" type="sibTrans" cxnId="{DE2ECCF4-EFB1-4799-9E39-24CB41ABFDA7}">
      <dgm:prSet/>
      <dgm:spPr/>
      <dgm:t>
        <a:bodyPr/>
        <a:lstStyle/>
        <a:p>
          <a:endParaRPr lang="en-US" noProof="0" dirty="0"/>
        </a:p>
      </dgm:t>
    </dgm:pt>
    <dgm:pt modelId="{A781F54E-8695-485D-A238-9B4F604EFDFC}">
      <dgm:prSet/>
      <dgm:spPr/>
      <dgm:t>
        <a:bodyPr/>
        <a:lstStyle/>
        <a:p>
          <a:r>
            <a:rPr lang="en-US" noProof="0" dirty="0"/>
            <a:t>Reinforce care and follow-up activities providing information and linkage to emotional support strategies, such as mental health services and hotlines.</a:t>
          </a:r>
        </a:p>
      </dgm:t>
    </dgm:pt>
    <dgm:pt modelId="{B46762B5-939F-4587-9CE5-E2A0259C94A5}" type="parTrans" cxnId="{93C8F1DE-3F83-474F-B66E-46FABA0F02A7}">
      <dgm:prSet/>
      <dgm:spPr/>
      <dgm:t>
        <a:bodyPr/>
        <a:lstStyle/>
        <a:p>
          <a:endParaRPr lang="en-US" noProof="0" dirty="0"/>
        </a:p>
      </dgm:t>
    </dgm:pt>
    <dgm:pt modelId="{D915ED9C-C116-40F1-87F5-32FFC3BA40DF}" type="sibTrans" cxnId="{93C8F1DE-3F83-474F-B66E-46FABA0F02A7}">
      <dgm:prSet/>
      <dgm:spPr/>
      <dgm:t>
        <a:bodyPr/>
        <a:lstStyle/>
        <a:p>
          <a:endParaRPr lang="en-US" noProof="0" dirty="0"/>
        </a:p>
      </dgm:t>
    </dgm:pt>
    <dgm:pt modelId="{BEB3229A-20C5-41A0-9B76-78021DDCAA86}">
      <dgm:prSet/>
      <dgm:spPr/>
      <dgm:t>
        <a:bodyPr/>
        <a:lstStyle/>
        <a:p>
          <a:r>
            <a:rPr lang="en-US" noProof="0" dirty="0"/>
            <a:t>Closely monitor the quality of care at health centers and strengthen mechanisms for the protection of the rights of the patient.</a:t>
          </a:r>
        </a:p>
      </dgm:t>
    </dgm:pt>
    <dgm:pt modelId="{A4B89E98-53BA-420D-9FB8-AE3B29BB37A4}" type="parTrans" cxnId="{756CEF01-88FF-41A9-B738-AB217A714E8C}">
      <dgm:prSet/>
      <dgm:spPr/>
      <dgm:t>
        <a:bodyPr/>
        <a:lstStyle/>
        <a:p>
          <a:endParaRPr lang="en-US" noProof="0" dirty="0"/>
        </a:p>
      </dgm:t>
    </dgm:pt>
    <dgm:pt modelId="{6209AB82-855B-46C6-9682-8D41F54A438D}" type="sibTrans" cxnId="{756CEF01-88FF-41A9-B738-AB217A714E8C}">
      <dgm:prSet/>
      <dgm:spPr/>
      <dgm:t>
        <a:bodyPr/>
        <a:lstStyle/>
        <a:p>
          <a:endParaRPr lang="en-US" noProof="0" dirty="0"/>
        </a:p>
      </dgm:t>
    </dgm:pt>
    <dgm:pt modelId="{F8DE6674-7862-46CF-A715-BA91D840CAA1}">
      <dgm:prSet/>
      <dgm:spPr/>
      <dgm:t>
        <a:bodyPr/>
        <a:lstStyle/>
        <a:p>
          <a:endParaRPr lang="en-US" noProof="0" dirty="0"/>
        </a:p>
      </dgm:t>
    </dgm:pt>
    <dgm:pt modelId="{1E5FF066-678C-4682-AB0F-7E407C4932C2}" type="parTrans" cxnId="{20A70211-8A00-475B-A2C6-BCEC68EF5FD6}">
      <dgm:prSet/>
      <dgm:spPr/>
      <dgm:t>
        <a:bodyPr/>
        <a:lstStyle/>
        <a:p>
          <a:endParaRPr lang="en-US" noProof="0" dirty="0"/>
        </a:p>
      </dgm:t>
    </dgm:pt>
    <dgm:pt modelId="{6A8993DC-285F-4DE5-991B-F9AFA2513964}" type="sibTrans" cxnId="{20A70211-8A00-475B-A2C6-BCEC68EF5FD6}">
      <dgm:prSet/>
      <dgm:spPr/>
      <dgm:t>
        <a:bodyPr/>
        <a:lstStyle/>
        <a:p>
          <a:endParaRPr lang="en-US" noProof="0" dirty="0"/>
        </a:p>
      </dgm:t>
    </dgm:pt>
    <dgm:pt modelId="{BD866A75-F80F-47AE-AB5B-02404F80A196}">
      <dgm:prSet/>
      <dgm:spPr/>
      <dgm:t>
        <a:bodyPr/>
        <a:lstStyle/>
        <a:p>
          <a:endParaRPr lang="en-US" noProof="0" dirty="0"/>
        </a:p>
      </dgm:t>
    </dgm:pt>
    <dgm:pt modelId="{2AAE6BB3-E1E3-4A5A-9655-F9956C7A1EC9}" type="parTrans" cxnId="{D9D89EB3-4D4F-452A-95CB-BE8C7B045612}">
      <dgm:prSet/>
      <dgm:spPr/>
      <dgm:t>
        <a:bodyPr/>
        <a:lstStyle/>
        <a:p>
          <a:endParaRPr lang="en-US" noProof="0" dirty="0"/>
        </a:p>
      </dgm:t>
    </dgm:pt>
    <dgm:pt modelId="{7A61FB02-247C-4BA7-87D6-5BCAF2B49D80}" type="sibTrans" cxnId="{D9D89EB3-4D4F-452A-95CB-BE8C7B045612}">
      <dgm:prSet/>
      <dgm:spPr/>
      <dgm:t>
        <a:bodyPr/>
        <a:lstStyle/>
        <a:p>
          <a:endParaRPr lang="en-US" noProof="0" dirty="0"/>
        </a:p>
      </dgm:t>
    </dgm:pt>
    <dgm:pt modelId="{913EAAFA-B2D8-4520-9AAD-E5F114DF1D71}">
      <dgm:prSet/>
      <dgm:spPr/>
      <dgm:t>
        <a:bodyPr/>
        <a:lstStyle/>
        <a:p>
          <a:endParaRPr lang="en-US" noProof="0" dirty="0"/>
        </a:p>
      </dgm:t>
    </dgm:pt>
    <dgm:pt modelId="{582216B5-00D9-480A-9778-78EA1F362DC5}" type="parTrans" cxnId="{6E76BECE-59FB-4A62-9526-4F69593641CA}">
      <dgm:prSet/>
      <dgm:spPr/>
      <dgm:t>
        <a:bodyPr/>
        <a:lstStyle/>
        <a:p>
          <a:endParaRPr lang="es-PE"/>
        </a:p>
      </dgm:t>
    </dgm:pt>
    <dgm:pt modelId="{9F8D6A5E-9BB5-4A0E-A319-D904B6395146}" type="sibTrans" cxnId="{6E76BECE-59FB-4A62-9526-4F69593641CA}">
      <dgm:prSet/>
      <dgm:spPr/>
      <dgm:t>
        <a:bodyPr/>
        <a:lstStyle/>
        <a:p>
          <a:endParaRPr lang="es-PE"/>
        </a:p>
      </dgm:t>
    </dgm:pt>
    <dgm:pt modelId="{BA267968-8813-43D8-A929-C8F905BD32F4}">
      <dgm:prSet/>
      <dgm:spPr/>
      <dgm:t>
        <a:bodyPr/>
        <a:lstStyle/>
        <a:p>
          <a:endParaRPr lang="en-US" noProof="0" dirty="0"/>
        </a:p>
      </dgm:t>
    </dgm:pt>
    <dgm:pt modelId="{4C85E632-FAE6-42AC-984D-6CCA8C04B519}" type="parTrans" cxnId="{E4194F80-8DE0-49A7-95EA-AD15FE831D74}">
      <dgm:prSet/>
      <dgm:spPr/>
      <dgm:t>
        <a:bodyPr/>
        <a:lstStyle/>
        <a:p>
          <a:endParaRPr lang="es-PE"/>
        </a:p>
      </dgm:t>
    </dgm:pt>
    <dgm:pt modelId="{18842DC7-79E6-4A9D-B581-AFCE80368468}" type="sibTrans" cxnId="{E4194F80-8DE0-49A7-95EA-AD15FE831D74}">
      <dgm:prSet/>
      <dgm:spPr/>
      <dgm:t>
        <a:bodyPr/>
        <a:lstStyle/>
        <a:p>
          <a:endParaRPr lang="es-PE"/>
        </a:p>
      </dgm:t>
    </dgm:pt>
    <dgm:pt modelId="{8E528283-1A6E-4708-9487-34DE9EFE39D9}" type="pres">
      <dgm:prSet presAssocID="{D262034E-6505-47D0-9A2E-A02D670A92FD}" presName="vert0" presStyleCnt="0">
        <dgm:presLayoutVars>
          <dgm:dir/>
          <dgm:animOne val="branch"/>
          <dgm:animLvl val="lvl"/>
        </dgm:presLayoutVars>
      </dgm:prSet>
      <dgm:spPr/>
    </dgm:pt>
    <dgm:pt modelId="{D73D92DB-9481-46B1-B8A4-305443F28523}" type="pres">
      <dgm:prSet presAssocID="{78A41773-EBCD-431A-AB67-F4A126DAEE2D}" presName="thickLine" presStyleLbl="alignNode1" presStyleIdx="0" presStyleCnt="7"/>
      <dgm:spPr/>
    </dgm:pt>
    <dgm:pt modelId="{B102CE73-AE2B-44E2-99C2-430313F825B6}" type="pres">
      <dgm:prSet presAssocID="{78A41773-EBCD-431A-AB67-F4A126DAEE2D}" presName="horz1" presStyleCnt="0"/>
      <dgm:spPr/>
    </dgm:pt>
    <dgm:pt modelId="{8B152FF7-0CCC-4CB9-8297-F5DB2416AFD6}" type="pres">
      <dgm:prSet presAssocID="{78A41773-EBCD-431A-AB67-F4A126DAEE2D}" presName="tx1" presStyleLbl="revTx" presStyleIdx="0" presStyleCnt="14"/>
      <dgm:spPr/>
    </dgm:pt>
    <dgm:pt modelId="{96AE2E5D-C1BE-4F83-8F9C-20876302FF27}" type="pres">
      <dgm:prSet presAssocID="{78A41773-EBCD-431A-AB67-F4A126DAEE2D}" presName="vert1" presStyleCnt="0"/>
      <dgm:spPr/>
    </dgm:pt>
    <dgm:pt modelId="{8965BBA2-2E0A-44EC-AD52-A46283B5699F}" type="pres">
      <dgm:prSet presAssocID="{5AE4AA6A-AF4D-4EA1-B5F0-E7FC7A09E7DE}" presName="vertSpace2a" presStyleCnt="0"/>
      <dgm:spPr/>
    </dgm:pt>
    <dgm:pt modelId="{A907DB5D-5521-4E23-8B7A-36C9E44D695A}" type="pres">
      <dgm:prSet presAssocID="{5AE4AA6A-AF4D-4EA1-B5F0-E7FC7A09E7DE}" presName="horz2" presStyleCnt="0"/>
      <dgm:spPr/>
    </dgm:pt>
    <dgm:pt modelId="{BCD06D98-22D9-4B40-8FBE-C7DAB2DE7675}" type="pres">
      <dgm:prSet presAssocID="{5AE4AA6A-AF4D-4EA1-B5F0-E7FC7A09E7DE}" presName="horzSpace2" presStyleCnt="0"/>
      <dgm:spPr/>
    </dgm:pt>
    <dgm:pt modelId="{83A75D8F-1735-4F5C-B896-4A7D91B8F3C7}" type="pres">
      <dgm:prSet presAssocID="{5AE4AA6A-AF4D-4EA1-B5F0-E7FC7A09E7DE}" presName="tx2" presStyleLbl="revTx" presStyleIdx="1" presStyleCnt="14" custScaleX="275039"/>
      <dgm:spPr/>
    </dgm:pt>
    <dgm:pt modelId="{42A397CC-3E27-436B-BEBC-68DCA823C508}" type="pres">
      <dgm:prSet presAssocID="{5AE4AA6A-AF4D-4EA1-B5F0-E7FC7A09E7DE}" presName="vert2" presStyleCnt="0"/>
      <dgm:spPr/>
    </dgm:pt>
    <dgm:pt modelId="{13E2E50A-1937-48C4-BD40-606307C92DEC}" type="pres">
      <dgm:prSet presAssocID="{5AE4AA6A-AF4D-4EA1-B5F0-E7FC7A09E7DE}" presName="thinLine2b" presStyleLbl="callout" presStyleIdx="0" presStyleCnt="7"/>
      <dgm:spPr/>
    </dgm:pt>
    <dgm:pt modelId="{20DA2F21-21FD-47A8-9C7E-82C71E806E1E}" type="pres">
      <dgm:prSet presAssocID="{5AE4AA6A-AF4D-4EA1-B5F0-E7FC7A09E7DE}" presName="vertSpace2b" presStyleCnt="0"/>
      <dgm:spPr/>
    </dgm:pt>
    <dgm:pt modelId="{72A44251-418A-41A9-98D4-212A8EB98474}" type="pres">
      <dgm:prSet presAssocID="{3250F934-74D4-4024-BC44-74C4491337CB}" presName="thickLine" presStyleLbl="alignNode1" presStyleIdx="1" presStyleCnt="7"/>
      <dgm:spPr/>
    </dgm:pt>
    <dgm:pt modelId="{ABD09593-CAA7-4947-9CAB-56CD1EE0DD6D}" type="pres">
      <dgm:prSet presAssocID="{3250F934-74D4-4024-BC44-74C4491337CB}" presName="horz1" presStyleCnt="0"/>
      <dgm:spPr/>
    </dgm:pt>
    <dgm:pt modelId="{A786953A-E33E-4B10-83C3-2FF8F8DDC65E}" type="pres">
      <dgm:prSet presAssocID="{3250F934-74D4-4024-BC44-74C4491337CB}" presName="tx1" presStyleLbl="revTx" presStyleIdx="2" presStyleCnt="14"/>
      <dgm:spPr/>
    </dgm:pt>
    <dgm:pt modelId="{BD12E622-E6EA-4979-9265-28D53BE1EA8F}" type="pres">
      <dgm:prSet presAssocID="{3250F934-74D4-4024-BC44-74C4491337CB}" presName="vert1" presStyleCnt="0"/>
      <dgm:spPr/>
    </dgm:pt>
    <dgm:pt modelId="{08C31BD6-F538-4BA5-8E41-DB92052B2597}" type="pres">
      <dgm:prSet presAssocID="{33307824-295D-4F79-BDCF-981D80541FB4}" presName="vertSpace2a" presStyleCnt="0"/>
      <dgm:spPr/>
    </dgm:pt>
    <dgm:pt modelId="{1141CD90-0594-4320-82EC-3EDC38C1D376}" type="pres">
      <dgm:prSet presAssocID="{33307824-295D-4F79-BDCF-981D80541FB4}" presName="horz2" presStyleCnt="0"/>
      <dgm:spPr/>
    </dgm:pt>
    <dgm:pt modelId="{D93BD555-BFA1-4354-BB79-7C69A2D47F70}" type="pres">
      <dgm:prSet presAssocID="{33307824-295D-4F79-BDCF-981D80541FB4}" presName="horzSpace2" presStyleCnt="0"/>
      <dgm:spPr/>
    </dgm:pt>
    <dgm:pt modelId="{966B6ED8-9A11-4E05-954F-5117B0BE2FAF}" type="pres">
      <dgm:prSet presAssocID="{33307824-295D-4F79-BDCF-981D80541FB4}" presName="tx2" presStyleLbl="revTx" presStyleIdx="3" presStyleCnt="14" custScaleX="275039"/>
      <dgm:spPr/>
    </dgm:pt>
    <dgm:pt modelId="{F19F77C6-BEC6-4BF6-AC6A-69B379FB1350}" type="pres">
      <dgm:prSet presAssocID="{33307824-295D-4F79-BDCF-981D80541FB4}" presName="vert2" presStyleCnt="0"/>
      <dgm:spPr/>
    </dgm:pt>
    <dgm:pt modelId="{671E8FA6-0E8B-43AF-B0E5-8D637D9A0477}" type="pres">
      <dgm:prSet presAssocID="{33307824-295D-4F79-BDCF-981D80541FB4}" presName="thinLine2b" presStyleLbl="callout" presStyleIdx="1" presStyleCnt="7"/>
      <dgm:spPr/>
    </dgm:pt>
    <dgm:pt modelId="{A0850053-A73E-4BDC-9C81-7901EC5EEE85}" type="pres">
      <dgm:prSet presAssocID="{33307824-295D-4F79-BDCF-981D80541FB4}" presName="vertSpace2b" presStyleCnt="0"/>
      <dgm:spPr/>
    </dgm:pt>
    <dgm:pt modelId="{807F867C-8012-40AB-9C39-CC03D93CBD01}" type="pres">
      <dgm:prSet presAssocID="{C0B232A1-9924-4869-932A-3341A8DD36E5}" presName="thickLine" presStyleLbl="alignNode1" presStyleIdx="2" presStyleCnt="7"/>
      <dgm:spPr/>
    </dgm:pt>
    <dgm:pt modelId="{0884C329-5AD0-4125-990D-CECCDA312705}" type="pres">
      <dgm:prSet presAssocID="{C0B232A1-9924-4869-932A-3341A8DD36E5}" presName="horz1" presStyleCnt="0"/>
      <dgm:spPr/>
    </dgm:pt>
    <dgm:pt modelId="{5CE1CCBB-387B-4E0D-BC75-6B503C89CA63}" type="pres">
      <dgm:prSet presAssocID="{C0B232A1-9924-4869-932A-3341A8DD36E5}" presName="tx1" presStyleLbl="revTx" presStyleIdx="4" presStyleCnt="14"/>
      <dgm:spPr/>
    </dgm:pt>
    <dgm:pt modelId="{E8ABE278-70F2-4310-A267-0F966D36361B}" type="pres">
      <dgm:prSet presAssocID="{C0B232A1-9924-4869-932A-3341A8DD36E5}" presName="vert1" presStyleCnt="0"/>
      <dgm:spPr/>
    </dgm:pt>
    <dgm:pt modelId="{3803E792-0FBE-4B32-ACDA-02124F51DEC3}" type="pres">
      <dgm:prSet presAssocID="{A781F54E-8695-485D-A238-9B4F604EFDFC}" presName="vertSpace2a" presStyleCnt="0"/>
      <dgm:spPr/>
    </dgm:pt>
    <dgm:pt modelId="{7E27FBCB-9F89-4601-8EBD-8E5544431A96}" type="pres">
      <dgm:prSet presAssocID="{A781F54E-8695-485D-A238-9B4F604EFDFC}" presName="horz2" presStyleCnt="0"/>
      <dgm:spPr/>
    </dgm:pt>
    <dgm:pt modelId="{F6C13902-6C95-43E0-B980-0869164BB626}" type="pres">
      <dgm:prSet presAssocID="{A781F54E-8695-485D-A238-9B4F604EFDFC}" presName="horzSpace2" presStyleCnt="0"/>
      <dgm:spPr/>
    </dgm:pt>
    <dgm:pt modelId="{944E56DF-6ADB-4D90-A151-9654EF03AD3E}" type="pres">
      <dgm:prSet presAssocID="{A781F54E-8695-485D-A238-9B4F604EFDFC}" presName="tx2" presStyleLbl="revTx" presStyleIdx="5" presStyleCnt="14" custScaleX="275039"/>
      <dgm:spPr/>
    </dgm:pt>
    <dgm:pt modelId="{000E97CF-CDF5-4F48-BD06-310F9D8577BA}" type="pres">
      <dgm:prSet presAssocID="{A781F54E-8695-485D-A238-9B4F604EFDFC}" presName="vert2" presStyleCnt="0"/>
      <dgm:spPr/>
    </dgm:pt>
    <dgm:pt modelId="{B9655D82-F0EF-4492-A807-238EBA37444C}" type="pres">
      <dgm:prSet presAssocID="{A781F54E-8695-485D-A238-9B4F604EFDFC}" presName="thinLine2b" presStyleLbl="callout" presStyleIdx="2" presStyleCnt="7"/>
      <dgm:spPr/>
    </dgm:pt>
    <dgm:pt modelId="{6FBC8D1E-074D-4986-95E8-26470C8E32E5}" type="pres">
      <dgm:prSet presAssocID="{A781F54E-8695-485D-A238-9B4F604EFDFC}" presName="vertSpace2b" presStyleCnt="0"/>
      <dgm:spPr/>
    </dgm:pt>
    <dgm:pt modelId="{202B56AD-F0A0-4788-8517-B170CF04A1C1}" type="pres">
      <dgm:prSet presAssocID="{D31B4354-B4A6-40BA-B391-6F322B71047C}" presName="thickLine" presStyleLbl="alignNode1" presStyleIdx="3" presStyleCnt="7"/>
      <dgm:spPr/>
    </dgm:pt>
    <dgm:pt modelId="{7E09EFF3-84D4-4853-95DF-7345ED4EE8A2}" type="pres">
      <dgm:prSet presAssocID="{D31B4354-B4A6-40BA-B391-6F322B71047C}" presName="horz1" presStyleCnt="0"/>
      <dgm:spPr/>
    </dgm:pt>
    <dgm:pt modelId="{3744D378-46DE-4719-B2A3-21070FE758F3}" type="pres">
      <dgm:prSet presAssocID="{D31B4354-B4A6-40BA-B391-6F322B71047C}" presName="tx1" presStyleLbl="revTx" presStyleIdx="6" presStyleCnt="14"/>
      <dgm:spPr/>
    </dgm:pt>
    <dgm:pt modelId="{F965D768-E494-4322-9DB4-792DABA9C72B}" type="pres">
      <dgm:prSet presAssocID="{D31B4354-B4A6-40BA-B391-6F322B71047C}" presName="vert1" presStyleCnt="0"/>
      <dgm:spPr/>
    </dgm:pt>
    <dgm:pt modelId="{2A32049F-9DAF-4727-9F47-257F6B274B77}" type="pres">
      <dgm:prSet presAssocID="{BEB3229A-20C5-41A0-9B76-78021DDCAA86}" presName="vertSpace2a" presStyleCnt="0"/>
      <dgm:spPr/>
    </dgm:pt>
    <dgm:pt modelId="{2672A22C-EB3D-435F-8A58-4676DD867DDA}" type="pres">
      <dgm:prSet presAssocID="{BEB3229A-20C5-41A0-9B76-78021DDCAA86}" presName="horz2" presStyleCnt="0"/>
      <dgm:spPr/>
    </dgm:pt>
    <dgm:pt modelId="{BF23DE28-EC3C-47E0-9D65-3612BF0E956A}" type="pres">
      <dgm:prSet presAssocID="{BEB3229A-20C5-41A0-9B76-78021DDCAA86}" presName="horzSpace2" presStyleCnt="0"/>
      <dgm:spPr/>
    </dgm:pt>
    <dgm:pt modelId="{C22B99C8-EB35-45A0-8CA3-150C12D2AA2D}" type="pres">
      <dgm:prSet presAssocID="{BEB3229A-20C5-41A0-9B76-78021DDCAA86}" presName="tx2" presStyleLbl="revTx" presStyleIdx="7" presStyleCnt="14" custScaleX="275039"/>
      <dgm:spPr/>
    </dgm:pt>
    <dgm:pt modelId="{F9948140-4C8B-4983-BACE-39C271266128}" type="pres">
      <dgm:prSet presAssocID="{BEB3229A-20C5-41A0-9B76-78021DDCAA86}" presName="vert2" presStyleCnt="0"/>
      <dgm:spPr/>
    </dgm:pt>
    <dgm:pt modelId="{CC830903-79E9-42D2-BDEE-E4735F976B1B}" type="pres">
      <dgm:prSet presAssocID="{BEB3229A-20C5-41A0-9B76-78021DDCAA86}" presName="thinLine2b" presStyleLbl="callout" presStyleIdx="3" presStyleCnt="7"/>
      <dgm:spPr/>
    </dgm:pt>
    <dgm:pt modelId="{CF2BB898-EB44-46FD-94BC-DEA35E003DDC}" type="pres">
      <dgm:prSet presAssocID="{BEB3229A-20C5-41A0-9B76-78021DDCAA86}" presName="vertSpace2b" presStyleCnt="0"/>
      <dgm:spPr/>
    </dgm:pt>
    <dgm:pt modelId="{F734A693-2F38-44DF-9450-A88B2903D0CE}" type="pres">
      <dgm:prSet presAssocID="{5276F0CA-AE45-495A-97F8-C7AF17E6D7CC}" presName="thickLine" presStyleLbl="alignNode1" presStyleIdx="4" presStyleCnt="7"/>
      <dgm:spPr/>
    </dgm:pt>
    <dgm:pt modelId="{E7F8DBF4-075F-44CC-ACC1-35D07BD9A64B}" type="pres">
      <dgm:prSet presAssocID="{5276F0CA-AE45-495A-97F8-C7AF17E6D7CC}" presName="horz1" presStyleCnt="0"/>
      <dgm:spPr/>
    </dgm:pt>
    <dgm:pt modelId="{BB367BFA-26B5-47BF-ABE2-2E1123F2600C}" type="pres">
      <dgm:prSet presAssocID="{5276F0CA-AE45-495A-97F8-C7AF17E6D7CC}" presName="tx1" presStyleLbl="revTx" presStyleIdx="8" presStyleCnt="14"/>
      <dgm:spPr/>
    </dgm:pt>
    <dgm:pt modelId="{ADA7436B-8DC4-465C-BB27-D2CD4CDC3419}" type="pres">
      <dgm:prSet presAssocID="{5276F0CA-AE45-495A-97F8-C7AF17E6D7CC}" presName="vert1" presStyleCnt="0"/>
      <dgm:spPr/>
    </dgm:pt>
    <dgm:pt modelId="{96FF89DF-02D3-47CF-833F-BCC89BA076B5}" type="pres">
      <dgm:prSet presAssocID="{F8DE6674-7862-46CF-A715-BA91D840CAA1}" presName="vertSpace2a" presStyleCnt="0"/>
      <dgm:spPr/>
    </dgm:pt>
    <dgm:pt modelId="{D2FB5635-05C1-488D-BC2B-7290F576BAE2}" type="pres">
      <dgm:prSet presAssocID="{F8DE6674-7862-46CF-A715-BA91D840CAA1}" presName="horz2" presStyleCnt="0"/>
      <dgm:spPr/>
    </dgm:pt>
    <dgm:pt modelId="{5214F45E-7598-4E48-94D5-4911693A24E2}" type="pres">
      <dgm:prSet presAssocID="{F8DE6674-7862-46CF-A715-BA91D840CAA1}" presName="horzSpace2" presStyleCnt="0"/>
      <dgm:spPr/>
    </dgm:pt>
    <dgm:pt modelId="{45AA04C8-E672-495A-81CF-12DD48CB2FE4}" type="pres">
      <dgm:prSet presAssocID="{F8DE6674-7862-46CF-A715-BA91D840CAA1}" presName="tx2" presStyleLbl="revTx" presStyleIdx="9" presStyleCnt="14" custScaleX="275039"/>
      <dgm:spPr/>
    </dgm:pt>
    <dgm:pt modelId="{6FF2584E-BBAC-4866-9122-EBA9CD8FF7B4}" type="pres">
      <dgm:prSet presAssocID="{F8DE6674-7862-46CF-A715-BA91D840CAA1}" presName="vert2" presStyleCnt="0"/>
      <dgm:spPr/>
    </dgm:pt>
    <dgm:pt modelId="{CECC3E72-BEF3-4F06-B4DD-422249DEB465}" type="pres">
      <dgm:prSet presAssocID="{F8DE6674-7862-46CF-A715-BA91D840CAA1}" presName="thinLine2b" presStyleLbl="callout" presStyleIdx="4" presStyleCnt="7"/>
      <dgm:spPr/>
    </dgm:pt>
    <dgm:pt modelId="{E83BC8D1-5356-44E7-9425-6989D5E8CD2A}" type="pres">
      <dgm:prSet presAssocID="{F8DE6674-7862-46CF-A715-BA91D840CAA1}" presName="vertSpace2b" presStyleCnt="0"/>
      <dgm:spPr/>
    </dgm:pt>
    <dgm:pt modelId="{D962D6D7-EC5B-44C9-BE0E-82F7775119A9}" type="pres">
      <dgm:prSet presAssocID="{75865A3D-4FA0-4D22-8117-11455EE1CB8D}" presName="thickLine" presStyleLbl="alignNode1" presStyleIdx="5" presStyleCnt="7"/>
      <dgm:spPr/>
    </dgm:pt>
    <dgm:pt modelId="{05F93969-7FCD-4A82-840A-BBC844B112FA}" type="pres">
      <dgm:prSet presAssocID="{75865A3D-4FA0-4D22-8117-11455EE1CB8D}" presName="horz1" presStyleCnt="0"/>
      <dgm:spPr/>
    </dgm:pt>
    <dgm:pt modelId="{ED9FEAB2-5C73-45AF-B82A-96F8221295EA}" type="pres">
      <dgm:prSet presAssocID="{75865A3D-4FA0-4D22-8117-11455EE1CB8D}" presName="tx1" presStyleLbl="revTx" presStyleIdx="10" presStyleCnt="14"/>
      <dgm:spPr/>
    </dgm:pt>
    <dgm:pt modelId="{39638706-8117-499D-A3CD-3BB2E5A9FE2E}" type="pres">
      <dgm:prSet presAssocID="{75865A3D-4FA0-4D22-8117-11455EE1CB8D}" presName="vert1" presStyleCnt="0"/>
      <dgm:spPr/>
    </dgm:pt>
    <dgm:pt modelId="{582103F6-8E79-4737-8D4A-D78FF2DEE205}" type="pres">
      <dgm:prSet presAssocID="{BD866A75-F80F-47AE-AB5B-02404F80A196}" presName="vertSpace2a" presStyleCnt="0"/>
      <dgm:spPr/>
    </dgm:pt>
    <dgm:pt modelId="{EF710489-6DE8-4F6A-BB0E-3F7642AFC3D8}" type="pres">
      <dgm:prSet presAssocID="{BD866A75-F80F-47AE-AB5B-02404F80A196}" presName="horz2" presStyleCnt="0"/>
      <dgm:spPr/>
    </dgm:pt>
    <dgm:pt modelId="{D85DB83B-9718-438E-A300-FA864CAE1A4E}" type="pres">
      <dgm:prSet presAssocID="{BD866A75-F80F-47AE-AB5B-02404F80A196}" presName="horzSpace2" presStyleCnt="0"/>
      <dgm:spPr/>
    </dgm:pt>
    <dgm:pt modelId="{D2B223A0-A626-49B7-93E1-62C4EDFB59E8}" type="pres">
      <dgm:prSet presAssocID="{BD866A75-F80F-47AE-AB5B-02404F80A196}" presName="tx2" presStyleLbl="revTx" presStyleIdx="11" presStyleCnt="14" custScaleX="275039"/>
      <dgm:spPr/>
    </dgm:pt>
    <dgm:pt modelId="{EA40BB61-E7D9-45F1-B513-D1C07D6AB58A}" type="pres">
      <dgm:prSet presAssocID="{BD866A75-F80F-47AE-AB5B-02404F80A196}" presName="vert2" presStyleCnt="0"/>
      <dgm:spPr/>
    </dgm:pt>
    <dgm:pt modelId="{BDBE6EEE-C8D6-4ADB-8018-5AB53A603204}" type="pres">
      <dgm:prSet presAssocID="{BD866A75-F80F-47AE-AB5B-02404F80A196}" presName="thinLine2b" presStyleLbl="callout" presStyleIdx="5" presStyleCnt="7"/>
      <dgm:spPr/>
    </dgm:pt>
    <dgm:pt modelId="{A9283E1E-CBD5-4BF9-8D03-AA689F735854}" type="pres">
      <dgm:prSet presAssocID="{BD866A75-F80F-47AE-AB5B-02404F80A196}" presName="vertSpace2b" presStyleCnt="0"/>
      <dgm:spPr/>
    </dgm:pt>
    <dgm:pt modelId="{D83555CF-9D75-4C70-A91D-DAB4824B2275}" type="pres">
      <dgm:prSet presAssocID="{BA267968-8813-43D8-A929-C8F905BD32F4}" presName="thickLine" presStyleLbl="alignNode1" presStyleIdx="6" presStyleCnt="7"/>
      <dgm:spPr/>
    </dgm:pt>
    <dgm:pt modelId="{7AD13F55-FF84-4477-ACC4-758FDC84CF39}" type="pres">
      <dgm:prSet presAssocID="{BA267968-8813-43D8-A929-C8F905BD32F4}" presName="horz1" presStyleCnt="0"/>
      <dgm:spPr/>
    </dgm:pt>
    <dgm:pt modelId="{3BB2A032-EBA1-4BDC-B46E-B7AD4F32F755}" type="pres">
      <dgm:prSet presAssocID="{BA267968-8813-43D8-A929-C8F905BD32F4}" presName="tx1" presStyleLbl="revTx" presStyleIdx="12" presStyleCnt="14"/>
      <dgm:spPr/>
    </dgm:pt>
    <dgm:pt modelId="{80D3D8EA-B939-4062-BDF0-32076E3274D9}" type="pres">
      <dgm:prSet presAssocID="{BA267968-8813-43D8-A929-C8F905BD32F4}" presName="vert1" presStyleCnt="0"/>
      <dgm:spPr/>
    </dgm:pt>
    <dgm:pt modelId="{C1E11A1D-0EFD-4F98-991E-AA10A964BB4F}" type="pres">
      <dgm:prSet presAssocID="{913EAAFA-B2D8-4520-9AAD-E5F114DF1D71}" presName="vertSpace2a" presStyleCnt="0"/>
      <dgm:spPr/>
    </dgm:pt>
    <dgm:pt modelId="{4E2C62BE-6B09-4EC9-9586-C238B1CC352A}" type="pres">
      <dgm:prSet presAssocID="{913EAAFA-B2D8-4520-9AAD-E5F114DF1D71}" presName="horz2" presStyleCnt="0"/>
      <dgm:spPr/>
    </dgm:pt>
    <dgm:pt modelId="{5D8EB84C-4F4F-4C9F-9B9F-BF0E82A9762E}" type="pres">
      <dgm:prSet presAssocID="{913EAAFA-B2D8-4520-9AAD-E5F114DF1D71}" presName="horzSpace2" presStyleCnt="0"/>
      <dgm:spPr/>
    </dgm:pt>
    <dgm:pt modelId="{D319E04A-DAB5-495D-BE6F-121F028042A0}" type="pres">
      <dgm:prSet presAssocID="{913EAAFA-B2D8-4520-9AAD-E5F114DF1D71}" presName="tx2" presStyleLbl="revTx" presStyleIdx="13" presStyleCnt="14" custScaleX="275039"/>
      <dgm:spPr/>
    </dgm:pt>
    <dgm:pt modelId="{59C41091-F85C-40DB-B6CF-61E00512D6F9}" type="pres">
      <dgm:prSet presAssocID="{913EAAFA-B2D8-4520-9AAD-E5F114DF1D71}" presName="vert2" presStyleCnt="0"/>
      <dgm:spPr/>
    </dgm:pt>
    <dgm:pt modelId="{E0E32BA1-4C1B-4C43-A9E0-2CF7DDDF00A0}" type="pres">
      <dgm:prSet presAssocID="{913EAAFA-B2D8-4520-9AAD-E5F114DF1D71}" presName="thinLine2b" presStyleLbl="callout" presStyleIdx="6" presStyleCnt="7"/>
      <dgm:spPr/>
    </dgm:pt>
    <dgm:pt modelId="{4FE73309-F5FC-4143-AA74-CE815E52DBE8}" type="pres">
      <dgm:prSet presAssocID="{913EAAFA-B2D8-4520-9AAD-E5F114DF1D71}" presName="vertSpace2b" presStyleCnt="0"/>
      <dgm:spPr/>
    </dgm:pt>
  </dgm:ptLst>
  <dgm:cxnLst>
    <dgm:cxn modelId="{756CEF01-88FF-41A9-B738-AB217A714E8C}" srcId="{D31B4354-B4A6-40BA-B391-6F322B71047C}" destId="{BEB3229A-20C5-41A0-9B76-78021DDCAA86}" srcOrd="0" destOrd="0" parTransId="{A4B89E98-53BA-420D-9FB8-AE3B29BB37A4}" sibTransId="{6209AB82-855B-46C6-9682-8D41F54A438D}"/>
    <dgm:cxn modelId="{54F5BC04-2EA8-46CC-8960-2A8E06DE6199}" type="presOf" srcId="{3250F934-74D4-4024-BC44-74C4491337CB}" destId="{A786953A-E33E-4B10-83C3-2FF8F8DDC65E}" srcOrd="0" destOrd="0" presId="urn:microsoft.com/office/officeart/2008/layout/LinedList"/>
    <dgm:cxn modelId="{BC09A30B-4176-453B-9B97-6447024BFBE7}" type="presOf" srcId="{D262034E-6505-47D0-9A2E-A02D670A92FD}" destId="{8E528283-1A6E-4708-9487-34DE9EFE39D9}" srcOrd="0" destOrd="0" presId="urn:microsoft.com/office/officeart/2008/layout/LinedList"/>
    <dgm:cxn modelId="{20A70211-8A00-475B-A2C6-BCEC68EF5FD6}" srcId="{5276F0CA-AE45-495A-97F8-C7AF17E6D7CC}" destId="{F8DE6674-7862-46CF-A715-BA91D840CAA1}" srcOrd="0" destOrd="0" parTransId="{1E5FF066-678C-4682-AB0F-7E407C4932C2}" sibTransId="{6A8993DC-285F-4DE5-991B-F9AFA2513964}"/>
    <dgm:cxn modelId="{1DC1E512-8632-4CA1-96D5-DF385FB5D5E1}" type="presOf" srcId="{C0B232A1-9924-4869-932A-3341A8DD36E5}" destId="{5CE1CCBB-387B-4E0D-BC75-6B503C89CA63}" srcOrd="0" destOrd="0" presId="urn:microsoft.com/office/officeart/2008/layout/LinedList"/>
    <dgm:cxn modelId="{1EA3A11B-360D-4C0B-B514-E93266E1CB39}" type="presOf" srcId="{5AE4AA6A-AF4D-4EA1-B5F0-E7FC7A09E7DE}" destId="{83A75D8F-1735-4F5C-B896-4A7D91B8F3C7}" srcOrd="0" destOrd="0" presId="urn:microsoft.com/office/officeart/2008/layout/LinedList"/>
    <dgm:cxn modelId="{DCE7F725-6AC4-4C33-B669-6FCDFED59D18}" type="presOf" srcId="{5276F0CA-AE45-495A-97F8-C7AF17E6D7CC}" destId="{BB367BFA-26B5-47BF-ABE2-2E1123F2600C}" srcOrd="0" destOrd="0" presId="urn:microsoft.com/office/officeart/2008/layout/LinedList"/>
    <dgm:cxn modelId="{4630FB36-37CC-4A72-B505-D0F11ABBF955}" type="presOf" srcId="{78A41773-EBCD-431A-AB67-F4A126DAEE2D}" destId="{8B152FF7-0CCC-4CB9-8297-F5DB2416AFD6}" srcOrd="0" destOrd="0" presId="urn:microsoft.com/office/officeart/2008/layout/LinedList"/>
    <dgm:cxn modelId="{BA4EC739-A676-4728-8DA0-170BD6284AD7}" type="presOf" srcId="{33307824-295D-4F79-BDCF-981D80541FB4}" destId="{966B6ED8-9A11-4E05-954F-5117B0BE2FAF}" srcOrd="0" destOrd="0" presId="urn:microsoft.com/office/officeart/2008/layout/LinedList"/>
    <dgm:cxn modelId="{21803C64-F37B-4A88-B0DD-B8FDC981AA86}" srcId="{D262034E-6505-47D0-9A2E-A02D670A92FD}" destId="{C0B232A1-9924-4869-932A-3341A8DD36E5}" srcOrd="2" destOrd="0" parTransId="{28604B50-C5A0-4920-B50E-B168E2E90F40}" sibTransId="{C1A2D1F6-10C3-4B11-B5F0-AC92595F98A7}"/>
    <dgm:cxn modelId="{79407266-4A9E-43B2-AA1E-0C91FB408502}" type="presOf" srcId="{BD866A75-F80F-47AE-AB5B-02404F80A196}" destId="{D2B223A0-A626-49B7-93E1-62C4EDFB59E8}" srcOrd="0" destOrd="0" presId="urn:microsoft.com/office/officeart/2008/layout/LinedList"/>
    <dgm:cxn modelId="{E6B1026F-3E7A-4704-A31E-69030CC99B05}" srcId="{D262034E-6505-47D0-9A2E-A02D670A92FD}" destId="{3250F934-74D4-4024-BC44-74C4491337CB}" srcOrd="1" destOrd="0" parTransId="{88026788-7A8D-474E-8E39-CE3AB265BA70}" sibTransId="{EF93B3E4-AB5A-4201-BDEB-849D2CF64582}"/>
    <dgm:cxn modelId="{2147C473-3EAB-4116-858A-BBCBC728C2C9}" type="presOf" srcId="{A781F54E-8695-485D-A238-9B4F604EFDFC}" destId="{944E56DF-6ADB-4D90-A151-9654EF03AD3E}" srcOrd="0" destOrd="0" presId="urn:microsoft.com/office/officeart/2008/layout/LinedList"/>
    <dgm:cxn modelId="{E4194F80-8DE0-49A7-95EA-AD15FE831D74}" srcId="{D262034E-6505-47D0-9A2E-A02D670A92FD}" destId="{BA267968-8813-43D8-A929-C8F905BD32F4}" srcOrd="6" destOrd="0" parTransId="{4C85E632-FAE6-42AC-984D-6CCA8C04B519}" sibTransId="{18842DC7-79E6-4A9D-B581-AFCE80368468}"/>
    <dgm:cxn modelId="{ED0C7886-2ACD-4305-8FE5-F17DCF4AA887}" srcId="{D262034E-6505-47D0-9A2E-A02D670A92FD}" destId="{75865A3D-4FA0-4D22-8117-11455EE1CB8D}" srcOrd="5" destOrd="0" parTransId="{CBEBCF28-2F5C-47B0-8840-7A27EA4FCD53}" sibTransId="{A8B18C00-68D9-468F-9712-3045B5078C35}"/>
    <dgm:cxn modelId="{FB24D98B-7647-44A5-87C6-6703E23250FC}" type="presOf" srcId="{913EAAFA-B2D8-4520-9AAD-E5F114DF1D71}" destId="{D319E04A-DAB5-495D-BE6F-121F028042A0}" srcOrd="0" destOrd="0" presId="urn:microsoft.com/office/officeart/2008/layout/LinedList"/>
    <dgm:cxn modelId="{88E6A88D-DE60-4C4D-A83F-F7272D45FBE1}" srcId="{78A41773-EBCD-431A-AB67-F4A126DAEE2D}" destId="{5AE4AA6A-AF4D-4EA1-B5F0-E7FC7A09E7DE}" srcOrd="0" destOrd="0" parTransId="{ED18F6FF-878E-4822-8E71-97E3DFABFAEF}" sibTransId="{843D1846-E7EF-4FB7-8D58-D6AC47C39A20}"/>
    <dgm:cxn modelId="{1E01C09D-2F5C-4052-A1BE-89DA4A88F9A1}" srcId="{D262034E-6505-47D0-9A2E-A02D670A92FD}" destId="{5276F0CA-AE45-495A-97F8-C7AF17E6D7CC}" srcOrd="4" destOrd="0" parTransId="{407F7F91-AEFE-4C8D-B640-CC5FF6978CC2}" sibTransId="{D3243D76-7D83-4A6B-A22F-11AAB3DFA6BB}"/>
    <dgm:cxn modelId="{45B1ABA8-50B8-4390-AE92-789334BBDADE}" type="presOf" srcId="{75865A3D-4FA0-4D22-8117-11455EE1CB8D}" destId="{ED9FEAB2-5C73-45AF-B82A-96F8221295EA}" srcOrd="0" destOrd="0" presId="urn:microsoft.com/office/officeart/2008/layout/LinedList"/>
    <dgm:cxn modelId="{D9D89EB3-4D4F-452A-95CB-BE8C7B045612}" srcId="{75865A3D-4FA0-4D22-8117-11455EE1CB8D}" destId="{BD866A75-F80F-47AE-AB5B-02404F80A196}" srcOrd="0" destOrd="0" parTransId="{2AAE6BB3-E1E3-4A5A-9655-F9956C7A1EC9}" sibTransId="{7A61FB02-247C-4BA7-87D6-5BCAF2B49D80}"/>
    <dgm:cxn modelId="{6E76BECE-59FB-4A62-9526-4F69593641CA}" srcId="{BA267968-8813-43D8-A929-C8F905BD32F4}" destId="{913EAAFA-B2D8-4520-9AAD-E5F114DF1D71}" srcOrd="0" destOrd="0" parTransId="{582216B5-00D9-480A-9778-78EA1F362DC5}" sibTransId="{9F8D6A5E-9BB5-4A0E-A319-D904B6395146}"/>
    <dgm:cxn modelId="{C9ECA6DD-D3B5-4294-9270-8DCA971E2376}" type="presOf" srcId="{D31B4354-B4A6-40BA-B391-6F322B71047C}" destId="{3744D378-46DE-4719-B2A3-21070FE758F3}" srcOrd="0" destOrd="0" presId="urn:microsoft.com/office/officeart/2008/layout/LinedList"/>
    <dgm:cxn modelId="{626EDADD-F695-41FA-8750-3AA5B8CAFAFA}" type="presOf" srcId="{F8DE6674-7862-46CF-A715-BA91D840CAA1}" destId="{45AA04C8-E672-495A-81CF-12DD48CB2FE4}" srcOrd="0" destOrd="0" presId="urn:microsoft.com/office/officeart/2008/layout/LinedList"/>
    <dgm:cxn modelId="{93C8F1DE-3F83-474F-B66E-46FABA0F02A7}" srcId="{C0B232A1-9924-4869-932A-3341A8DD36E5}" destId="{A781F54E-8695-485D-A238-9B4F604EFDFC}" srcOrd="0" destOrd="0" parTransId="{B46762B5-939F-4587-9CE5-E2A0259C94A5}" sibTransId="{D915ED9C-C116-40F1-87F5-32FFC3BA40DF}"/>
    <dgm:cxn modelId="{9637D3E7-F3F9-4424-8EDC-7BA71AE0C09C}" type="presOf" srcId="{BEB3229A-20C5-41A0-9B76-78021DDCAA86}" destId="{C22B99C8-EB35-45A0-8CA3-150C12D2AA2D}" srcOrd="0" destOrd="0" presId="urn:microsoft.com/office/officeart/2008/layout/LinedList"/>
    <dgm:cxn modelId="{AEAB39E8-B24D-460B-9C72-8ACAB28F4809}" srcId="{D262034E-6505-47D0-9A2E-A02D670A92FD}" destId="{78A41773-EBCD-431A-AB67-F4A126DAEE2D}" srcOrd="0" destOrd="0" parTransId="{AED9083F-7EC9-41F5-A464-094578DF1C8F}" sibTransId="{87DB1354-07FA-449A-A30E-F073FB87451D}"/>
    <dgm:cxn modelId="{95DA1EE9-B8B4-40F5-A9EA-70879E721BEC}" type="presOf" srcId="{BA267968-8813-43D8-A929-C8F905BD32F4}" destId="{3BB2A032-EBA1-4BDC-B46E-B7AD4F32F755}" srcOrd="0" destOrd="0" presId="urn:microsoft.com/office/officeart/2008/layout/LinedList"/>
    <dgm:cxn modelId="{08E18AEC-5622-491F-9799-1914A12E855D}" srcId="{D262034E-6505-47D0-9A2E-A02D670A92FD}" destId="{D31B4354-B4A6-40BA-B391-6F322B71047C}" srcOrd="3" destOrd="0" parTransId="{B8D7BA1E-5934-4C2A-9AA6-AADFD6A9528A}" sibTransId="{752F07F9-D5E8-4F3B-BA6D-2B9097C75C27}"/>
    <dgm:cxn modelId="{DE2ECCF4-EFB1-4799-9E39-24CB41ABFDA7}" srcId="{3250F934-74D4-4024-BC44-74C4491337CB}" destId="{33307824-295D-4F79-BDCF-981D80541FB4}" srcOrd="0" destOrd="0" parTransId="{2BD73AD9-CB6E-4644-88EB-8B7A60EA6C9B}" sibTransId="{F4795AB0-F6BC-4603-BF36-D4D91AEB0E3D}"/>
    <dgm:cxn modelId="{2E3C4454-E10B-4873-AA58-DBDD5AFD9394}" type="presParOf" srcId="{8E528283-1A6E-4708-9487-34DE9EFE39D9}" destId="{D73D92DB-9481-46B1-B8A4-305443F28523}" srcOrd="0" destOrd="0" presId="urn:microsoft.com/office/officeart/2008/layout/LinedList"/>
    <dgm:cxn modelId="{05E03848-1767-42ED-AA20-37BE7BBCA4E2}" type="presParOf" srcId="{8E528283-1A6E-4708-9487-34DE9EFE39D9}" destId="{B102CE73-AE2B-44E2-99C2-430313F825B6}" srcOrd="1" destOrd="0" presId="urn:microsoft.com/office/officeart/2008/layout/LinedList"/>
    <dgm:cxn modelId="{65B3E59B-F5FE-4F49-B50A-F8D305C25CAE}" type="presParOf" srcId="{B102CE73-AE2B-44E2-99C2-430313F825B6}" destId="{8B152FF7-0CCC-4CB9-8297-F5DB2416AFD6}" srcOrd="0" destOrd="0" presId="urn:microsoft.com/office/officeart/2008/layout/LinedList"/>
    <dgm:cxn modelId="{538BCCF0-8206-4915-9A4C-67A12BF12BF8}" type="presParOf" srcId="{B102CE73-AE2B-44E2-99C2-430313F825B6}" destId="{96AE2E5D-C1BE-4F83-8F9C-20876302FF27}" srcOrd="1" destOrd="0" presId="urn:microsoft.com/office/officeart/2008/layout/LinedList"/>
    <dgm:cxn modelId="{96C0050F-FE6A-405D-B850-0F63456A44DD}" type="presParOf" srcId="{96AE2E5D-C1BE-4F83-8F9C-20876302FF27}" destId="{8965BBA2-2E0A-44EC-AD52-A46283B5699F}" srcOrd="0" destOrd="0" presId="urn:microsoft.com/office/officeart/2008/layout/LinedList"/>
    <dgm:cxn modelId="{DBC0A974-09B5-4B5F-A3E6-9EBAE0F7ED36}" type="presParOf" srcId="{96AE2E5D-C1BE-4F83-8F9C-20876302FF27}" destId="{A907DB5D-5521-4E23-8B7A-36C9E44D695A}" srcOrd="1" destOrd="0" presId="urn:microsoft.com/office/officeart/2008/layout/LinedList"/>
    <dgm:cxn modelId="{C9ADDB30-488B-491E-B14F-CF3EEF27059A}" type="presParOf" srcId="{A907DB5D-5521-4E23-8B7A-36C9E44D695A}" destId="{BCD06D98-22D9-4B40-8FBE-C7DAB2DE7675}" srcOrd="0" destOrd="0" presId="urn:microsoft.com/office/officeart/2008/layout/LinedList"/>
    <dgm:cxn modelId="{61BD809C-2B7C-4DE9-97CC-2884DAB6ECA1}" type="presParOf" srcId="{A907DB5D-5521-4E23-8B7A-36C9E44D695A}" destId="{83A75D8F-1735-4F5C-B896-4A7D91B8F3C7}" srcOrd="1" destOrd="0" presId="urn:microsoft.com/office/officeart/2008/layout/LinedList"/>
    <dgm:cxn modelId="{62739720-EAA5-470F-B8B7-E1986FB1A2B2}" type="presParOf" srcId="{A907DB5D-5521-4E23-8B7A-36C9E44D695A}" destId="{42A397CC-3E27-436B-BEBC-68DCA823C508}" srcOrd="2" destOrd="0" presId="urn:microsoft.com/office/officeart/2008/layout/LinedList"/>
    <dgm:cxn modelId="{22CD97A8-F089-490F-AC55-B7C9A430C42A}" type="presParOf" srcId="{96AE2E5D-C1BE-4F83-8F9C-20876302FF27}" destId="{13E2E50A-1937-48C4-BD40-606307C92DEC}" srcOrd="2" destOrd="0" presId="urn:microsoft.com/office/officeart/2008/layout/LinedList"/>
    <dgm:cxn modelId="{45C371F5-C3DB-4FF1-BD04-AD2558462DEC}" type="presParOf" srcId="{96AE2E5D-C1BE-4F83-8F9C-20876302FF27}" destId="{20DA2F21-21FD-47A8-9C7E-82C71E806E1E}" srcOrd="3" destOrd="0" presId="urn:microsoft.com/office/officeart/2008/layout/LinedList"/>
    <dgm:cxn modelId="{624549FC-B99B-4D8F-9FD4-8365B6B0285F}" type="presParOf" srcId="{8E528283-1A6E-4708-9487-34DE9EFE39D9}" destId="{72A44251-418A-41A9-98D4-212A8EB98474}" srcOrd="2" destOrd="0" presId="urn:microsoft.com/office/officeart/2008/layout/LinedList"/>
    <dgm:cxn modelId="{A1D068C8-4F92-40A6-88AC-8126996AB7F1}" type="presParOf" srcId="{8E528283-1A6E-4708-9487-34DE9EFE39D9}" destId="{ABD09593-CAA7-4947-9CAB-56CD1EE0DD6D}" srcOrd="3" destOrd="0" presId="urn:microsoft.com/office/officeart/2008/layout/LinedList"/>
    <dgm:cxn modelId="{61E5B8E9-1661-4635-AF9C-285D560C9E23}" type="presParOf" srcId="{ABD09593-CAA7-4947-9CAB-56CD1EE0DD6D}" destId="{A786953A-E33E-4B10-83C3-2FF8F8DDC65E}" srcOrd="0" destOrd="0" presId="urn:microsoft.com/office/officeart/2008/layout/LinedList"/>
    <dgm:cxn modelId="{530059DE-B3DF-493A-8E00-DC9909ED86C9}" type="presParOf" srcId="{ABD09593-CAA7-4947-9CAB-56CD1EE0DD6D}" destId="{BD12E622-E6EA-4979-9265-28D53BE1EA8F}" srcOrd="1" destOrd="0" presId="urn:microsoft.com/office/officeart/2008/layout/LinedList"/>
    <dgm:cxn modelId="{921CDAC7-1ADA-4F5F-AE18-75F010DFE32C}" type="presParOf" srcId="{BD12E622-E6EA-4979-9265-28D53BE1EA8F}" destId="{08C31BD6-F538-4BA5-8E41-DB92052B2597}" srcOrd="0" destOrd="0" presId="urn:microsoft.com/office/officeart/2008/layout/LinedList"/>
    <dgm:cxn modelId="{FEA9567C-2EDB-451F-AA84-75EAA3476A8E}" type="presParOf" srcId="{BD12E622-E6EA-4979-9265-28D53BE1EA8F}" destId="{1141CD90-0594-4320-82EC-3EDC38C1D376}" srcOrd="1" destOrd="0" presId="urn:microsoft.com/office/officeart/2008/layout/LinedList"/>
    <dgm:cxn modelId="{AD884575-2565-4DD8-B391-BE0FFA408F84}" type="presParOf" srcId="{1141CD90-0594-4320-82EC-3EDC38C1D376}" destId="{D93BD555-BFA1-4354-BB79-7C69A2D47F70}" srcOrd="0" destOrd="0" presId="urn:microsoft.com/office/officeart/2008/layout/LinedList"/>
    <dgm:cxn modelId="{6EE3947A-62F9-441C-827B-FA7698E6F92B}" type="presParOf" srcId="{1141CD90-0594-4320-82EC-3EDC38C1D376}" destId="{966B6ED8-9A11-4E05-954F-5117B0BE2FAF}" srcOrd="1" destOrd="0" presId="urn:microsoft.com/office/officeart/2008/layout/LinedList"/>
    <dgm:cxn modelId="{16DB88DF-83B3-4C77-A0F7-5924DABF927F}" type="presParOf" srcId="{1141CD90-0594-4320-82EC-3EDC38C1D376}" destId="{F19F77C6-BEC6-4BF6-AC6A-69B379FB1350}" srcOrd="2" destOrd="0" presId="urn:microsoft.com/office/officeart/2008/layout/LinedList"/>
    <dgm:cxn modelId="{A794D43D-886F-4396-9024-E391FA8A3914}" type="presParOf" srcId="{BD12E622-E6EA-4979-9265-28D53BE1EA8F}" destId="{671E8FA6-0E8B-43AF-B0E5-8D637D9A0477}" srcOrd="2" destOrd="0" presId="urn:microsoft.com/office/officeart/2008/layout/LinedList"/>
    <dgm:cxn modelId="{FA3078DF-1F99-4306-A928-9776C4426C72}" type="presParOf" srcId="{BD12E622-E6EA-4979-9265-28D53BE1EA8F}" destId="{A0850053-A73E-4BDC-9C81-7901EC5EEE85}" srcOrd="3" destOrd="0" presId="urn:microsoft.com/office/officeart/2008/layout/LinedList"/>
    <dgm:cxn modelId="{DAD8B350-9505-4B6B-A43B-D5BCD84436D1}" type="presParOf" srcId="{8E528283-1A6E-4708-9487-34DE9EFE39D9}" destId="{807F867C-8012-40AB-9C39-CC03D93CBD01}" srcOrd="4" destOrd="0" presId="urn:microsoft.com/office/officeart/2008/layout/LinedList"/>
    <dgm:cxn modelId="{719E8355-5683-44F3-8076-6FEC95FBF00C}" type="presParOf" srcId="{8E528283-1A6E-4708-9487-34DE9EFE39D9}" destId="{0884C329-5AD0-4125-990D-CECCDA312705}" srcOrd="5" destOrd="0" presId="urn:microsoft.com/office/officeart/2008/layout/LinedList"/>
    <dgm:cxn modelId="{D12EFE98-CC0E-4643-8565-79799325B3B4}" type="presParOf" srcId="{0884C329-5AD0-4125-990D-CECCDA312705}" destId="{5CE1CCBB-387B-4E0D-BC75-6B503C89CA63}" srcOrd="0" destOrd="0" presId="urn:microsoft.com/office/officeart/2008/layout/LinedList"/>
    <dgm:cxn modelId="{AF88E92E-E8EB-4C1B-B106-160C340E5CDB}" type="presParOf" srcId="{0884C329-5AD0-4125-990D-CECCDA312705}" destId="{E8ABE278-70F2-4310-A267-0F966D36361B}" srcOrd="1" destOrd="0" presId="urn:microsoft.com/office/officeart/2008/layout/LinedList"/>
    <dgm:cxn modelId="{956967D6-5402-45EB-8921-710C05DC0A26}" type="presParOf" srcId="{E8ABE278-70F2-4310-A267-0F966D36361B}" destId="{3803E792-0FBE-4B32-ACDA-02124F51DEC3}" srcOrd="0" destOrd="0" presId="urn:microsoft.com/office/officeart/2008/layout/LinedList"/>
    <dgm:cxn modelId="{11E98B3A-178F-4CD0-8912-25B01D77E990}" type="presParOf" srcId="{E8ABE278-70F2-4310-A267-0F966D36361B}" destId="{7E27FBCB-9F89-4601-8EBD-8E5544431A96}" srcOrd="1" destOrd="0" presId="urn:microsoft.com/office/officeart/2008/layout/LinedList"/>
    <dgm:cxn modelId="{F6EF9E70-AB05-4B44-B467-282320B131B8}" type="presParOf" srcId="{7E27FBCB-9F89-4601-8EBD-8E5544431A96}" destId="{F6C13902-6C95-43E0-B980-0869164BB626}" srcOrd="0" destOrd="0" presId="urn:microsoft.com/office/officeart/2008/layout/LinedList"/>
    <dgm:cxn modelId="{881AED63-744B-4F87-85F6-AC2C493C8E39}" type="presParOf" srcId="{7E27FBCB-9F89-4601-8EBD-8E5544431A96}" destId="{944E56DF-6ADB-4D90-A151-9654EF03AD3E}" srcOrd="1" destOrd="0" presId="urn:microsoft.com/office/officeart/2008/layout/LinedList"/>
    <dgm:cxn modelId="{DD3965B0-F8D0-4671-A201-C2B817F7BE44}" type="presParOf" srcId="{7E27FBCB-9F89-4601-8EBD-8E5544431A96}" destId="{000E97CF-CDF5-4F48-BD06-310F9D8577BA}" srcOrd="2" destOrd="0" presId="urn:microsoft.com/office/officeart/2008/layout/LinedList"/>
    <dgm:cxn modelId="{D1CAFCE8-E48F-489C-98FA-3E8AE182D9E6}" type="presParOf" srcId="{E8ABE278-70F2-4310-A267-0F966D36361B}" destId="{B9655D82-F0EF-4492-A807-238EBA37444C}" srcOrd="2" destOrd="0" presId="urn:microsoft.com/office/officeart/2008/layout/LinedList"/>
    <dgm:cxn modelId="{7B301468-DEA5-4E8D-8C77-F35A860FCF76}" type="presParOf" srcId="{E8ABE278-70F2-4310-A267-0F966D36361B}" destId="{6FBC8D1E-074D-4986-95E8-26470C8E32E5}" srcOrd="3" destOrd="0" presId="urn:microsoft.com/office/officeart/2008/layout/LinedList"/>
    <dgm:cxn modelId="{6ADEE9E1-F832-43F0-B774-797AB884ED8E}" type="presParOf" srcId="{8E528283-1A6E-4708-9487-34DE9EFE39D9}" destId="{202B56AD-F0A0-4788-8517-B170CF04A1C1}" srcOrd="6" destOrd="0" presId="urn:microsoft.com/office/officeart/2008/layout/LinedList"/>
    <dgm:cxn modelId="{74533AA4-2369-4511-A93C-D5D20AFA73E3}" type="presParOf" srcId="{8E528283-1A6E-4708-9487-34DE9EFE39D9}" destId="{7E09EFF3-84D4-4853-95DF-7345ED4EE8A2}" srcOrd="7" destOrd="0" presId="urn:microsoft.com/office/officeart/2008/layout/LinedList"/>
    <dgm:cxn modelId="{BFA6825E-5926-4E09-B9B5-772DDAF8BF55}" type="presParOf" srcId="{7E09EFF3-84D4-4853-95DF-7345ED4EE8A2}" destId="{3744D378-46DE-4719-B2A3-21070FE758F3}" srcOrd="0" destOrd="0" presId="urn:microsoft.com/office/officeart/2008/layout/LinedList"/>
    <dgm:cxn modelId="{DFB3896F-4933-49A8-B2BC-0EE63B9FEFAE}" type="presParOf" srcId="{7E09EFF3-84D4-4853-95DF-7345ED4EE8A2}" destId="{F965D768-E494-4322-9DB4-792DABA9C72B}" srcOrd="1" destOrd="0" presId="urn:microsoft.com/office/officeart/2008/layout/LinedList"/>
    <dgm:cxn modelId="{CB094649-82FC-48FC-A72C-80F9E04A72DD}" type="presParOf" srcId="{F965D768-E494-4322-9DB4-792DABA9C72B}" destId="{2A32049F-9DAF-4727-9F47-257F6B274B77}" srcOrd="0" destOrd="0" presId="urn:microsoft.com/office/officeart/2008/layout/LinedList"/>
    <dgm:cxn modelId="{76613E34-FFF5-427D-85EC-83916A094CF4}" type="presParOf" srcId="{F965D768-E494-4322-9DB4-792DABA9C72B}" destId="{2672A22C-EB3D-435F-8A58-4676DD867DDA}" srcOrd="1" destOrd="0" presId="urn:microsoft.com/office/officeart/2008/layout/LinedList"/>
    <dgm:cxn modelId="{EEF85161-6B7A-4663-89FB-533881FAC319}" type="presParOf" srcId="{2672A22C-EB3D-435F-8A58-4676DD867DDA}" destId="{BF23DE28-EC3C-47E0-9D65-3612BF0E956A}" srcOrd="0" destOrd="0" presId="urn:microsoft.com/office/officeart/2008/layout/LinedList"/>
    <dgm:cxn modelId="{1BDA1403-92E3-43ED-B528-50A53FBF556C}" type="presParOf" srcId="{2672A22C-EB3D-435F-8A58-4676DD867DDA}" destId="{C22B99C8-EB35-45A0-8CA3-150C12D2AA2D}" srcOrd="1" destOrd="0" presId="urn:microsoft.com/office/officeart/2008/layout/LinedList"/>
    <dgm:cxn modelId="{1722C987-1471-40AC-9DC3-F805756549D0}" type="presParOf" srcId="{2672A22C-EB3D-435F-8A58-4676DD867DDA}" destId="{F9948140-4C8B-4983-BACE-39C271266128}" srcOrd="2" destOrd="0" presId="urn:microsoft.com/office/officeart/2008/layout/LinedList"/>
    <dgm:cxn modelId="{10FD4B05-E6DA-4285-B0A6-E4CD918F832B}" type="presParOf" srcId="{F965D768-E494-4322-9DB4-792DABA9C72B}" destId="{CC830903-79E9-42D2-BDEE-E4735F976B1B}" srcOrd="2" destOrd="0" presId="urn:microsoft.com/office/officeart/2008/layout/LinedList"/>
    <dgm:cxn modelId="{64AA42FC-BA15-45EF-A5AF-0EF54416ABD7}" type="presParOf" srcId="{F965D768-E494-4322-9DB4-792DABA9C72B}" destId="{CF2BB898-EB44-46FD-94BC-DEA35E003DDC}" srcOrd="3" destOrd="0" presId="urn:microsoft.com/office/officeart/2008/layout/LinedList"/>
    <dgm:cxn modelId="{7836EB1C-2C4A-4599-AA3B-5E76FF232688}" type="presParOf" srcId="{8E528283-1A6E-4708-9487-34DE9EFE39D9}" destId="{F734A693-2F38-44DF-9450-A88B2903D0CE}" srcOrd="8" destOrd="0" presId="urn:microsoft.com/office/officeart/2008/layout/LinedList"/>
    <dgm:cxn modelId="{7F7DCC1F-4B54-4D84-860F-B8CB8D4C7B5D}" type="presParOf" srcId="{8E528283-1A6E-4708-9487-34DE9EFE39D9}" destId="{E7F8DBF4-075F-44CC-ACC1-35D07BD9A64B}" srcOrd="9" destOrd="0" presId="urn:microsoft.com/office/officeart/2008/layout/LinedList"/>
    <dgm:cxn modelId="{B2E1454B-9667-43A3-81A3-2570579F6391}" type="presParOf" srcId="{E7F8DBF4-075F-44CC-ACC1-35D07BD9A64B}" destId="{BB367BFA-26B5-47BF-ABE2-2E1123F2600C}" srcOrd="0" destOrd="0" presId="urn:microsoft.com/office/officeart/2008/layout/LinedList"/>
    <dgm:cxn modelId="{EF154C80-0C0A-4F84-B6CA-4ED07B700B81}" type="presParOf" srcId="{E7F8DBF4-075F-44CC-ACC1-35D07BD9A64B}" destId="{ADA7436B-8DC4-465C-BB27-D2CD4CDC3419}" srcOrd="1" destOrd="0" presId="urn:microsoft.com/office/officeart/2008/layout/LinedList"/>
    <dgm:cxn modelId="{B1EECD0D-DF6B-4A52-AE6B-7CCF34C2D98D}" type="presParOf" srcId="{ADA7436B-8DC4-465C-BB27-D2CD4CDC3419}" destId="{96FF89DF-02D3-47CF-833F-BCC89BA076B5}" srcOrd="0" destOrd="0" presId="urn:microsoft.com/office/officeart/2008/layout/LinedList"/>
    <dgm:cxn modelId="{32A9C98A-2C9E-4F0D-9EE7-7E0230846280}" type="presParOf" srcId="{ADA7436B-8DC4-465C-BB27-D2CD4CDC3419}" destId="{D2FB5635-05C1-488D-BC2B-7290F576BAE2}" srcOrd="1" destOrd="0" presId="urn:microsoft.com/office/officeart/2008/layout/LinedList"/>
    <dgm:cxn modelId="{14B9D9E7-1321-4771-B091-F1D21FBE1A51}" type="presParOf" srcId="{D2FB5635-05C1-488D-BC2B-7290F576BAE2}" destId="{5214F45E-7598-4E48-94D5-4911693A24E2}" srcOrd="0" destOrd="0" presId="urn:microsoft.com/office/officeart/2008/layout/LinedList"/>
    <dgm:cxn modelId="{C26C7128-F821-4CC9-8B45-47526F7552E8}" type="presParOf" srcId="{D2FB5635-05C1-488D-BC2B-7290F576BAE2}" destId="{45AA04C8-E672-495A-81CF-12DD48CB2FE4}" srcOrd="1" destOrd="0" presId="urn:microsoft.com/office/officeart/2008/layout/LinedList"/>
    <dgm:cxn modelId="{35F435BF-7D57-42FA-B916-38FE922CEE3A}" type="presParOf" srcId="{D2FB5635-05C1-488D-BC2B-7290F576BAE2}" destId="{6FF2584E-BBAC-4866-9122-EBA9CD8FF7B4}" srcOrd="2" destOrd="0" presId="urn:microsoft.com/office/officeart/2008/layout/LinedList"/>
    <dgm:cxn modelId="{BBD56CB6-A481-4F87-9AFD-7022C5C05659}" type="presParOf" srcId="{ADA7436B-8DC4-465C-BB27-D2CD4CDC3419}" destId="{CECC3E72-BEF3-4F06-B4DD-422249DEB465}" srcOrd="2" destOrd="0" presId="urn:microsoft.com/office/officeart/2008/layout/LinedList"/>
    <dgm:cxn modelId="{E15E275A-691C-4330-9936-D8627B60D327}" type="presParOf" srcId="{ADA7436B-8DC4-465C-BB27-D2CD4CDC3419}" destId="{E83BC8D1-5356-44E7-9425-6989D5E8CD2A}" srcOrd="3" destOrd="0" presId="urn:microsoft.com/office/officeart/2008/layout/LinedList"/>
    <dgm:cxn modelId="{1A08A190-2429-4598-A4EC-4413894762E2}" type="presParOf" srcId="{8E528283-1A6E-4708-9487-34DE9EFE39D9}" destId="{D962D6D7-EC5B-44C9-BE0E-82F7775119A9}" srcOrd="10" destOrd="0" presId="urn:microsoft.com/office/officeart/2008/layout/LinedList"/>
    <dgm:cxn modelId="{5A255B73-D03C-47AD-BC7A-C59A065E198C}" type="presParOf" srcId="{8E528283-1A6E-4708-9487-34DE9EFE39D9}" destId="{05F93969-7FCD-4A82-840A-BBC844B112FA}" srcOrd="11" destOrd="0" presId="urn:microsoft.com/office/officeart/2008/layout/LinedList"/>
    <dgm:cxn modelId="{2F6D9B28-AC49-4CFD-8F46-2C977F9E4F01}" type="presParOf" srcId="{05F93969-7FCD-4A82-840A-BBC844B112FA}" destId="{ED9FEAB2-5C73-45AF-B82A-96F8221295EA}" srcOrd="0" destOrd="0" presId="urn:microsoft.com/office/officeart/2008/layout/LinedList"/>
    <dgm:cxn modelId="{8C3CF92C-CE5D-4A1E-AA33-3DCB11BB755D}" type="presParOf" srcId="{05F93969-7FCD-4A82-840A-BBC844B112FA}" destId="{39638706-8117-499D-A3CD-3BB2E5A9FE2E}" srcOrd="1" destOrd="0" presId="urn:microsoft.com/office/officeart/2008/layout/LinedList"/>
    <dgm:cxn modelId="{8D88C39A-F045-40CD-A45E-B9BCD218BA6A}" type="presParOf" srcId="{39638706-8117-499D-A3CD-3BB2E5A9FE2E}" destId="{582103F6-8E79-4737-8D4A-D78FF2DEE205}" srcOrd="0" destOrd="0" presId="urn:microsoft.com/office/officeart/2008/layout/LinedList"/>
    <dgm:cxn modelId="{13678F32-0020-480B-93B0-CAF201DC0B8B}" type="presParOf" srcId="{39638706-8117-499D-A3CD-3BB2E5A9FE2E}" destId="{EF710489-6DE8-4F6A-BB0E-3F7642AFC3D8}" srcOrd="1" destOrd="0" presId="urn:microsoft.com/office/officeart/2008/layout/LinedList"/>
    <dgm:cxn modelId="{4A7E20B3-601B-40C3-A382-0C54BFEB8CF1}" type="presParOf" srcId="{EF710489-6DE8-4F6A-BB0E-3F7642AFC3D8}" destId="{D85DB83B-9718-438E-A300-FA864CAE1A4E}" srcOrd="0" destOrd="0" presId="urn:microsoft.com/office/officeart/2008/layout/LinedList"/>
    <dgm:cxn modelId="{E8E1843C-B46B-4212-8B63-8A5C22AFBA0D}" type="presParOf" srcId="{EF710489-6DE8-4F6A-BB0E-3F7642AFC3D8}" destId="{D2B223A0-A626-49B7-93E1-62C4EDFB59E8}" srcOrd="1" destOrd="0" presId="urn:microsoft.com/office/officeart/2008/layout/LinedList"/>
    <dgm:cxn modelId="{F4B956F9-893F-4CF2-B732-2DB439A81F3A}" type="presParOf" srcId="{EF710489-6DE8-4F6A-BB0E-3F7642AFC3D8}" destId="{EA40BB61-E7D9-45F1-B513-D1C07D6AB58A}" srcOrd="2" destOrd="0" presId="urn:microsoft.com/office/officeart/2008/layout/LinedList"/>
    <dgm:cxn modelId="{928DE341-215C-4518-874F-73BC85D54F1E}" type="presParOf" srcId="{39638706-8117-499D-A3CD-3BB2E5A9FE2E}" destId="{BDBE6EEE-C8D6-4ADB-8018-5AB53A603204}" srcOrd="2" destOrd="0" presId="urn:microsoft.com/office/officeart/2008/layout/LinedList"/>
    <dgm:cxn modelId="{6FC38F1E-690D-49BE-9779-CD09E9CE4BAE}" type="presParOf" srcId="{39638706-8117-499D-A3CD-3BB2E5A9FE2E}" destId="{A9283E1E-CBD5-4BF9-8D03-AA689F735854}" srcOrd="3" destOrd="0" presId="urn:microsoft.com/office/officeart/2008/layout/LinedList"/>
    <dgm:cxn modelId="{62A4C2E8-95E6-440B-AF7D-54D53D9D4577}" type="presParOf" srcId="{8E528283-1A6E-4708-9487-34DE9EFE39D9}" destId="{D83555CF-9D75-4C70-A91D-DAB4824B2275}" srcOrd="12" destOrd="0" presId="urn:microsoft.com/office/officeart/2008/layout/LinedList"/>
    <dgm:cxn modelId="{DE301A68-2407-4CC9-B3DF-CDF2C58CAB30}" type="presParOf" srcId="{8E528283-1A6E-4708-9487-34DE9EFE39D9}" destId="{7AD13F55-FF84-4477-ACC4-758FDC84CF39}" srcOrd="13" destOrd="0" presId="urn:microsoft.com/office/officeart/2008/layout/LinedList"/>
    <dgm:cxn modelId="{CFD98C19-5067-4346-AF84-3FDE7B672988}" type="presParOf" srcId="{7AD13F55-FF84-4477-ACC4-758FDC84CF39}" destId="{3BB2A032-EBA1-4BDC-B46E-B7AD4F32F755}" srcOrd="0" destOrd="0" presId="urn:microsoft.com/office/officeart/2008/layout/LinedList"/>
    <dgm:cxn modelId="{E9B2AB10-55B9-49FE-812A-5871F1B1C8A0}" type="presParOf" srcId="{7AD13F55-FF84-4477-ACC4-758FDC84CF39}" destId="{80D3D8EA-B939-4062-BDF0-32076E3274D9}" srcOrd="1" destOrd="0" presId="urn:microsoft.com/office/officeart/2008/layout/LinedList"/>
    <dgm:cxn modelId="{E7837875-BBB3-4E61-A9B2-59AAF9494AF5}" type="presParOf" srcId="{80D3D8EA-B939-4062-BDF0-32076E3274D9}" destId="{C1E11A1D-0EFD-4F98-991E-AA10A964BB4F}" srcOrd="0" destOrd="0" presId="urn:microsoft.com/office/officeart/2008/layout/LinedList"/>
    <dgm:cxn modelId="{ABE09704-CDC9-4D61-A4B7-4BF86062B04E}" type="presParOf" srcId="{80D3D8EA-B939-4062-BDF0-32076E3274D9}" destId="{4E2C62BE-6B09-4EC9-9586-C238B1CC352A}" srcOrd="1" destOrd="0" presId="urn:microsoft.com/office/officeart/2008/layout/LinedList"/>
    <dgm:cxn modelId="{8CED17D9-7548-467C-84B6-5F99A49593C5}" type="presParOf" srcId="{4E2C62BE-6B09-4EC9-9586-C238B1CC352A}" destId="{5D8EB84C-4F4F-4C9F-9B9F-BF0E82A9762E}" srcOrd="0" destOrd="0" presId="urn:microsoft.com/office/officeart/2008/layout/LinedList"/>
    <dgm:cxn modelId="{6370EE8D-F06A-4D3C-AB45-44C0C67B1F86}" type="presParOf" srcId="{4E2C62BE-6B09-4EC9-9586-C238B1CC352A}" destId="{D319E04A-DAB5-495D-BE6F-121F028042A0}" srcOrd="1" destOrd="0" presId="urn:microsoft.com/office/officeart/2008/layout/LinedList"/>
    <dgm:cxn modelId="{93CDD763-E6C9-477D-A85F-60806C3A1FF7}" type="presParOf" srcId="{4E2C62BE-6B09-4EC9-9586-C238B1CC352A}" destId="{59C41091-F85C-40DB-B6CF-61E00512D6F9}" srcOrd="2" destOrd="0" presId="urn:microsoft.com/office/officeart/2008/layout/LinedList"/>
    <dgm:cxn modelId="{B884ED73-A5B1-429B-B710-7BF02FAAE734}" type="presParOf" srcId="{80D3D8EA-B939-4062-BDF0-32076E3274D9}" destId="{E0E32BA1-4C1B-4C43-A9E0-2CF7DDDF00A0}" srcOrd="2" destOrd="0" presId="urn:microsoft.com/office/officeart/2008/layout/LinedList"/>
    <dgm:cxn modelId="{F5CBD9FA-F585-42B8-96E2-B7CA7FAA378C}" type="presParOf" srcId="{80D3D8EA-B939-4062-BDF0-32076E3274D9}" destId="{4FE73309-F5FC-4143-AA74-CE815E52DBE8}" srcOrd="3"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262034E-6505-47D0-9A2E-A02D670A92FD}"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PE"/>
        </a:p>
      </dgm:t>
    </dgm:pt>
    <dgm:pt modelId="{C0B232A1-9924-4869-932A-3341A8DD36E5}">
      <dgm:prSet/>
      <dgm:spPr/>
      <dgm:t>
        <a:bodyPr/>
        <a:lstStyle/>
        <a:p>
          <a:endParaRPr lang="en-US" noProof="0" dirty="0"/>
        </a:p>
      </dgm:t>
    </dgm:pt>
    <dgm:pt modelId="{28604B50-C5A0-4920-B50E-B168E2E90F40}" type="parTrans" cxnId="{21803C64-F37B-4A88-B0DD-B8FDC981AA86}">
      <dgm:prSet/>
      <dgm:spPr/>
      <dgm:t>
        <a:bodyPr/>
        <a:lstStyle/>
        <a:p>
          <a:endParaRPr lang="en-US" noProof="0" dirty="0"/>
        </a:p>
      </dgm:t>
    </dgm:pt>
    <dgm:pt modelId="{C1A2D1F6-10C3-4B11-B5F0-AC92595F98A7}" type="sibTrans" cxnId="{21803C64-F37B-4A88-B0DD-B8FDC981AA86}">
      <dgm:prSet/>
      <dgm:spPr/>
      <dgm:t>
        <a:bodyPr/>
        <a:lstStyle/>
        <a:p>
          <a:endParaRPr lang="en-US" noProof="0" dirty="0"/>
        </a:p>
      </dgm:t>
    </dgm:pt>
    <dgm:pt modelId="{78A41773-EBCD-431A-AB67-F4A126DAEE2D}">
      <dgm:prSet/>
      <dgm:spPr/>
      <dgm:t>
        <a:bodyPr/>
        <a:lstStyle/>
        <a:p>
          <a:endParaRPr lang="en-US" noProof="0" dirty="0"/>
        </a:p>
      </dgm:t>
    </dgm:pt>
    <dgm:pt modelId="{AED9083F-7EC9-41F5-A464-094578DF1C8F}" type="parTrans" cxnId="{AEAB39E8-B24D-460B-9C72-8ACAB28F4809}">
      <dgm:prSet/>
      <dgm:spPr/>
      <dgm:t>
        <a:bodyPr/>
        <a:lstStyle/>
        <a:p>
          <a:endParaRPr lang="en-US" noProof="0" dirty="0"/>
        </a:p>
      </dgm:t>
    </dgm:pt>
    <dgm:pt modelId="{87DB1354-07FA-449A-A30E-F073FB87451D}" type="sibTrans" cxnId="{AEAB39E8-B24D-460B-9C72-8ACAB28F4809}">
      <dgm:prSet/>
      <dgm:spPr/>
      <dgm:t>
        <a:bodyPr/>
        <a:lstStyle/>
        <a:p>
          <a:endParaRPr lang="en-US" noProof="0" dirty="0"/>
        </a:p>
      </dgm:t>
    </dgm:pt>
    <dgm:pt modelId="{3250F934-74D4-4024-BC44-74C4491337CB}">
      <dgm:prSet/>
      <dgm:spPr/>
      <dgm:t>
        <a:bodyPr/>
        <a:lstStyle/>
        <a:p>
          <a:endParaRPr lang="en-US" noProof="0" dirty="0"/>
        </a:p>
      </dgm:t>
    </dgm:pt>
    <dgm:pt modelId="{88026788-7A8D-474E-8E39-CE3AB265BA70}" type="parTrans" cxnId="{E6B1026F-3E7A-4704-A31E-69030CC99B05}">
      <dgm:prSet/>
      <dgm:spPr/>
      <dgm:t>
        <a:bodyPr/>
        <a:lstStyle/>
        <a:p>
          <a:endParaRPr lang="en-US" noProof="0" dirty="0"/>
        </a:p>
      </dgm:t>
    </dgm:pt>
    <dgm:pt modelId="{EF93B3E4-AB5A-4201-BDEB-849D2CF64582}" type="sibTrans" cxnId="{E6B1026F-3E7A-4704-A31E-69030CC99B05}">
      <dgm:prSet/>
      <dgm:spPr/>
      <dgm:t>
        <a:bodyPr/>
        <a:lstStyle/>
        <a:p>
          <a:endParaRPr lang="en-US" noProof="0" dirty="0"/>
        </a:p>
      </dgm:t>
    </dgm:pt>
    <dgm:pt modelId="{D31B4354-B4A6-40BA-B391-6F322B71047C}">
      <dgm:prSet/>
      <dgm:spPr/>
      <dgm:t>
        <a:bodyPr/>
        <a:lstStyle/>
        <a:p>
          <a:endParaRPr lang="en-US" noProof="0" dirty="0"/>
        </a:p>
      </dgm:t>
    </dgm:pt>
    <dgm:pt modelId="{B8D7BA1E-5934-4C2A-9AA6-AADFD6A9528A}" type="parTrans" cxnId="{08E18AEC-5622-491F-9799-1914A12E855D}">
      <dgm:prSet/>
      <dgm:spPr/>
      <dgm:t>
        <a:bodyPr/>
        <a:lstStyle/>
        <a:p>
          <a:endParaRPr lang="en-US" noProof="0" dirty="0"/>
        </a:p>
      </dgm:t>
    </dgm:pt>
    <dgm:pt modelId="{752F07F9-D5E8-4F3B-BA6D-2B9097C75C27}" type="sibTrans" cxnId="{08E18AEC-5622-491F-9799-1914A12E855D}">
      <dgm:prSet/>
      <dgm:spPr/>
      <dgm:t>
        <a:bodyPr/>
        <a:lstStyle/>
        <a:p>
          <a:endParaRPr lang="en-US" noProof="0" dirty="0"/>
        </a:p>
      </dgm:t>
    </dgm:pt>
    <dgm:pt modelId="{5276F0CA-AE45-495A-97F8-C7AF17E6D7CC}">
      <dgm:prSet/>
      <dgm:spPr/>
      <dgm:t>
        <a:bodyPr/>
        <a:lstStyle/>
        <a:p>
          <a:r>
            <a:rPr lang="en-US" noProof="0" dirty="0"/>
            <a:t>5</a:t>
          </a:r>
        </a:p>
      </dgm:t>
    </dgm:pt>
    <dgm:pt modelId="{407F7F91-AEFE-4C8D-B640-CC5FF6978CC2}" type="parTrans" cxnId="{1E01C09D-2F5C-4052-A1BE-89DA4A88F9A1}">
      <dgm:prSet/>
      <dgm:spPr/>
      <dgm:t>
        <a:bodyPr/>
        <a:lstStyle/>
        <a:p>
          <a:endParaRPr lang="en-US" noProof="0" dirty="0"/>
        </a:p>
      </dgm:t>
    </dgm:pt>
    <dgm:pt modelId="{D3243D76-7D83-4A6B-A22F-11AAB3DFA6BB}" type="sibTrans" cxnId="{1E01C09D-2F5C-4052-A1BE-89DA4A88F9A1}">
      <dgm:prSet/>
      <dgm:spPr/>
      <dgm:t>
        <a:bodyPr/>
        <a:lstStyle/>
        <a:p>
          <a:endParaRPr lang="en-US" noProof="0" dirty="0"/>
        </a:p>
      </dgm:t>
    </dgm:pt>
    <dgm:pt modelId="{75865A3D-4FA0-4D22-8117-11455EE1CB8D}">
      <dgm:prSet/>
      <dgm:spPr/>
      <dgm:t>
        <a:bodyPr/>
        <a:lstStyle/>
        <a:p>
          <a:r>
            <a:rPr lang="en-US" noProof="0" dirty="0"/>
            <a:t>6</a:t>
          </a:r>
        </a:p>
      </dgm:t>
    </dgm:pt>
    <dgm:pt modelId="{A8B18C00-68D9-468F-9712-3045B5078C35}" type="sibTrans" cxnId="{ED0C7886-2ACD-4305-8FE5-F17DCF4AA887}">
      <dgm:prSet/>
      <dgm:spPr/>
      <dgm:t>
        <a:bodyPr/>
        <a:lstStyle/>
        <a:p>
          <a:endParaRPr lang="en-US" noProof="0" dirty="0"/>
        </a:p>
      </dgm:t>
    </dgm:pt>
    <dgm:pt modelId="{CBEBCF28-2F5C-47B0-8840-7A27EA4FCD53}" type="parTrans" cxnId="{ED0C7886-2ACD-4305-8FE5-F17DCF4AA887}">
      <dgm:prSet/>
      <dgm:spPr/>
      <dgm:t>
        <a:bodyPr/>
        <a:lstStyle/>
        <a:p>
          <a:endParaRPr lang="en-US" noProof="0" dirty="0"/>
        </a:p>
      </dgm:t>
    </dgm:pt>
    <dgm:pt modelId="{5AE4AA6A-AF4D-4EA1-B5F0-E7FC7A09E7DE}">
      <dgm:prSet/>
      <dgm:spPr/>
      <dgm:t>
        <a:bodyPr/>
        <a:lstStyle/>
        <a:p>
          <a:endParaRPr lang="en-US" noProof="0" dirty="0"/>
        </a:p>
      </dgm:t>
    </dgm:pt>
    <dgm:pt modelId="{ED18F6FF-878E-4822-8E71-97E3DFABFAEF}" type="parTrans" cxnId="{88E6A88D-DE60-4C4D-A83F-F7272D45FBE1}">
      <dgm:prSet/>
      <dgm:spPr/>
      <dgm:t>
        <a:bodyPr/>
        <a:lstStyle/>
        <a:p>
          <a:endParaRPr lang="en-US" noProof="0" dirty="0"/>
        </a:p>
      </dgm:t>
    </dgm:pt>
    <dgm:pt modelId="{843D1846-E7EF-4FB7-8D58-D6AC47C39A20}" type="sibTrans" cxnId="{88E6A88D-DE60-4C4D-A83F-F7272D45FBE1}">
      <dgm:prSet/>
      <dgm:spPr/>
      <dgm:t>
        <a:bodyPr/>
        <a:lstStyle/>
        <a:p>
          <a:endParaRPr lang="en-US" noProof="0" dirty="0"/>
        </a:p>
      </dgm:t>
    </dgm:pt>
    <dgm:pt modelId="{33307824-295D-4F79-BDCF-981D80541FB4}">
      <dgm:prSet/>
      <dgm:spPr/>
      <dgm:t>
        <a:bodyPr/>
        <a:lstStyle/>
        <a:p>
          <a:endParaRPr lang="en-US" noProof="0" dirty="0"/>
        </a:p>
      </dgm:t>
    </dgm:pt>
    <dgm:pt modelId="{2BD73AD9-CB6E-4644-88EB-8B7A60EA6C9B}" type="parTrans" cxnId="{DE2ECCF4-EFB1-4799-9E39-24CB41ABFDA7}">
      <dgm:prSet/>
      <dgm:spPr/>
      <dgm:t>
        <a:bodyPr/>
        <a:lstStyle/>
        <a:p>
          <a:endParaRPr lang="en-US" noProof="0" dirty="0"/>
        </a:p>
      </dgm:t>
    </dgm:pt>
    <dgm:pt modelId="{F4795AB0-F6BC-4603-BF36-D4D91AEB0E3D}" type="sibTrans" cxnId="{DE2ECCF4-EFB1-4799-9E39-24CB41ABFDA7}">
      <dgm:prSet/>
      <dgm:spPr/>
      <dgm:t>
        <a:bodyPr/>
        <a:lstStyle/>
        <a:p>
          <a:endParaRPr lang="en-US" noProof="0" dirty="0"/>
        </a:p>
      </dgm:t>
    </dgm:pt>
    <dgm:pt modelId="{A781F54E-8695-485D-A238-9B4F604EFDFC}">
      <dgm:prSet/>
      <dgm:spPr/>
      <dgm:t>
        <a:bodyPr/>
        <a:lstStyle/>
        <a:p>
          <a:endParaRPr lang="en-US" noProof="0" dirty="0"/>
        </a:p>
      </dgm:t>
    </dgm:pt>
    <dgm:pt modelId="{B46762B5-939F-4587-9CE5-E2A0259C94A5}" type="parTrans" cxnId="{93C8F1DE-3F83-474F-B66E-46FABA0F02A7}">
      <dgm:prSet/>
      <dgm:spPr/>
      <dgm:t>
        <a:bodyPr/>
        <a:lstStyle/>
        <a:p>
          <a:endParaRPr lang="en-US" noProof="0" dirty="0"/>
        </a:p>
      </dgm:t>
    </dgm:pt>
    <dgm:pt modelId="{D915ED9C-C116-40F1-87F5-32FFC3BA40DF}" type="sibTrans" cxnId="{93C8F1DE-3F83-474F-B66E-46FABA0F02A7}">
      <dgm:prSet/>
      <dgm:spPr/>
      <dgm:t>
        <a:bodyPr/>
        <a:lstStyle/>
        <a:p>
          <a:endParaRPr lang="en-US" noProof="0" dirty="0"/>
        </a:p>
      </dgm:t>
    </dgm:pt>
    <dgm:pt modelId="{BEB3229A-20C5-41A0-9B76-78021DDCAA86}">
      <dgm:prSet/>
      <dgm:spPr/>
      <dgm:t>
        <a:bodyPr/>
        <a:lstStyle/>
        <a:p>
          <a:endParaRPr lang="en-US" noProof="0" dirty="0"/>
        </a:p>
      </dgm:t>
    </dgm:pt>
    <dgm:pt modelId="{A4B89E98-53BA-420D-9FB8-AE3B29BB37A4}" type="parTrans" cxnId="{756CEF01-88FF-41A9-B738-AB217A714E8C}">
      <dgm:prSet/>
      <dgm:spPr/>
      <dgm:t>
        <a:bodyPr/>
        <a:lstStyle/>
        <a:p>
          <a:endParaRPr lang="en-US" noProof="0" dirty="0"/>
        </a:p>
      </dgm:t>
    </dgm:pt>
    <dgm:pt modelId="{6209AB82-855B-46C6-9682-8D41F54A438D}" type="sibTrans" cxnId="{756CEF01-88FF-41A9-B738-AB217A714E8C}">
      <dgm:prSet/>
      <dgm:spPr/>
      <dgm:t>
        <a:bodyPr/>
        <a:lstStyle/>
        <a:p>
          <a:endParaRPr lang="en-US" noProof="0" dirty="0"/>
        </a:p>
      </dgm:t>
    </dgm:pt>
    <dgm:pt modelId="{F8DE6674-7862-46CF-A715-BA91D840CAA1}">
      <dgm:prSet/>
      <dgm:spPr/>
      <dgm:t>
        <a:bodyPr/>
        <a:lstStyle/>
        <a:p>
          <a:r>
            <a:rPr lang="en-US" noProof="0" dirty="0"/>
            <a:t>Ensure timely and regular training of health personnel (especially at frontline, primary care and emergency) about guidelines and protocols.</a:t>
          </a:r>
        </a:p>
      </dgm:t>
    </dgm:pt>
    <dgm:pt modelId="{1E5FF066-678C-4682-AB0F-7E407C4932C2}" type="parTrans" cxnId="{20A70211-8A00-475B-A2C6-BCEC68EF5FD6}">
      <dgm:prSet/>
      <dgm:spPr/>
      <dgm:t>
        <a:bodyPr/>
        <a:lstStyle/>
        <a:p>
          <a:endParaRPr lang="en-US" noProof="0" dirty="0"/>
        </a:p>
      </dgm:t>
    </dgm:pt>
    <dgm:pt modelId="{6A8993DC-285F-4DE5-991B-F9AFA2513964}" type="sibTrans" cxnId="{20A70211-8A00-475B-A2C6-BCEC68EF5FD6}">
      <dgm:prSet/>
      <dgm:spPr/>
      <dgm:t>
        <a:bodyPr/>
        <a:lstStyle/>
        <a:p>
          <a:endParaRPr lang="en-US" noProof="0" dirty="0"/>
        </a:p>
      </dgm:t>
    </dgm:pt>
    <dgm:pt modelId="{BD866A75-F80F-47AE-AB5B-02404F80A196}">
      <dgm:prSet/>
      <dgm:spPr/>
      <dgm:t>
        <a:bodyPr/>
        <a:lstStyle/>
        <a:p>
          <a:r>
            <a:rPr lang="en-US" noProof="0" dirty="0"/>
            <a:t>Establish a platform to facilitate collaboration between </a:t>
          </a:r>
          <a:r>
            <a:rPr lang="en-US" u="sng" noProof="0" dirty="0"/>
            <a:t>empowered</a:t>
          </a:r>
          <a:r>
            <a:rPr lang="en-US" noProof="0" dirty="0"/>
            <a:t> community organizations and public health institutions: decision-making, communications, patient referral and care</a:t>
          </a:r>
        </a:p>
      </dgm:t>
    </dgm:pt>
    <dgm:pt modelId="{2AAE6BB3-E1E3-4A5A-9655-F9956C7A1EC9}" type="parTrans" cxnId="{D9D89EB3-4D4F-452A-95CB-BE8C7B045612}">
      <dgm:prSet/>
      <dgm:spPr/>
      <dgm:t>
        <a:bodyPr/>
        <a:lstStyle/>
        <a:p>
          <a:endParaRPr lang="en-US" noProof="0" dirty="0"/>
        </a:p>
      </dgm:t>
    </dgm:pt>
    <dgm:pt modelId="{7A61FB02-247C-4BA7-87D6-5BCAF2B49D80}" type="sibTrans" cxnId="{D9D89EB3-4D4F-452A-95CB-BE8C7B045612}">
      <dgm:prSet/>
      <dgm:spPr/>
      <dgm:t>
        <a:bodyPr/>
        <a:lstStyle/>
        <a:p>
          <a:endParaRPr lang="en-US" noProof="0" dirty="0"/>
        </a:p>
      </dgm:t>
    </dgm:pt>
    <dgm:pt modelId="{913EAAFA-B2D8-4520-9AAD-E5F114DF1D71}">
      <dgm:prSet/>
      <dgm:spPr/>
      <dgm:t>
        <a:bodyPr/>
        <a:lstStyle/>
        <a:p>
          <a:r>
            <a:rPr lang="en-US" noProof="0" dirty="0"/>
            <a:t>Ensure flexibility in the outbreak response: information, preventive strategies, and control measures, informed by international guidelines but </a:t>
          </a:r>
          <a:r>
            <a:rPr lang="en-US" u="sng" noProof="0" dirty="0"/>
            <a:t>adapted to local needs</a:t>
          </a:r>
          <a:r>
            <a:rPr lang="en-US" noProof="0" dirty="0"/>
            <a:t>. </a:t>
          </a:r>
        </a:p>
      </dgm:t>
    </dgm:pt>
    <dgm:pt modelId="{582216B5-00D9-480A-9778-78EA1F362DC5}" type="parTrans" cxnId="{6E76BECE-59FB-4A62-9526-4F69593641CA}">
      <dgm:prSet/>
      <dgm:spPr/>
      <dgm:t>
        <a:bodyPr/>
        <a:lstStyle/>
        <a:p>
          <a:endParaRPr lang="es-PE"/>
        </a:p>
      </dgm:t>
    </dgm:pt>
    <dgm:pt modelId="{9F8D6A5E-9BB5-4A0E-A319-D904B6395146}" type="sibTrans" cxnId="{6E76BECE-59FB-4A62-9526-4F69593641CA}">
      <dgm:prSet/>
      <dgm:spPr/>
      <dgm:t>
        <a:bodyPr/>
        <a:lstStyle/>
        <a:p>
          <a:endParaRPr lang="es-PE"/>
        </a:p>
      </dgm:t>
    </dgm:pt>
    <dgm:pt modelId="{BA267968-8813-43D8-A929-C8F905BD32F4}">
      <dgm:prSet/>
      <dgm:spPr/>
      <dgm:t>
        <a:bodyPr/>
        <a:lstStyle/>
        <a:p>
          <a:r>
            <a:rPr lang="en-US" noProof="0" dirty="0"/>
            <a:t>7</a:t>
          </a:r>
        </a:p>
      </dgm:t>
    </dgm:pt>
    <dgm:pt modelId="{4C85E632-FAE6-42AC-984D-6CCA8C04B519}" type="parTrans" cxnId="{E4194F80-8DE0-49A7-95EA-AD15FE831D74}">
      <dgm:prSet/>
      <dgm:spPr/>
      <dgm:t>
        <a:bodyPr/>
        <a:lstStyle/>
        <a:p>
          <a:endParaRPr lang="es-PE"/>
        </a:p>
      </dgm:t>
    </dgm:pt>
    <dgm:pt modelId="{18842DC7-79E6-4A9D-B581-AFCE80368468}" type="sibTrans" cxnId="{E4194F80-8DE0-49A7-95EA-AD15FE831D74}">
      <dgm:prSet/>
      <dgm:spPr/>
      <dgm:t>
        <a:bodyPr/>
        <a:lstStyle/>
        <a:p>
          <a:endParaRPr lang="es-PE"/>
        </a:p>
      </dgm:t>
    </dgm:pt>
    <dgm:pt modelId="{8E528283-1A6E-4708-9487-34DE9EFE39D9}" type="pres">
      <dgm:prSet presAssocID="{D262034E-6505-47D0-9A2E-A02D670A92FD}" presName="vert0" presStyleCnt="0">
        <dgm:presLayoutVars>
          <dgm:dir/>
          <dgm:animOne val="branch"/>
          <dgm:animLvl val="lvl"/>
        </dgm:presLayoutVars>
      </dgm:prSet>
      <dgm:spPr/>
    </dgm:pt>
    <dgm:pt modelId="{D73D92DB-9481-46B1-B8A4-305443F28523}" type="pres">
      <dgm:prSet presAssocID="{78A41773-EBCD-431A-AB67-F4A126DAEE2D}" presName="thickLine" presStyleLbl="alignNode1" presStyleIdx="0" presStyleCnt="7"/>
      <dgm:spPr/>
    </dgm:pt>
    <dgm:pt modelId="{B102CE73-AE2B-44E2-99C2-430313F825B6}" type="pres">
      <dgm:prSet presAssocID="{78A41773-EBCD-431A-AB67-F4A126DAEE2D}" presName="horz1" presStyleCnt="0"/>
      <dgm:spPr/>
    </dgm:pt>
    <dgm:pt modelId="{8B152FF7-0CCC-4CB9-8297-F5DB2416AFD6}" type="pres">
      <dgm:prSet presAssocID="{78A41773-EBCD-431A-AB67-F4A126DAEE2D}" presName="tx1" presStyleLbl="revTx" presStyleIdx="0" presStyleCnt="14"/>
      <dgm:spPr/>
    </dgm:pt>
    <dgm:pt modelId="{96AE2E5D-C1BE-4F83-8F9C-20876302FF27}" type="pres">
      <dgm:prSet presAssocID="{78A41773-EBCD-431A-AB67-F4A126DAEE2D}" presName="vert1" presStyleCnt="0"/>
      <dgm:spPr/>
    </dgm:pt>
    <dgm:pt modelId="{8965BBA2-2E0A-44EC-AD52-A46283B5699F}" type="pres">
      <dgm:prSet presAssocID="{5AE4AA6A-AF4D-4EA1-B5F0-E7FC7A09E7DE}" presName="vertSpace2a" presStyleCnt="0"/>
      <dgm:spPr/>
    </dgm:pt>
    <dgm:pt modelId="{A907DB5D-5521-4E23-8B7A-36C9E44D695A}" type="pres">
      <dgm:prSet presAssocID="{5AE4AA6A-AF4D-4EA1-B5F0-E7FC7A09E7DE}" presName="horz2" presStyleCnt="0"/>
      <dgm:spPr/>
    </dgm:pt>
    <dgm:pt modelId="{BCD06D98-22D9-4B40-8FBE-C7DAB2DE7675}" type="pres">
      <dgm:prSet presAssocID="{5AE4AA6A-AF4D-4EA1-B5F0-E7FC7A09E7DE}" presName="horzSpace2" presStyleCnt="0"/>
      <dgm:spPr/>
    </dgm:pt>
    <dgm:pt modelId="{83A75D8F-1735-4F5C-B896-4A7D91B8F3C7}" type="pres">
      <dgm:prSet presAssocID="{5AE4AA6A-AF4D-4EA1-B5F0-E7FC7A09E7DE}" presName="tx2" presStyleLbl="revTx" presStyleIdx="1" presStyleCnt="14" custScaleX="275039"/>
      <dgm:spPr/>
    </dgm:pt>
    <dgm:pt modelId="{42A397CC-3E27-436B-BEBC-68DCA823C508}" type="pres">
      <dgm:prSet presAssocID="{5AE4AA6A-AF4D-4EA1-B5F0-E7FC7A09E7DE}" presName="vert2" presStyleCnt="0"/>
      <dgm:spPr/>
    </dgm:pt>
    <dgm:pt modelId="{13E2E50A-1937-48C4-BD40-606307C92DEC}" type="pres">
      <dgm:prSet presAssocID="{5AE4AA6A-AF4D-4EA1-B5F0-E7FC7A09E7DE}" presName="thinLine2b" presStyleLbl="callout" presStyleIdx="0" presStyleCnt="7"/>
      <dgm:spPr/>
    </dgm:pt>
    <dgm:pt modelId="{20DA2F21-21FD-47A8-9C7E-82C71E806E1E}" type="pres">
      <dgm:prSet presAssocID="{5AE4AA6A-AF4D-4EA1-B5F0-E7FC7A09E7DE}" presName="vertSpace2b" presStyleCnt="0"/>
      <dgm:spPr/>
    </dgm:pt>
    <dgm:pt modelId="{72A44251-418A-41A9-98D4-212A8EB98474}" type="pres">
      <dgm:prSet presAssocID="{3250F934-74D4-4024-BC44-74C4491337CB}" presName="thickLine" presStyleLbl="alignNode1" presStyleIdx="1" presStyleCnt="7"/>
      <dgm:spPr/>
    </dgm:pt>
    <dgm:pt modelId="{ABD09593-CAA7-4947-9CAB-56CD1EE0DD6D}" type="pres">
      <dgm:prSet presAssocID="{3250F934-74D4-4024-BC44-74C4491337CB}" presName="horz1" presStyleCnt="0"/>
      <dgm:spPr/>
    </dgm:pt>
    <dgm:pt modelId="{A786953A-E33E-4B10-83C3-2FF8F8DDC65E}" type="pres">
      <dgm:prSet presAssocID="{3250F934-74D4-4024-BC44-74C4491337CB}" presName="tx1" presStyleLbl="revTx" presStyleIdx="2" presStyleCnt="14"/>
      <dgm:spPr/>
    </dgm:pt>
    <dgm:pt modelId="{BD12E622-E6EA-4979-9265-28D53BE1EA8F}" type="pres">
      <dgm:prSet presAssocID="{3250F934-74D4-4024-BC44-74C4491337CB}" presName="vert1" presStyleCnt="0"/>
      <dgm:spPr/>
    </dgm:pt>
    <dgm:pt modelId="{08C31BD6-F538-4BA5-8E41-DB92052B2597}" type="pres">
      <dgm:prSet presAssocID="{33307824-295D-4F79-BDCF-981D80541FB4}" presName="vertSpace2a" presStyleCnt="0"/>
      <dgm:spPr/>
    </dgm:pt>
    <dgm:pt modelId="{1141CD90-0594-4320-82EC-3EDC38C1D376}" type="pres">
      <dgm:prSet presAssocID="{33307824-295D-4F79-BDCF-981D80541FB4}" presName="horz2" presStyleCnt="0"/>
      <dgm:spPr/>
    </dgm:pt>
    <dgm:pt modelId="{D93BD555-BFA1-4354-BB79-7C69A2D47F70}" type="pres">
      <dgm:prSet presAssocID="{33307824-295D-4F79-BDCF-981D80541FB4}" presName="horzSpace2" presStyleCnt="0"/>
      <dgm:spPr/>
    </dgm:pt>
    <dgm:pt modelId="{966B6ED8-9A11-4E05-954F-5117B0BE2FAF}" type="pres">
      <dgm:prSet presAssocID="{33307824-295D-4F79-BDCF-981D80541FB4}" presName="tx2" presStyleLbl="revTx" presStyleIdx="3" presStyleCnt="14" custScaleX="275039"/>
      <dgm:spPr/>
    </dgm:pt>
    <dgm:pt modelId="{F19F77C6-BEC6-4BF6-AC6A-69B379FB1350}" type="pres">
      <dgm:prSet presAssocID="{33307824-295D-4F79-BDCF-981D80541FB4}" presName="vert2" presStyleCnt="0"/>
      <dgm:spPr/>
    </dgm:pt>
    <dgm:pt modelId="{671E8FA6-0E8B-43AF-B0E5-8D637D9A0477}" type="pres">
      <dgm:prSet presAssocID="{33307824-295D-4F79-BDCF-981D80541FB4}" presName="thinLine2b" presStyleLbl="callout" presStyleIdx="1" presStyleCnt="7"/>
      <dgm:spPr/>
    </dgm:pt>
    <dgm:pt modelId="{A0850053-A73E-4BDC-9C81-7901EC5EEE85}" type="pres">
      <dgm:prSet presAssocID="{33307824-295D-4F79-BDCF-981D80541FB4}" presName="vertSpace2b" presStyleCnt="0"/>
      <dgm:spPr/>
    </dgm:pt>
    <dgm:pt modelId="{807F867C-8012-40AB-9C39-CC03D93CBD01}" type="pres">
      <dgm:prSet presAssocID="{C0B232A1-9924-4869-932A-3341A8DD36E5}" presName="thickLine" presStyleLbl="alignNode1" presStyleIdx="2" presStyleCnt="7"/>
      <dgm:spPr/>
    </dgm:pt>
    <dgm:pt modelId="{0884C329-5AD0-4125-990D-CECCDA312705}" type="pres">
      <dgm:prSet presAssocID="{C0B232A1-9924-4869-932A-3341A8DD36E5}" presName="horz1" presStyleCnt="0"/>
      <dgm:spPr/>
    </dgm:pt>
    <dgm:pt modelId="{5CE1CCBB-387B-4E0D-BC75-6B503C89CA63}" type="pres">
      <dgm:prSet presAssocID="{C0B232A1-9924-4869-932A-3341A8DD36E5}" presName="tx1" presStyleLbl="revTx" presStyleIdx="4" presStyleCnt="14"/>
      <dgm:spPr/>
    </dgm:pt>
    <dgm:pt modelId="{E8ABE278-70F2-4310-A267-0F966D36361B}" type="pres">
      <dgm:prSet presAssocID="{C0B232A1-9924-4869-932A-3341A8DD36E5}" presName="vert1" presStyleCnt="0"/>
      <dgm:spPr/>
    </dgm:pt>
    <dgm:pt modelId="{3803E792-0FBE-4B32-ACDA-02124F51DEC3}" type="pres">
      <dgm:prSet presAssocID="{A781F54E-8695-485D-A238-9B4F604EFDFC}" presName="vertSpace2a" presStyleCnt="0"/>
      <dgm:spPr/>
    </dgm:pt>
    <dgm:pt modelId="{7E27FBCB-9F89-4601-8EBD-8E5544431A96}" type="pres">
      <dgm:prSet presAssocID="{A781F54E-8695-485D-A238-9B4F604EFDFC}" presName="horz2" presStyleCnt="0"/>
      <dgm:spPr/>
    </dgm:pt>
    <dgm:pt modelId="{F6C13902-6C95-43E0-B980-0869164BB626}" type="pres">
      <dgm:prSet presAssocID="{A781F54E-8695-485D-A238-9B4F604EFDFC}" presName="horzSpace2" presStyleCnt="0"/>
      <dgm:spPr/>
    </dgm:pt>
    <dgm:pt modelId="{944E56DF-6ADB-4D90-A151-9654EF03AD3E}" type="pres">
      <dgm:prSet presAssocID="{A781F54E-8695-485D-A238-9B4F604EFDFC}" presName="tx2" presStyleLbl="revTx" presStyleIdx="5" presStyleCnt="14" custScaleX="275039"/>
      <dgm:spPr/>
    </dgm:pt>
    <dgm:pt modelId="{000E97CF-CDF5-4F48-BD06-310F9D8577BA}" type="pres">
      <dgm:prSet presAssocID="{A781F54E-8695-485D-A238-9B4F604EFDFC}" presName="vert2" presStyleCnt="0"/>
      <dgm:spPr/>
    </dgm:pt>
    <dgm:pt modelId="{B9655D82-F0EF-4492-A807-238EBA37444C}" type="pres">
      <dgm:prSet presAssocID="{A781F54E-8695-485D-A238-9B4F604EFDFC}" presName="thinLine2b" presStyleLbl="callout" presStyleIdx="2" presStyleCnt="7"/>
      <dgm:spPr/>
    </dgm:pt>
    <dgm:pt modelId="{6FBC8D1E-074D-4986-95E8-26470C8E32E5}" type="pres">
      <dgm:prSet presAssocID="{A781F54E-8695-485D-A238-9B4F604EFDFC}" presName="vertSpace2b" presStyleCnt="0"/>
      <dgm:spPr/>
    </dgm:pt>
    <dgm:pt modelId="{202B56AD-F0A0-4788-8517-B170CF04A1C1}" type="pres">
      <dgm:prSet presAssocID="{D31B4354-B4A6-40BA-B391-6F322B71047C}" presName="thickLine" presStyleLbl="alignNode1" presStyleIdx="3" presStyleCnt="7" custLinFactNeighborY="99338"/>
      <dgm:spPr/>
    </dgm:pt>
    <dgm:pt modelId="{7E09EFF3-84D4-4853-95DF-7345ED4EE8A2}" type="pres">
      <dgm:prSet presAssocID="{D31B4354-B4A6-40BA-B391-6F322B71047C}" presName="horz1" presStyleCnt="0"/>
      <dgm:spPr/>
    </dgm:pt>
    <dgm:pt modelId="{3744D378-46DE-4719-B2A3-21070FE758F3}" type="pres">
      <dgm:prSet presAssocID="{D31B4354-B4A6-40BA-B391-6F322B71047C}" presName="tx1" presStyleLbl="revTx" presStyleIdx="6" presStyleCnt="14"/>
      <dgm:spPr/>
    </dgm:pt>
    <dgm:pt modelId="{F965D768-E494-4322-9DB4-792DABA9C72B}" type="pres">
      <dgm:prSet presAssocID="{D31B4354-B4A6-40BA-B391-6F322B71047C}" presName="vert1" presStyleCnt="0"/>
      <dgm:spPr/>
    </dgm:pt>
    <dgm:pt modelId="{2A32049F-9DAF-4727-9F47-257F6B274B77}" type="pres">
      <dgm:prSet presAssocID="{BEB3229A-20C5-41A0-9B76-78021DDCAA86}" presName="vertSpace2a" presStyleCnt="0"/>
      <dgm:spPr/>
    </dgm:pt>
    <dgm:pt modelId="{2672A22C-EB3D-435F-8A58-4676DD867DDA}" type="pres">
      <dgm:prSet presAssocID="{BEB3229A-20C5-41A0-9B76-78021DDCAA86}" presName="horz2" presStyleCnt="0"/>
      <dgm:spPr/>
    </dgm:pt>
    <dgm:pt modelId="{BF23DE28-EC3C-47E0-9D65-3612BF0E956A}" type="pres">
      <dgm:prSet presAssocID="{BEB3229A-20C5-41A0-9B76-78021DDCAA86}" presName="horzSpace2" presStyleCnt="0"/>
      <dgm:spPr/>
    </dgm:pt>
    <dgm:pt modelId="{C22B99C8-EB35-45A0-8CA3-150C12D2AA2D}" type="pres">
      <dgm:prSet presAssocID="{BEB3229A-20C5-41A0-9B76-78021DDCAA86}" presName="tx2" presStyleLbl="revTx" presStyleIdx="7" presStyleCnt="14" custScaleX="275039"/>
      <dgm:spPr/>
    </dgm:pt>
    <dgm:pt modelId="{F9948140-4C8B-4983-BACE-39C271266128}" type="pres">
      <dgm:prSet presAssocID="{BEB3229A-20C5-41A0-9B76-78021DDCAA86}" presName="vert2" presStyleCnt="0"/>
      <dgm:spPr/>
    </dgm:pt>
    <dgm:pt modelId="{CC830903-79E9-42D2-BDEE-E4735F976B1B}" type="pres">
      <dgm:prSet presAssocID="{BEB3229A-20C5-41A0-9B76-78021DDCAA86}" presName="thinLine2b" presStyleLbl="callout" presStyleIdx="3" presStyleCnt="7"/>
      <dgm:spPr/>
    </dgm:pt>
    <dgm:pt modelId="{CF2BB898-EB44-46FD-94BC-DEA35E003DDC}" type="pres">
      <dgm:prSet presAssocID="{BEB3229A-20C5-41A0-9B76-78021DDCAA86}" presName="vertSpace2b" presStyleCnt="0"/>
      <dgm:spPr/>
    </dgm:pt>
    <dgm:pt modelId="{F734A693-2F38-44DF-9450-A88B2903D0CE}" type="pres">
      <dgm:prSet presAssocID="{5276F0CA-AE45-495A-97F8-C7AF17E6D7CC}" presName="thickLine" presStyleLbl="alignNode1" presStyleIdx="4" presStyleCnt="7"/>
      <dgm:spPr/>
    </dgm:pt>
    <dgm:pt modelId="{E7F8DBF4-075F-44CC-ACC1-35D07BD9A64B}" type="pres">
      <dgm:prSet presAssocID="{5276F0CA-AE45-495A-97F8-C7AF17E6D7CC}" presName="horz1" presStyleCnt="0"/>
      <dgm:spPr/>
    </dgm:pt>
    <dgm:pt modelId="{BB367BFA-26B5-47BF-ABE2-2E1123F2600C}" type="pres">
      <dgm:prSet presAssocID="{5276F0CA-AE45-495A-97F8-C7AF17E6D7CC}" presName="tx1" presStyleLbl="revTx" presStyleIdx="8" presStyleCnt="14"/>
      <dgm:spPr/>
    </dgm:pt>
    <dgm:pt modelId="{ADA7436B-8DC4-465C-BB27-D2CD4CDC3419}" type="pres">
      <dgm:prSet presAssocID="{5276F0CA-AE45-495A-97F8-C7AF17E6D7CC}" presName="vert1" presStyleCnt="0"/>
      <dgm:spPr/>
    </dgm:pt>
    <dgm:pt modelId="{96FF89DF-02D3-47CF-833F-BCC89BA076B5}" type="pres">
      <dgm:prSet presAssocID="{F8DE6674-7862-46CF-A715-BA91D840CAA1}" presName="vertSpace2a" presStyleCnt="0"/>
      <dgm:spPr/>
    </dgm:pt>
    <dgm:pt modelId="{D2FB5635-05C1-488D-BC2B-7290F576BAE2}" type="pres">
      <dgm:prSet presAssocID="{F8DE6674-7862-46CF-A715-BA91D840CAA1}" presName="horz2" presStyleCnt="0"/>
      <dgm:spPr/>
    </dgm:pt>
    <dgm:pt modelId="{5214F45E-7598-4E48-94D5-4911693A24E2}" type="pres">
      <dgm:prSet presAssocID="{F8DE6674-7862-46CF-A715-BA91D840CAA1}" presName="horzSpace2" presStyleCnt="0"/>
      <dgm:spPr/>
    </dgm:pt>
    <dgm:pt modelId="{45AA04C8-E672-495A-81CF-12DD48CB2FE4}" type="pres">
      <dgm:prSet presAssocID="{F8DE6674-7862-46CF-A715-BA91D840CAA1}" presName="tx2" presStyleLbl="revTx" presStyleIdx="9" presStyleCnt="14" custScaleX="275039"/>
      <dgm:spPr/>
    </dgm:pt>
    <dgm:pt modelId="{6FF2584E-BBAC-4866-9122-EBA9CD8FF7B4}" type="pres">
      <dgm:prSet presAssocID="{F8DE6674-7862-46CF-A715-BA91D840CAA1}" presName="vert2" presStyleCnt="0"/>
      <dgm:spPr/>
    </dgm:pt>
    <dgm:pt modelId="{CECC3E72-BEF3-4F06-B4DD-422249DEB465}" type="pres">
      <dgm:prSet presAssocID="{F8DE6674-7862-46CF-A715-BA91D840CAA1}" presName="thinLine2b" presStyleLbl="callout" presStyleIdx="4" presStyleCnt="7"/>
      <dgm:spPr/>
    </dgm:pt>
    <dgm:pt modelId="{E83BC8D1-5356-44E7-9425-6989D5E8CD2A}" type="pres">
      <dgm:prSet presAssocID="{F8DE6674-7862-46CF-A715-BA91D840CAA1}" presName="vertSpace2b" presStyleCnt="0"/>
      <dgm:spPr/>
    </dgm:pt>
    <dgm:pt modelId="{D962D6D7-EC5B-44C9-BE0E-82F7775119A9}" type="pres">
      <dgm:prSet presAssocID="{75865A3D-4FA0-4D22-8117-11455EE1CB8D}" presName="thickLine" presStyleLbl="alignNode1" presStyleIdx="5" presStyleCnt="7"/>
      <dgm:spPr/>
    </dgm:pt>
    <dgm:pt modelId="{05F93969-7FCD-4A82-840A-BBC844B112FA}" type="pres">
      <dgm:prSet presAssocID="{75865A3D-4FA0-4D22-8117-11455EE1CB8D}" presName="horz1" presStyleCnt="0"/>
      <dgm:spPr/>
    </dgm:pt>
    <dgm:pt modelId="{ED9FEAB2-5C73-45AF-B82A-96F8221295EA}" type="pres">
      <dgm:prSet presAssocID="{75865A3D-4FA0-4D22-8117-11455EE1CB8D}" presName="tx1" presStyleLbl="revTx" presStyleIdx="10" presStyleCnt="14"/>
      <dgm:spPr/>
    </dgm:pt>
    <dgm:pt modelId="{39638706-8117-499D-A3CD-3BB2E5A9FE2E}" type="pres">
      <dgm:prSet presAssocID="{75865A3D-4FA0-4D22-8117-11455EE1CB8D}" presName="vert1" presStyleCnt="0"/>
      <dgm:spPr/>
    </dgm:pt>
    <dgm:pt modelId="{582103F6-8E79-4737-8D4A-D78FF2DEE205}" type="pres">
      <dgm:prSet presAssocID="{BD866A75-F80F-47AE-AB5B-02404F80A196}" presName="vertSpace2a" presStyleCnt="0"/>
      <dgm:spPr/>
    </dgm:pt>
    <dgm:pt modelId="{EF710489-6DE8-4F6A-BB0E-3F7642AFC3D8}" type="pres">
      <dgm:prSet presAssocID="{BD866A75-F80F-47AE-AB5B-02404F80A196}" presName="horz2" presStyleCnt="0"/>
      <dgm:spPr/>
    </dgm:pt>
    <dgm:pt modelId="{D85DB83B-9718-438E-A300-FA864CAE1A4E}" type="pres">
      <dgm:prSet presAssocID="{BD866A75-F80F-47AE-AB5B-02404F80A196}" presName="horzSpace2" presStyleCnt="0"/>
      <dgm:spPr/>
    </dgm:pt>
    <dgm:pt modelId="{D2B223A0-A626-49B7-93E1-62C4EDFB59E8}" type="pres">
      <dgm:prSet presAssocID="{BD866A75-F80F-47AE-AB5B-02404F80A196}" presName="tx2" presStyleLbl="revTx" presStyleIdx="11" presStyleCnt="14" custScaleX="275039"/>
      <dgm:spPr/>
    </dgm:pt>
    <dgm:pt modelId="{EA40BB61-E7D9-45F1-B513-D1C07D6AB58A}" type="pres">
      <dgm:prSet presAssocID="{BD866A75-F80F-47AE-AB5B-02404F80A196}" presName="vert2" presStyleCnt="0"/>
      <dgm:spPr/>
    </dgm:pt>
    <dgm:pt modelId="{BDBE6EEE-C8D6-4ADB-8018-5AB53A603204}" type="pres">
      <dgm:prSet presAssocID="{BD866A75-F80F-47AE-AB5B-02404F80A196}" presName="thinLine2b" presStyleLbl="callout" presStyleIdx="5" presStyleCnt="7"/>
      <dgm:spPr/>
    </dgm:pt>
    <dgm:pt modelId="{A9283E1E-CBD5-4BF9-8D03-AA689F735854}" type="pres">
      <dgm:prSet presAssocID="{BD866A75-F80F-47AE-AB5B-02404F80A196}" presName="vertSpace2b" presStyleCnt="0"/>
      <dgm:spPr/>
    </dgm:pt>
    <dgm:pt modelId="{D83555CF-9D75-4C70-A91D-DAB4824B2275}" type="pres">
      <dgm:prSet presAssocID="{BA267968-8813-43D8-A929-C8F905BD32F4}" presName="thickLine" presStyleLbl="alignNode1" presStyleIdx="6" presStyleCnt="7"/>
      <dgm:spPr/>
    </dgm:pt>
    <dgm:pt modelId="{7AD13F55-FF84-4477-ACC4-758FDC84CF39}" type="pres">
      <dgm:prSet presAssocID="{BA267968-8813-43D8-A929-C8F905BD32F4}" presName="horz1" presStyleCnt="0"/>
      <dgm:spPr/>
    </dgm:pt>
    <dgm:pt modelId="{3BB2A032-EBA1-4BDC-B46E-B7AD4F32F755}" type="pres">
      <dgm:prSet presAssocID="{BA267968-8813-43D8-A929-C8F905BD32F4}" presName="tx1" presStyleLbl="revTx" presStyleIdx="12" presStyleCnt="14" custLinFactNeighborY="15221"/>
      <dgm:spPr/>
    </dgm:pt>
    <dgm:pt modelId="{80D3D8EA-B939-4062-BDF0-32076E3274D9}" type="pres">
      <dgm:prSet presAssocID="{BA267968-8813-43D8-A929-C8F905BD32F4}" presName="vert1" presStyleCnt="0"/>
      <dgm:spPr/>
    </dgm:pt>
    <dgm:pt modelId="{C1E11A1D-0EFD-4F98-991E-AA10A964BB4F}" type="pres">
      <dgm:prSet presAssocID="{913EAAFA-B2D8-4520-9AAD-E5F114DF1D71}" presName="vertSpace2a" presStyleCnt="0"/>
      <dgm:spPr/>
    </dgm:pt>
    <dgm:pt modelId="{4E2C62BE-6B09-4EC9-9586-C238B1CC352A}" type="pres">
      <dgm:prSet presAssocID="{913EAAFA-B2D8-4520-9AAD-E5F114DF1D71}" presName="horz2" presStyleCnt="0"/>
      <dgm:spPr/>
    </dgm:pt>
    <dgm:pt modelId="{5D8EB84C-4F4F-4C9F-9B9F-BF0E82A9762E}" type="pres">
      <dgm:prSet presAssocID="{913EAAFA-B2D8-4520-9AAD-E5F114DF1D71}" presName="horzSpace2" presStyleCnt="0"/>
      <dgm:spPr/>
    </dgm:pt>
    <dgm:pt modelId="{D319E04A-DAB5-495D-BE6F-121F028042A0}" type="pres">
      <dgm:prSet presAssocID="{913EAAFA-B2D8-4520-9AAD-E5F114DF1D71}" presName="tx2" presStyleLbl="revTx" presStyleIdx="13" presStyleCnt="14" custScaleX="275039" custScaleY="103614" custLinFactNeighborX="231" custLinFactNeighborY="16060"/>
      <dgm:spPr/>
    </dgm:pt>
    <dgm:pt modelId="{59C41091-F85C-40DB-B6CF-61E00512D6F9}" type="pres">
      <dgm:prSet presAssocID="{913EAAFA-B2D8-4520-9AAD-E5F114DF1D71}" presName="vert2" presStyleCnt="0"/>
      <dgm:spPr/>
    </dgm:pt>
    <dgm:pt modelId="{E0E32BA1-4C1B-4C43-A9E0-2CF7DDDF00A0}" type="pres">
      <dgm:prSet presAssocID="{913EAAFA-B2D8-4520-9AAD-E5F114DF1D71}" presName="thinLine2b" presStyleLbl="callout" presStyleIdx="6" presStyleCnt="7"/>
      <dgm:spPr/>
    </dgm:pt>
    <dgm:pt modelId="{4FE73309-F5FC-4143-AA74-CE815E52DBE8}" type="pres">
      <dgm:prSet presAssocID="{913EAAFA-B2D8-4520-9AAD-E5F114DF1D71}" presName="vertSpace2b" presStyleCnt="0"/>
      <dgm:spPr/>
    </dgm:pt>
  </dgm:ptLst>
  <dgm:cxnLst>
    <dgm:cxn modelId="{756CEF01-88FF-41A9-B738-AB217A714E8C}" srcId="{D31B4354-B4A6-40BA-B391-6F322B71047C}" destId="{BEB3229A-20C5-41A0-9B76-78021DDCAA86}" srcOrd="0" destOrd="0" parTransId="{A4B89E98-53BA-420D-9FB8-AE3B29BB37A4}" sibTransId="{6209AB82-855B-46C6-9682-8D41F54A438D}"/>
    <dgm:cxn modelId="{54F5BC04-2EA8-46CC-8960-2A8E06DE6199}" type="presOf" srcId="{3250F934-74D4-4024-BC44-74C4491337CB}" destId="{A786953A-E33E-4B10-83C3-2FF8F8DDC65E}" srcOrd="0" destOrd="0" presId="urn:microsoft.com/office/officeart/2008/layout/LinedList"/>
    <dgm:cxn modelId="{BC09A30B-4176-453B-9B97-6447024BFBE7}" type="presOf" srcId="{D262034E-6505-47D0-9A2E-A02D670A92FD}" destId="{8E528283-1A6E-4708-9487-34DE9EFE39D9}" srcOrd="0" destOrd="0" presId="urn:microsoft.com/office/officeart/2008/layout/LinedList"/>
    <dgm:cxn modelId="{20A70211-8A00-475B-A2C6-BCEC68EF5FD6}" srcId="{5276F0CA-AE45-495A-97F8-C7AF17E6D7CC}" destId="{F8DE6674-7862-46CF-A715-BA91D840CAA1}" srcOrd="0" destOrd="0" parTransId="{1E5FF066-678C-4682-AB0F-7E407C4932C2}" sibTransId="{6A8993DC-285F-4DE5-991B-F9AFA2513964}"/>
    <dgm:cxn modelId="{1DC1E512-8632-4CA1-96D5-DF385FB5D5E1}" type="presOf" srcId="{C0B232A1-9924-4869-932A-3341A8DD36E5}" destId="{5CE1CCBB-387B-4E0D-BC75-6B503C89CA63}" srcOrd="0" destOrd="0" presId="urn:microsoft.com/office/officeart/2008/layout/LinedList"/>
    <dgm:cxn modelId="{1EA3A11B-360D-4C0B-B514-E93266E1CB39}" type="presOf" srcId="{5AE4AA6A-AF4D-4EA1-B5F0-E7FC7A09E7DE}" destId="{83A75D8F-1735-4F5C-B896-4A7D91B8F3C7}" srcOrd="0" destOrd="0" presId="urn:microsoft.com/office/officeart/2008/layout/LinedList"/>
    <dgm:cxn modelId="{DCE7F725-6AC4-4C33-B669-6FCDFED59D18}" type="presOf" srcId="{5276F0CA-AE45-495A-97F8-C7AF17E6D7CC}" destId="{BB367BFA-26B5-47BF-ABE2-2E1123F2600C}" srcOrd="0" destOrd="0" presId="urn:microsoft.com/office/officeart/2008/layout/LinedList"/>
    <dgm:cxn modelId="{4630FB36-37CC-4A72-B505-D0F11ABBF955}" type="presOf" srcId="{78A41773-EBCD-431A-AB67-F4A126DAEE2D}" destId="{8B152FF7-0CCC-4CB9-8297-F5DB2416AFD6}" srcOrd="0" destOrd="0" presId="urn:microsoft.com/office/officeart/2008/layout/LinedList"/>
    <dgm:cxn modelId="{BA4EC739-A676-4728-8DA0-170BD6284AD7}" type="presOf" srcId="{33307824-295D-4F79-BDCF-981D80541FB4}" destId="{966B6ED8-9A11-4E05-954F-5117B0BE2FAF}" srcOrd="0" destOrd="0" presId="urn:microsoft.com/office/officeart/2008/layout/LinedList"/>
    <dgm:cxn modelId="{21803C64-F37B-4A88-B0DD-B8FDC981AA86}" srcId="{D262034E-6505-47D0-9A2E-A02D670A92FD}" destId="{C0B232A1-9924-4869-932A-3341A8DD36E5}" srcOrd="2" destOrd="0" parTransId="{28604B50-C5A0-4920-B50E-B168E2E90F40}" sibTransId="{C1A2D1F6-10C3-4B11-B5F0-AC92595F98A7}"/>
    <dgm:cxn modelId="{79407266-4A9E-43B2-AA1E-0C91FB408502}" type="presOf" srcId="{BD866A75-F80F-47AE-AB5B-02404F80A196}" destId="{D2B223A0-A626-49B7-93E1-62C4EDFB59E8}" srcOrd="0" destOrd="0" presId="urn:microsoft.com/office/officeart/2008/layout/LinedList"/>
    <dgm:cxn modelId="{E6B1026F-3E7A-4704-A31E-69030CC99B05}" srcId="{D262034E-6505-47D0-9A2E-A02D670A92FD}" destId="{3250F934-74D4-4024-BC44-74C4491337CB}" srcOrd="1" destOrd="0" parTransId="{88026788-7A8D-474E-8E39-CE3AB265BA70}" sibTransId="{EF93B3E4-AB5A-4201-BDEB-849D2CF64582}"/>
    <dgm:cxn modelId="{2147C473-3EAB-4116-858A-BBCBC728C2C9}" type="presOf" srcId="{A781F54E-8695-485D-A238-9B4F604EFDFC}" destId="{944E56DF-6ADB-4D90-A151-9654EF03AD3E}" srcOrd="0" destOrd="0" presId="urn:microsoft.com/office/officeart/2008/layout/LinedList"/>
    <dgm:cxn modelId="{E4194F80-8DE0-49A7-95EA-AD15FE831D74}" srcId="{D262034E-6505-47D0-9A2E-A02D670A92FD}" destId="{BA267968-8813-43D8-A929-C8F905BD32F4}" srcOrd="6" destOrd="0" parTransId="{4C85E632-FAE6-42AC-984D-6CCA8C04B519}" sibTransId="{18842DC7-79E6-4A9D-B581-AFCE80368468}"/>
    <dgm:cxn modelId="{ED0C7886-2ACD-4305-8FE5-F17DCF4AA887}" srcId="{D262034E-6505-47D0-9A2E-A02D670A92FD}" destId="{75865A3D-4FA0-4D22-8117-11455EE1CB8D}" srcOrd="5" destOrd="0" parTransId="{CBEBCF28-2F5C-47B0-8840-7A27EA4FCD53}" sibTransId="{A8B18C00-68D9-468F-9712-3045B5078C35}"/>
    <dgm:cxn modelId="{FB24D98B-7647-44A5-87C6-6703E23250FC}" type="presOf" srcId="{913EAAFA-B2D8-4520-9AAD-E5F114DF1D71}" destId="{D319E04A-DAB5-495D-BE6F-121F028042A0}" srcOrd="0" destOrd="0" presId="urn:microsoft.com/office/officeart/2008/layout/LinedList"/>
    <dgm:cxn modelId="{88E6A88D-DE60-4C4D-A83F-F7272D45FBE1}" srcId="{78A41773-EBCD-431A-AB67-F4A126DAEE2D}" destId="{5AE4AA6A-AF4D-4EA1-B5F0-E7FC7A09E7DE}" srcOrd="0" destOrd="0" parTransId="{ED18F6FF-878E-4822-8E71-97E3DFABFAEF}" sibTransId="{843D1846-E7EF-4FB7-8D58-D6AC47C39A20}"/>
    <dgm:cxn modelId="{1E01C09D-2F5C-4052-A1BE-89DA4A88F9A1}" srcId="{D262034E-6505-47D0-9A2E-A02D670A92FD}" destId="{5276F0CA-AE45-495A-97F8-C7AF17E6D7CC}" srcOrd="4" destOrd="0" parTransId="{407F7F91-AEFE-4C8D-B640-CC5FF6978CC2}" sibTransId="{D3243D76-7D83-4A6B-A22F-11AAB3DFA6BB}"/>
    <dgm:cxn modelId="{45B1ABA8-50B8-4390-AE92-789334BBDADE}" type="presOf" srcId="{75865A3D-4FA0-4D22-8117-11455EE1CB8D}" destId="{ED9FEAB2-5C73-45AF-B82A-96F8221295EA}" srcOrd="0" destOrd="0" presId="urn:microsoft.com/office/officeart/2008/layout/LinedList"/>
    <dgm:cxn modelId="{D9D89EB3-4D4F-452A-95CB-BE8C7B045612}" srcId="{75865A3D-4FA0-4D22-8117-11455EE1CB8D}" destId="{BD866A75-F80F-47AE-AB5B-02404F80A196}" srcOrd="0" destOrd="0" parTransId="{2AAE6BB3-E1E3-4A5A-9655-F9956C7A1EC9}" sibTransId="{7A61FB02-247C-4BA7-87D6-5BCAF2B49D80}"/>
    <dgm:cxn modelId="{6E76BECE-59FB-4A62-9526-4F69593641CA}" srcId="{BA267968-8813-43D8-A929-C8F905BD32F4}" destId="{913EAAFA-B2D8-4520-9AAD-E5F114DF1D71}" srcOrd="0" destOrd="0" parTransId="{582216B5-00D9-480A-9778-78EA1F362DC5}" sibTransId="{9F8D6A5E-9BB5-4A0E-A319-D904B6395146}"/>
    <dgm:cxn modelId="{C9ECA6DD-D3B5-4294-9270-8DCA971E2376}" type="presOf" srcId="{D31B4354-B4A6-40BA-B391-6F322B71047C}" destId="{3744D378-46DE-4719-B2A3-21070FE758F3}" srcOrd="0" destOrd="0" presId="urn:microsoft.com/office/officeart/2008/layout/LinedList"/>
    <dgm:cxn modelId="{626EDADD-F695-41FA-8750-3AA5B8CAFAFA}" type="presOf" srcId="{F8DE6674-7862-46CF-A715-BA91D840CAA1}" destId="{45AA04C8-E672-495A-81CF-12DD48CB2FE4}" srcOrd="0" destOrd="0" presId="urn:microsoft.com/office/officeart/2008/layout/LinedList"/>
    <dgm:cxn modelId="{93C8F1DE-3F83-474F-B66E-46FABA0F02A7}" srcId="{C0B232A1-9924-4869-932A-3341A8DD36E5}" destId="{A781F54E-8695-485D-A238-9B4F604EFDFC}" srcOrd="0" destOrd="0" parTransId="{B46762B5-939F-4587-9CE5-E2A0259C94A5}" sibTransId="{D915ED9C-C116-40F1-87F5-32FFC3BA40DF}"/>
    <dgm:cxn modelId="{9637D3E7-F3F9-4424-8EDC-7BA71AE0C09C}" type="presOf" srcId="{BEB3229A-20C5-41A0-9B76-78021DDCAA86}" destId="{C22B99C8-EB35-45A0-8CA3-150C12D2AA2D}" srcOrd="0" destOrd="0" presId="urn:microsoft.com/office/officeart/2008/layout/LinedList"/>
    <dgm:cxn modelId="{AEAB39E8-B24D-460B-9C72-8ACAB28F4809}" srcId="{D262034E-6505-47D0-9A2E-A02D670A92FD}" destId="{78A41773-EBCD-431A-AB67-F4A126DAEE2D}" srcOrd="0" destOrd="0" parTransId="{AED9083F-7EC9-41F5-A464-094578DF1C8F}" sibTransId="{87DB1354-07FA-449A-A30E-F073FB87451D}"/>
    <dgm:cxn modelId="{95DA1EE9-B8B4-40F5-A9EA-70879E721BEC}" type="presOf" srcId="{BA267968-8813-43D8-A929-C8F905BD32F4}" destId="{3BB2A032-EBA1-4BDC-B46E-B7AD4F32F755}" srcOrd="0" destOrd="0" presId="urn:microsoft.com/office/officeart/2008/layout/LinedList"/>
    <dgm:cxn modelId="{08E18AEC-5622-491F-9799-1914A12E855D}" srcId="{D262034E-6505-47D0-9A2E-A02D670A92FD}" destId="{D31B4354-B4A6-40BA-B391-6F322B71047C}" srcOrd="3" destOrd="0" parTransId="{B8D7BA1E-5934-4C2A-9AA6-AADFD6A9528A}" sibTransId="{752F07F9-D5E8-4F3B-BA6D-2B9097C75C27}"/>
    <dgm:cxn modelId="{DE2ECCF4-EFB1-4799-9E39-24CB41ABFDA7}" srcId="{3250F934-74D4-4024-BC44-74C4491337CB}" destId="{33307824-295D-4F79-BDCF-981D80541FB4}" srcOrd="0" destOrd="0" parTransId="{2BD73AD9-CB6E-4644-88EB-8B7A60EA6C9B}" sibTransId="{F4795AB0-F6BC-4603-BF36-D4D91AEB0E3D}"/>
    <dgm:cxn modelId="{2E3C4454-E10B-4873-AA58-DBDD5AFD9394}" type="presParOf" srcId="{8E528283-1A6E-4708-9487-34DE9EFE39D9}" destId="{D73D92DB-9481-46B1-B8A4-305443F28523}" srcOrd="0" destOrd="0" presId="urn:microsoft.com/office/officeart/2008/layout/LinedList"/>
    <dgm:cxn modelId="{05E03848-1767-42ED-AA20-37BE7BBCA4E2}" type="presParOf" srcId="{8E528283-1A6E-4708-9487-34DE9EFE39D9}" destId="{B102CE73-AE2B-44E2-99C2-430313F825B6}" srcOrd="1" destOrd="0" presId="urn:microsoft.com/office/officeart/2008/layout/LinedList"/>
    <dgm:cxn modelId="{65B3E59B-F5FE-4F49-B50A-F8D305C25CAE}" type="presParOf" srcId="{B102CE73-AE2B-44E2-99C2-430313F825B6}" destId="{8B152FF7-0CCC-4CB9-8297-F5DB2416AFD6}" srcOrd="0" destOrd="0" presId="urn:microsoft.com/office/officeart/2008/layout/LinedList"/>
    <dgm:cxn modelId="{538BCCF0-8206-4915-9A4C-67A12BF12BF8}" type="presParOf" srcId="{B102CE73-AE2B-44E2-99C2-430313F825B6}" destId="{96AE2E5D-C1BE-4F83-8F9C-20876302FF27}" srcOrd="1" destOrd="0" presId="urn:microsoft.com/office/officeart/2008/layout/LinedList"/>
    <dgm:cxn modelId="{96C0050F-FE6A-405D-B850-0F63456A44DD}" type="presParOf" srcId="{96AE2E5D-C1BE-4F83-8F9C-20876302FF27}" destId="{8965BBA2-2E0A-44EC-AD52-A46283B5699F}" srcOrd="0" destOrd="0" presId="urn:microsoft.com/office/officeart/2008/layout/LinedList"/>
    <dgm:cxn modelId="{DBC0A974-09B5-4B5F-A3E6-9EBAE0F7ED36}" type="presParOf" srcId="{96AE2E5D-C1BE-4F83-8F9C-20876302FF27}" destId="{A907DB5D-5521-4E23-8B7A-36C9E44D695A}" srcOrd="1" destOrd="0" presId="urn:microsoft.com/office/officeart/2008/layout/LinedList"/>
    <dgm:cxn modelId="{C9ADDB30-488B-491E-B14F-CF3EEF27059A}" type="presParOf" srcId="{A907DB5D-5521-4E23-8B7A-36C9E44D695A}" destId="{BCD06D98-22D9-4B40-8FBE-C7DAB2DE7675}" srcOrd="0" destOrd="0" presId="urn:microsoft.com/office/officeart/2008/layout/LinedList"/>
    <dgm:cxn modelId="{61BD809C-2B7C-4DE9-97CC-2884DAB6ECA1}" type="presParOf" srcId="{A907DB5D-5521-4E23-8B7A-36C9E44D695A}" destId="{83A75D8F-1735-4F5C-B896-4A7D91B8F3C7}" srcOrd="1" destOrd="0" presId="urn:microsoft.com/office/officeart/2008/layout/LinedList"/>
    <dgm:cxn modelId="{62739720-EAA5-470F-B8B7-E1986FB1A2B2}" type="presParOf" srcId="{A907DB5D-5521-4E23-8B7A-36C9E44D695A}" destId="{42A397CC-3E27-436B-BEBC-68DCA823C508}" srcOrd="2" destOrd="0" presId="urn:microsoft.com/office/officeart/2008/layout/LinedList"/>
    <dgm:cxn modelId="{22CD97A8-F089-490F-AC55-B7C9A430C42A}" type="presParOf" srcId="{96AE2E5D-C1BE-4F83-8F9C-20876302FF27}" destId="{13E2E50A-1937-48C4-BD40-606307C92DEC}" srcOrd="2" destOrd="0" presId="urn:microsoft.com/office/officeart/2008/layout/LinedList"/>
    <dgm:cxn modelId="{45C371F5-C3DB-4FF1-BD04-AD2558462DEC}" type="presParOf" srcId="{96AE2E5D-C1BE-4F83-8F9C-20876302FF27}" destId="{20DA2F21-21FD-47A8-9C7E-82C71E806E1E}" srcOrd="3" destOrd="0" presId="urn:microsoft.com/office/officeart/2008/layout/LinedList"/>
    <dgm:cxn modelId="{624549FC-B99B-4D8F-9FD4-8365B6B0285F}" type="presParOf" srcId="{8E528283-1A6E-4708-9487-34DE9EFE39D9}" destId="{72A44251-418A-41A9-98D4-212A8EB98474}" srcOrd="2" destOrd="0" presId="urn:microsoft.com/office/officeart/2008/layout/LinedList"/>
    <dgm:cxn modelId="{A1D068C8-4F92-40A6-88AC-8126996AB7F1}" type="presParOf" srcId="{8E528283-1A6E-4708-9487-34DE9EFE39D9}" destId="{ABD09593-CAA7-4947-9CAB-56CD1EE0DD6D}" srcOrd="3" destOrd="0" presId="urn:microsoft.com/office/officeart/2008/layout/LinedList"/>
    <dgm:cxn modelId="{61E5B8E9-1661-4635-AF9C-285D560C9E23}" type="presParOf" srcId="{ABD09593-CAA7-4947-9CAB-56CD1EE0DD6D}" destId="{A786953A-E33E-4B10-83C3-2FF8F8DDC65E}" srcOrd="0" destOrd="0" presId="urn:microsoft.com/office/officeart/2008/layout/LinedList"/>
    <dgm:cxn modelId="{530059DE-B3DF-493A-8E00-DC9909ED86C9}" type="presParOf" srcId="{ABD09593-CAA7-4947-9CAB-56CD1EE0DD6D}" destId="{BD12E622-E6EA-4979-9265-28D53BE1EA8F}" srcOrd="1" destOrd="0" presId="urn:microsoft.com/office/officeart/2008/layout/LinedList"/>
    <dgm:cxn modelId="{921CDAC7-1ADA-4F5F-AE18-75F010DFE32C}" type="presParOf" srcId="{BD12E622-E6EA-4979-9265-28D53BE1EA8F}" destId="{08C31BD6-F538-4BA5-8E41-DB92052B2597}" srcOrd="0" destOrd="0" presId="urn:microsoft.com/office/officeart/2008/layout/LinedList"/>
    <dgm:cxn modelId="{FEA9567C-2EDB-451F-AA84-75EAA3476A8E}" type="presParOf" srcId="{BD12E622-E6EA-4979-9265-28D53BE1EA8F}" destId="{1141CD90-0594-4320-82EC-3EDC38C1D376}" srcOrd="1" destOrd="0" presId="urn:microsoft.com/office/officeart/2008/layout/LinedList"/>
    <dgm:cxn modelId="{AD884575-2565-4DD8-B391-BE0FFA408F84}" type="presParOf" srcId="{1141CD90-0594-4320-82EC-3EDC38C1D376}" destId="{D93BD555-BFA1-4354-BB79-7C69A2D47F70}" srcOrd="0" destOrd="0" presId="urn:microsoft.com/office/officeart/2008/layout/LinedList"/>
    <dgm:cxn modelId="{6EE3947A-62F9-441C-827B-FA7698E6F92B}" type="presParOf" srcId="{1141CD90-0594-4320-82EC-3EDC38C1D376}" destId="{966B6ED8-9A11-4E05-954F-5117B0BE2FAF}" srcOrd="1" destOrd="0" presId="urn:microsoft.com/office/officeart/2008/layout/LinedList"/>
    <dgm:cxn modelId="{16DB88DF-83B3-4C77-A0F7-5924DABF927F}" type="presParOf" srcId="{1141CD90-0594-4320-82EC-3EDC38C1D376}" destId="{F19F77C6-BEC6-4BF6-AC6A-69B379FB1350}" srcOrd="2" destOrd="0" presId="urn:microsoft.com/office/officeart/2008/layout/LinedList"/>
    <dgm:cxn modelId="{A794D43D-886F-4396-9024-E391FA8A3914}" type="presParOf" srcId="{BD12E622-E6EA-4979-9265-28D53BE1EA8F}" destId="{671E8FA6-0E8B-43AF-B0E5-8D637D9A0477}" srcOrd="2" destOrd="0" presId="urn:microsoft.com/office/officeart/2008/layout/LinedList"/>
    <dgm:cxn modelId="{FA3078DF-1F99-4306-A928-9776C4426C72}" type="presParOf" srcId="{BD12E622-E6EA-4979-9265-28D53BE1EA8F}" destId="{A0850053-A73E-4BDC-9C81-7901EC5EEE85}" srcOrd="3" destOrd="0" presId="urn:microsoft.com/office/officeart/2008/layout/LinedList"/>
    <dgm:cxn modelId="{DAD8B350-9505-4B6B-A43B-D5BCD84436D1}" type="presParOf" srcId="{8E528283-1A6E-4708-9487-34DE9EFE39D9}" destId="{807F867C-8012-40AB-9C39-CC03D93CBD01}" srcOrd="4" destOrd="0" presId="urn:microsoft.com/office/officeart/2008/layout/LinedList"/>
    <dgm:cxn modelId="{719E8355-5683-44F3-8076-6FEC95FBF00C}" type="presParOf" srcId="{8E528283-1A6E-4708-9487-34DE9EFE39D9}" destId="{0884C329-5AD0-4125-990D-CECCDA312705}" srcOrd="5" destOrd="0" presId="urn:microsoft.com/office/officeart/2008/layout/LinedList"/>
    <dgm:cxn modelId="{D12EFE98-CC0E-4643-8565-79799325B3B4}" type="presParOf" srcId="{0884C329-5AD0-4125-990D-CECCDA312705}" destId="{5CE1CCBB-387B-4E0D-BC75-6B503C89CA63}" srcOrd="0" destOrd="0" presId="urn:microsoft.com/office/officeart/2008/layout/LinedList"/>
    <dgm:cxn modelId="{AF88E92E-E8EB-4C1B-B106-160C340E5CDB}" type="presParOf" srcId="{0884C329-5AD0-4125-990D-CECCDA312705}" destId="{E8ABE278-70F2-4310-A267-0F966D36361B}" srcOrd="1" destOrd="0" presId="urn:microsoft.com/office/officeart/2008/layout/LinedList"/>
    <dgm:cxn modelId="{956967D6-5402-45EB-8921-710C05DC0A26}" type="presParOf" srcId="{E8ABE278-70F2-4310-A267-0F966D36361B}" destId="{3803E792-0FBE-4B32-ACDA-02124F51DEC3}" srcOrd="0" destOrd="0" presId="urn:microsoft.com/office/officeart/2008/layout/LinedList"/>
    <dgm:cxn modelId="{11E98B3A-178F-4CD0-8912-25B01D77E990}" type="presParOf" srcId="{E8ABE278-70F2-4310-A267-0F966D36361B}" destId="{7E27FBCB-9F89-4601-8EBD-8E5544431A96}" srcOrd="1" destOrd="0" presId="urn:microsoft.com/office/officeart/2008/layout/LinedList"/>
    <dgm:cxn modelId="{F6EF9E70-AB05-4B44-B467-282320B131B8}" type="presParOf" srcId="{7E27FBCB-9F89-4601-8EBD-8E5544431A96}" destId="{F6C13902-6C95-43E0-B980-0869164BB626}" srcOrd="0" destOrd="0" presId="urn:microsoft.com/office/officeart/2008/layout/LinedList"/>
    <dgm:cxn modelId="{881AED63-744B-4F87-85F6-AC2C493C8E39}" type="presParOf" srcId="{7E27FBCB-9F89-4601-8EBD-8E5544431A96}" destId="{944E56DF-6ADB-4D90-A151-9654EF03AD3E}" srcOrd="1" destOrd="0" presId="urn:microsoft.com/office/officeart/2008/layout/LinedList"/>
    <dgm:cxn modelId="{DD3965B0-F8D0-4671-A201-C2B817F7BE44}" type="presParOf" srcId="{7E27FBCB-9F89-4601-8EBD-8E5544431A96}" destId="{000E97CF-CDF5-4F48-BD06-310F9D8577BA}" srcOrd="2" destOrd="0" presId="urn:microsoft.com/office/officeart/2008/layout/LinedList"/>
    <dgm:cxn modelId="{D1CAFCE8-E48F-489C-98FA-3E8AE182D9E6}" type="presParOf" srcId="{E8ABE278-70F2-4310-A267-0F966D36361B}" destId="{B9655D82-F0EF-4492-A807-238EBA37444C}" srcOrd="2" destOrd="0" presId="urn:microsoft.com/office/officeart/2008/layout/LinedList"/>
    <dgm:cxn modelId="{7B301468-DEA5-4E8D-8C77-F35A860FCF76}" type="presParOf" srcId="{E8ABE278-70F2-4310-A267-0F966D36361B}" destId="{6FBC8D1E-074D-4986-95E8-26470C8E32E5}" srcOrd="3" destOrd="0" presId="urn:microsoft.com/office/officeart/2008/layout/LinedList"/>
    <dgm:cxn modelId="{6ADEE9E1-F832-43F0-B774-797AB884ED8E}" type="presParOf" srcId="{8E528283-1A6E-4708-9487-34DE9EFE39D9}" destId="{202B56AD-F0A0-4788-8517-B170CF04A1C1}" srcOrd="6" destOrd="0" presId="urn:microsoft.com/office/officeart/2008/layout/LinedList"/>
    <dgm:cxn modelId="{74533AA4-2369-4511-A93C-D5D20AFA73E3}" type="presParOf" srcId="{8E528283-1A6E-4708-9487-34DE9EFE39D9}" destId="{7E09EFF3-84D4-4853-95DF-7345ED4EE8A2}" srcOrd="7" destOrd="0" presId="urn:microsoft.com/office/officeart/2008/layout/LinedList"/>
    <dgm:cxn modelId="{BFA6825E-5926-4E09-B9B5-772DDAF8BF55}" type="presParOf" srcId="{7E09EFF3-84D4-4853-95DF-7345ED4EE8A2}" destId="{3744D378-46DE-4719-B2A3-21070FE758F3}" srcOrd="0" destOrd="0" presId="urn:microsoft.com/office/officeart/2008/layout/LinedList"/>
    <dgm:cxn modelId="{DFB3896F-4933-49A8-B2BC-0EE63B9FEFAE}" type="presParOf" srcId="{7E09EFF3-84D4-4853-95DF-7345ED4EE8A2}" destId="{F965D768-E494-4322-9DB4-792DABA9C72B}" srcOrd="1" destOrd="0" presId="urn:microsoft.com/office/officeart/2008/layout/LinedList"/>
    <dgm:cxn modelId="{CB094649-82FC-48FC-A72C-80F9E04A72DD}" type="presParOf" srcId="{F965D768-E494-4322-9DB4-792DABA9C72B}" destId="{2A32049F-9DAF-4727-9F47-257F6B274B77}" srcOrd="0" destOrd="0" presId="urn:microsoft.com/office/officeart/2008/layout/LinedList"/>
    <dgm:cxn modelId="{76613E34-FFF5-427D-85EC-83916A094CF4}" type="presParOf" srcId="{F965D768-E494-4322-9DB4-792DABA9C72B}" destId="{2672A22C-EB3D-435F-8A58-4676DD867DDA}" srcOrd="1" destOrd="0" presId="urn:microsoft.com/office/officeart/2008/layout/LinedList"/>
    <dgm:cxn modelId="{EEF85161-6B7A-4663-89FB-533881FAC319}" type="presParOf" srcId="{2672A22C-EB3D-435F-8A58-4676DD867DDA}" destId="{BF23DE28-EC3C-47E0-9D65-3612BF0E956A}" srcOrd="0" destOrd="0" presId="urn:microsoft.com/office/officeart/2008/layout/LinedList"/>
    <dgm:cxn modelId="{1BDA1403-92E3-43ED-B528-50A53FBF556C}" type="presParOf" srcId="{2672A22C-EB3D-435F-8A58-4676DD867DDA}" destId="{C22B99C8-EB35-45A0-8CA3-150C12D2AA2D}" srcOrd="1" destOrd="0" presId="urn:microsoft.com/office/officeart/2008/layout/LinedList"/>
    <dgm:cxn modelId="{1722C987-1471-40AC-9DC3-F805756549D0}" type="presParOf" srcId="{2672A22C-EB3D-435F-8A58-4676DD867DDA}" destId="{F9948140-4C8B-4983-BACE-39C271266128}" srcOrd="2" destOrd="0" presId="urn:microsoft.com/office/officeart/2008/layout/LinedList"/>
    <dgm:cxn modelId="{10FD4B05-E6DA-4285-B0A6-E4CD918F832B}" type="presParOf" srcId="{F965D768-E494-4322-9DB4-792DABA9C72B}" destId="{CC830903-79E9-42D2-BDEE-E4735F976B1B}" srcOrd="2" destOrd="0" presId="urn:microsoft.com/office/officeart/2008/layout/LinedList"/>
    <dgm:cxn modelId="{64AA42FC-BA15-45EF-A5AF-0EF54416ABD7}" type="presParOf" srcId="{F965D768-E494-4322-9DB4-792DABA9C72B}" destId="{CF2BB898-EB44-46FD-94BC-DEA35E003DDC}" srcOrd="3" destOrd="0" presId="urn:microsoft.com/office/officeart/2008/layout/LinedList"/>
    <dgm:cxn modelId="{7836EB1C-2C4A-4599-AA3B-5E76FF232688}" type="presParOf" srcId="{8E528283-1A6E-4708-9487-34DE9EFE39D9}" destId="{F734A693-2F38-44DF-9450-A88B2903D0CE}" srcOrd="8" destOrd="0" presId="urn:microsoft.com/office/officeart/2008/layout/LinedList"/>
    <dgm:cxn modelId="{7F7DCC1F-4B54-4D84-860F-B8CB8D4C7B5D}" type="presParOf" srcId="{8E528283-1A6E-4708-9487-34DE9EFE39D9}" destId="{E7F8DBF4-075F-44CC-ACC1-35D07BD9A64B}" srcOrd="9" destOrd="0" presId="urn:microsoft.com/office/officeart/2008/layout/LinedList"/>
    <dgm:cxn modelId="{B2E1454B-9667-43A3-81A3-2570579F6391}" type="presParOf" srcId="{E7F8DBF4-075F-44CC-ACC1-35D07BD9A64B}" destId="{BB367BFA-26B5-47BF-ABE2-2E1123F2600C}" srcOrd="0" destOrd="0" presId="urn:microsoft.com/office/officeart/2008/layout/LinedList"/>
    <dgm:cxn modelId="{EF154C80-0C0A-4F84-B6CA-4ED07B700B81}" type="presParOf" srcId="{E7F8DBF4-075F-44CC-ACC1-35D07BD9A64B}" destId="{ADA7436B-8DC4-465C-BB27-D2CD4CDC3419}" srcOrd="1" destOrd="0" presId="urn:microsoft.com/office/officeart/2008/layout/LinedList"/>
    <dgm:cxn modelId="{B1EECD0D-DF6B-4A52-AE6B-7CCF34C2D98D}" type="presParOf" srcId="{ADA7436B-8DC4-465C-BB27-D2CD4CDC3419}" destId="{96FF89DF-02D3-47CF-833F-BCC89BA076B5}" srcOrd="0" destOrd="0" presId="urn:microsoft.com/office/officeart/2008/layout/LinedList"/>
    <dgm:cxn modelId="{32A9C98A-2C9E-4F0D-9EE7-7E0230846280}" type="presParOf" srcId="{ADA7436B-8DC4-465C-BB27-D2CD4CDC3419}" destId="{D2FB5635-05C1-488D-BC2B-7290F576BAE2}" srcOrd="1" destOrd="0" presId="urn:microsoft.com/office/officeart/2008/layout/LinedList"/>
    <dgm:cxn modelId="{14B9D9E7-1321-4771-B091-F1D21FBE1A51}" type="presParOf" srcId="{D2FB5635-05C1-488D-BC2B-7290F576BAE2}" destId="{5214F45E-7598-4E48-94D5-4911693A24E2}" srcOrd="0" destOrd="0" presId="urn:microsoft.com/office/officeart/2008/layout/LinedList"/>
    <dgm:cxn modelId="{C26C7128-F821-4CC9-8B45-47526F7552E8}" type="presParOf" srcId="{D2FB5635-05C1-488D-BC2B-7290F576BAE2}" destId="{45AA04C8-E672-495A-81CF-12DD48CB2FE4}" srcOrd="1" destOrd="0" presId="urn:microsoft.com/office/officeart/2008/layout/LinedList"/>
    <dgm:cxn modelId="{35F435BF-7D57-42FA-B916-38FE922CEE3A}" type="presParOf" srcId="{D2FB5635-05C1-488D-BC2B-7290F576BAE2}" destId="{6FF2584E-BBAC-4866-9122-EBA9CD8FF7B4}" srcOrd="2" destOrd="0" presId="urn:microsoft.com/office/officeart/2008/layout/LinedList"/>
    <dgm:cxn modelId="{BBD56CB6-A481-4F87-9AFD-7022C5C05659}" type="presParOf" srcId="{ADA7436B-8DC4-465C-BB27-D2CD4CDC3419}" destId="{CECC3E72-BEF3-4F06-B4DD-422249DEB465}" srcOrd="2" destOrd="0" presId="urn:microsoft.com/office/officeart/2008/layout/LinedList"/>
    <dgm:cxn modelId="{E15E275A-691C-4330-9936-D8627B60D327}" type="presParOf" srcId="{ADA7436B-8DC4-465C-BB27-D2CD4CDC3419}" destId="{E83BC8D1-5356-44E7-9425-6989D5E8CD2A}" srcOrd="3" destOrd="0" presId="urn:microsoft.com/office/officeart/2008/layout/LinedList"/>
    <dgm:cxn modelId="{1A08A190-2429-4598-A4EC-4413894762E2}" type="presParOf" srcId="{8E528283-1A6E-4708-9487-34DE9EFE39D9}" destId="{D962D6D7-EC5B-44C9-BE0E-82F7775119A9}" srcOrd="10" destOrd="0" presId="urn:microsoft.com/office/officeart/2008/layout/LinedList"/>
    <dgm:cxn modelId="{5A255B73-D03C-47AD-BC7A-C59A065E198C}" type="presParOf" srcId="{8E528283-1A6E-4708-9487-34DE9EFE39D9}" destId="{05F93969-7FCD-4A82-840A-BBC844B112FA}" srcOrd="11" destOrd="0" presId="urn:microsoft.com/office/officeart/2008/layout/LinedList"/>
    <dgm:cxn modelId="{2F6D9B28-AC49-4CFD-8F46-2C977F9E4F01}" type="presParOf" srcId="{05F93969-7FCD-4A82-840A-BBC844B112FA}" destId="{ED9FEAB2-5C73-45AF-B82A-96F8221295EA}" srcOrd="0" destOrd="0" presId="urn:microsoft.com/office/officeart/2008/layout/LinedList"/>
    <dgm:cxn modelId="{8C3CF92C-CE5D-4A1E-AA33-3DCB11BB755D}" type="presParOf" srcId="{05F93969-7FCD-4A82-840A-BBC844B112FA}" destId="{39638706-8117-499D-A3CD-3BB2E5A9FE2E}" srcOrd="1" destOrd="0" presId="urn:microsoft.com/office/officeart/2008/layout/LinedList"/>
    <dgm:cxn modelId="{8D88C39A-F045-40CD-A45E-B9BCD218BA6A}" type="presParOf" srcId="{39638706-8117-499D-A3CD-3BB2E5A9FE2E}" destId="{582103F6-8E79-4737-8D4A-D78FF2DEE205}" srcOrd="0" destOrd="0" presId="urn:microsoft.com/office/officeart/2008/layout/LinedList"/>
    <dgm:cxn modelId="{13678F32-0020-480B-93B0-CAF201DC0B8B}" type="presParOf" srcId="{39638706-8117-499D-A3CD-3BB2E5A9FE2E}" destId="{EF710489-6DE8-4F6A-BB0E-3F7642AFC3D8}" srcOrd="1" destOrd="0" presId="urn:microsoft.com/office/officeart/2008/layout/LinedList"/>
    <dgm:cxn modelId="{4A7E20B3-601B-40C3-A382-0C54BFEB8CF1}" type="presParOf" srcId="{EF710489-6DE8-4F6A-BB0E-3F7642AFC3D8}" destId="{D85DB83B-9718-438E-A300-FA864CAE1A4E}" srcOrd="0" destOrd="0" presId="urn:microsoft.com/office/officeart/2008/layout/LinedList"/>
    <dgm:cxn modelId="{E8E1843C-B46B-4212-8B63-8A5C22AFBA0D}" type="presParOf" srcId="{EF710489-6DE8-4F6A-BB0E-3F7642AFC3D8}" destId="{D2B223A0-A626-49B7-93E1-62C4EDFB59E8}" srcOrd="1" destOrd="0" presId="urn:microsoft.com/office/officeart/2008/layout/LinedList"/>
    <dgm:cxn modelId="{F4B956F9-893F-4CF2-B732-2DB439A81F3A}" type="presParOf" srcId="{EF710489-6DE8-4F6A-BB0E-3F7642AFC3D8}" destId="{EA40BB61-E7D9-45F1-B513-D1C07D6AB58A}" srcOrd="2" destOrd="0" presId="urn:microsoft.com/office/officeart/2008/layout/LinedList"/>
    <dgm:cxn modelId="{928DE341-215C-4518-874F-73BC85D54F1E}" type="presParOf" srcId="{39638706-8117-499D-A3CD-3BB2E5A9FE2E}" destId="{BDBE6EEE-C8D6-4ADB-8018-5AB53A603204}" srcOrd="2" destOrd="0" presId="urn:microsoft.com/office/officeart/2008/layout/LinedList"/>
    <dgm:cxn modelId="{6FC38F1E-690D-49BE-9779-CD09E9CE4BAE}" type="presParOf" srcId="{39638706-8117-499D-A3CD-3BB2E5A9FE2E}" destId="{A9283E1E-CBD5-4BF9-8D03-AA689F735854}" srcOrd="3" destOrd="0" presId="urn:microsoft.com/office/officeart/2008/layout/LinedList"/>
    <dgm:cxn modelId="{62A4C2E8-95E6-440B-AF7D-54D53D9D4577}" type="presParOf" srcId="{8E528283-1A6E-4708-9487-34DE9EFE39D9}" destId="{D83555CF-9D75-4C70-A91D-DAB4824B2275}" srcOrd="12" destOrd="0" presId="urn:microsoft.com/office/officeart/2008/layout/LinedList"/>
    <dgm:cxn modelId="{DE301A68-2407-4CC9-B3DF-CDF2C58CAB30}" type="presParOf" srcId="{8E528283-1A6E-4708-9487-34DE9EFE39D9}" destId="{7AD13F55-FF84-4477-ACC4-758FDC84CF39}" srcOrd="13" destOrd="0" presId="urn:microsoft.com/office/officeart/2008/layout/LinedList"/>
    <dgm:cxn modelId="{CFD98C19-5067-4346-AF84-3FDE7B672988}" type="presParOf" srcId="{7AD13F55-FF84-4477-ACC4-758FDC84CF39}" destId="{3BB2A032-EBA1-4BDC-B46E-B7AD4F32F755}" srcOrd="0" destOrd="0" presId="urn:microsoft.com/office/officeart/2008/layout/LinedList"/>
    <dgm:cxn modelId="{E9B2AB10-55B9-49FE-812A-5871F1B1C8A0}" type="presParOf" srcId="{7AD13F55-FF84-4477-ACC4-758FDC84CF39}" destId="{80D3D8EA-B939-4062-BDF0-32076E3274D9}" srcOrd="1" destOrd="0" presId="urn:microsoft.com/office/officeart/2008/layout/LinedList"/>
    <dgm:cxn modelId="{E7837875-BBB3-4E61-A9B2-59AAF9494AF5}" type="presParOf" srcId="{80D3D8EA-B939-4062-BDF0-32076E3274D9}" destId="{C1E11A1D-0EFD-4F98-991E-AA10A964BB4F}" srcOrd="0" destOrd="0" presId="urn:microsoft.com/office/officeart/2008/layout/LinedList"/>
    <dgm:cxn modelId="{ABE09704-CDC9-4D61-A4B7-4BF86062B04E}" type="presParOf" srcId="{80D3D8EA-B939-4062-BDF0-32076E3274D9}" destId="{4E2C62BE-6B09-4EC9-9586-C238B1CC352A}" srcOrd="1" destOrd="0" presId="urn:microsoft.com/office/officeart/2008/layout/LinedList"/>
    <dgm:cxn modelId="{8CED17D9-7548-467C-84B6-5F99A49593C5}" type="presParOf" srcId="{4E2C62BE-6B09-4EC9-9586-C238B1CC352A}" destId="{5D8EB84C-4F4F-4C9F-9B9F-BF0E82A9762E}" srcOrd="0" destOrd="0" presId="urn:microsoft.com/office/officeart/2008/layout/LinedList"/>
    <dgm:cxn modelId="{6370EE8D-F06A-4D3C-AB45-44C0C67B1F86}" type="presParOf" srcId="{4E2C62BE-6B09-4EC9-9586-C238B1CC352A}" destId="{D319E04A-DAB5-495D-BE6F-121F028042A0}" srcOrd="1" destOrd="0" presId="urn:microsoft.com/office/officeart/2008/layout/LinedList"/>
    <dgm:cxn modelId="{93CDD763-E6C9-477D-A85F-60806C3A1FF7}" type="presParOf" srcId="{4E2C62BE-6B09-4EC9-9586-C238B1CC352A}" destId="{59C41091-F85C-40DB-B6CF-61E00512D6F9}" srcOrd="2" destOrd="0" presId="urn:microsoft.com/office/officeart/2008/layout/LinedList"/>
    <dgm:cxn modelId="{B884ED73-A5B1-429B-B710-7BF02FAAE734}" type="presParOf" srcId="{80D3D8EA-B939-4062-BDF0-32076E3274D9}" destId="{E0E32BA1-4C1B-4C43-A9E0-2CF7DDDF00A0}" srcOrd="2" destOrd="0" presId="urn:microsoft.com/office/officeart/2008/layout/LinedList"/>
    <dgm:cxn modelId="{F5CBD9FA-F585-42B8-96E2-B7CA7FAA378C}" type="presParOf" srcId="{80D3D8EA-B939-4062-BDF0-32076E3274D9}" destId="{4FE73309-F5FC-4143-AA74-CE815E52DBE8}" srcOrd="3"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14D0D2-6BA8-4F51-A2A3-4451839C9C72}">
      <dsp:nvSpPr>
        <dsp:cNvPr id="0" name=""/>
        <dsp:cNvSpPr/>
      </dsp:nvSpPr>
      <dsp:spPr>
        <a:xfrm>
          <a:off x="0" y="572"/>
          <a:ext cx="1095363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402474-FC02-473C-A313-E53FB15FAE11}">
      <dsp:nvSpPr>
        <dsp:cNvPr id="0" name=""/>
        <dsp:cNvSpPr/>
      </dsp:nvSpPr>
      <dsp:spPr>
        <a:xfrm>
          <a:off x="0" y="572"/>
          <a:ext cx="2190726" cy="20836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ctr" defTabSz="711200">
            <a:lnSpc>
              <a:spcPct val="90000"/>
            </a:lnSpc>
            <a:spcBef>
              <a:spcPct val="0"/>
            </a:spcBef>
            <a:spcAft>
              <a:spcPct val="35000"/>
            </a:spcAft>
            <a:buNone/>
          </a:pPr>
          <a:endParaRPr lang="en-GB" sz="1600" b="1" kern="1200" dirty="0"/>
        </a:p>
        <a:p>
          <a:pPr marL="0" lvl="0" indent="0" algn="ctr" defTabSz="711200">
            <a:lnSpc>
              <a:spcPct val="90000"/>
            </a:lnSpc>
            <a:spcBef>
              <a:spcPct val="0"/>
            </a:spcBef>
            <a:spcAft>
              <a:spcPct val="35000"/>
            </a:spcAft>
            <a:buNone/>
          </a:pPr>
          <a:endParaRPr lang="en-GB" sz="1600" b="1" kern="1200" dirty="0"/>
        </a:p>
        <a:p>
          <a:pPr marL="0" lvl="0" indent="0" algn="ctr" defTabSz="711200">
            <a:lnSpc>
              <a:spcPct val="90000"/>
            </a:lnSpc>
            <a:spcBef>
              <a:spcPct val="0"/>
            </a:spcBef>
            <a:spcAft>
              <a:spcPct val="35000"/>
            </a:spcAft>
            <a:buNone/>
          </a:pPr>
          <a:r>
            <a:rPr lang="en-GB" sz="1800" b="1" kern="1200" dirty="0" err="1"/>
            <a:t>Labor</a:t>
          </a:r>
          <a:r>
            <a:rPr lang="en-GB" sz="1800" b="1" kern="1200" dirty="0"/>
            <a:t>/</a:t>
          </a:r>
        </a:p>
        <a:p>
          <a:pPr marL="0" lvl="0" indent="0" algn="ctr" defTabSz="711200">
            <a:lnSpc>
              <a:spcPct val="90000"/>
            </a:lnSpc>
            <a:spcBef>
              <a:spcPct val="0"/>
            </a:spcBef>
            <a:spcAft>
              <a:spcPct val="35000"/>
            </a:spcAft>
            <a:buNone/>
          </a:pPr>
          <a:r>
            <a:rPr lang="en-GB" sz="1800" b="1" kern="1200" dirty="0"/>
            <a:t>finances</a:t>
          </a:r>
        </a:p>
        <a:p>
          <a:pPr marL="0" lvl="0" indent="0" algn="ctr" defTabSz="711200">
            <a:lnSpc>
              <a:spcPct val="90000"/>
            </a:lnSpc>
            <a:spcBef>
              <a:spcPct val="0"/>
            </a:spcBef>
            <a:spcAft>
              <a:spcPct val="35000"/>
            </a:spcAft>
            <a:buNone/>
          </a:pPr>
          <a:r>
            <a:rPr lang="en-GB" sz="1600" kern="1200" dirty="0"/>
            <a:t>(3 GBMSM)</a:t>
          </a:r>
          <a:endParaRPr lang="es-PE" sz="1600" kern="1200" dirty="0"/>
        </a:p>
      </dsp:txBody>
      <dsp:txXfrm>
        <a:off x="0" y="572"/>
        <a:ext cx="2190726" cy="2083667"/>
      </dsp:txXfrm>
    </dsp:sp>
    <dsp:sp modelId="{B6B9C2A6-F47D-4E7E-8FBA-5EEA2E6D6EB3}">
      <dsp:nvSpPr>
        <dsp:cNvPr id="0" name=""/>
        <dsp:cNvSpPr/>
      </dsp:nvSpPr>
      <dsp:spPr>
        <a:xfrm>
          <a:off x="2355030" y="49001"/>
          <a:ext cx="8598601" cy="9685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“And that was my stress, wasn't it?, if they would pay me or not: When I arrived, they told me they would not, because I had not worked... I said that I had my medical test, that it was a medical problem, like </a:t>
          </a:r>
          <a:r>
            <a:rPr lang="en-US" sz="1800" kern="1200" dirty="0" err="1"/>
            <a:t>Covid</a:t>
          </a:r>
          <a:r>
            <a:rPr lang="en-US" sz="1800" kern="1200" dirty="0"/>
            <a:t>. And they told me it would not proceed.” </a:t>
          </a:r>
          <a:r>
            <a:rPr lang="en-US" sz="1800" b="1" kern="1200" dirty="0"/>
            <a:t>46 years old, Peruvian, Lima.</a:t>
          </a:r>
          <a:endParaRPr lang="es-PE" sz="1800" b="1" kern="1200" dirty="0"/>
        </a:p>
      </dsp:txBody>
      <dsp:txXfrm>
        <a:off x="2355030" y="49001"/>
        <a:ext cx="8598601" cy="968579"/>
      </dsp:txXfrm>
    </dsp:sp>
    <dsp:sp modelId="{CD3F46E4-B5B1-4FCB-8EFB-5D8C1B71792B}">
      <dsp:nvSpPr>
        <dsp:cNvPr id="0" name=""/>
        <dsp:cNvSpPr/>
      </dsp:nvSpPr>
      <dsp:spPr>
        <a:xfrm>
          <a:off x="2190726" y="1434140"/>
          <a:ext cx="8762905"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736CFD0-CE07-440E-AEE8-1EC107817D0B}">
      <dsp:nvSpPr>
        <dsp:cNvPr id="0" name=""/>
        <dsp:cNvSpPr/>
      </dsp:nvSpPr>
      <dsp:spPr>
        <a:xfrm>
          <a:off x="2355030" y="1462256"/>
          <a:ext cx="8598601" cy="9685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“Because they could fire me or something like that, I tried to hide it (mpox lesions) for a few days because mine were not very noticeable, it was like an acne pimple - it was not visible from afar.” </a:t>
          </a:r>
          <a:r>
            <a:rPr lang="en-US" sz="1800" b="1" kern="1200" dirty="0"/>
            <a:t>27 years old, Peruvian, Lima</a:t>
          </a:r>
          <a:endParaRPr lang="es-PE" sz="1800" b="1" kern="1200" dirty="0">
            <a:highlight>
              <a:srgbClr val="FFFF00"/>
            </a:highlight>
          </a:endParaRPr>
        </a:p>
      </dsp:txBody>
      <dsp:txXfrm>
        <a:off x="2355030" y="1462256"/>
        <a:ext cx="8598601" cy="968579"/>
      </dsp:txXfrm>
    </dsp:sp>
    <dsp:sp modelId="{B843C5F6-A28B-4FE2-BFAD-A97533B55FCD}">
      <dsp:nvSpPr>
        <dsp:cNvPr id="0" name=""/>
        <dsp:cNvSpPr/>
      </dsp:nvSpPr>
      <dsp:spPr>
        <a:xfrm>
          <a:off x="2190726" y="2654350"/>
          <a:ext cx="8762905"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4793CFB-F56C-4281-A453-96550938699D}">
      <dsp:nvSpPr>
        <dsp:cNvPr id="0" name=""/>
        <dsp:cNvSpPr/>
      </dsp:nvSpPr>
      <dsp:spPr>
        <a:xfrm>
          <a:off x="0" y="2652060"/>
          <a:ext cx="1095363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386884-2296-41DC-935C-7AC30FE28228}">
      <dsp:nvSpPr>
        <dsp:cNvPr id="0" name=""/>
        <dsp:cNvSpPr/>
      </dsp:nvSpPr>
      <dsp:spPr>
        <a:xfrm>
          <a:off x="84737" y="2805605"/>
          <a:ext cx="2190726" cy="12296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ctr" defTabSz="800100">
            <a:lnSpc>
              <a:spcPct val="90000"/>
            </a:lnSpc>
            <a:spcBef>
              <a:spcPct val="0"/>
            </a:spcBef>
            <a:spcAft>
              <a:spcPct val="35000"/>
            </a:spcAft>
            <a:buNone/>
          </a:pPr>
          <a:r>
            <a:rPr lang="en-US" sz="1800" b="1" kern="1200" dirty="0"/>
            <a:t>Stigma related to </a:t>
          </a:r>
          <a:r>
            <a:rPr lang="en-US" sz="1800" b="1" kern="1200" dirty="0" err="1"/>
            <a:t>Mpox</a:t>
          </a:r>
          <a:r>
            <a:rPr lang="en-US" sz="1800" b="1" kern="1200" dirty="0"/>
            <a:t> and sexuality</a:t>
          </a:r>
        </a:p>
        <a:p>
          <a:pPr marL="0" lvl="0" indent="0" algn="ctr" defTabSz="800100">
            <a:lnSpc>
              <a:spcPct val="90000"/>
            </a:lnSpc>
            <a:spcBef>
              <a:spcPct val="0"/>
            </a:spcBef>
            <a:spcAft>
              <a:spcPct val="35000"/>
            </a:spcAft>
            <a:buNone/>
          </a:pPr>
          <a:r>
            <a:rPr lang="en-US" sz="1600" kern="1200" dirty="0"/>
            <a:t>(2 GBMSM, 1 RCO)</a:t>
          </a:r>
          <a:endParaRPr lang="es-PE" sz="1600" kern="1200" dirty="0"/>
        </a:p>
      </dsp:txBody>
      <dsp:txXfrm>
        <a:off x="84737" y="2805605"/>
        <a:ext cx="2190726" cy="1229655"/>
      </dsp:txXfrm>
    </dsp:sp>
    <dsp:sp modelId="{E8D3CBFE-8BC2-4F94-9E58-EE2E3C5C4647}">
      <dsp:nvSpPr>
        <dsp:cNvPr id="0" name=""/>
        <dsp:cNvSpPr/>
      </dsp:nvSpPr>
      <dsp:spPr>
        <a:xfrm>
          <a:off x="2355030" y="2122342"/>
          <a:ext cx="8598601" cy="7620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endParaRPr lang="es-PE" sz="3500" b="1" kern="1200" dirty="0">
            <a:highlight>
              <a:srgbClr val="FFFF00"/>
            </a:highlight>
          </a:endParaRPr>
        </a:p>
      </dsp:txBody>
      <dsp:txXfrm>
        <a:off x="2355030" y="2122342"/>
        <a:ext cx="8598601" cy="762044"/>
      </dsp:txXfrm>
    </dsp:sp>
    <dsp:sp modelId="{003A3FBF-AEEC-4050-B42B-405C9F5B53C9}">
      <dsp:nvSpPr>
        <dsp:cNvPr id="0" name=""/>
        <dsp:cNvSpPr/>
      </dsp:nvSpPr>
      <dsp:spPr>
        <a:xfrm>
          <a:off x="2190726" y="2654682"/>
          <a:ext cx="8762905"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AEC02F5-4A11-490A-92B3-4537CB89A068}">
      <dsp:nvSpPr>
        <dsp:cNvPr id="0" name=""/>
        <dsp:cNvSpPr/>
      </dsp:nvSpPr>
      <dsp:spPr>
        <a:xfrm>
          <a:off x="2355030" y="2770087"/>
          <a:ext cx="8598601" cy="1206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 but they (close friends) did tell me: ‘for sure you got it because you are gay, the news says that it is affecting the gay population’... So and practically, that happened because the news from the WHO was that, so the Ministry of Health made it its own.” </a:t>
          </a:r>
          <a:r>
            <a:rPr lang="en-US" sz="1800" b="1" kern="1200" dirty="0"/>
            <a:t>27 years old, Peruvian, Lima.</a:t>
          </a:r>
          <a:endParaRPr lang="es-PE" sz="1800" kern="1200" dirty="0"/>
        </a:p>
      </dsp:txBody>
      <dsp:txXfrm>
        <a:off x="2355030" y="2770087"/>
        <a:ext cx="8598601" cy="1206171"/>
      </dsp:txXfrm>
    </dsp:sp>
    <dsp:sp modelId="{E492046C-3116-4F47-8C2C-D734B34FAC2D}">
      <dsp:nvSpPr>
        <dsp:cNvPr id="0" name=""/>
        <dsp:cNvSpPr/>
      </dsp:nvSpPr>
      <dsp:spPr>
        <a:xfrm>
          <a:off x="2190726" y="4128660"/>
          <a:ext cx="8762905"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792F06-6F06-4E51-B970-51D3EAB8D12E}">
      <dsp:nvSpPr>
        <dsp:cNvPr id="0" name=""/>
        <dsp:cNvSpPr/>
      </dsp:nvSpPr>
      <dsp:spPr>
        <a:xfrm>
          <a:off x="0" y="0"/>
          <a:ext cx="1095363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2BBD26-D462-4544-B5C9-4E87F428E544}">
      <dsp:nvSpPr>
        <dsp:cNvPr id="0" name=""/>
        <dsp:cNvSpPr/>
      </dsp:nvSpPr>
      <dsp:spPr>
        <a:xfrm>
          <a:off x="0" y="0"/>
          <a:ext cx="2190726" cy="24476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ctr" defTabSz="800100">
            <a:lnSpc>
              <a:spcPct val="90000"/>
            </a:lnSpc>
            <a:spcBef>
              <a:spcPct val="0"/>
            </a:spcBef>
            <a:spcAft>
              <a:spcPct val="35000"/>
            </a:spcAft>
            <a:buNone/>
          </a:pPr>
          <a:r>
            <a:rPr lang="en-US" sz="1800" b="1" kern="1200" noProof="0" dirty="0"/>
            <a:t>Concerns about infecting others</a:t>
          </a:r>
        </a:p>
        <a:p>
          <a:pPr marL="0" lvl="0" indent="0" algn="ctr" defTabSz="800100">
            <a:lnSpc>
              <a:spcPct val="90000"/>
            </a:lnSpc>
            <a:spcBef>
              <a:spcPct val="0"/>
            </a:spcBef>
            <a:spcAft>
              <a:spcPct val="35000"/>
            </a:spcAft>
            <a:buNone/>
          </a:pPr>
          <a:r>
            <a:rPr lang="en-US" sz="1600" kern="1200" noProof="0" dirty="0"/>
            <a:t>(2 participants)</a:t>
          </a:r>
        </a:p>
      </dsp:txBody>
      <dsp:txXfrm>
        <a:off x="0" y="0"/>
        <a:ext cx="2190726" cy="2447693"/>
      </dsp:txXfrm>
    </dsp:sp>
    <dsp:sp modelId="{9B3A3174-7B22-463D-BAE0-DA97739D538D}">
      <dsp:nvSpPr>
        <dsp:cNvPr id="0" name=""/>
        <dsp:cNvSpPr/>
      </dsp:nvSpPr>
      <dsp:spPr>
        <a:xfrm>
          <a:off x="2355030" y="56889"/>
          <a:ext cx="8598601" cy="11377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"I was afraid of spreading it (</a:t>
          </a:r>
          <a:r>
            <a:rPr lang="en-US" sz="1600" kern="1200" dirty="0" err="1"/>
            <a:t>Mpox</a:t>
          </a:r>
          <a:r>
            <a:rPr lang="en-US" sz="1600" kern="1200" dirty="0"/>
            <a:t>); that my mother would get infected; or that something would happen...“. </a:t>
          </a:r>
          <a:r>
            <a:rPr lang="en-US" sz="1600" b="1" kern="1200" dirty="0"/>
            <a:t>46 years old, Peruvian, Lima.</a:t>
          </a:r>
          <a:endParaRPr lang="es-MX" sz="1600" kern="1200" dirty="0"/>
        </a:p>
      </dsp:txBody>
      <dsp:txXfrm>
        <a:off x="2355030" y="56889"/>
        <a:ext cx="8598601" cy="1137795"/>
      </dsp:txXfrm>
    </dsp:sp>
    <dsp:sp modelId="{025C023E-2CA8-42BC-BC59-1D7EDC7B7C0E}">
      <dsp:nvSpPr>
        <dsp:cNvPr id="0" name=""/>
        <dsp:cNvSpPr/>
      </dsp:nvSpPr>
      <dsp:spPr>
        <a:xfrm>
          <a:off x="2190726" y="859404"/>
          <a:ext cx="8762905"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3CF4420-22FF-432D-9BF3-343D5548F18C}">
      <dsp:nvSpPr>
        <dsp:cNvPr id="0" name=""/>
        <dsp:cNvSpPr/>
      </dsp:nvSpPr>
      <dsp:spPr>
        <a:xfrm>
          <a:off x="2355030" y="865497"/>
          <a:ext cx="8598601" cy="11377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 I became aware that I shouldn't infect more people, right?, starting with my family... obviously in my work too, right? I reported, I was no longer going to work in the middle of the outbreak...“. </a:t>
          </a:r>
          <a:r>
            <a:rPr lang="en-US" sz="1600" b="1" kern="1200" dirty="0"/>
            <a:t>33 years old, Peruvian, Trujillo.</a:t>
          </a:r>
          <a:endParaRPr lang="es-MX" sz="1600" kern="1200" dirty="0"/>
        </a:p>
      </dsp:txBody>
      <dsp:txXfrm>
        <a:off x="2355030" y="865497"/>
        <a:ext cx="8598601" cy="1137795"/>
      </dsp:txXfrm>
    </dsp:sp>
    <dsp:sp modelId="{8A4184FA-6E51-45EB-853D-13955D36AD1B}">
      <dsp:nvSpPr>
        <dsp:cNvPr id="0" name=""/>
        <dsp:cNvSpPr/>
      </dsp:nvSpPr>
      <dsp:spPr>
        <a:xfrm>
          <a:off x="2190726" y="2043929"/>
          <a:ext cx="8762905"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A43ACF0-67CD-4A0B-BBBB-316A92B113FE}">
      <dsp:nvSpPr>
        <dsp:cNvPr id="0" name=""/>
        <dsp:cNvSpPr/>
      </dsp:nvSpPr>
      <dsp:spPr>
        <a:xfrm>
          <a:off x="0" y="2031145"/>
          <a:ext cx="1095363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3AECEF-14B8-4CB6-A2FD-A10D158D33B1}">
      <dsp:nvSpPr>
        <dsp:cNvPr id="0" name=""/>
        <dsp:cNvSpPr/>
      </dsp:nvSpPr>
      <dsp:spPr>
        <a:xfrm>
          <a:off x="0" y="2031145"/>
          <a:ext cx="2190726" cy="24476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ctr" defTabSz="800100">
            <a:lnSpc>
              <a:spcPct val="90000"/>
            </a:lnSpc>
            <a:spcBef>
              <a:spcPct val="0"/>
            </a:spcBef>
            <a:spcAft>
              <a:spcPct val="35000"/>
            </a:spcAft>
            <a:buNone/>
          </a:pPr>
          <a:r>
            <a:rPr lang="en-GB" sz="1800" b="1" kern="1200" dirty="0"/>
            <a:t>Preventive measures</a:t>
          </a:r>
        </a:p>
        <a:p>
          <a:pPr marL="0" lvl="0" indent="0" algn="ctr" defTabSz="800100">
            <a:lnSpc>
              <a:spcPct val="90000"/>
            </a:lnSpc>
            <a:spcBef>
              <a:spcPct val="0"/>
            </a:spcBef>
            <a:spcAft>
              <a:spcPct val="35000"/>
            </a:spcAft>
            <a:buNone/>
          </a:pPr>
          <a:r>
            <a:rPr lang="en-GB" sz="1600" kern="1200" dirty="0"/>
            <a:t>(2 participants)</a:t>
          </a:r>
          <a:endParaRPr lang="es-MX" sz="1600" kern="1200" dirty="0"/>
        </a:p>
      </dsp:txBody>
      <dsp:txXfrm>
        <a:off x="0" y="2031145"/>
        <a:ext cx="2190726" cy="2447693"/>
      </dsp:txXfrm>
    </dsp:sp>
    <dsp:sp modelId="{674467B4-BF93-42ED-9094-02B4EEB925C4}">
      <dsp:nvSpPr>
        <dsp:cNvPr id="0" name=""/>
        <dsp:cNvSpPr/>
      </dsp:nvSpPr>
      <dsp:spPr>
        <a:xfrm>
          <a:off x="2355030" y="2047383"/>
          <a:ext cx="8598601" cy="11377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“I didn't leave my bedroom, as I mentioned… I was the last to bathe… To bathe I was obviously very careful so that the blisters did not burst with something, ok? and it was disinfected after my shower, my mom disinfected normally, for that she used her mask, used the gloves and then returned, for my clothes it was the same.”. </a:t>
          </a:r>
          <a:r>
            <a:rPr lang="en-US" sz="1600" b="1" kern="1200" dirty="0"/>
            <a:t>33 years old, Peruvian, Trujillo.</a:t>
          </a:r>
          <a:endParaRPr lang="es-PE" sz="1600" kern="1200" dirty="0"/>
        </a:p>
      </dsp:txBody>
      <dsp:txXfrm>
        <a:off x="2355030" y="2047383"/>
        <a:ext cx="8598601" cy="1137795"/>
      </dsp:txXfrm>
    </dsp:sp>
    <dsp:sp modelId="{91662039-3775-40A6-A43D-08B73E336173}">
      <dsp:nvSpPr>
        <dsp:cNvPr id="0" name=""/>
        <dsp:cNvSpPr/>
      </dsp:nvSpPr>
      <dsp:spPr>
        <a:xfrm>
          <a:off x="2190726" y="3368058"/>
          <a:ext cx="8762905"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06840B9-BAA8-4101-A3CB-5A23935B2D45}">
      <dsp:nvSpPr>
        <dsp:cNvPr id="0" name=""/>
        <dsp:cNvSpPr/>
      </dsp:nvSpPr>
      <dsp:spPr>
        <a:xfrm>
          <a:off x="2355030" y="3485908"/>
          <a:ext cx="8598601" cy="11377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 since this happened to me in February, I have not set a foot in a sauna again, and I usually go to saunas to relax for my work.”. </a:t>
          </a:r>
          <a:r>
            <a:rPr lang="en-US" sz="1600" b="1" kern="1200" dirty="0"/>
            <a:t>34 years old, Peruvian, Arequipa</a:t>
          </a:r>
          <a:endParaRPr lang="es-PE" sz="1600" kern="1200" dirty="0"/>
        </a:p>
      </dsp:txBody>
      <dsp:txXfrm>
        <a:off x="2355030" y="3485908"/>
        <a:ext cx="8598601" cy="1137795"/>
      </dsp:txXfrm>
    </dsp:sp>
    <dsp:sp modelId="{C708073C-09FE-4EF7-8FB8-E300061B46BD}">
      <dsp:nvSpPr>
        <dsp:cNvPr id="0" name=""/>
        <dsp:cNvSpPr/>
      </dsp:nvSpPr>
      <dsp:spPr>
        <a:xfrm>
          <a:off x="2190726" y="4837063"/>
          <a:ext cx="8762905"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792F06-6F06-4E51-B970-51D3EAB8D12E}">
      <dsp:nvSpPr>
        <dsp:cNvPr id="0" name=""/>
        <dsp:cNvSpPr/>
      </dsp:nvSpPr>
      <dsp:spPr>
        <a:xfrm>
          <a:off x="0" y="722"/>
          <a:ext cx="1095363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2BBD26-D462-4544-B5C9-4E87F428E544}">
      <dsp:nvSpPr>
        <dsp:cNvPr id="0" name=""/>
        <dsp:cNvSpPr/>
      </dsp:nvSpPr>
      <dsp:spPr>
        <a:xfrm>
          <a:off x="0" y="722"/>
          <a:ext cx="2190726" cy="29259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ctr" defTabSz="800100">
            <a:lnSpc>
              <a:spcPct val="90000"/>
            </a:lnSpc>
            <a:spcBef>
              <a:spcPct val="0"/>
            </a:spcBef>
            <a:spcAft>
              <a:spcPct val="35000"/>
            </a:spcAft>
            <a:buNone/>
          </a:pPr>
          <a:r>
            <a:rPr lang="en-US" sz="1800" b="1" kern="1200" noProof="0" dirty="0"/>
            <a:t>Psychological stress and need for emotional support</a:t>
          </a:r>
        </a:p>
        <a:p>
          <a:pPr marL="0" lvl="0" indent="0" algn="ctr" defTabSz="800100">
            <a:lnSpc>
              <a:spcPct val="90000"/>
            </a:lnSpc>
            <a:spcBef>
              <a:spcPct val="0"/>
            </a:spcBef>
            <a:spcAft>
              <a:spcPct val="35000"/>
            </a:spcAft>
            <a:buNone/>
          </a:pPr>
          <a:r>
            <a:rPr lang="en-US" sz="1800" kern="1200" noProof="0" dirty="0"/>
            <a:t>(2 RCO)</a:t>
          </a:r>
        </a:p>
      </dsp:txBody>
      <dsp:txXfrm>
        <a:off x="0" y="722"/>
        <a:ext cx="2190726" cy="2925954"/>
      </dsp:txXfrm>
    </dsp:sp>
    <dsp:sp modelId="{9B3A3174-7B22-463D-BAE0-DA97739D538D}">
      <dsp:nvSpPr>
        <dsp:cNvPr id="0" name=""/>
        <dsp:cNvSpPr/>
      </dsp:nvSpPr>
      <dsp:spPr>
        <a:xfrm>
          <a:off x="2355030" y="69156"/>
          <a:ext cx="8598601" cy="1368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“…also, emotional support for people who came out with smallpox, we called them on the phone and saw how they were doing, how they were emotionally, because they were sad, right? Then we also had a kind of live session about emotional management, if you have already had or have monkeypox at that time...“. </a:t>
          </a:r>
          <a:r>
            <a:rPr lang="en-US" sz="1800" b="1" kern="1200" dirty="0"/>
            <a:t>RCO3, Lima.</a:t>
          </a:r>
          <a:endParaRPr lang="es-MX" sz="1800" kern="1200" dirty="0"/>
        </a:p>
      </dsp:txBody>
      <dsp:txXfrm>
        <a:off x="2355030" y="69156"/>
        <a:ext cx="8598601" cy="1368683"/>
      </dsp:txXfrm>
    </dsp:sp>
    <dsp:sp modelId="{025C023E-2CA8-42BC-BC59-1D7EDC7B7C0E}">
      <dsp:nvSpPr>
        <dsp:cNvPr id="0" name=""/>
        <dsp:cNvSpPr/>
      </dsp:nvSpPr>
      <dsp:spPr>
        <a:xfrm>
          <a:off x="2190726" y="1131865"/>
          <a:ext cx="8762905"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3CF4420-22FF-432D-9BF3-343D5548F18C}">
      <dsp:nvSpPr>
        <dsp:cNvPr id="0" name=""/>
        <dsp:cNvSpPr/>
      </dsp:nvSpPr>
      <dsp:spPr>
        <a:xfrm>
          <a:off x="2355030" y="1652600"/>
          <a:ext cx="8598601" cy="13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“In their physical appearance, it affected their self-esteem a lot that they saw themselves with those things and that other people moved away from them, like this...</a:t>
          </a:r>
          <a:r>
            <a:rPr lang="es-MX" sz="1800" kern="1200" dirty="0"/>
            <a:t>”. </a:t>
          </a:r>
          <a:r>
            <a:rPr lang="en-US" sz="1800" b="1" kern="1200" dirty="0"/>
            <a:t>RCO2, Trujillo.</a:t>
          </a:r>
        </a:p>
      </dsp:txBody>
      <dsp:txXfrm>
        <a:off x="2355030" y="1652600"/>
        <a:ext cx="8598601" cy="1350069"/>
      </dsp:txXfrm>
    </dsp:sp>
    <dsp:sp modelId="{8A4184FA-6E51-45EB-853D-13955D36AD1B}">
      <dsp:nvSpPr>
        <dsp:cNvPr id="0" name=""/>
        <dsp:cNvSpPr/>
      </dsp:nvSpPr>
      <dsp:spPr>
        <a:xfrm>
          <a:off x="2190726" y="2856344"/>
          <a:ext cx="8762905"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D1A2627-E3E8-4404-B763-287B81C26474}">
      <dsp:nvSpPr>
        <dsp:cNvPr id="0" name=""/>
        <dsp:cNvSpPr/>
      </dsp:nvSpPr>
      <dsp:spPr>
        <a:xfrm>
          <a:off x="0" y="3947533"/>
          <a:ext cx="1095363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FEAA14D-7ED6-49F1-A059-12C2609146C4}">
      <dsp:nvSpPr>
        <dsp:cNvPr id="0" name=""/>
        <dsp:cNvSpPr/>
      </dsp:nvSpPr>
      <dsp:spPr>
        <a:xfrm>
          <a:off x="2331852" y="2846125"/>
          <a:ext cx="8621779" cy="10201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 and some friends were already beginning to see me, with the pimples in my hand and they began to gossip,... 'Hey, you have </a:t>
          </a:r>
          <a:r>
            <a:rPr lang="en-US" sz="1800" kern="1200" dirty="0" err="1"/>
            <a:t>monkeypox</a:t>
          </a:r>
          <a:r>
            <a:rPr lang="en-US" sz="1800" kern="1200" dirty="0"/>
            <a:t>. Sure, all gays have that.’ ” </a:t>
          </a:r>
          <a:r>
            <a:rPr lang="en-US" sz="1800" b="1" kern="1200" dirty="0"/>
            <a:t>35 years old, Peruvian, Lima</a:t>
          </a:r>
          <a:endParaRPr lang="es-PE" sz="1800" b="1" kern="1200" dirty="0">
            <a:highlight>
              <a:srgbClr val="FFFF00"/>
            </a:highlight>
          </a:endParaRPr>
        </a:p>
      </dsp:txBody>
      <dsp:txXfrm>
        <a:off x="2331852" y="2846125"/>
        <a:ext cx="8621779" cy="102013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BF2D0A-C758-4AB0-A29B-4F39A05C4A47}">
      <dsp:nvSpPr>
        <dsp:cNvPr id="0" name=""/>
        <dsp:cNvSpPr/>
      </dsp:nvSpPr>
      <dsp:spPr>
        <a:xfrm>
          <a:off x="0" y="2172"/>
          <a:ext cx="1070331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39A11A-C734-4BB2-9C25-0710C9CB6BAF}">
      <dsp:nvSpPr>
        <dsp:cNvPr id="0" name=""/>
        <dsp:cNvSpPr/>
      </dsp:nvSpPr>
      <dsp:spPr>
        <a:xfrm>
          <a:off x="0" y="2172"/>
          <a:ext cx="2140662" cy="44449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ctr" defTabSz="800100">
            <a:lnSpc>
              <a:spcPct val="90000"/>
            </a:lnSpc>
            <a:spcBef>
              <a:spcPct val="0"/>
            </a:spcBef>
            <a:spcAft>
              <a:spcPct val="35000"/>
            </a:spcAft>
            <a:buNone/>
          </a:pPr>
          <a:r>
            <a:rPr lang="en-US" sz="1800" b="1" kern="1200" dirty="0"/>
            <a:t>Lack of Respect for Privacy</a:t>
          </a:r>
        </a:p>
        <a:p>
          <a:pPr marL="0" lvl="0" indent="0" algn="ctr" defTabSz="800100">
            <a:lnSpc>
              <a:spcPct val="90000"/>
            </a:lnSpc>
            <a:spcBef>
              <a:spcPct val="0"/>
            </a:spcBef>
            <a:spcAft>
              <a:spcPct val="35000"/>
            </a:spcAft>
            <a:buNone/>
          </a:pPr>
          <a:r>
            <a:rPr lang="en-US" sz="1800" kern="1200" dirty="0"/>
            <a:t>(4 GBMSM and 2 RCO)</a:t>
          </a:r>
          <a:endParaRPr lang="es-PE" sz="1800" kern="1200" dirty="0"/>
        </a:p>
      </dsp:txBody>
      <dsp:txXfrm>
        <a:off x="0" y="2172"/>
        <a:ext cx="2140662" cy="4444990"/>
      </dsp:txXfrm>
    </dsp:sp>
    <dsp:sp modelId="{B4C61A94-21DB-4ECA-A575-572BC715565F}">
      <dsp:nvSpPr>
        <dsp:cNvPr id="0" name=""/>
        <dsp:cNvSpPr/>
      </dsp:nvSpPr>
      <dsp:spPr>
        <a:xfrm>
          <a:off x="2301212" y="237131"/>
          <a:ext cx="8402101" cy="10450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 I didn't feel very comfortable because they made me undress and get into position, so, on all fours as it's called, in front of several students... there were about four or five students looking at my private parts."  </a:t>
          </a:r>
          <a:r>
            <a:rPr lang="en-US" sz="1800" b="1" kern="1200" dirty="0"/>
            <a:t>24 years old, Peruvian, Trujillo.</a:t>
          </a:r>
          <a:endParaRPr lang="es-PE" sz="1800" b="1" kern="1200" dirty="0"/>
        </a:p>
      </dsp:txBody>
      <dsp:txXfrm>
        <a:off x="2301212" y="237131"/>
        <a:ext cx="8402101" cy="1045050"/>
      </dsp:txXfrm>
    </dsp:sp>
    <dsp:sp modelId="{EB197220-98DB-4C34-8BB5-8AB43CC61FE8}">
      <dsp:nvSpPr>
        <dsp:cNvPr id="0" name=""/>
        <dsp:cNvSpPr/>
      </dsp:nvSpPr>
      <dsp:spPr>
        <a:xfrm>
          <a:off x="2140662" y="1789946"/>
          <a:ext cx="856265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BD79149-120D-4280-860F-0D7F911AFF72}">
      <dsp:nvSpPr>
        <dsp:cNvPr id="0" name=""/>
        <dsp:cNvSpPr/>
      </dsp:nvSpPr>
      <dsp:spPr>
        <a:xfrm>
          <a:off x="2301212" y="1821521"/>
          <a:ext cx="8402101" cy="10450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0" i="0" u="none" strike="noStrike" kern="1200" cap="none" dirty="0">
              <a:solidFill>
                <a:srgbClr val="000000"/>
              </a:solidFill>
              <a:latin typeface="+mn-lt"/>
              <a:ea typeface="Arial"/>
              <a:cs typeface="Arial"/>
              <a:sym typeface="Arial"/>
            </a:rPr>
            <a:t>“… there were people who had to take off their polo shirts in front of everyone there in the middle of the parking lot... I had to show the area of my penis injury there in that place to the nurse." </a:t>
          </a:r>
          <a:r>
            <a:rPr lang="en-US" sz="1800" b="1" i="0" u="none" strike="noStrike" kern="1200" cap="none" dirty="0">
              <a:solidFill>
                <a:srgbClr val="000000"/>
              </a:solidFill>
              <a:latin typeface="+mn-lt"/>
              <a:ea typeface="Arial"/>
              <a:cs typeface="Arial"/>
              <a:sym typeface="Arial"/>
            </a:rPr>
            <a:t>28 years old, Peruvian, Lima</a:t>
          </a:r>
          <a:r>
            <a:rPr lang="en-US" sz="1800" b="0" i="0" u="none" strike="noStrike" kern="1200" cap="none" dirty="0">
              <a:solidFill>
                <a:srgbClr val="000000"/>
              </a:solidFill>
              <a:latin typeface="+mn-lt"/>
              <a:ea typeface="Arial"/>
              <a:cs typeface="Arial"/>
              <a:sym typeface="Arial"/>
            </a:rPr>
            <a:t>.</a:t>
          </a:r>
          <a:endParaRPr lang="en-US" sz="1800" b="1" i="0" kern="1200" dirty="0">
            <a:latin typeface="+mn-lt"/>
          </a:endParaRPr>
        </a:p>
      </dsp:txBody>
      <dsp:txXfrm>
        <a:off x="2301212" y="1821521"/>
        <a:ext cx="8402101" cy="1045050"/>
      </dsp:txXfrm>
    </dsp:sp>
    <dsp:sp modelId="{DA6BBCF4-425D-4F76-93DF-D1B92A69C813}">
      <dsp:nvSpPr>
        <dsp:cNvPr id="0" name=""/>
        <dsp:cNvSpPr/>
      </dsp:nvSpPr>
      <dsp:spPr>
        <a:xfrm>
          <a:off x="2140662" y="3202022"/>
          <a:ext cx="856265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CBAF606-305A-47B6-8216-6AC88AF5DFE3}">
      <dsp:nvSpPr>
        <dsp:cNvPr id="0" name=""/>
        <dsp:cNvSpPr/>
      </dsp:nvSpPr>
      <dsp:spPr>
        <a:xfrm>
          <a:off x="2301212" y="3264035"/>
          <a:ext cx="8402101" cy="10450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“I feel that there is an underreporting because many people did not say that they had monkeypox. I have even talked to several who told me, "I have found out that they do this (strip patients in public) in health centers, I am not going to say anything". </a:t>
          </a:r>
          <a:r>
            <a:rPr lang="en-US" sz="1800" b="1" kern="1200" dirty="0"/>
            <a:t>RCO3, Lima.</a:t>
          </a:r>
        </a:p>
      </dsp:txBody>
      <dsp:txXfrm>
        <a:off x="2301212" y="3264035"/>
        <a:ext cx="8402101" cy="1045050"/>
      </dsp:txXfrm>
    </dsp:sp>
    <dsp:sp modelId="{5D364101-F494-483F-A088-2287466F926C}">
      <dsp:nvSpPr>
        <dsp:cNvPr id="0" name=""/>
        <dsp:cNvSpPr/>
      </dsp:nvSpPr>
      <dsp:spPr>
        <a:xfrm>
          <a:off x="2140662" y="4447621"/>
          <a:ext cx="856265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AD702A4-E615-4117-AB5B-6F6A91CC28D2}">
      <dsp:nvSpPr>
        <dsp:cNvPr id="0" name=""/>
        <dsp:cNvSpPr/>
      </dsp:nvSpPr>
      <dsp:spPr>
        <a:xfrm>
          <a:off x="2301212" y="3346333"/>
          <a:ext cx="8402101" cy="10450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endParaRPr lang="en-US" sz="1600" b="0" kern="1200" dirty="0"/>
        </a:p>
      </dsp:txBody>
      <dsp:txXfrm>
        <a:off x="2301212" y="3346333"/>
        <a:ext cx="8402101" cy="1045050"/>
      </dsp:txXfrm>
    </dsp:sp>
    <dsp:sp modelId="{8464A522-CDE9-4D2F-A86F-088AC8165E5C}">
      <dsp:nvSpPr>
        <dsp:cNvPr id="0" name=""/>
        <dsp:cNvSpPr/>
      </dsp:nvSpPr>
      <dsp:spPr>
        <a:xfrm>
          <a:off x="2140662" y="4391384"/>
          <a:ext cx="856265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E70CA9-25E9-47A3-9468-2E1420972042}">
      <dsp:nvSpPr>
        <dsp:cNvPr id="0" name=""/>
        <dsp:cNvSpPr/>
      </dsp:nvSpPr>
      <dsp:spPr>
        <a:xfrm>
          <a:off x="0" y="2562"/>
          <a:ext cx="1070331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57DCA6-53AB-48C4-B38C-132048315357}">
      <dsp:nvSpPr>
        <dsp:cNvPr id="0" name=""/>
        <dsp:cNvSpPr/>
      </dsp:nvSpPr>
      <dsp:spPr>
        <a:xfrm>
          <a:off x="0" y="2562"/>
          <a:ext cx="2140662" cy="482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ctr" defTabSz="800100">
            <a:lnSpc>
              <a:spcPct val="90000"/>
            </a:lnSpc>
            <a:spcBef>
              <a:spcPct val="0"/>
            </a:spcBef>
            <a:spcAft>
              <a:spcPct val="35000"/>
            </a:spcAft>
            <a:buNone/>
          </a:pPr>
          <a:r>
            <a:rPr lang="en-US" sz="1800" b="1" kern="1200" dirty="0"/>
            <a:t>Patients not being received when seeking care</a:t>
          </a:r>
        </a:p>
        <a:p>
          <a:pPr marL="0" lvl="0" indent="0" algn="ctr" defTabSz="800100">
            <a:lnSpc>
              <a:spcPct val="90000"/>
            </a:lnSpc>
            <a:spcBef>
              <a:spcPct val="0"/>
            </a:spcBef>
            <a:spcAft>
              <a:spcPct val="35000"/>
            </a:spcAft>
            <a:buNone/>
          </a:pPr>
          <a:r>
            <a:rPr lang="en-US" sz="1800" kern="1200" dirty="0"/>
            <a:t>(3 GBMSM)</a:t>
          </a:r>
          <a:endParaRPr lang="es-PE" sz="1800" kern="1200" dirty="0"/>
        </a:p>
      </dsp:txBody>
      <dsp:txXfrm>
        <a:off x="0" y="2562"/>
        <a:ext cx="2140662" cy="482575"/>
      </dsp:txXfrm>
    </dsp:sp>
    <dsp:sp modelId="{F5D46E40-0336-4770-9A5F-B83EAA550C19}">
      <dsp:nvSpPr>
        <dsp:cNvPr id="0" name=""/>
        <dsp:cNvSpPr/>
      </dsp:nvSpPr>
      <dsp:spPr>
        <a:xfrm>
          <a:off x="2301212" y="42875"/>
          <a:ext cx="8402101" cy="11707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“Because that's what they told me "no, you don't belong here", of course, but I'm already here, I'm possibly a case of monkeypox, how are you going to send me to another establishment, the idea is not to spread it.“ </a:t>
          </a:r>
          <a:r>
            <a:rPr lang="en-US" sz="1800" b="1" kern="1200" dirty="0"/>
            <a:t>23 years old, Venezuelan, Lima.</a:t>
          </a:r>
          <a:endParaRPr lang="es-PE" sz="1800" b="1" kern="1200" dirty="0"/>
        </a:p>
      </dsp:txBody>
      <dsp:txXfrm>
        <a:off x="2301212" y="42875"/>
        <a:ext cx="8402101" cy="1170748"/>
      </dsp:txXfrm>
    </dsp:sp>
    <dsp:sp modelId="{9440A17E-FA4E-4E70-ABE7-EAB5DACD7326}">
      <dsp:nvSpPr>
        <dsp:cNvPr id="0" name=""/>
        <dsp:cNvSpPr/>
      </dsp:nvSpPr>
      <dsp:spPr>
        <a:xfrm>
          <a:off x="2140662" y="1205046"/>
          <a:ext cx="856265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E7B5072-58DC-4D02-8950-54B97988BE30}">
      <dsp:nvSpPr>
        <dsp:cNvPr id="0" name=""/>
        <dsp:cNvSpPr/>
      </dsp:nvSpPr>
      <dsp:spPr>
        <a:xfrm>
          <a:off x="0" y="0"/>
          <a:ext cx="1070331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EBEC5A-6CDB-4E83-BF17-9A3B76647BDE}">
      <dsp:nvSpPr>
        <dsp:cNvPr id="0" name=""/>
        <dsp:cNvSpPr/>
      </dsp:nvSpPr>
      <dsp:spPr>
        <a:xfrm>
          <a:off x="0" y="2046411"/>
          <a:ext cx="2140662" cy="1252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ctr" defTabSz="800100">
            <a:lnSpc>
              <a:spcPct val="90000"/>
            </a:lnSpc>
            <a:spcBef>
              <a:spcPct val="0"/>
            </a:spcBef>
            <a:spcAft>
              <a:spcPct val="35000"/>
            </a:spcAft>
            <a:buNone/>
          </a:pPr>
          <a:endParaRPr lang="es-PE" sz="1800" kern="1200" dirty="0"/>
        </a:p>
      </dsp:txBody>
      <dsp:txXfrm>
        <a:off x="0" y="2046411"/>
        <a:ext cx="2140662" cy="1252825"/>
      </dsp:txXfrm>
    </dsp:sp>
    <dsp:sp modelId="{DAC1292B-7106-4F35-9F57-091266B8E811}">
      <dsp:nvSpPr>
        <dsp:cNvPr id="0" name=""/>
        <dsp:cNvSpPr/>
      </dsp:nvSpPr>
      <dsp:spPr>
        <a:xfrm>
          <a:off x="2301212" y="1424294"/>
          <a:ext cx="8402101" cy="11506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 but it is not because they did not want to treat me, but that... they did not know what the protocol was like because it was just new, so they did not know anything.“ </a:t>
          </a:r>
          <a:r>
            <a:rPr lang="en-US" sz="1800" b="1" kern="1200" dirty="0"/>
            <a:t>23 years old, Venezuelan, Lima.</a:t>
          </a:r>
          <a:endParaRPr lang="es-PE" sz="1800" b="1" kern="1200" dirty="0"/>
        </a:p>
      </dsp:txBody>
      <dsp:txXfrm>
        <a:off x="2301212" y="1424294"/>
        <a:ext cx="8402101" cy="1150602"/>
      </dsp:txXfrm>
    </dsp:sp>
    <dsp:sp modelId="{7B5ABB3C-F242-4142-9E35-26DD17380B5E}">
      <dsp:nvSpPr>
        <dsp:cNvPr id="0" name=""/>
        <dsp:cNvSpPr/>
      </dsp:nvSpPr>
      <dsp:spPr>
        <a:xfrm>
          <a:off x="2140662" y="3041331"/>
          <a:ext cx="856265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EA5E2C5-2B2B-4F81-891D-9583B38CE16E}">
      <dsp:nvSpPr>
        <dsp:cNvPr id="0" name=""/>
        <dsp:cNvSpPr/>
      </dsp:nvSpPr>
      <dsp:spPr>
        <a:xfrm>
          <a:off x="0" y="3762037"/>
          <a:ext cx="1070331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930639F-06AB-452E-A7DB-347FB7BB8ABE}">
      <dsp:nvSpPr>
        <dsp:cNvPr id="0" name=""/>
        <dsp:cNvSpPr/>
      </dsp:nvSpPr>
      <dsp:spPr>
        <a:xfrm>
          <a:off x="2245341" y="2509217"/>
          <a:ext cx="8457972" cy="1252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0" kern="1200" dirty="0"/>
            <a:t>“… we have had about forty to fifty MSM who have come here with a lot of pain. Why?, because they were sent to the Emergency Hospitals and rejected because the staff is afraid of catching smallpox, because of the ignorance that existed on the subject. </a:t>
          </a:r>
          <a:r>
            <a:rPr lang="en-US" sz="1800" b="1" kern="1200" dirty="0"/>
            <a:t>RCO2, Trujillo.</a:t>
          </a:r>
          <a:endParaRPr lang="en-US" sz="1800" b="0" kern="1200" dirty="0"/>
        </a:p>
      </dsp:txBody>
      <dsp:txXfrm>
        <a:off x="2245341" y="2509217"/>
        <a:ext cx="8457972" cy="125282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E70CA9-25E9-47A3-9468-2E1420972042}">
      <dsp:nvSpPr>
        <dsp:cNvPr id="0" name=""/>
        <dsp:cNvSpPr/>
      </dsp:nvSpPr>
      <dsp:spPr>
        <a:xfrm>
          <a:off x="0" y="3224"/>
          <a:ext cx="1070331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57DCA6-53AB-48C4-B38C-132048315357}">
      <dsp:nvSpPr>
        <dsp:cNvPr id="0" name=""/>
        <dsp:cNvSpPr/>
      </dsp:nvSpPr>
      <dsp:spPr>
        <a:xfrm>
          <a:off x="0" y="3224"/>
          <a:ext cx="2140662" cy="12712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ctr" defTabSz="800100">
            <a:lnSpc>
              <a:spcPct val="90000"/>
            </a:lnSpc>
            <a:spcBef>
              <a:spcPct val="0"/>
            </a:spcBef>
            <a:spcAft>
              <a:spcPct val="35000"/>
            </a:spcAft>
            <a:buNone/>
          </a:pPr>
          <a:r>
            <a:rPr lang="en-US" sz="1800" b="1" kern="1200" dirty="0"/>
            <a:t>Lack of collaboration across institutions </a:t>
          </a:r>
        </a:p>
        <a:p>
          <a:pPr marL="0" lvl="0" indent="0" algn="ctr" defTabSz="800100">
            <a:lnSpc>
              <a:spcPct val="90000"/>
            </a:lnSpc>
            <a:spcBef>
              <a:spcPct val="0"/>
            </a:spcBef>
            <a:spcAft>
              <a:spcPct val="35000"/>
            </a:spcAft>
            <a:buNone/>
          </a:pPr>
          <a:r>
            <a:rPr lang="en-US" sz="1800" kern="1200" dirty="0"/>
            <a:t>(3 RCO)</a:t>
          </a:r>
          <a:endParaRPr lang="es-PE" sz="1800" kern="1200" dirty="0"/>
        </a:p>
      </dsp:txBody>
      <dsp:txXfrm>
        <a:off x="0" y="3224"/>
        <a:ext cx="2140662" cy="1271217"/>
      </dsp:txXfrm>
    </dsp:sp>
    <dsp:sp modelId="{F5D46E40-0336-4770-9A5F-B83EAA550C19}">
      <dsp:nvSpPr>
        <dsp:cNvPr id="0" name=""/>
        <dsp:cNvSpPr/>
      </dsp:nvSpPr>
      <dsp:spPr>
        <a:xfrm>
          <a:off x="2301212" y="80573"/>
          <a:ext cx="8402101" cy="1546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"Yes; for example, we have ties with other organizations, and we can get together and organize studies more than anything; but at the level of investigations, not at the level of ‘we are going to do things for the community’… So, I do feel like there's that little gap…“ </a:t>
          </a:r>
          <a:r>
            <a:rPr lang="en-US" sz="1800" b="1" kern="1200" dirty="0"/>
            <a:t>RCO3, Lima.</a:t>
          </a:r>
          <a:endParaRPr lang="es-PE" sz="1800" b="1" kern="1200" dirty="0"/>
        </a:p>
      </dsp:txBody>
      <dsp:txXfrm>
        <a:off x="2301212" y="80573"/>
        <a:ext cx="8402101" cy="1546985"/>
      </dsp:txXfrm>
    </dsp:sp>
    <dsp:sp modelId="{9440A17E-FA4E-4E70-ABE7-EAB5DACD7326}">
      <dsp:nvSpPr>
        <dsp:cNvPr id="0" name=""/>
        <dsp:cNvSpPr/>
      </dsp:nvSpPr>
      <dsp:spPr>
        <a:xfrm>
          <a:off x="2140662" y="1627559"/>
          <a:ext cx="856265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D582FDE-4752-4140-85EA-5262C6EB14BE}">
      <dsp:nvSpPr>
        <dsp:cNvPr id="0" name=""/>
        <dsp:cNvSpPr/>
      </dsp:nvSpPr>
      <dsp:spPr>
        <a:xfrm>
          <a:off x="2301212" y="1785482"/>
          <a:ext cx="8402101" cy="15179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0" kern="1200" dirty="0"/>
            <a:t>"Yes, I was telling you that we were never invited (by government to consult about communications)...“ </a:t>
          </a:r>
          <a:r>
            <a:rPr lang="en-US" sz="1800" b="1" kern="1200" dirty="0"/>
            <a:t>RCO1, Lima.</a:t>
          </a:r>
          <a:endParaRPr lang="es-PE" sz="1800" b="1" kern="1200" dirty="0"/>
        </a:p>
      </dsp:txBody>
      <dsp:txXfrm>
        <a:off x="2301212" y="1785482"/>
        <a:ext cx="8402101" cy="1517979"/>
      </dsp:txXfrm>
    </dsp:sp>
    <dsp:sp modelId="{71183225-9282-4255-8CB5-11B53444A51B}">
      <dsp:nvSpPr>
        <dsp:cNvPr id="0" name=""/>
        <dsp:cNvSpPr/>
      </dsp:nvSpPr>
      <dsp:spPr>
        <a:xfrm>
          <a:off x="2140662" y="3222888"/>
          <a:ext cx="856265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3D92DB-9481-46B1-B8A4-305443F28523}">
      <dsp:nvSpPr>
        <dsp:cNvPr id="0" name=""/>
        <dsp:cNvSpPr/>
      </dsp:nvSpPr>
      <dsp:spPr>
        <a:xfrm>
          <a:off x="0" y="932"/>
          <a:ext cx="799113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152FF7-0CCC-4CB9-8297-F5DB2416AFD6}">
      <dsp:nvSpPr>
        <dsp:cNvPr id="0" name=""/>
        <dsp:cNvSpPr/>
      </dsp:nvSpPr>
      <dsp:spPr>
        <a:xfrm>
          <a:off x="0" y="932"/>
          <a:ext cx="672690" cy="10908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020" tIns="160020" rIns="160020" bIns="160020" numCol="1" spcCol="1270" anchor="t" anchorCtr="0">
          <a:noAutofit/>
        </a:bodyPr>
        <a:lstStyle/>
        <a:p>
          <a:pPr marL="0" lvl="0" indent="0" algn="l" defTabSz="1866900">
            <a:lnSpc>
              <a:spcPct val="90000"/>
            </a:lnSpc>
            <a:spcBef>
              <a:spcPct val="0"/>
            </a:spcBef>
            <a:spcAft>
              <a:spcPct val="35000"/>
            </a:spcAft>
            <a:buNone/>
          </a:pPr>
          <a:r>
            <a:rPr lang="en-US" sz="4200" kern="1200" noProof="0" dirty="0"/>
            <a:t>1</a:t>
          </a:r>
        </a:p>
      </dsp:txBody>
      <dsp:txXfrm>
        <a:off x="0" y="932"/>
        <a:ext cx="672690" cy="1090853"/>
      </dsp:txXfrm>
    </dsp:sp>
    <dsp:sp modelId="{83A75D8F-1735-4F5C-B896-4A7D91B8F3C7}">
      <dsp:nvSpPr>
        <dsp:cNvPr id="0" name=""/>
        <dsp:cNvSpPr/>
      </dsp:nvSpPr>
      <dsp:spPr>
        <a:xfrm>
          <a:off x="723142" y="50468"/>
          <a:ext cx="7261886" cy="9907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noProof="0" dirty="0"/>
            <a:t>Improve regulations to protect the right to medical leave without consequences that affect people’s economic stability and well-being.</a:t>
          </a:r>
        </a:p>
      </dsp:txBody>
      <dsp:txXfrm>
        <a:off x="723142" y="50468"/>
        <a:ext cx="7261886" cy="990716"/>
      </dsp:txXfrm>
    </dsp:sp>
    <dsp:sp modelId="{13E2E50A-1937-48C4-BD40-606307C92DEC}">
      <dsp:nvSpPr>
        <dsp:cNvPr id="0" name=""/>
        <dsp:cNvSpPr/>
      </dsp:nvSpPr>
      <dsp:spPr>
        <a:xfrm>
          <a:off x="672690" y="1041184"/>
          <a:ext cx="269076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2A44251-418A-41A9-98D4-212A8EB98474}">
      <dsp:nvSpPr>
        <dsp:cNvPr id="0" name=""/>
        <dsp:cNvSpPr/>
      </dsp:nvSpPr>
      <dsp:spPr>
        <a:xfrm>
          <a:off x="0" y="1091786"/>
          <a:ext cx="799113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86953A-E33E-4B10-83C3-2FF8F8DDC65E}">
      <dsp:nvSpPr>
        <dsp:cNvPr id="0" name=""/>
        <dsp:cNvSpPr/>
      </dsp:nvSpPr>
      <dsp:spPr>
        <a:xfrm>
          <a:off x="0" y="1091786"/>
          <a:ext cx="672690" cy="10908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020" tIns="160020" rIns="160020" bIns="160020" numCol="1" spcCol="1270" anchor="t" anchorCtr="0">
          <a:noAutofit/>
        </a:bodyPr>
        <a:lstStyle/>
        <a:p>
          <a:pPr marL="0" lvl="0" indent="0" algn="l" defTabSz="1866900">
            <a:lnSpc>
              <a:spcPct val="90000"/>
            </a:lnSpc>
            <a:spcBef>
              <a:spcPct val="0"/>
            </a:spcBef>
            <a:spcAft>
              <a:spcPct val="35000"/>
            </a:spcAft>
            <a:buNone/>
          </a:pPr>
          <a:r>
            <a:rPr lang="en-US" sz="4200" kern="1200" noProof="0" dirty="0"/>
            <a:t>2</a:t>
          </a:r>
        </a:p>
      </dsp:txBody>
      <dsp:txXfrm>
        <a:off x="0" y="1091786"/>
        <a:ext cx="672690" cy="1090853"/>
      </dsp:txXfrm>
    </dsp:sp>
    <dsp:sp modelId="{966B6ED8-9A11-4E05-954F-5117B0BE2FAF}">
      <dsp:nvSpPr>
        <dsp:cNvPr id="0" name=""/>
        <dsp:cNvSpPr/>
      </dsp:nvSpPr>
      <dsp:spPr>
        <a:xfrm>
          <a:off x="723142" y="1141321"/>
          <a:ext cx="7261886" cy="9907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noProof="0" dirty="0"/>
            <a:t>Educate the community: Fight social stigma and avoid  linking </a:t>
          </a:r>
          <a:r>
            <a:rPr lang="en-US" sz="2000" kern="1200" noProof="0" dirty="0" err="1"/>
            <a:t>Mpox</a:t>
          </a:r>
          <a:r>
            <a:rPr lang="en-US" sz="2000" kern="1200" noProof="0" dirty="0"/>
            <a:t> infection with vulnerable communities.</a:t>
          </a:r>
        </a:p>
      </dsp:txBody>
      <dsp:txXfrm>
        <a:off x="723142" y="1141321"/>
        <a:ext cx="7261886" cy="990716"/>
      </dsp:txXfrm>
    </dsp:sp>
    <dsp:sp modelId="{671E8FA6-0E8B-43AF-B0E5-8D637D9A0477}">
      <dsp:nvSpPr>
        <dsp:cNvPr id="0" name=""/>
        <dsp:cNvSpPr/>
      </dsp:nvSpPr>
      <dsp:spPr>
        <a:xfrm>
          <a:off x="672690" y="2132038"/>
          <a:ext cx="269076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07F867C-8012-40AB-9C39-CC03D93CBD01}">
      <dsp:nvSpPr>
        <dsp:cNvPr id="0" name=""/>
        <dsp:cNvSpPr/>
      </dsp:nvSpPr>
      <dsp:spPr>
        <a:xfrm>
          <a:off x="0" y="2182639"/>
          <a:ext cx="799113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E1CCBB-387B-4E0D-BC75-6B503C89CA63}">
      <dsp:nvSpPr>
        <dsp:cNvPr id="0" name=""/>
        <dsp:cNvSpPr/>
      </dsp:nvSpPr>
      <dsp:spPr>
        <a:xfrm>
          <a:off x="0" y="2182639"/>
          <a:ext cx="672690" cy="10908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020" tIns="160020" rIns="160020" bIns="160020" numCol="1" spcCol="1270" anchor="t" anchorCtr="0">
          <a:noAutofit/>
        </a:bodyPr>
        <a:lstStyle/>
        <a:p>
          <a:pPr marL="0" lvl="0" indent="0" algn="l" defTabSz="1866900">
            <a:lnSpc>
              <a:spcPct val="90000"/>
            </a:lnSpc>
            <a:spcBef>
              <a:spcPct val="0"/>
            </a:spcBef>
            <a:spcAft>
              <a:spcPct val="35000"/>
            </a:spcAft>
            <a:buNone/>
          </a:pPr>
          <a:r>
            <a:rPr lang="en-US" sz="4200" kern="1200" noProof="0" dirty="0"/>
            <a:t>3</a:t>
          </a:r>
        </a:p>
      </dsp:txBody>
      <dsp:txXfrm>
        <a:off x="0" y="2182639"/>
        <a:ext cx="672690" cy="1090853"/>
      </dsp:txXfrm>
    </dsp:sp>
    <dsp:sp modelId="{944E56DF-6ADB-4D90-A151-9654EF03AD3E}">
      <dsp:nvSpPr>
        <dsp:cNvPr id="0" name=""/>
        <dsp:cNvSpPr/>
      </dsp:nvSpPr>
      <dsp:spPr>
        <a:xfrm>
          <a:off x="723142" y="2232175"/>
          <a:ext cx="7261886" cy="9907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noProof="0" dirty="0"/>
            <a:t>Reinforce care and follow-up activities providing information and linkage to emotional support strategies, such as mental health services and hotlines.</a:t>
          </a:r>
        </a:p>
      </dsp:txBody>
      <dsp:txXfrm>
        <a:off x="723142" y="2232175"/>
        <a:ext cx="7261886" cy="990716"/>
      </dsp:txXfrm>
    </dsp:sp>
    <dsp:sp modelId="{B9655D82-F0EF-4492-A807-238EBA37444C}">
      <dsp:nvSpPr>
        <dsp:cNvPr id="0" name=""/>
        <dsp:cNvSpPr/>
      </dsp:nvSpPr>
      <dsp:spPr>
        <a:xfrm>
          <a:off x="672690" y="3222892"/>
          <a:ext cx="269076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02B56AD-F0A0-4788-8517-B170CF04A1C1}">
      <dsp:nvSpPr>
        <dsp:cNvPr id="0" name=""/>
        <dsp:cNvSpPr/>
      </dsp:nvSpPr>
      <dsp:spPr>
        <a:xfrm>
          <a:off x="0" y="3273493"/>
          <a:ext cx="799113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44D378-46DE-4719-B2A3-21070FE758F3}">
      <dsp:nvSpPr>
        <dsp:cNvPr id="0" name=""/>
        <dsp:cNvSpPr/>
      </dsp:nvSpPr>
      <dsp:spPr>
        <a:xfrm>
          <a:off x="0" y="3273493"/>
          <a:ext cx="672690" cy="10908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020" tIns="160020" rIns="160020" bIns="160020" numCol="1" spcCol="1270" anchor="t" anchorCtr="0">
          <a:noAutofit/>
        </a:bodyPr>
        <a:lstStyle/>
        <a:p>
          <a:pPr marL="0" lvl="0" indent="0" algn="l" defTabSz="1866900">
            <a:lnSpc>
              <a:spcPct val="90000"/>
            </a:lnSpc>
            <a:spcBef>
              <a:spcPct val="0"/>
            </a:spcBef>
            <a:spcAft>
              <a:spcPct val="35000"/>
            </a:spcAft>
            <a:buNone/>
          </a:pPr>
          <a:r>
            <a:rPr lang="en-US" sz="4200" kern="1200" noProof="0" dirty="0"/>
            <a:t>4</a:t>
          </a:r>
        </a:p>
      </dsp:txBody>
      <dsp:txXfrm>
        <a:off x="0" y="3273493"/>
        <a:ext cx="672690" cy="1090853"/>
      </dsp:txXfrm>
    </dsp:sp>
    <dsp:sp modelId="{C22B99C8-EB35-45A0-8CA3-150C12D2AA2D}">
      <dsp:nvSpPr>
        <dsp:cNvPr id="0" name=""/>
        <dsp:cNvSpPr/>
      </dsp:nvSpPr>
      <dsp:spPr>
        <a:xfrm>
          <a:off x="723142" y="3323029"/>
          <a:ext cx="7261886" cy="9907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noProof="0" dirty="0"/>
            <a:t>Closely monitor the quality of care at health centers and strengthen mechanisms for the protection of the rights of the patient.</a:t>
          </a:r>
        </a:p>
      </dsp:txBody>
      <dsp:txXfrm>
        <a:off x="723142" y="3323029"/>
        <a:ext cx="7261886" cy="990716"/>
      </dsp:txXfrm>
    </dsp:sp>
    <dsp:sp modelId="{CC830903-79E9-42D2-BDEE-E4735F976B1B}">
      <dsp:nvSpPr>
        <dsp:cNvPr id="0" name=""/>
        <dsp:cNvSpPr/>
      </dsp:nvSpPr>
      <dsp:spPr>
        <a:xfrm>
          <a:off x="672690" y="4313746"/>
          <a:ext cx="269076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734A693-2F38-44DF-9450-A88B2903D0CE}">
      <dsp:nvSpPr>
        <dsp:cNvPr id="0" name=""/>
        <dsp:cNvSpPr/>
      </dsp:nvSpPr>
      <dsp:spPr>
        <a:xfrm>
          <a:off x="0" y="4364347"/>
          <a:ext cx="799113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367BFA-26B5-47BF-ABE2-2E1123F2600C}">
      <dsp:nvSpPr>
        <dsp:cNvPr id="0" name=""/>
        <dsp:cNvSpPr/>
      </dsp:nvSpPr>
      <dsp:spPr>
        <a:xfrm>
          <a:off x="0" y="4364347"/>
          <a:ext cx="672690" cy="10908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020" tIns="160020" rIns="160020" bIns="160020" numCol="1" spcCol="1270" anchor="t" anchorCtr="0">
          <a:noAutofit/>
        </a:bodyPr>
        <a:lstStyle/>
        <a:p>
          <a:pPr marL="0" lvl="0" indent="0" algn="l" defTabSz="1866900">
            <a:lnSpc>
              <a:spcPct val="90000"/>
            </a:lnSpc>
            <a:spcBef>
              <a:spcPct val="0"/>
            </a:spcBef>
            <a:spcAft>
              <a:spcPct val="35000"/>
            </a:spcAft>
            <a:buNone/>
          </a:pPr>
          <a:endParaRPr lang="en-US" sz="4200" kern="1200" noProof="0" dirty="0"/>
        </a:p>
      </dsp:txBody>
      <dsp:txXfrm>
        <a:off x="0" y="4364347"/>
        <a:ext cx="672690" cy="1090853"/>
      </dsp:txXfrm>
    </dsp:sp>
    <dsp:sp modelId="{45AA04C8-E672-495A-81CF-12DD48CB2FE4}">
      <dsp:nvSpPr>
        <dsp:cNvPr id="0" name=""/>
        <dsp:cNvSpPr/>
      </dsp:nvSpPr>
      <dsp:spPr>
        <a:xfrm>
          <a:off x="723142" y="4413883"/>
          <a:ext cx="7261886" cy="9907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endParaRPr lang="en-US" sz="2000" kern="1200" noProof="0" dirty="0"/>
        </a:p>
      </dsp:txBody>
      <dsp:txXfrm>
        <a:off x="723142" y="4413883"/>
        <a:ext cx="7261886" cy="990716"/>
      </dsp:txXfrm>
    </dsp:sp>
    <dsp:sp modelId="{CECC3E72-BEF3-4F06-B4DD-422249DEB465}">
      <dsp:nvSpPr>
        <dsp:cNvPr id="0" name=""/>
        <dsp:cNvSpPr/>
      </dsp:nvSpPr>
      <dsp:spPr>
        <a:xfrm>
          <a:off x="672690" y="5404600"/>
          <a:ext cx="269076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962D6D7-EC5B-44C9-BE0E-82F7775119A9}">
      <dsp:nvSpPr>
        <dsp:cNvPr id="0" name=""/>
        <dsp:cNvSpPr/>
      </dsp:nvSpPr>
      <dsp:spPr>
        <a:xfrm>
          <a:off x="0" y="5455201"/>
          <a:ext cx="799113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9FEAB2-5C73-45AF-B82A-96F8221295EA}">
      <dsp:nvSpPr>
        <dsp:cNvPr id="0" name=""/>
        <dsp:cNvSpPr/>
      </dsp:nvSpPr>
      <dsp:spPr>
        <a:xfrm>
          <a:off x="0" y="5455201"/>
          <a:ext cx="672690" cy="10908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020" tIns="160020" rIns="160020" bIns="160020" numCol="1" spcCol="1270" anchor="t" anchorCtr="0">
          <a:noAutofit/>
        </a:bodyPr>
        <a:lstStyle/>
        <a:p>
          <a:pPr marL="0" lvl="0" indent="0" algn="l" defTabSz="1866900">
            <a:lnSpc>
              <a:spcPct val="90000"/>
            </a:lnSpc>
            <a:spcBef>
              <a:spcPct val="0"/>
            </a:spcBef>
            <a:spcAft>
              <a:spcPct val="35000"/>
            </a:spcAft>
            <a:buNone/>
          </a:pPr>
          <a:endParaRPr lang="en-US" sz="4200" kern="1200" noProof="0" dirty="0"/>
        </a:p>
      </dsp:txBody>
      <dsp:txXfrm>
        <a:off x="0" y="5455201"/>
        <a:ext cx="672690" cy="1090853"/>
      </dsp:txXfrm>
    </dsp:sp>
    <dsp:sp modelId="{D2B223A0-A626-49B7-93E1-62C4EDFB59E8}">
      <dsp:nvSpPr>
        <dsp:cNvPr id="0" name=""/>
        <dsp:cNvSpPr/>
      </dsp:nvSpPr>
      <dsp:spPr>
        <a:xfrm>
          <a:off x="723142" y="5504736"/>
          <a:ext cx="7261886" cy="9907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endParaRPr lang="en-US" sz="2000" kern="1200" noProof="0" dirty="0"/>
        </a:p>
      </dsp:txBody>
      <dsp:txXfrm>
        <a:off x="723142" y="5504736"/>
        <a:ext cx="7261886" cy="990716"/>
      </dsp:txXfrm>
    </dsp:sp>
    <dsp:sp modelId="{BDBE6EEE-C8D6-4ADB-8018-5AB53A603204}">
      <dsp:nvSpPr>
        <dsp:cNvPr id="0" name=""/>
        <dsp:cNvSpPr/>
      </dsp:nvSpPr>
      <dsp:spPr>
        <a:xfrm>
          <a:off x="672690" y="6495453"/>
          <a:ext cx="269076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83555CF-9D75-4C70-A91D-DAB4824B2275}">
      <dsp:nvSpPr>
        <dsp:cNvPr id="0" name=""/>
        <dsp:cNvSpPr/>
      </dsp:nvSpPr>
      <dsp:spPr>
        <a:xfrm>
          <a:off x="0" y="6546054"/>
          <a:ext cx="799113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BB2A032-EBA1-4BDC-B46E-B7AD4F32F755}">
      <dsp:nvSpPr>
        <dsp:cNvPr id="0" name=""/>
        <dsp:cNvSpPr/>
      </dsp:nvSpPr>
      <dsp:spPr>
        <a:xfrm>
          <a:off x="0" y="6546054"/>
          <a:ext cx="672690" cy="10908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020" tIns="160020" rIns="160020" bIns="160020" numCol="1" spcCol="1270" anchor="t" anchorCtr="0">
          <a:noAutofit/>
        </a:bodyPr>
        <a:lstStyle/>
        <a:p>
          <a:pPr marL="0" lvl="0" indent="0" algn="l" defTabSz="1866900">
            <a:lnSpc>
              <a:spcPct val="90000"/>
            </a:lnSpc>
            <a:spcBef>
              <a:spcPct val="0"/>
            </a:spcBef>
            <a:spcAft>
              <a:spcPct val="35000"/>
            </a:spcAft>
            <a:buNone/>
          </a:pPr>
          <a:endParaRPr lang="en-US" sz="4200" kern="1200" noProof="0" dirty="0"/>
        </a:p>
      </dsp:txBody>
      <dsp:txXfrm>
        <a:off x="0" y="6546054"/>
        <a:ext cx="672690" cy="1090853"/>
      </dsp:txXfrm>
    </dsp:sp>
    <dsp:sp modelId="{D319E04A-DAB5-495D-BE6F-121F028042A0}">
      <dsp:nvSpPr>
        <dsp:cNvPr id="0" name=""/>
        <dsp:cNvSpPr/>
      </dsp:nvSpPr>
      <dsp:spPr>
        <a:xfrm>
          <a:off x="723142" y="6595590"/>
          <a:ext cx="7261886" cy="9907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endParaRPr lang="en-US" sz="2000" kern="1200" noProof="0" dirty="0"/>
        </a:p>
      </dsp:txBody>
      <dsp:txXfrm>
        <a:off x="723142" y="6595590"/>
        <a:ext cx="7261886" cy="990716"/>
      </dsp:txXfrm>
    </dsp:sp>
    <dsp:sp modelId="{E0E32BA1-4C1B-4C43-A9E0-2CF7DDDF00A0}">
      <dsp:nvSpPr>
        <dsp:cNvPr id="0" name=""/>
        <dsp:cNvSpPr/>
      </dsp:nvSpPr>
      <dsp:spPr>
        <a:xfrm>
          <a:off x="672690" y="7586307"/>
          <a:ext cx="269076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3D92DB-9481-46B1-B8A4-305443F28523}">
      <dsp:nvSpPr>
        <dsp:cNvPr id="0" name=""/>
        <dsp:cNvSpPr/>
      </dsp:nvSpPr>
      <dsp:spPr>
        <a:xfrm>
          <a:off x="0" y="1083"/>
          <a:ext cx="799113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152FF7-0CCC-4CB9-8297-F5DB2416AFD6}">
      <dsp:nvSpPr>
        <dsp:cNvPr id="0" name=""/>
        <dsp:cNvSpPr/>
      </dsp:nvSpPr>
      <dsp:spPr>
        <a:xfrm>
          <a:off x="0" y="1083"/>
          <a:ext cx="672690" cy="12682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020" tIns="160020" rIns="160020" bIns="160020" numCol="1" spcCol="1270" anchor="t" anchorCtr="0">
          <a:noAutofit/>
        </a:bodyPr>
        <a:lstStyle/>
        <a:p>
          <a:pPr marL="0" lvl="0" indent="0" algn="l" defTabSz="1866900">
            <a:lnSpc>
              <a:spcPct val="90000"/>
            </a:lnSpc>
            <a:spcBef>
              <a:spcPct val="0"/>
            </a:spcBef>
            <a:spcAft>
              <a:spcPct val="35000"/>
            </a:spcAft>
            <a:buNone/>
          </a:pPr>
          <a:endParaRPr lang="en-US" sz="4200" kern="1200" noProof="0" dirty="0"/>
        </a:p>
      </dsp:txBody>
      <dsp:txXfrm>
        <a:off x="0" y="1083"/>
        <a:ext cx="672690" cy="1268238"/>
      </dsp:txXfrm>
    </dsp:sp>
    <dsp:sp modelId="{83A75D8F-1735-4F5C-B896-4A7D91B8F3C7}">
      <dsp:nvSpPr>
        <dsp:cNvPr id="0" name=""/>
        <dsp:cNvSpPr/>
      </dsp:nvSpPr>
      <dsp:spPr>
        <a:xfrm>
          <a:off x="723142" y="58674"/>
          <a:ext cx="7261886" cy="11518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endParaRPr lang="en-US" sz="1800" kern="1200" noProof="0" dirty="0"/>
        </a:p>
      </dsp:txBody>
      <dsp:txXfrm>
        <a:off x="723142" y="58674"/>
        <a:ext cx="7261886" cy="1151818"/>
      </dsp:txXfrm>
    </dsp:sp>
    <dsp:sp modelId="{13E2E50A-1937-48C4-BD40-606307C92DEC}">
      <dsp:nvSpPr>
        <dsp:cNvPr id="0" name=""/>
        <dsp:cNvSpPr/>
      </dsp:nvSpPr>
      <dsp:spPr>
        <a:xfrm>
          <a:off x="672690" y="1210493"/>
          <a:ext cx="269076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2A44251-418A-41A9-98D4-212A8EB98474}">
      <dsp:nvSpPr>
        <dsp:cNvPr id="0" name=""/>
        <dsp:cNvSpPr/>
      </dsp:nvSpPr>
      <dsp:spPr>
        <a:xfrm>
          <a:off x="0" y="1269322"/>
          <a:ext cx="799113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86953A-E33E-4B10-83C3-2FF8F8DDC65E}">
      <dsp:nvSpPr>
        <dsp:cNvPr id="0" name=""/>
        <dsp:cNvSpPr/>
      </dsp:nvSpPr>
      <dsp:spPr>
        <a:xfrm>
          <a:off x="0" y="1269322"/>
          <a:ext cx="672690" cy="12682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020" tIns="160020" rIns="160020" bIns="160020" numCol="1" spcCol="1270" anchor="t" anchorCtr="0">
          <a:noAutofit/>
        </a:bodyPr>
        <a:lstStyle/>
        <a:p>
          <a:pPr marL="0" lvl="0" indent="0" algn="l" defTabSz="1866900">
            <a:lnSpc>
              <a:spcPct val="90000"/>
            </a:lnSpc>
            <a:spcBef>
              <a:spcPct val="0"/>
            </a:spcBef>
            <a:spcAft>
              <a:spcPct val="35000"/>
            </a:spcAft>
            <a:buNone/>
          </a:pPr>
          <a:endParaRPr lang="en-US" sz="4200" kern="1200" noProof="0" dirty="0"/>
        </a:p>
      </dsp:txBody>
      <dsp:txXfrm>
        <a:off x="0" y="1269322"/>
        <a:ext cx="672690" cy="1268238"/>
      </dsp:txXfrm>
    </dsp:sp>
    <dsp:sp modelId="{966B6ED8-9A11-4E05-954F-5117B0BE2FAF}">
      <dsp:nvSpPr>
        <dsp:cNvPr id="0" name=""/>
        <dsp:cNvSpPr/>
      </dsp:nvSpPr>
      <dsp:spPr>
        <a:xfrm>
          <a:off x="723142" y="1326913"/>
          <a:ext cx="7261886" cy="11518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endParaRPr lang="en-US" sz="1800" kern="1200" noProof="0" dirty="0"/>
        </a:p>
      </dsp:txBody>
      <dsp:txXfrm>
        <a:off x="723142" y="1326913"/>
        <a:ext cx="7261886" cy="1151818"/>
      </dsp:txXfrm>
    </dsp:sp>
    <dsp:sp modelId="{671E8FA6-0E8B-43AF-B0E5-8D637D9A0477}">
      <dsp:nvSpPr>
        <dsp:cNvPr id="0" name=""/>
        <dsp:cNvSpPr/>
      </dsp:nvSpPr>
      <dsp:spPr>
        <a:xfrm>
          <a:off x="672690" y="2478732"/>
          <a:ext cx="269076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07F867C-8012-40AB-9C39-CC03D93CBD01}">
      <dsp:nvSpPr>
        <dsp:cNvPr id="0" name=""/>
        <dsp:cNvSpPr/>
      </dsp:nvSpPr>
      <dsp:spPr>
        <a:xfrm>
          <a:off x="0" y="2537561"/>
          <a:ext cx="799113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E1CCBB-387B-4E0D-BC75-6B503C89CA63}">
      <dsp:nvSpPr>
        <dsp:cNvPr id="0" name=""/>
        <dsp:cNvSpPr/>
      </dsp:nvSpPr>
      <dsp:spPr>
        <a:xfrm>
          <a:off x="0" y="2537561"/>
          <a:ext cx="672690" cy="12682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020" tIns="160020" rIns="160020" bIns="160020" numCol="1" spcCol="1270" anchor="t" anchorCtr="0">
          <a:noAutofit/>
        </a:bodyPr>
        <a:lstStyle/>
        <a:p>
          <a:pPr marL="0" lvl="0" indent="0" algn="l" defTabSz="1866900">
            <a:lnSpc>
              <a:spcPct val="90000"/>
            </a:lnSpc>
            <a:spcBef>
              <a:spcPct val="0"/>
            </a:spcBef>
            <a:spcAft>
              <a:spcPct val="35000"/>
            </a:spcAft>
            <a:buNone/>
          </a:pPr>
          <a:endParaRPr lang="en-US" sz="4200" kern="1200" noProof="0" dirty="0"/>
        </a:p>
      </dsp:txBody>
      <dsp:txXfrm>
        <a:off x="0" y="2537561"/>
        <a:ext cx="672690" cy="1268238"/>
      </dsp:txXfrm>
    </dsp:sp>
    <dsp:sp modelId="{944E56DF-6ADB-4D90-A151-9654EF03AD3E}">
      <dsp:nvSpPr>
        <dsp:cNvPr id="0" name=""/>
        <dsp:cNvSpPr/>
      </dsp:nvSpPr>
      <dsp:spPr>
        <a:xfrm>
          <a:off x="723142" y="2595152"/>
          <a:ext cx="7261886" cy="11518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endParaRPr lang="en-US" sz="1800" kern="1200" noProof="0" dirty="0"/>
        </a:p>
      </dsp:txBody>
      <dsp:txXfrm>
        <a:off x="723142" y="2595152"/>
        <a:ext cx="7261886" cy="1151818"/>
      </dsp:txXfrm>
    </dsp:sp>
    <dsp:sp modelId="{B9655D82-F0EF-4492-A807-238EBA37444C}">
      <dsp:nvSpPr>
        <dsp:cNvPr id="0" name=""/>
        <dsp:cNvSpPr/>
      </dsp:nvSpPr>
      <dsp:spPr>
        <a:xfrm>
          <a:off x="672690" y="3746971"/>
          <a:ext cx="269076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02B56AD-F0A0-4788-8517-B170CF04A1C1}">
      <dsp:nvSpPr>
        <dsp:cNvPr id="0" name=""/>
        <dsp:cNvSpPr/>
      </dsp:nvSpPr>
      <dsp:spPr>
        <a:xfrm>
          <a:off x="0" y="5065643"/>
          <a:ext cx="799113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44D378-46DE-4719-B2A3-21070FE758F3}">
      <dsp:nvSpPr>
        <dsp:cNvPr id="0" name=""/>
        <dsp:cNvSpPr/>
      </dsp:nvSpPr>
      <dsp:spPr>
        <a:xfrm>
          <a:off x="0" y="3805800"/>
          <a:ext cx="672690" cy="12682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020" tIns="160020" rIns="160020" bIns="160020" numCol="1" spcCol="1270" anchor="t" anchorCtr="0">
          <a:noAutofit/>
        </a:bodyPr>
        <a:lstStyle/>
        <a:p>
          <a:pPr marL="0" lvl="0" indent="0" algn="l" defTabSz="1866900">
            <a:lnSpc>
              <a:spcPct val="90000"/>
            </a:lnSpc>
            <a:spcBef>
              <a:spcPct val="0"/>
            </a:spcBef>
            <a:spcAft>
              <a:spcPct val="35000"/>
            </a:spcAft>
            <a:buNone/>
          </a:pPr>
          <a:endParaRPr lang="en-US" sz="4200" kern="1200" noProof="0" dirty="0"/>
        </a:p>
      </dsp:txBody>
      <dsp:txXfrm>
        <a:off x="0" y="3805800"/>
        <a:ext cx="672690" cy="1268238"/>
      </dsp:txXfrm>
    </dsp:sp>
    <dsp:sp modelId="{C22B99C8-EB35-45A0-8CA3-150C12D2AA2D}">
      <dsp:nvSpPr>
        <dsp:cNvPr id="0" name=""/>
        <dsp:cNvSpPr/>
      </dsp:nvSpPr>
      <dsp:spPr>
        <a:xfrm>
          <a:off x="723142" y="3863391"/>
          <a:ext cx="7261886" cy="11518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endParaRPr lang="en-US" sz="1800" kern="1200" noProof="0" dirty="0"/>
        </a:p>
      </dsp:txBody>
      <dsp:txXfrm>
        <a:off x="723142" y="3863391"/>
        <a:ext cx="7261886" cy="1151818"/>
      </dsp:txXfrm>
    </dsp:sp>
    <dsp:sp modelId="{CC830903-79E9-42D2-BDEE-E4735F976B1B}">
      <dsp:nvSpPr>
        <dsp:cNvPr id="0" name=""/>
        <dsp:cNvSpPr/>
      </dsp:nvSpPr>
      <dsp:spPr>
        <a:xfrm>
          <a:off x="672690" y="5015209"/>
          <a:ext cx="269076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734A693-2F38-44DF-9450-A88B2903D0CE}">
      <dsp:nvSpPr>
        <dsp:cNvPr id="0" name=""/>
        <dsp:cNvSpPr/>
      </dsp:nvSpPr>
      <dsp:spPr>
        <a:xfrm>
          <a:off x="0" y="5074039"/>
          <a:ext cx="799113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367BFA-26B5-47BF-ABE2-2E1123F2600C}">
      <dsp:nvSpPr>
        <dsp:cNvPr id="0" name=""/>
        <dsp:cNvSpPr/>
      </dsp:nvSpPr>
      <dsp:spPr>
        <a:xfrm>
          <a:off x="0" y="5074039"/>
          <a:ext cx="672690" cy="12682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020" tIns="160020" rIns="160020" bIns="160020" numCol="1" spcCol="1270" anchor="t" anchorCtr="0">
          <a:noAutofit/>
        </a:bodyPr>
        <a:lstStyle/>
        <a:p>
          <a:pPr marL="0" lvl="0" indent="0" algn="l" defTabSz="1866900">
            <a:lnSpc>
              <a:spcPct val="90000"/>
            </a:lnSpc>
            <a:spcBef>
              <a:spcPct val="0"/>
            </a:spcBef>
            <a:spcAft>
              <a:spcPct val="35000"/>
            </a:spcAft>
            <a:buNone/>
          </a:pPr>
          <a:r>
            <a:rPr lang="en-US" sz="4200" kern="1200" noProof="0" dirty="0"/>
            <a:t>5</a:t>
          </a:r>
        </a:p>
      </dsp:txBody>
      <dsp:txXfrm>
        <a:off x="0" y="5074039"/>
        <a:ext cx="672690" cy="1268238"/>
      </dsp:txXfrm>
    </dsp:sp>
    <dsp:sp modelId="{45AA04C8-E672-495A-81CF-12DD48CB2FE4}">
      <dsp:nvSpPr>
        <dsp:cNvPr id="0" name=""/>
        <dsp:cNvSpPr/>
      </dsp:nvSpPr>
      <dsp:spPr>
        <a:xfrm>
          <a:off x="723142" y="5131630"/>
          <a:ext cx="7261886" cy="11518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noProof="0" dirty="0"/>
            <a:t>Ensure timely and regular training of health personnel (especially at frontline, primary care and emergency) about guidelines and protocols.</a:t>
          </a:r>
        </a:p>
      </dsp:txBody>
      <dsp:txXfrm>
        <a:off x="723142" y="5131630"/>
        <a:ext cx="7261886" cy="1151818"/>
      </dsp:txXfrm>
    </dsp:sp>
    <dsp:sp modelId="{CECC3E72-BEF3-4F06-B4DD-422249DEB465}">
      <dsp:nvSpPr>
        <dsp:cNvPr id="0" name=""/>
        <dsp:cNvSpPr/>
      </dsp:nvSpPr>
      <dsp:spPr>
        <a:xfrm>
          <a:off x="672690" y="6283448"/>
          <a:ext cx="269076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962D6D7-EC5B-44C9-BE0E-82F7775119A9}">
      <dsp:nvSpPr>
        <dsp:cNvPr id="0" name=""/>
        <dsp:cNvSpPr/>
      </dsp:nvSpPr>
      <dsp:spPr>
        <a:xfrm>
          <a:off x="0" y="6342278"/>
          <a:ext cx="799113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9FEAB2-5C73-45AF-B82A-96F8221295EA}">
      <dsp:nvSpPr>
        <dsp:cNvPr id="0" name=""/>
        <dsp:cNvSpPr/>
      </dsp:nvSpPr>
      <dsp:spPr>
        <a:xfrm>
          <a:off x="0" y="6342278"/>
          <a:ext cx="672690" cy="12682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020" tIns="160020" rIns="160020" bIns="160020" numCol="1" spcCol="1270" anchor="t" anchorCtr="0">
          <a:noAutofit/>
        </a:bodyPr>
        <a:lstStyle/>
        <a:p>
          <a:pPr marL="0" lvl="0" indent="0" algn="l" defTabSz="1866900">
            <a:lnSpc>
              <a:spcPct val="90000"/>
            </a:lnSpc>
            <a:spcBef>
              <a:spcPct val="0"/>
            </a:spcBef>
            <a:spcAft>
              <a:spcPct val="35000"/>
            </a:spcAft>
            <a:buNone/>
          </a:pPr>
          <a:r>
            <a:rPr lang="en-US" sz="4200" kern="1200" noProof="0" dirty="0"/>
            <a:t>6</a:t>
          </a:r>
        </a:p>
      </dsp:txBody>
      <dsp:txXfrm>
        <a:off x="0" y="6342278"/>
        <a:ext cx="672690" cy="1268238"/>
      </dsp:txXfrm>
    </dsp:sp>
    <dsp:sp modelId="{D2B223A0-A626-49B7-93E1-62C4EDFB59E8}">
      <dsp:nvSpPr>
        <dsp:cNvPr id="0" name=""/>
        <dsp:cNvSpPr/>
      </dsp:nvSpPr>
      <dsp:spPr>
        <a:xfrm>
          <a:off x="723142" y="6399869"/>
          <a:ext cx="7261886" cy="11518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noProof="0" dirty="0"/>
            <a:t>Establish a platform to facilitate collaboration between </a:t>
          </a:r>
          <a:r>
            <a:rPr lang="en-US" sz="1800" u="sng" kern="1200" noProof="0" dirty="0"/>
            <a:t>empowered</a:t>
          </a:r>
          <a:r>
            <a:rPr lang="en-US" sz="1800" kern="1200" noProof="0" dirty="0"/>
            <a:t> community organizations and public health institutions: decision-making, communications, patient referral and care</a:t>
          </a:r>
        </a:p>
      </dsp:txBody>
      <dsp:txXfrm>
        <a:off x="723142" y="6399869"/>
        <a:ext cx="7261886" cy="1151818"/>
      </dsp:txXfrm>
    </dsp:sp>
    <dsp:sp modelId="{BDBE6EEE-C8D6-4ADB-8018-5AB53A603204}">
      <dsp:nvSpPr>
        <dsp:cNvPr id="0" name=""/>
        <dsp:cNvSpPr/>
      </dsp:nvSpPr>
      <dsp:spPr>
        <a:xfrm>
          <a:off x="672690" y="7551687"/>
          <a:ext cx="269076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83555CF-9D75-4C70-A91D-DAB4824B2275}">
      <dsp:nvSpPr>
        <dsp:cNvPr id="0" name=""/>
        <dsp:cNvSpPr/>
      </dsp:nvSpPr>
      <dsp:spPr>
        <a:xfrm>
          <a:off x="0" y="7610517"/>
          <a:ext cx="799113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BB2A032-EBA1-4BDC-B46E-B7AD4F32F755}">
      <dsp:nvSpPr>
        <dsp:cNvPr id="0" name=""/>
        <dsp:cNvSpPr/>
      </dsp:nvSpPr>
      <dsp:spPr>
        <a:xfrm>
          <a:off x="0" y="7611601"/>
          <a:ext cx="672690" cy="12682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020" tIns="160020" rIns="160020" bIns="160020" numCol="1" spcCol="1270" anchor="t" anchorCtr="0">
          <a:noAutofit/>
        </a:bodyPr>
        <a:lstStyle/>
        <a:p>
          <a:pPr marL="0" lvl="0" indent="0" algn="l" defTabSz="1866900">
            <a:lnSpc>
              <a:spcPct val="90000"/>
            </a:lnSpc>
            <a:spcBef>
              <a:spcPct val="0"/>
            </a:spcBef>
            <a:spcAft>
              <a:spcPct val="35000"/>
            </a:spcAft>
            <a:buNone/>
          </a:pPr>
          <a:r>
            <a:rPr lang="en-US" sz="4200" kern="1200" noProof="0" dirty="0"/>
            <a:t>7</a:t>
          </a:r>
        </a:p>
      </dsp:txBody>
      <dsp:txXfrm>
        <a:off x="0" y="7611601"/>
        <a:ext cx="672690" cy="1268238"/>
      </dsp:txXfrm>
    </dsp:sp>
    <dsp:sp modelId="{D319E04A-DAB5-495D-BE6F-121F028042A0}">
      <dsp:nvSpPr>
        <dsp:cNvPr id="0" name=""/>
        <dsp:cNvSpPr/>
      </dsp:nvSpPr>
      <dsp:spPr>
        <a:xfrm>
          <a:off x="729241" y="7723609"/>
          <a:ext cx="7261886" cy="11562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noProof="0" dirty="0"/>
            <a:t>Ensure flexibility in the outbreak response: information, preventive strategies, and control measures, informed by international guidelines but </a:t>
          </a:r>
          <a:r>
            <a:rPr lang="en-US" sz="1800" u="sng" kern="1200" noProof="0" dirty="0"/>
            <a:t>adapted to local needs</a:t>
          </a:r>
          <a:r>
            <a:rPr lang="en-US" sz="1800" kern="1200" noProof="0" dirty="0"/>
            <a:t>. </a:t>
          </a:r>
        </a:p>
      </dsp:txBody>
      <dsp:txXfrm>
        <a:off x="729241" y="7723609"/>
        <a:ext cx="7261886" cy="1156230"/>
      </dsp:txXfrm>
    </dsp:sp>
    <dsp:sp modelId="{E0E32BA1-4C1B-4C43-A9E0-2CF7DDDF00A0}">
      <dsp:nvSpPr>
        <dsp:cNvPr id="0" name=""/>
        <dsp:cNvSpPr/>
      </dsp:nvSpPr>
      <dsp:spPr>
        <a:xfrm>
          <a:off x="672690" y="8822542"/>
          <a:ext cx="269076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850EAEE-143D-776E-C9F0-489448BF1CF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DAB0111B-CD3A-D95A-74D8-6AE66B4FAD1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C403986-A93A-5046-AE32-21BB90437027}" type="datetimeFigureOut">
              <a:rPr lang="en-GB" smtClean="0"/>
              <a:t>07/10/2024</a:t>
            </a:fld>
            <a:endParaRPr lang="en-GB" dirty="0"/>
          </a:p>
        </p:txBody>
      </p:sp>
      <p:sp>
        <p:nvSpPr>
          <p:cNvPr id="4" name="Footer Placeholder 3">
            <a:extLst>
              <a:ext uri="{FF2B5EF4-FFF2-40B4-BE49-F238E27FC236}">
                <a16:creationId xmlns:a16="http://schemas.microsoft.com/office/drawing/2014/main" id="{5627EB83-AE5E-7F5A-485F-D9B839C02B0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0AEA90E6-EDFB-294E-B457-1EE01481D01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C5E9475-EC2F-0342-849E-AF783A2FD564}" type="slidenum">
              <a:rPr lang="en-GB" smtClean="0"/>
              <a:t>‹#›</a:t>
            </a:fld>
            <a:endParaRPr lang="en-GB" dirty="0"/>
          </a:p>
        </p:txBody>
      </p:sp>
    </p:spTree>
    <p:extLst>
      <p:ext uri="{BB962C8B-B14F-4D97-AF65-F5344CB8AC3E}">
        <p14:creationId xmlns:p14="http://schemas.microsoft.com/office/powerpoint/2010/main" val="1052528407"/>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4D20E5-D8F7-594B-9D91-F763D43B9AF7}" type="datetimeFigureOut">
              <a:rPr lang="en-GB" smtClean="0"/>
              <a:t>07/10/2024</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E8DCDC-D13C-2549-BE6A-717E9EED41AD}" type="slidenum">
              <a:rPr lang="en-GB" smtClean="0"/>
              <a:t>‹#›</a:t>
            </a:fld>
            <a:endParaRPr lang="en-GB" dirty="0"/>
          </a:p>
        </p:txBody>
      </p:sp>
    </p:spTree>
    <p:extLst>
      <p:ext uri="{BB962C8B-B14F-4D97-AF65-F5344CB8AC3E}">
        <p14:creationId xmlns:p14="http://schemas.microsoft.com/office/powerpoint/2010/main" val="3792321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BE8DCDC-D13C-2549-BE6A-717E9EED41AD}" type="slidenum">
              <a:rPr lang="en-GB" smtClean="0"/>
              <a:t>1</a:t>
            </a:fld>
            <a:endParaRPr lang="en-GB" dirty="0"/>
          </a:p>
        </p:txBody>
      </p:sp>
    </p:spTree>
    <p:extLst>
      <p:ext uri="{BB962C8B-B14F-4D97-AF65-F5344CB8AC3E}">
        <p14:creationId xmlns:p14="http://schemas.microsoft.com/office/powerpoint/2010/main" val="12844464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PE" dirty="0"/>
          </a:p>
        </p:txBody>
      </p:sp>
      <p:sp>
        <p:nvSpPr>
          <p:cNvPr id="4" name="Slide Number Placeholder 3"/>
          <p:cNvSpPr>
            <a:spLocks noGrp="1"/>
          </p:cNvSpPr>
          <p:nvPr>
            <p:ph type="sldNum" sz="quarter" idx="5"/>
          </p:nvPr>
        </p:nvSpPr>
        <p:spPr/>
        <p:txBody>
          <a:bodyPr/>
          <a:lstStyle/>
          <a:p>
            <a:fld id="{1BE8DCDC-D13C-2549-BE6A-717E9EED41AD}" type="slidenum">
              <a:rPr lang="en-GB" smtClean="0"/>
              <a:t>14</a:t>
            </a:fld>
            <a:endParaRPr lang="en-GB" dirty="0"/>
          </a:p>
        </p:txBody>
      </p:sp>
    </p:spTree>
    <p:extLst>
      <p:ext uri="{BB962C8B-B14F-4D97-AF65-F5344CB8AC3E}">
        <p14:creationId xmlns:p14="http://schemas.microsoft.com/office/powerpoint/2010/main" val="18949528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First recommendations is based on cases where people was afraid of losing their job is their infection was disclosed, or not getting paid during medical leave.</a:t>
            </a:r>
          </a:p>
          <a:p>
            <a:r>
              <a:rPr lang="en-US" noProof="0" dirty="0"/>
              <a:t>Second recommendation was taking from one RCO comment, that emphasize that any risk-related information about Mpox should be based on behavior and not sexual orientation or specific population, to prevent stigma.</a:t>
            </a:r>
          </a:p>
          <a:p>
            <a:r>
              <a:rPr lang="en-US" noProof="0" dirty="0"/>
              <a:t>Third recommendation is based on the need for emotional support for people who may need it.</a:t>
            </a:r>
          </a:p>
          <a:p>
            <a:r>
              <a:rPr lang="en-US" noProof="0" dirty="0"/>
              <a:t>Fourth recommendation is based on the mistreatment problems. This would also help to prevent underreporting as if more people feel safe to attend public health facilities, more cases would be detected.</a:t>
            </a:r>
          </a:p>
          <a:p>
            <a:r>
              <a:rPr lang="en-US" noProof="0" dirty="0"/>
              <a:t>Fifth recommendation is based on GBMSM experience with HP not knowing were they should seek for care and test.</a:t>
            </a:r>
          </a:p>
          <a:p>
            <a:r>
              <a:rPr lang="en-US" noProof="0" dirty="0"/>
              <a:t>Sixth recommendation is based on lack of joint work between community </a:t>
            </a:r>
          </a:p>
          <a:p>
            <a:r>
              <a:rPr lang="en-US" noProof="0" dirty="0"/>
              <a:t>Seventh recommendation is based on RCO comments about delay to provide preventive strategies and information and problems because health authorities follow international guidelines in a rigid way.</a:t>
            </a:r>
          </a:p>
          <a:p>
            <a:endParaRPr lang="es-PE" dirty="0"/>
          </a:p>
          <a:p>
            <a:r>
              <a:rPr lang="es-PE" dirty="0" err="1"/>
              <a:t>We</a:t>
            </a:r>
            <a:r>
              <a:rPr lang="es-PE" dirty="0"/>
              <a:t> </a:t>
            </a:r>
            <a:r>
              <a:rPr lang="es-PE" dirty="0" err="1"/>
              <a:t>haven’t</a:t>
            </a:r>
            <a:r>
              <a:rPr lang="es-PE" dirty="0"/>
              <a:t> </a:t>
            </a:r>
            <a:r>
              <a:rPr lang="es-PE" dirty="0" err="1"/>
              <a:t>learned</a:t>
            </a:r>
            <a:r>
              <a:rPr lang="es-PE" dirty="0"/>
              <a:t> </a:t>
            </a:r>
            <a:r>
              <a:rPr lang="es-PE" dirty="0" err="1"/>
              <a:t>from</a:t>
            </a:r>
            <a:r>
              <a:rPr lang="es-PE" dirty="0"/>
              <a:t> </a:t>
            </a:r>
            <a:r>
              <a:rPr lang="es-PE" dirty="0" err="1"/>
              <a:t>the</a:t>
            </a:r>
            <a:r>
              <a:rPr lang="es-PE" dirty="0"/>
              <a:t> COVID 19 </a:t>
            </a:r>
            <a:r>
              <a:rPr lang="es-PE" dirty="0" err="1"/>
              <a:t>pandemy</a:t>
            </a:r>
            <a:r>
              <a:rPr lang="es-PE" dirty="0"/>
              <a:t> and HIV.</a:t>
            </a:r>
          </a:p>
          <a:p>
            <a:r>
              <a:rPr lang="es-PE" dirty="0" err="1"/>
              <a:t>Ministry</a:t>
            </a:r>
            <a:r>
              <a:rPr lang="es-PE" dirty="0"/>
              <a:t> </a:t>
            </a:r>
            <a:r>
              <a:rPr lang="es-PE" dirty="0" err="1"/>
              <a:t>of</a:t>
            </a:r>
            <a:r>
              <a:rPr lang="es-PE" dirty="0"/>
              <a:t> </a:t>
            </a:r>
            <a:r>
              <a:rPr lang="es-PE" dirty="0" err="1"/>
              <a:t>Health</a:t>
            </a:r>
            <a:r>
              <a:rPr lang="es-PE" dirty="0"/>
              <a:t> </a:t>
            </a:r>
            <a:r>
              <a:rPr lang="es-PE" dirty="0" err="1"/>
              <a:t>should</a:t>
            </a:r>
            <a:r>
              <a:rPr lang="es-PE" dirty="0"/>
              <a:t> </a:t>
            </a:r>
            <a:r>
              <a:rPr lang="es-PE" dirty="0" err="1"/>
              <a:t>have</a:t>
            </a:r>
            <a:r>
              <a:rPr lang="es-PE" dirty="0"/>
              <a:t> </a:t>
            </a:r>
            <a:r>
              <a:rPr lang="es-PE" dirty="0" err="1"/>
              <a:t>being</a:t>
            </a:r>
            <a:r>
              <a:rPr lang="es-PE" dirty="0"/>
              <a:t> </a:t>
            </a:r>
            <a:r>
              <a:rPr lang="es-PE" dirty="0" err="1"/>
              <a:t>prepared</a:t>
            </a:r>
            <a:r>
              <a:rPr lang="es-PE" dirty="0"/>
              <a:t> </a:t>
            </a:r>
            <a:r>
              <a:rPr lang="es-PE" dirty="0" err="1"/>
              <a:t>for</a:t>
            </a:r>
            <a:r>
              <a:rPr lang="es-PE" dirty="0"/>
              <a:t> </a:t>
            </a:r>
            <a:r>
              <a:rPr lang="es-PE" dirty="0" err="1"/>
              <a:t>the</a:t>
            </a:r>
            <a:r>
              <a:rPr lang="es-PE" dirty="0"/>
              <a:t> </a:t>
            </a:r>
            <a:r>
              <a:rPr lang="es-PE" dirty="0" err="1"/>
              <a:t>outbreak</a:t>
            </a:r>
            <a:r>
              <a:rPr lang="es-PE" dirty="0"/>
              <a:t> </a:t>
            </a:r>
            <a:r>
              <a:rPr lang="es-PE" dirty="0" err="1"/>
              <a:t>that</a:t>
            </a:r>
            <a:r>
              <a:rPr lang="es-PE" dirty="0"/>
              <a:t> </a:t>
            </a:r>
            <a:r>
              <a:rPr lang="es-PE" dirty="0" err="1"/>
              <a:t>was</a:t>
            </a:r>
            <a:r>
              <a:rPr lang="es-PE" dirty="0"/>
              <a:t> </a:t>
            </a:r>
            <a:r>
              <a:rPr lang="es-PE" dirty="0" err="1"/>
              <a:t>comming</a:t>
            </a:r>
            <a:r>
              <a:rPr lang="es-PE" dirty="0"/>
              <a:t>.</a:t>
            </a:r>
          </a:p>
        </p:txBody>
      </p:sp>
      <p:sp>
        <p:nvSpPr>
          <p:cNvPr id="4" name="Slide Number Placeholder 3"/>
          <p:cNvSpPr>
            <a:spLocks noGrp="1"/>
          </p:cNvSpPr>
          <p:nvPr>
            <p:ph type="sldNum" sz="quarter" idx="5"/>
          </p:nvPr>
        </p:nvSpPr>
        <p:spPr/>
        <p:txBody>
          <a:bodyPr/>
          <a:lstStyle/>
          <a:p>
            <a:fld id="{1BE8DCDC-D13C-2549-BE6A-717E9EED41AD}" type="slidenum">
              <a:rPr lang="en-GB" smtClean="0"/>
              <a:t>15</a:t>
            </a:fld>
            <a:endParaRPr lang="en-GB" dirty="0"/>
          </a:p>
        </p:txBody>
      </p:sp>
    </p:spTree>
    <p:extLst>
      <p:ext uri="{BB962C8B-B14F-4D97-AF65-F5344CB8AC3E}">
        <p14:creationId xmlns:p14="http://schemas.microsoft.com/office/powerpoint/2010/main" val="38243010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First recommendations is based on cases where people was afraid of losing their job is their infection was disclosed, or not getting paid during medical leave.</a:t>
            </a:r>
          </a:p>
          <a:p>
            <a:r>
              <a:rPr lang="en-US" noProof="0" dirty="0"/>
              <a:t>Second recommendation was taking from one RCO comment, that emphasize that any risk-related information about Mpox should be based on behavior and not sexual orientation or specific population, to prevent stigma.</a:t>
            </a:r>
          </a:p>
          <a:p>
            <a:r>
              <a:rPr lang="en-US" noProof="0" dirty="0"/>
              <a:t>Third recommendation is based on the need for emotional support for people who may need it.</a:t>
            </a:r>
          </a:p>
          <a:p>
            <a:r>
              <a:rPr lang="en-US" noProof="0" dirty="0"/>
              <a:t>Fourth recommendation is based on the mistreatment problems. This would also help to prevent underreporting as if more people feel safe to attend public health facilities, more cases would be detected.</a:t>
            </a:r>
          </a:p>
          <a:p>
            <a:r>
              <a:rPr lang="en-US" noProof="0" dirty="0"/>
              <a:t>Fifth recommendation is based on GBMSM experience with HP not knowing were they should seek for care and test.</a:t>
            </a:r>
          </a:p>
          <a:p>
            <a:r>
              <a:rPr lang="en-US" noProof="0" dirty="0"/>
              <a:t>Sixth recommendation is based on lack of joint work between community </a:t>
            </a:r>
          </a:p>
          <a:p>
            <a:r>
              <a:rPr lang="en-US" noProof="0" dirty="0"/>
              <a:t>Seventh recommendation is based on RCO comments about delay to provide preventive strategies and information and problems because health authorities follow international guidelines in a rigid way.</a:t>
            </a:r>
          </a:p>
          <a:p>
            <a:endParaRPr lang="es-PE" dirty="0"/>
          </a:p>
          <a:p>
            <a:r>
              <a:rPr lang="es-PE" dirty="0" err="1"/>
              <a:t>We</a:t>
            </a:r>
            <a:r>
              <a:rPr lang="es-PE" dirty="0"/>
              <a:t> </a:t>
            </a:r>
            <a:r>
              <a:rPr lang="es-PE" dirty="0" err="1"/>
              <a:t>haven’t</a:t>
            </a:r>
            <a:r>
              <a:rPr lang="es-PE" dirty="0"/>
              <a:t> </a:t>
            </a:r>
            <a:r>
              <a:rPr lang="es-PE" dirty="0" err="1"/>
              <a:t>learned</a:t>
            </a:r>
            <a:r>
              <a:rPr lang="es-PE" dirty="0"/>
              <a:t> </a:t>
            </a:r>
            <a:r>
              <a:rPr lang="es-PE" dirty="0" err="1"/>
              <a:t>from</a:t>
            </a:r>
            <a:r>
              <a:rPr lang="es-PE" dirty="0"/>
              <a:t> </a:t>
            </a:r>
            <a:r>
              <a:rPr lang="es-PE" dirty="0" err="1"/>
              <a:t>the</a:t>
            </a:r>
            <a:r>
              <a:rPr lang="es-PE" dirty="0"/>
              <a:t> COVID 19 </a:t>
            </a:r>
            <a:r>
              <a:rPr lang="es-PE" dirty="0" err="1"/>
              <a:t>pandemy</a:t>
            </a:r>
            <a:r>
              <a:rPr lang="es-PE" dirty="0"/>
              <a:t> and HIV.</a:t>
            </a:r>
          </a:p>
          <a:p>
            <a:r>
              <a:rPr lang="es-PE" dirty="0" err="1"/>
              <a:t>Ministry</a:t>
            </a:r>
            <a:r>
              <a:rPr lang="es-PE" dirty="0"/>
              <a:t> </a:t>
            </a:r>
            <a:r>
              <a:rPr lang="es-PE" dirty="0" err="1"/>
              <a:t>of</a:t>
            </a:r>
            <a:r>
              <a:rPr lang="es-PE" dirty="0"/>
              <a:t> </a:t>
            </a:r>
            <a:r>
              <a:rPr lang="es-PE" dirty="0" err="1"/>
              <a:t>Health</a:t>
            </a:r>
            <a:r>
              <a:rPr lang="es-PE" dirty="0"/>
              <a:t> </a:t>
            </a:r>
            <a:r>
              <a:rPr lang="es-PE" dirty="0" err="1"/>
              <a:t>should</a:t>
            </a:r>
            <a:r>
              <a:rPr lang="es-PE" dirty="0"/>
              <a:t> </a:t>
            </a:r>
            <a:r>
              <a:rPr lang="es-PE" dirty="0" err="1"/>
              <a:t>have</a:t>
            </a:r>
            <a:r>
              <a:rPr lang="es-PE" dirty="0"/>
              <a:t> </a:t>
            </a:r>
            <a:r>
              <a:rPr lang="es-PE" dirty="0" err="1"/>
              <a:t>being</a:t>
            </a:r>
            <a:r>
              <a:rPr lang="es-PE" dirty="0"/>
              <a:t> </a:t>
            </a:r>
            <a:r>
              <a:rPr lang="es-PE" dirty="0" err="1"/>
              <a:t>prepared</a:t>
            </a:r>
            <a:r>
              <a:rPr lang="es-PE" dirty="0"/>
              <a:t> </a:t>
            </a:r>
            <a:r>
              <a:rPr lang="es-PE" dirty="0" err="1"/>
              <a:t>for</a:t>
            </a:r>
            <a:r>
              <a:rPr lang="es-PE" dirty="0"/>
              <a:t> </a:t>
            </a:r>
            <a:r>
              <a:rPr lang="es-PE" dirty="0" err="1"/>
              <a:t>the</a:t>
            </a:r>
            <a:r>
              <a:rPr lang="es-PE" dirty="0"/>
              <a:t> </a:t>
            </a:r>
            <a:r>
              <a:rPr lang="es-PE" dirty="0" err="1"/>
              <a:t>outbreak</a:t>
            </a:r>
            <a:r>
              <a:rPr lang="es-PE" dirty="0"/>
              <a:t> </a:t>
            </a:r>
            <a:r>
              <a:rPr lang="es-PE" dirty="0" err="1"/>
              <a:t>that</a:t>
            </a:r>
            <a:r>
              <a:rPr lang="es-PE" dirty="0"/>
              <a:t> </a:t>
            </a:r>
            <a:r>
              <a:rPr lang="es-PE" dirty="0" err="1"/>
              <a:t>was</a:t>
            </a:r>
            <a:r>
              <a:rPr lang="es-PE" dirty="0"/>
              <a:t> </a:t>
            </a:r>
            <a:r>
              <a:rPr lang="es-PE" dirty="0" err="1"/>
              <a:t>comming</a:t>
            </a:r>
            <a:r>
              <a:rPr lang="es-PE" dirty="0"/>
              <a:t>.</a:t>
            </a:r>
          </a:p>
        </p:txBody>
      </p:sp>
      <p:sp>
        <p:nvSpPr>
          <p:cNvPr id="4" name="Slide Number Placeholder 3"/>
          <p:cNvSpPr>
            <a:spLocks noGrp="1"/>
          </p:cNvSpPr>
          <p:nvPr>
            <p:ph type="sldNum" sz="quarter" idx="5"/>
          </p:nvPr>
        </p:nvSpPr>
        <p:spPr/>
        <p:txBody>
          <a:bodyPr/>
          <a:lstStyle/>
          <a:p>
            <a:fld id="{1BE8DCDC-D13C-2549-BE6A-717E9EED41AD}" type="slidenum">
              <a:rPr lang="en-GB" smtClean="0"/>
              <a:t>16</a:t>
            </a:fld>
            <a:endParaRPr lang="en-GB" dirty="0"/>
          </a:p>
        </p:txBody>
      </p:sp>
    </p:spTree>
    <p:extLst>
      <p:ext uri="{BB962C8B-B14F-4D97-AF65-F5344CB8AC3E}">
        <p14:creationId xmlns:p14="http://schemas.microsoft.com/office/powerpoint/2010/main" val="12520696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s-PE" dirty="0"/>
              <a:t>Los grupos de Facebook ayudaron en la encuesta, no en las entrevistas, pero como parte de los entrevistados vino de la encuesta, los menciono.</a:t>
            </a:r>
            <a:endParaRPr dirty="0"/>
          </a:p>
        </p:txBody>
      </p:sp>
      <p:sp>
        <p:nvSpPr>
          <p:cNvPr id="391" name="Google Shape;391;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BE8DCDC-D13C-2549-BE6A-717E9EED41AD}" type="slidenum">
              <a:rPr lang="en-GB" smtClean="0"/>
              <a:t>2</a:t>
            </a:fld>
            <a:endParaRPr lang="en-GB" dirty="0"/>
          </a:p>
        </p:txBody>
      </p:sp>
    </p:spTree>
    <p:extLst>
      <p:ext uri="{BB962C8B-B14F-4D97-AF65-F5344CB8AC3E}">
        <p14:creationId xmlns:p14="http://schemas.microsoft.com/office/powerpoint/2010/main" val="34547647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La idea es explicar los 3 components pero resaltar que solo se presentarán los datos de </a:t>
            </a:r>
            <a:r>
              <a:rPr lang="en-GB" dirty="0" err="1"/>
              <a:t>entrevistas</a:t>
            </a:r>
            <a:r>
              <a:rPr lang="en-GB" dirty="0"/>
              <a:t>.</a:t>
            </a:r>
          </a:p>
          <a:p>
            <a:r>
              <a:rPr lang="en-GB" dirty="0"/>
              <a:t>%Dx Mpox: 8% (82/987).</a:t>
            </a:r>
          </a:p>
          <a:p>
            <a:r>
              <a:rPr lang="en-GB" dirty="0"/>
              <a:t>%Dx Mpox among people with/without HIV: 14% (14/147) among people with HIV diagnosis vs 6% (29/497) among people without HIV diagnosis.</a:t>
            </a:r>
          </a:p>
          <a:p>
            <a:r>
              <a:rPr lang="en-GB" dirty="0"/>
              <a:t>% Hospitalized: 10% (8/82)</a:t>
            </a:r>
          </a:p>
        </p:txBody>
      </p:sp>
      <p:sp>
        <p:nvSpPr>
          <p:cNvPr id="4" name="Slide Number Placeholder 3"/>
          <p:cNvSpPr>
            <a:spLocks noGrp="1"/>
          </p:cNvSpPr>
          <p:nvPr>
            <p:ph type="sldNum" sz="quarter" idx="5"/>
          </p:nvPr>
        </p:nvSpPr>
        <p:spPr/>
        <p:txBody>
          <a:bodyPr/>
          <a:lstStyle/>
          <a:p>
            <a:fld id="{1BE8DCDC-D13C-2549-BE6A-717E9EED41AD}" type="slidenum">
              <a:rPr lang="en-GB" smtClean="0"/>
              <a:t>5</a:t>
            </a:fld>
            <a:endParaRPr lang="en-GB" dirty="0"/>
          </a:p>
        </p:txBody>
      </p:sp>
    </p:spTree>
    <p:extLst>
      <p:ext uri="{BB962C8B-B14F-4D97-AF65-F5344CB8AC3E}">
        <p14:creationId xmlns:p14="http://schemas.microsoft.com/office/powerpoint/2010/main" val="41434358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noProof="0" dirty="0"/>
              <a:t>Labor/Economic: </a:t>
            </a:r>
            <a:r>
              <a:rPr lang="en-US" noProof="0" dirty="0"/>
              <a:t>3 participants reported being worried about losing their job if they notify their infection to their job, or worried about not getting paid for the days of medical leave. </a:t>
            </a:r>
            <a:r>
              <a:rPr lang="en-US" b="1" noProof="0" dirty="0">
                <a:solidFill>
                  <a:srgbClr val="FF0000"/>
                </a:solidFill>
              </a:rPr>
              <a:t>However, there has also been MORE people who didn’t have any problem with their jobs.</a:t>
            </a:r>
          </a:p>
          <a:p>
            <a:pPr marL="171450" indent="-171450">
              <a:buFont typeface="Arial" panose="020B0604020202020204" pitchFamily="34" charset="0"/>
              <a:buChar char="•"/>
            </a:pPr>
            <a:endParaRPr lang="en-US" b="1" noProof="0" dirty="0">
              <a:solidFill>
                <a:srgbClr val="FF0000"/>
              </a:solidFill>
            </a:endParaRPr>
          </a:p>
          <a:p>
            <a:pPr marL="171450" indent="-171450">
              <a:buFont typeface="Arial" panose="020B0604020202020204" pitchFamily="34" charset="0"/>
              <a:buChar char="•"/>
            </a:pPr>
            <a:r>
              <a:rPr lang="en-US" b="1" noProof="0" dirty="0"/>
              <a:t>Stigma related to Mpox infection and sexuality: </a:t>
            </a:r>
            <a:r>
              <a:rPr lang="en-US" noProof="0" dirty="0"/>
              <a:t>2 participants reported that their Friends made comments about assuming they got Mpox infection because they were gay. 1 representative of a community organization (RCO1 Lima) mentioned there or stigma even within the community).</a:t>
            </a:r>
          </a:p>
        </p:txBody>
      </p:sp>
      <p:sp>
        <p:nvSpPr>
          <p:cNvPr id="4" name="Slide Number Placeholder 3"/>
          <p:cNvSpPr>
            <a:spLocks noGrp="1"/>
          </p:cNvSpPr>
          <p:nvPr>
            <p:ph type="sldNum" sz="quarter" idx="5"/>
          </p:nvPr>
        </p:nvSpPr>
        <p:spPr/>
        <p:txBody>
          <a:bodyPr/>
          <a:lstStyle/>
          <a:p>
            <a:fld id="{1BE8DCDC-D13C-2549-BE6A-717E9EED41AD}" type="slidenum">
              <a:rPr lang="en-GB" smtClean="0"/>
              <a:t>8</a:t>
            </a:fld>
            <a:endParaRPr lang="en-GB" dirty="0"/>
          </a:p>
        </p:txBody>
      </p:sp>
    </p:spTree>
    <p:extLst>
      <p:ext uri="{BB962C8B-B14F-4D97-AF65-F5344CB8AC3E}">
        <p14:creationId xmlns:p14="http://schemas.microsoft.com/office/powerpoint/2010/main" val="28458395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noProof="0" dirty="0"/>
              <a:t>Concern about Mpox transmission to others: </a:t>
            </a:r>
            <a:r>
              <a:rPr lang="en-US" noProof="0" dirty="0"/>
              <a:t>2 participants reported that they were worried about remission to their families or colleagues at work, and took actions to prevent it.</a:t>
            </a:r>
          </a:p>
          <a:p>
            <a:r>
              <a:rPr lang="en-US" b="1" noProof="0" dirty="0"/>
              <a:t>About preventive measurements: </a:t>
            </a:r>
            <a:r>
              <a:rPr lang="en-US" noProof="0" dirty="0"/>
              <a:t>1 participant report that their family stablish a disinfection routine to prevent transmission. Another participant reported avoiding places were infections may occur such as saunas.</a:t>
            </a:r>
          </a:p>
        </p:txBody>
      </p:sp>
      <p:sp>
        <p:nvSpPr>
          <p:cNvPr id="4" name="Slide Number Placeholder 3"/>
          <p:cNvSpPr>
            <a:spLocks noGrp="1"/>
          </p:cNvSpPr>
          <p:nvPr>
            <p:ph type="sldNum" sz="quarter" idx="5"/>
          </p:nvPr>
        </p:nvSpPr>
        <p:spPr/>
        <p:txBody>
          <a:bodyPr/>
          <a:lstStyle/>
          <a:p>
            <a:fld id="{1BE8DCDC-D13C-2549-BE6A-717E9EED41AD}" type="slidenum">
              <a:rPr lang="en-GB" smtClean="0"/>
              <a:t>9</a:t>
            </a:fld>
            <a:endParaRPr lang="en-GB" dirty="0"/>
          </a:p>
        </p:txBody>
      </p:sp>
    </p:spTree>
    <p:extLst>
      <p:ext uri="{BB962C8B-B14F-4D97-AF65-F5344CB8AC3E}">
        <p14:creationId xmlns:p14="http://schemas.microsoft.com/office/powerpoint/2010/main" val="10603593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noProof="0" dirty="0"/>
              <a:t>Psychological stress and need for emotional support: </a:t>
            </a:r>
            <a:r>
              <a:rPr lang="en-US" noProof="0" dirty="0"/>
              <a:t>2 RCO from lima and Trujillo reported that they were contact by people who was extremely worried, stress and sad about the infection and one of them provided emotional support by phone.</a:t>
            </a:r>
          </a:p>
        </p:txBody>
      </p:sp>
      <p:sp>
        <p:nvSpPr>
          <p:cNvPr id="4" name="Slide Number Placeholder 3"/>
          <p:cNvSpPr>
            <a:spLocks noGrp="1"/>
          </p:cNvSpPr>
          <p:nvPr>
            <p:ph type="sldNum" sz="quarter" idx="5"/>
          </p:nvPr>
        </p:nvSpPr>
        <p:spPr/>
        <p:txBody>
          <a:bodyPr/>
          <a:lstStyle/>
          <a:p>
            <a:fld id="{1BE8DCDC-D13C-2549-BE6A-717E9EED41AD}" type="slidenum">
              <a:rPr lang="en-GB" smtClean="0"/>
              <a:t>10</a:t>
            </a:fld>
            <a:endParaRPr lang="en-GB" dirty="0"/>
          </a:p>
        </p:txBody>
      </p:sp>
    </p:spTree>
    <p:extLst>
      <p:ext uri="{BB962C8B-B14F-4D97-AF65-F5344CB8AC3E}">
        <p14:creationId xmlns:p14="http://schemas.microsoft.com/office/powerpoint/2010/main" val="9604592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noProof="0" dirty="0"/>
              <a:t>Mistreatment, no respect of privacy and underreporting of cases</a:t>
            </a:r>
            <a:r>
              <a:rPr lang="en-US" noProof="0" dirty="0"/>
              <a:t>: When seeking care 2 GBMSM reported cold and distant treatment from HP. 3 GBMSM reported experimenting lack of privacy during clinical examination, having to expose their bodies in front of strangers, both during screening and hospitalization. 1 Representative of Community Organization (RCO) from Lima reported they knew three cases being stripped out in public and that that prevent people from going to public health center seeking care. Another RCO from Trujillo said people were mistreated by HP who either didn’t wanted to treat them (they saw 40 cases according to RCO) or scolded them because of getting infected.</a:t>
            </a:r>
          </a:p>
          <a:p>
            <a:pPr marL="0" lvl="0" indent="0" algn="l" rtl="0">
              <a:spcBef>
                <a:spcPts val="0"/>
              </a:spcBef>
              <a:spcAft>
                <a:spcPts val="0"/>
              </a:spcAft>
              <a:buNone/>
            </a:pPr>
            <a:r>
              <a:rPr lang="en-US" noProof="0" dirty="0"/>
              <a:t>3 participants reported having problems accessing care because they had to find the site “they belong”.</a:t>
            </a:r>
          </a:p>
          <a:p>
            <a:pPr marL="0" lvl="0" indent="0" algn="l" rtl="0">
              <a:spcBef>
                <a:spcPts val="0"/>
              </a:spcBef>
              <a:spcAft>
                <a:spcPts val="0"/>
              </a:spcAft>
              <a:buNone/>
            </a:pPr>
            <a:r>
              <a:rPr lang="en-US" noProof="0" dirty="0"/>
              <a:t>2 participants reported that health personal didn’t know the protocols, where they should go to receive care and get tested.</a:t>
            </a:r>
          </a:p>
          <a:p>
            <a:pPr marL="0" lvl="0" indent="0" algn="l" rtl="0">
              <a:spcBef>
                <a:spcPts val="0"/>
              </a:spcBef>
              <a:spcAft>
                <a:spcPts val="0"/>
              </a:spcAft>
              <a:buNone/>
            </a:pPr>
            <a:endParaRPr lang="en-US" b="1" noProof="0" dirty="0"/>
          </a:p>
          <a:p>
            <a:pPr marL="0" lvl="0" indent="0" algn="l" rtl="0">
              <a:spcBef>
                <a:spcPts val="0"/>
              </a:spcBef>
              <a:spcAft>
                <a:spcPts val="0"/>
              </a:spcAft>
              <a:buNone/>
            </a:pPr>
            <a:r>
              <a:rPr lang="en-US" b="1" noProof="0" dirty="0"/>
              <a:t>However, a lot of people have a positive experience with medical care (8/15 interviews)</a:t>
            </a:r>
          </a:p>
        </p:txBody>
      </p:sp>
      <p:sp>
        <p:nvSpPr>
          <p:cNvPr id="320" name="Google Shape;320;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noProof="0" dirty="0"/>
              <a:t>Non-integrated health care networks:</a:t>
            </a:r>
            <a:r>
              <a:rPr lang="en-US" noProof="0" dirty="0"/>
              <a:t> Some GBMSM reported that they were told they don’t belong to the facility network, and they should go where they belong, causing delays to access care.</a:t>
            </a:r>
          </a:p>
          <a:p>
            <a:pPr marL="0" lvl="0" indent="0" algn="l" rtl="0">
              <a:spcBef>
                <a:spcPts val="0"/>
              </a:spcBef>
              <a:spcAft>
                <a:spcPts val="0"/>
              </a:spcAft>
              <a:buNone/>
            </a:pPr>
            <a:r>
              <a:rPr lang="en-US" b="1" noProof="0" dirty="0"/>
              <a:t>Lack of knowledge of care protocols:</a:t>
            </a:r>
            <a:r>
              <a:rPr lang="en-US" noProof="0" dirty="0"/>
              <a:t> Some GBMSM reported that health personnel, specially at the beginning of the outbreak, didn’t know what to do or what information to provide in order for patients to receive timely care.</a:t>
            </a:r>
          </a:p>
          <a:p>
            <a:pPr marL="0" lvl="0" indent="0" algn="l" rtl="0">
              <a:spcBef>
                <a:spcPts val="0"/>
              </a:spcBef>
              <a:spcAft>
                <a:spcPts val="0"/>
              </a:spcAft>
              <a:buNone/>
            </a:pPr>
            <a:endParaRPr lang="en-US" noProof="0" dirty="0"/>
          </a:p>
        </p:txBody>
      </p:sp>
      <p:sp>
        <p:nvSpPr>
          <p:cNvPr id="320" name="Google Shape;320;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568495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noProof="0" dirty="0"/>
              <a:t>Lack of joint work across institutions: </a:t>
            </a:r>
            <a:r>
              <a:rPr lang="en-US" noProof="0" dirty="0"/>
              <a:t>1 RCO from lima reported that ONG don’t really work together as each one usually fight for their own goals, objectives and interests, and that the interaction between some Communitive representative and activist, with the government can most of the time be confrontational and unproductive. All RCO mentioned that they were not invited by the government to participate in either the design of protocol or communications, and that their participation mostly rely on reaching target community to provide information, linkage to care and vaccination. </a:t>
            </a:r>
          </a:p>
        </p:txBody>
      </p:sp>
      <p:sp>
        <p:nvSpPr>
          <p:cNvPr id="320" name="Google Shape;320;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954732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1EAEC98C-6D09-7F42-88C1-4A9DE544669A}"/>
              </a:ext>
            </a:extLst>
          </p:cNvPr>
          <p:cNvSpPr>
            <a:spLocks noGrp="1"/>
          </p:cNvSpPr>
          <p:nvPr>
            <p:ph type="title"/>
          </p:nvPr>
        </p:nvSpPr>
        <p:spPr>
          <a:xfrm>
            <a:off x="4116391" y="2097089"/>
            <a:ext cx="7632700" cy="4319586"/>
          </a:xfrm>
          <a:prstGeom prst="rect">
            <a:avLst/>
          </a:prstGeom>
        </p:spPr>
        <p:txBody>
          <a:bodyPr lIns="0" anchor="ctr">
            <a:normAutofit/>
          </a:bodyPr>
          <a:lstStyle>
            <a:lvl1pPr>
              <a:defRPr sz="6000"/>
            </a:lvl1pPr>
          </a:lstStyle>
          <a:p>
            <a:r>
              <a:rPr lang="en-US" noProof="0"/>
              <a:t>Click to edit Master title style</a:t>
            </a:r>
            <a:endParaRPr lang="en-GB" noProof="0"/>
          </a:p>
        </p:txBody>
      </p:sp>
      <p:sp>
        <p:nvSpPr>
          <p:cNvPr id="12" name="TextBox 11">
            <a:extLst>
              <a:ext uri="{FF2B5EF4-FFF2-40B4-BE49-F238E27FC236}">
                <a16:creationId xmlns:a16="http://schemas.microsoft.com/office/drawing/2014/main" id="{8B69231F-CE46-B143-A02F-F3089167ACB3}"/>
              </a:ext>
            </a:extLst>
          </p:cNvPr>
          <p:cNvSpPr txBox="1"/>
          <p:nvPr/>
        </p:nvSpPr>
        <p:spPr>
          <a:xfrm>
            <a:off x="6312024" y="6416676"/>
            <a:ext cx="1763711" cy="215900"/>
          </a:xfrm>
          <a:prstGeom prst="rect">
            <a:avLst/>
          </a:prstGeom>
          <a:noFill/>
        </p:spPr>
        <p:txBody>
          <a:bodyPr wrap="square" lIns="0" tIns="0" rIns="0" bIns="0" rtlCol="0" anchor="ctr">
            <a:noAutofit/>
          </a:bodyPr>
          <a:lstStyle/>
          <a:p>
            <a:endParaRPr lang="en-GB" sz="1000" kern="1200" noProof="0" dirty="0">
              <a:solidFill>
                <a:schemeClr val="tx1"/>
              </a:solidFill>
              <a:effectLst/>
              <a:latin typeface="+mn-lt"/>
              <a:ea typeface="+mn-ea"/>
              <a:cs typeface="+mn-cs"/>
            </a:endParaRPr>
          </a:p>
        </p:txBody>
      </p:sp>
      <p:sp>
        <p:nvSpPr>
          <p:cNvPr id="4" name="TextBox 3">
            <a:extLst>
              <a:ext uri="{FF2B5EF4-FFF2-40B4-BE49-F238E27FC236}">
                <a16:creationId xmlns:a16="http://schemas.microsoft.com/office/drawing/2014/main" id="{19F2FD01-8C20-79D4-3E59-891EFF361019}"/>
              </a:ext>
            </a:extLst>
          </p:cNvPr>
          <p:cNvSpPr txBox="1"/>
          <p:nvPr/>
        </p:nvSpPr>
        <p:spPr>
          <a:xfrm>
            <a:off x="4116391" y="44132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6 – 10 October · Lima, Peru and virtual</a:t>
            </a:r>
          </a:p>
        </p:txBody>
      </p:sp>
      <p:sp>
        <p:nvSpPr>
          <p:cNvPr id="5" name="TextBox 4">
            <a:extLst>
              <a:ext uri="{FF2B5EF4-FFF2-40B4-BE49-F238E27FC236}">
                <a16:creationId xmlns:a16="http://schemas.microsoft.com/office/drawing/2014/main" id="{23F4BF50-D803-E77A-CBDE-FD855FFB80BD}"/>
              </a:ext>
            </a:extLst>
          </p:cNvPr>
          <p:cNvSpPr txBox="1"/>
          <p:nvPr/>
        </p:nvSpPr>
        <p:spPr>
          <a:xfrm>
            <a:off x="7789867" y="44132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hivr4p.org</a:t>
            </a:r>
          </a:p>
        </p:txBody>
      </p:sp>
      <p:sp>
        <p:nvSpPr>
          <p:cNvPr id="8" name="Text Placeholder 2">
            <a:extLst>
              <a:ext uri="{FF2B5EF4-FFF2-40B4-BE49-F238E27FC236}">
                <a16:creationId xmlns:a16="http://schemas.microsoft.com/office/drawing/2014/main" id="{8F14BC9D-68F3-B392-A400-7E323AA585EC}"/>
              </a:ext>
            </a:extLst>
          </p:cNvPr>
          <p:cNvSpPr>
            <a:spLocks noGrp="1"/>
          </p:cNvSpPr>
          <p:nvPr>
            <p:ph type="body" sz="quarter" idx="10" hasCustomPrompt="1"/>
          </p:nvPr>
        </p:nvSpPr>
        <p:spPr>
          <a:xfrm>
            <a:off x="4116388" y="1231490"/>
            <a:ext cx="7632700" cy="433798"/>
          </a:xfrm>
          <a:prstGeom prst="rect">
            <a:avLst/>
          </a:prstGeom>
        </p:spPr>
        <p:txBody>
          <a:bodyPr lIns="0" tIns="0" rIns="0" bIns="0" anchor="t">
            <a:normAutofit/>
          </a:bodyPr>
          <a:lstStyle>
            <a:lvl1pPr marL="0" indent="0">
              <a:buNone/>
              <a:defRPr sz="2800" b="1" i="0">
                <a:solidFill>
                  <a:schemeClr val="accent6"/>
                </a:solidFill>
                <a:latin typeface="IAS Ribbon Sans Bold" pitchFamily="2" charset="0"/>
                <a:ea typeface="IAS Ribbon Sans Bold" pitchFamily="2" charset="0"/>
              </a:defRPr>
            </a:lvl1pPr>
          </a:lstStyle>
          <a:p>
            <a:pPr lvl="0"/>
            <a:r>
              <a:rPr lang="en-GB" noProof="0"/>
              <a:t>Session name</a:t>
            </a:r>
          </a:p>
        </p:txBody>
      </p:sp>
      <p:sp>
        <p:nvSpPr>
          <p:cNvPr id="9" name="Text Placeholder 4">
            <a:extLst>
              <a:ext uri="{FF2B5EF4-FFF2-40B4-BE49-F238E27FC236}">
                <a16:creationId xmlns:a16="http://schemas.microsoft.com/office/drawing/2014/main" id="{108B38E0-2EEF-2D45-6536-DB605CB20023}"/>
              </a:ext>
            </a:extLst>
          </p:cNvPr>
          <p:cNvSpPr>
            <a:spLocks noGrp="1"/>
          </p:cNvSpPr>
          <p:nvPr>
            <p:ph type="body" sz="quarter" idx="11" hasCustomPrompt="1"/>
          </p:nvPr>
        </p:nvSpPr>
        <p:spPr>
          <a:xfrm>
            <a:off x="4116388" y="765175"/>
            <a:ext cx="7632700" cy="385199"/>
          </a:xfrm>
          <a:prstGeom prst="rect">
            <a:avLst/>
          </a:prstGeom>
        </p:spPr>
        <p:txBody>
          <a:bodyPr lIns="0" tIns="0" rIns="0" bIns="0" anchor="b">
            <a:normAutofit/>
          </a:bodyPr>
          <a:lstStyle>
            <a:lvl1pPr marL="0" indent="0">
              <a:buNone/>
              <a:defRPr sz="1600"/>
            </a:lvl1pPr>
          </a:lstStyle>
          <a:p>
            <a:pPr lvl="0"/>
            <a:r>
              <a:rPr lang="en-GB" noProof="0"/>
              <a:t>Presenter name &amp; affiliation</a:t>
            </a:r>
          </a:p>
        </p:txBody>
      </p:sp>
      <p:pic>
        <p:nvPicPr>
          <p:cNvPr id="13" name="Picture 12">
            <a:extLst>
              <a:ext uri="{FF2B5EF4-FFF2-40B4-BE49-F238E27FC236}">
                <a16:creationId xmlns:a16="http://schemas.microsoft.com/office/drawing/2014/main" id="{1B4458C7-35C0-A6EF-F6EE-CA4C9C558000}"/>
              </a:ext>
            </a:extLst>
          </p:cNvPr>
          <p:cNvPicPr>
            <a:picLocks noChangeAspect="1"/>
          </p:cNvPicPr>
          <p:nvPr/>
        </p:nvPicPr>
        <p:blipFill>
          <a:blip r:embed="rId2"/>
          <a:srcRect/>
          <a:stretch/>
        </p:blipFill>
        <p:spPr>
          <a:xfrm>
            <a:off x="172727" y="4807130"/>
            <a:ext cx="3499714" cy="1873341"/>
          </a:xfrm>
          <a:prstGeom prst="rect">
            <a:avLst/>
          </a:prstGeom>
        </p:spPr>
      </p:pic>
      <p:pic>
        <p:nvPicPr>
          <p:cNvPr id="16" name="Picture 15">
            <a:extLst>
              <a:ext uri="{FF2B5EF4-FFF2-40B4-BE49-F238E27FC236}">
                <a16:creationId xmlns:a16="http://schemas.microsoft.com/office/drawing/2014/main" id="{4EA33F76-6F02-5745-5408-92BE0556545E}"/>
              </a:ext>
            </a:extLst>
          </p:cNvPr>
          <p:cNvPicPr>
            <a:picLocks noChangeAspect="1"/>
          </p:cNvPicPr>
          <p:nvPr/>
        </p:nvPicPr>
        <p:blipFill rotWithShape="1">
          <a:blip r:embed="rId3"/>
          <a:srcRect l="50155" t="40558"/>
          <a:stretch/>
        </p:blipFill>
        <p:spPr>
          <a:xfrm rot="10800000">
            <a:off x="-28801" y="-25400"/>
            <a:ext cx="3644305" cy="3737542"/>
          </a:xfrm>
          <a:prstGeom prst="rect">
            <a:avLst/>
          </a:prstGeom>
        </p:spPr>
      </p:pic>
    </p:spTree>
    <p:extLst>
      <p:ext uri="{BB962C8B-B14F-4D97-AF65-F5344CB8AC3E}">
        <p14:creationId xmlns:p14="http://schemas.microsoft.com/office/powerpoint/2010/main" val="9562239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C6D1B286-EE94-DE44-8BBB-C1AC46863680}"/>
              </a:ext>
            </a:extLst>
          </p:cNvPr>
          <p:cNvSpPr>
            <a:spLocks noGrp="1"/>
          </p:cNvSpPr>
          <p:nvPr>
            <p:ph sz="quarter" idx="13"/>
          </p:nvPr>
        </p:nvSpPr>
        <p:spPr>
          <a:xfrm>
            <a:off x="442913" y="2097089"/>
            <a:ext cx="5437187" cy="4103686"/>
          </a:xfrm>
        </p:spPr>
        <p:txBody>
          <a:bodyPr/>
          <a:lstStyle>
            <a:lvl1pPr marL="0" indent="0">
              <a:buNone/>
              <a:defRPr/>
            </a:lvl1pPr>
          </a:lstStyle>
          <a:p>
            <a:pPr lvl="0"/>
            <a:r>
              <a:rPr lang="en-US" noProof="0"/>
              <a:t>Click to edit Master text styles</a:t>
            </a:r>
          </a:p>
        </p:txBody>
      </p:sp>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6311903" y="2097091"/>
            <a:ext cx="5437188" cy="4103687"/>
          </a:xfrm>
        </p:spPr>
        <p:txBody>
          <a:bodyPr/>
          <a:lstStyle>
            <a:lvl1pPr marL="0" indent="0">
              <a:buNone/>
              <a:defRPr/>
            </a:lvl1pPr>
          </a:lstStyle>
          <a:p>
            <a:pPr lvl="0"/>
            <a:r>
              <a:rPr lang="en-US" noProof="0"/>
              <a:t>Click to edit Master text styles</a:t>
            </a:r>
          </a:p>
        </p:txBody>
      </p:sp>
      <p:sp>
        <p:nvSpPr>
          <p:cNvPr id="10" name="Title 1">
            <a:extLst>
              <a:ext uri="{FF2B5EF4-FFF2-40B4-BE49-F238E27FC236}">
                <a16:creationId xmlns:a16="http://schemas.microsoft.com/office/drawing/2014/main" id="{E5A67C6D-451D-6C40-B015-49D1207326AE}"/>
              </a:ext>
            </a:extLst>
          </p:cNvPr>
          <p:cNvSpPr>
            <a:spLocks noGrp="1"/>
          </p:cNvSpPr>
          <p:nvPr>
            <p:ph type="title"/>
          </p:nvPr>
        </p:nvSpPr>
        <p:spPr>
          <a:xfrm>
            <a:off x="4116391" y="441325"/>
            <a:ext cx="7632700" cy="1223964"/>
          </a:xfrm>
          <a:prstGeom prst="rect">
            <a:avLst/>
          </a:prstGeom>
        </p:spPr>
        <p:txBody>
          <a:bodyPr lIns="0" rIns="0" anchor="t"/>
          <a:lstStyle/>
          <a:p>
            <a:r>
              <a:rPr lang="en-US" noProof="0"/>
              <a:t>Click to edit Master title style</a:t>
            </a:r>
            <a:endParaRPr lang="en-GB" noProof="0"/>
          </a:p>
        </p:txBody>
      </p:sp>
      <p:sp>
        <p:nvSpPr>
          <p:cNvPr id="12" name="TextBox 11">
            <a:extLst>
              <a:ext uri="{FF2B5EF4-FFF2-40B4-BE49-F238E27FC236}">
                <a16:creationId xmlns:a16="http://schemas.microsoft.com/office/drawing/2014/main" id="{48551B1C-217B-4F4B-81FF-529B758036DF}"/>
              </a:ext>
            </a:extLst>
          </p:cNvPr>
          <p:cNvSpPr txBox="1"/>
          <p:nvPr/>
        </p:nvSpPr>
        <p:spPr>
          <a:xfrm>
            <a:off x="6312024" y="6416676"/>
            <a:ext cx="1763711" cy="215900"/>
          </a:xfrm>
          <a:prstGeom prst="rect">
            <a:avLst/>
          </a:prstGeom>
          <a:noFill/>
        </p:spPr>
        <p:txBody>
          <a:bodyPr wrap="square" lIns="0" tIns="0" rIns="0" bIns="0" rtlCol="0" anchor="ctr">
            <a:noAutofit/>
          </a:bodyPr>
          <a:lstStyle/>
          <a:p>
            <a:endParaRPr lang="en-GB" sz="1000" kern="1200" noProof="0" dirty="0">
              <a:solidFill>
                <a:schemeClr val="tx1"/>
              </a:solidFill>
              <a:effectLst/>
              <a:latin typeface="+mn-lt"/>
              <a:ea typeface="+mn-ea"/>
              <a:cs typeface="+mn-cs"/>
            </a:endParaRPr>
          </a:p>
        </p:txBody>
      </p:sp>
      <p:sp>
        <p:nvSpPr>
          <p:cNvPr id="4" name="TextBox 3">
            <a:extLst>
              <a:ext uri="{FF2B5EF4-FFF2-40B4-BE49-F238E27FC236}">
                <a16:creationId xmlns:a16="http://schemas.microsoft.com/office/drawing/2014/main" id="{7F9620CD-55F4-E7E8-E6EC-EB63F895E7BF}"/>
              </a:ext>
            </a:extLst>
          </p:cNvPr>
          <p:cNvSpPr txBox="1"/>
          <p:nvPr/>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6 – 10 October · Lima, Peru and virtual</a:t>
            </a:r>
          </a:p>
        </p:txBody>
      </p:sp>
      <p:sp>
        <p:nvSpPr>
          <p:cNvPr id="5" name="TextBox 4">
            <a:extLst>
              <a:ext uri="{FF2B5EF4-FFF2-40B4-BE49-F238E27FC236}">
                <a16:creationId xmlns:a16="http://schemas.microsoft.com/office/drawing/2014/main" id="{7D484B90-C316-C349-6B8A-72E2C44730B5}"/>
              </a:ext>
            </a:extLst>
          </p:cNvPr>
          <p:cNvSpPr txBox="1"/>
          <p:nvPr/>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hivr4p.org</a:t>
            </a:r>
          </a:p>
        </p:txBody>
      </p:sp>
      <p:sp>
        <p:nvSpPr>
          <p:cNvPr id="2" name="TextBox 1">
            <a:extLst>
              <a:ext uri="{FF2B5EF4-FFF2-40B4-BE49-F238E27FC236}">
                <a16:creationId xmlns:a16="http://schemas.microsoft.com/office/drawing/2014/main" id="{FCE78E90-9218-9685-1D30-181ABB6A0E79}"/>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dirty="0">
              <a:solidFill>
                <a:schemeClr val="tx1"/>
              </a:solidFill>
              <a:effectLst/>
              <a:latin typeface="+mn-lt"/>
              <a:ea typeface="+mn-ea"/>
              <a:cs typeface="+mn-cs"/>
            </a:endParaRPr>
          </a:p>
        </p:txBody>
      </p:sp>
    </p:spTree>
    <p:extLst>
      <p:ext uri="{BB962C8B-B14F-4D97-AF65-F5344CB8AC3E}">
        <p14:creationId xmlns:p14="http://schemas.microsoft.com/office/powerpoint/2010/main" val="1518013396"/>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Full slide quote 2">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9657D6E-D7A9-5757-D780-8C4C40EAF822}"/>
              </a:ext>
            </a:extLst>
          </p:cNvPr>
          <p:cNvPicPr>
            <a:picLocks noChangeAspect="1"/>
          </p:cNvPicPr>
          <p:nvPr userDrawn="1"/>
        </p:nvPicPr>
        <p:blipFill rotWithShape="1">
          <a:blip r:embed="rId2"/>
          <a:srcRect l="33580"/>
          <a:stretch/>
        </p:blipFill>
        <p:spPr>
          <a:xfrm>
            <a:off x="-28800" y="1862992"/>
            <a:ext cx="3644305" cy="5020408"/>
          </a:xfrm>
          <a:prstGeom prst="rect">
            <a:avLst/>
          </a:prstGeom>
        </p:spPr>
      </p:pic>
      <p:sp>
        <p:nvSpPr>
          <p:cNvPr id="8" name="Rectangle 7">
            <a:extLst>
              <a:ext uri="{FF2B5EF4-FFF2-40B4-BE49-F238E27FC236}">
                <a16:creationId xmlns:a16="http://schemas.microsoft.com/office/drawing/2014/main" id="{46281A67-EECF-3906-182B-26FC6009B376}"/>
              </a:ext>
            </a:extLst>
          </p:cNvPr>
          <p:cNvSpPr/>
          <p:nvPr userDrawn="1"/>
        </p:nvSpPr>
        <p:spPr>
          <a:xfrm>
            <a:off x="3004457" y="0"/>
            <a:ext cx="9187542" cy="62007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pic>
        <p:nvPicPr>
          <p:cNvPr id="6" name="Picture 5">
            <a:extLst>
              <a:ext uri="{FF2B5EF4-FFF2-40B4-BE49-F238E27FC236}">
                <a16:creationId xmlns:a16="http://schemas.microsoft.com/office/drawing/2014/main" id="{50996E0E-C323-7488-C5C5-A730ED0AAA73}"/>
              </a:ext>
            </a:extLst>
          </p:cNvPr>
          <p:cNvPicPr>
            <a:picLocks noChangeAspect="1"/>
          </p:cNvPicPr>
          <p:nvPr/>
        </p:nvPicPr>
        <p:blipFill rotWithShape="1">
          <a:blip r:embed="rId2"/>
          <a:srcRect l="33580"/>
          <a:stretch/>
        </p:blipFill>
        <p:spPr>
          <a:xfrm>
            <a:off x="-28800" y="1862992"/>
            <a:ext cx="3644305" cy="5020408"/>
          </a:xfrm>
          <a:prstGeom prst="rect">
            <a:avLst/>
          </a:prstGeom>
        </p:spPr>
      </p:pic>
      <p:sp>
        <p:nvSpPr>
          <p:cNvPr id="2" name="Rectangle 1">
            <a:extLst>
              <a:ext uri="{FF2B5EF4-FFF2-40B4-BE49-F238E27FC236}">
                <a16:creationId xmlns:a16="http://schemas.microsoft.com/office/drawing/2014/main" id="{D48307A7-7DAF-A3D0-EEA7-B63B600E8639}"/>
              </a:ext>
            </a:extLst>
          </p:cNvPr>
          <p:cNvSpPr/>
          <p:nvPr/>
        </p:nvSpPr>
        <p:spPr>
          <a:xfrm>
            <a:off x="3004457" y="0"/>
            <a:ext cx="9187542" cy="62007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7" name="Title 1">
            <a:extLst>
              <a:ext uri="{FF2B5EF4-FFF2-40B4-BE49-F238E27FC236}">
                <a16:creationId xmlns:a16="http://schemas.microsoft.com/office/drawing/2014/main" id="{1EAEC98C-6D09-7F42-88C1-4A9DE544669A}"/>
              </a:ext>
            </a:extLst>
          </p:cNvPr>
          <p:cNvSpPr>
            <a:spLocks noGrp="1"/>
          </p:cNvSpPr>
          <p:nvPr>
            <p:ph type="title" hasCustomPrompt="1"/>
          </p:nvPr>
        </p:nvSpPr>
        <p:spPr>
          <a:xfrm>
            <a:off x="4116391" y="441325"/>
            <a:ext cx="7632700" cy="4609306"/>
          </a:xfrm>
          <a:prstGeom prst="rect">
            <a:avLst/>
          </a:prstGeom>
        </p:spPr>
        <p:txBody>
          <a:bodyPr lIns="0" anchor="b">
            <a:normAutofit/>
          </a:bodyPr>
          <a:lstStyle>
            <a:lvl1pPr>
              <a:defRPr sz="4800" b="0" i="0">
                <a:solidFill>
                  <a:schemeClr val="bg1"/>
                </a:solidFill>
                <a:latin typeface="IAS Ribbon Sans Regular" pitchFamily="2" charset="0"/>
                <a:ea typeface="IAS Ribbon Sans Regular" pitchFamily="2" charset="0"/>
              </a:defRPr>
            </a:lvl1pPr>
          </a:lstStyle>
          <a:p>
            <a:r>
              <a:rPr lang="en-GB" noProof="0" dirty="0"/>
              <a:t>“Click to edit Master title style”</a:t>
            </a:r>
          </a:p>
        </p:txBody>
      </p:sp>
      <p:sp>
        <p:nvSpPr>
          <p:cNvPr id="12" name="TextBox 11">
            <a:extLst>
              <a:ext uri="{FF2B5EF4-FFF2-40B4-BE49-F238E27FC236}">
                <a16:creationId xmlns:a16="http://schemas.microsoft.com/office/drawing/2014/main" id="{8B69231F-CE46-B143-A02F-F3089167ACB3}"/>
              </a:ext>
            </a:extLst>
          </p:cNvPr>
          <p:cNvSpPr txBox="1"/>
          <p:nvPr/>
        </p:nvSpPr>
        <p:spPr>
          <a:xfrm>
            <a:off x="6312024" y="6416676"/>
            <a:ext cx="1763711" cy="215900"/>
          </a:xfrm>
          <a:prstGeom prst="rect">
            <a:avLst/>
          </a:prstGeom>
          <a:noFill/>
        </p:spPr>
        <p:txBody>
          <a:bodyPr wrap="square" lIns="0" tIns="0" rIns="0" bIns="0" rtlCol="0" anchor="ctr">
            <a:noAutofit/>
          </a:bodyPr>
          <a:lstStyle/>
          <a:p>
            <a:endParaRPr lang="en-GB" sz="1000" kern="1200" noProof="0" dirty="0">
              <a:solidFill>
                <a:schemeClr val="tx1"/>
              </a:solidFill>
              <a:effectLst/>
              <a:latin typeface="+mn-lt"/>
              <a:ea typeface="+mn-ea"/>
              <a:cs typeface="+mn-cs"/>
            </a:endParaRPr>
          </a:p>
        </p:txBody>
      </p:sp>
      <p:sp>
        <p:nvSpPr>
          <p:cNvPr id="4" name="Text Placeholder 3">
            <a:extLst>
              <a:ext uri="{FF2B5EF4-FFF2-40B4-BE49-F238E27FC236}">
                <a16:creationId xmlns:a16="http://schemas.microsoft.com/office/drawing/2014/main" id="{C5683131-2416-4447-B094-A11566C29689}"/>
              </a:ext>
            </a:extLst>
          </p:cNvPr>
          <p:cNvSpPr>
            <a:spLocks noGrp="1"/>
          </p:cNvSpPr>
          <p:nvPr>
            <p:ph type="body" sz="quarter" idx="10" hasCustomPrompt="1"/>
          </p:nvPr>
        </p:nvSpPr>
        <p:spPr>
          <a:xfrm>
            <a:off x="4116388" y="5364956"/>
            <a:ext cx="7632700" cy="835818"/>
          </a:xfrm>
        </p:spPr>
        <p:txBody>
          <a:bodyPr>
            <a:normAutofit/>
          </a:bodyPr>
          <a:lstStyle>
            <a:lvl1pPr marL="0" indent="0">
              <a:buNone/>
              <a:defRPr sz="2000" b="0" i="0">
                <a:solidFill>
                  <a:schemeClr val="bg1"/>
                </a:solidFill>
                <a:latin typeface="+mj-lt"/>
                <a:ea typeface="IAS Ribbon Sans Regular" pitchFamily="2" charset="0"/>
              </a:defRPr>
            </a:lvl1pPr>
          </a:lstStyle>
          <a:p>
            <a:pPr lvl="0"/>
            <a:r>
              <a:rPr lang="en-GB" noProof="0" dirty="0"/>
              <a:t>Quote citation</a:t>
            </a:r>
          </a:p>
        </p:txBody>
      </p:sp>
      <p:sp>
        <p:nvSpPr>
          <p:cNvPr id="3" name="TextBox 2">
            <a:extLst>
              <a:ext uri="{FF2B5EF4-FFF2-40B4-BE49-F238E27FC236}">
                <a16:creationId xmlns:a16="http://schemas.microsoft.com/office/drawing/2014/main" id="{BABD2531-B330-3930-3318-0A3155709EE6}"/>
              </a:ext>
            </a:extLst>
          </p:cNvPr>
          <p:cNvSpPr txBox="1"/>
          <p:nvPr/>
        </p:nvSpPr>
        <p:spPr>
          <a:xfrm>
            <a:off x="4116388"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6 – 10 October · Lima, Peru and virtual</a:t>
            </a:r>
          </a:p>
        </p:txBody>
      </p:sp>
      <p:sp>
        <p:nvSpPr>
          <p:cNvPr id="5" name="TextBox 4">
            <a:extLst>
              <a:ext uri="{FF2B5EF4-FFF2-40B4-BE49-F238E27FC236}">
                <a16:creationId xmlns:a16="http://schemas.microsoft.com/office/drawing/2014/main" id="{B02CB9AF-2DB1-B554-78D0-E26F7FBCD684}"/>
              </a:ext>
            </a:extLst>
          </p:cNvPr>
          <p:cNvSpPr txBox="1"/>
          <p:nvPr/>
        </p:nvSpPr>
        <p:spPr>
          <a:xfrm>
            <a:off x="7789864"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hivr4p.org</a:t>
            </a:r>
          </a:p>
        </p:txBody>
      </p:sp>
      <p:sp>
        <p:nvSpPr>
          <p:cNvPr id="9" name="TextBox 8">
            <a:extLst>
              <a:ext uri="{FF2B5EF4-FFF2-40B4-BE49-F238E27FC236}">
                <a16:creationId xmlns:a16="http://schemas.microsoft.com/office/drawing/2014/main" id="{EEA29D02-9F95-CE08-4D0B-BA8E1DA1DF95}"/>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dirty="0">
              <a:solidFill>
                <a:schemeClr val="tx1"/>
              </a:solidFill>
              <a:effectLst/>
              <a:latin typeface="+mn-lt"/>
              <a:ea typeface="+mn-ea"/>
              <a:cs typeface="+mn-cs"/>
            </a:endParaRPr>
          </a:p>
        </p:txBody>
      </p:sp>
    </p:spTree>
    <p:extLst>
      <p:ext uri="{BB962C8B-B14F-4D97-AF65-F5344CB8AC3E}">
        <p14:creationId xmlns:p14="http://schemas.microsoft.com/office/powerpoint/2010/main" val="24037108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C6D1B286-EE94-DE44-8BBB-C1AC46863680}"/>
              </a:ext>
            </a:extLst>
          </p:cNvPr>
          <p:cNvSpPr>
            <a:spLocks noGrp="1"/>
          </p:cNvSpPr>
          <p:nvPr>
            <p:ph sz="quarter" idx="13"/>
          </p:nvPr>
        </p:nvSpPr>
        <p:spPr>
          <a:xfrm>
            <a:off x="442913" y="2997201"/>
            <a:ext cx="5437187" cy="3203574"/>
          </a:xfrm>
          <a:prstGeom prst="rect">
            <a:avLst/>
          </a:prstGeom>
        </p:spPr>
        <p:txBody>
          <a:bodyPr lIns="0" tIns="0" rIns="0" bIns="0">
            <a:normAutofit/>
          </a:bodyPr>
          <a:lstStyle>
            <a:lvl1pPr marL="0" indent="0">
              <a:buNone/>
              <a:defRPr sz="2000"/>
            </a:lvl1pPr>
          </a:lstStyle>
          <a:p>
            <a:pPr lvl="0"/>
            <a:r>
              <a:rPr lang="en-US" noProof="0"/>
              <a:t>Click to edit Master text styles</a:t>
            </a:r>
          </a:p>
        </p:txBody>
      </p:sp>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6311903" y="3006253"/>
            <a:ext cx="5437188" cy="3194527"/>
          </a:xfrm>
          <a:prstGeom prst="rect">
            <a:avLst/>
          </a:prstGeom>
        </p:spPr>
        <p:txBody>
          <a:bodyPr lIns="0" tIns="0" rIns="0" bIns="0">
            <a:normAutofit/>
          </a:bodyPr>
          <a:lstStyle>
            <a:lvl1pPr marL="0" indent="0">
              <a:buNone/>
              <a:defRPr sz="2000"/>
            </a:lvl1pPr>
          </a:lstStyle>
          <a:p>
            <a:pPr lvl="0"/>
            <a:r>
              <a:rPr lang="en-US" noProof="0"/>
              <a:t>Click to edit Master text styles</a:t>
            </a:r>
          </a:p>
        </p:txBody>
      </p:sp>
      <p:sp>
        <p:nvSpPr>
          <p:cNvPr id="7" name="Text Placeholder 6">
            <a:extLst>
              <a:ext uri="{FF2B5EF4-FFF2-40B4-BE49-F238E27FC236}">
                <a16:creationId xmlns:a16="http://schemas.microsoft.com/office/drawing/2014/main" id="{6D77C5BB-ECCB-7A41-A232-01EA8F05C1EE}"/>
              </a:ext>
            </a:extLst>
          </p:cNvPr>
          <p:cNvSpPr>
            <a:spLocks noGrp="1"/>
          </p:cNvSpPr>
          <p:nvPr>
            <p:ph type="body" sz="quarter" idx="15" hasCustomPrompt="1"/>
          </p:nvPr>
        </p:nvSpPr>
        <p:spPr>
          <a:xfrm>
            <a:off x="442913" y="2097088"/>
            <a:ext cx="5437187" cy="647700"/>
          </a:xfrm>
          <a:prstGeom prst="rect">
            <a:avLst/>
          </a:prstGeom>
        </p:spPr>
        <p:txBody>
          <a:bodyPr lIns="0" tIns="0" rIns="0" bIns="0" anchor="b">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i="0">
                <a:solidFill>
                  <a:schemeClr val="accent1"/>
                </a:solidFill>
                <a:latin typeface="IAS Ribbon Sans Bold" pitchFamily="2" charset="0"/>
                <a:ea typeface="IAS Ribbon Sans Bold" pitchFamily="2"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noProof="0"/>
              <a:t>Caption</a:t>
            </a:r>
          </a:p>
        </p:txBody>
      </p:sp>
      <p:sp>
        <p:nvSpPr>
          <p:cNvPr id="9" name="Text Placeholder 8">
            <a:extLst>
              <a:ext uri="{FF2B5EF4-FFF2-40B4-BE49-F238E27FC236}">
                <a16:creationId xmlns:a16="http://schemas.microsoft.com/office/drawing/2014/main" id="{CBAD9058-33A3-1840-83AB-734EB9C24FBC}"/>
              </a:ext>
            </a:extLst>
          </p:cNvPr>
          <p:cNvSpPr>
            <a:spLocks noGrp="1"/>
          </p:cNvSpPr>
          <p:nvPr>
            <p:ph type="body" sz="quarter" idx="16" hasCustomPrompt="1"/>
          </p:nvPr>
        </p:nvSpPr>
        <p:spPr>
          <a:xfrm>
            <a:off x="6311903" y="2097088"/>
            <a:ext cx="5437188" cy="647700"/>
          </a:xfrm>
          <a:prstGeom prst="rect">
            <a:avLst/>
          </a:prstGeom>
        </p:spPr>
        <p:txBody>
          <a:bodyPr lIns="0" tIns="0" rIns="0" bIns="0" anchor="b">
            <a:normAutofit/>
          </a:bodyPr>
          <a:lstStyle>
            <a:lvl1pPr marL="0" indent="0">
              <a:buNone/>
              <a:defRPr sz="1800" b="1" i="0">
                <a:solidFill>
                  <a:schemeClr val="accent1"/>
                </a:solidFill>
                <a:latin typeface="IAS Ribbon Sans Bold" pitchFamily="2" charset="0"/>
                <a:ea typeface="IAS Ribbon Sans Bold" pitchFamily="2" charset="0"/>
              </a:defRPr>
            </a:lvl1pPr>
          </a:lstStyle>
          <a:p>
            <a:pPr lvl="0"/>
            <a:r>
              <a:rPr lang="en-GB" noProof="0"/>
              <a:t>Caption</a:t>
            </a:r>
          </a:p>
        </p:txBody>
      </p:sp>
      <p:sp>
        <p:nvSpPr>
          <p:cNvPr id="11" name="TextBox 10">
            <a:extLst>
              <a:ext uri="{FF2B5EF4-FFF2-40B4-BE49-F238E27FC236}">
                <a16:creationId xmlns:a16="http://schemas.microsoft.com/office/drawing/2014/main" id="{4663AB3E-8BB7-2D4E-9A4B-1FA373B92B4A}"/>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6 – 10 October · Lima, Peru and virtual</a:t>
            </a:r>
          </a:p>
        </p:txBody>
      </p:sp>
      <p:sp>
        <p:nvSpPr>
          <p:cNvPr id="18" name="Title 1">
            <a:extLst>
              <a:ext uri="{FF2B5EF4-FFF2-40B4-BE49-F238E27FC236}">
                <a16:creationId xmlns:a16="http://schemas.microsoft.com/office/drawing/2014/main" id="{4C75301D-79B8-304D-A9AB-978AFF9076BB}"/>
              </a:ext>
            </a:extLst>
          </p:cNvPr>
          <p:cNvSpPr>
            <a:spLocks noGrp="1"/>
          </p:cNvSpPr>
          <p:nvPr>
            <p:ph type="title"/>
          </p:nvPr>
        </p:nvSpPr>
        <p:spPr>
          <a:xfrm>
            <a:off x="4116391" y="441325"/>
            <a:ext cx="7632700" cy="1223964"/>
          </a:xfrm>
          <a:prstGeom prst="rect">
            <a:avLst/>
          </a:prstGeom>
        </p:spPr>
        <p:txBody>
          <a:bodyPr lIns="0" tIns="0" rIns="0" bIns="0" anchor="t"/>
          <a:lstStyle/>
          <a:p>
            <a:r>
              <a:rPr lang="en-US" noProof="0"/>
              <a:t>Click to edit Master title style</a:t>
            </a:r>
            <a:endParaRPr lang="en-GB" noProof="0"/>
          </a:p>
        </p:txBody>
      </p:sp>
      <p:sp>
        <p:nvSpPr>
          <p:cNvPr id="13" name="TextBox 12">
            <a:extLst>
              <a:ext uri="{FF2B5EF4-FFF2-40B4-BE49-F238E27FC236}">
                <a16:creationId xmlns:a16="http://schemas.microsoft.com/office/drawing/2014/main" id="{CEEB2E94-95BD-AF4A-8CB8-DEF6AF2D71CC}"/>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hivr4p.org</a:t>
            </a:r>
          </a:p>
        </p:txBody>
      </p:sp>
      <p:sp>
        <p:nvSpPr>
          <p:cNvPr id="16" name="TextBox 15">
            <a:extLst>
              <a:ext uri="{FF2B5EF4-FFF2-40B4-BE49-F238E27FC236}">
                <a16:creationId xmlns:a16="http://schemas.microsoft.com/office/drawing/2014/main" id="{63903E21-8E3C-EA42-845E-ACA015593389}"/>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dirty="0">
              <a:solidFill>
                <a:schemeClr val="tx1"/>
              </a:solidFill>
              <a:effectLst/>
              <a:latin typeface="+mn-lt"/>
              <a:ea typeface="+mn-ea"/>
              <a:cs typeface="+mn-cs"/>
            </a:endParaRPr>
          </a:p>
        </p:txBody>
      </p:sp>
    </p:spTree>
    <p:extLst>
      <p:ext uri="{BB962C8B-B14F-4D97-AF65-F5344CB8AC3E}">
        <p14:creationId xmlns:p14="http://schemas.microsoft.com/office/powerpoint/2010/main" val="1456535078"/>
      </p:ext>
    </p:extLst>
  </p:cSld>
  <p:clrMapOvr>
    <a:masterClrMapping/>
  </p:clrMapOvr>
  <p:extLst>
    <p:ext uri="{DCECCB84-F9BA-43D5-87BE-67443E8EF086}">
      <p15:sldGuideLst xmlns:p15="http://schemas.microsoft.com/office/powerpoint/2012/main">
        <p15:guide id="1" orient="horz" pos="1888">
          <p15:clr>
            <a:srgbClr val="FBAE40"/>
          </p15:clr>
        </p15:guide>
        <p15:guide id="2" orient="horz" pos="1729">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 with Text">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22D4093A-7AF9-304D-AE6D-F745B4F0164D}"/>
              </a:ext>
            </a:extLst>
          </p:cNvPr>
          <p:cNvSpPr>
            <a:spLocks noGrp="1"/>
          </p:cNvSpPr>
          <p:nvPr>
            <p:ph type="body" sz="quarter" idx="13" hasCustomPrompt="1"/>
          </p:nvPr>
        </p:nvSpPr>
        <p:spPr>
          <a:xfrm>
            <a:off x="442915" y="3256767"/>
            <a:ext cx="5437188" cy="2944008"/>
          </a:xfrm>
          <a:prstGeom prst="rect">
            <a:avLst/>
          </a:prstGeom>
        </p:spPr>
        <p:txBody>
          <a:bodyPr lIns="0" tIns="0" rIns="0" bIns="0" anchor="t">
            <a:normAutofit/>
          </a:bodyPr>
          <a:lstStyle>
            <a:lvl1pPr marL="0" indent="0">
              <a:buNone/>
              <a:defRPr sz="2000"/>
            </a:lvl1pPr>
          </a:lstStyle>
          <a:p>
            <a:pPr lvl="0"/>
            <a:r>
              <a:rPr lang="en-GB" noProof="0" dirty="0" err="1"/>
              <a:t>Nulla</a:t>
            </a:r>
            <a:r>
              <a:rPr lang="en-GB" noProof="0" dirty="0"/>
              <a:t> </a:t>
            </a:r>
            <a:r>
              <a:rPr lang="en-GB" noProof="0" dirty="0" err="1"/>
              <a:t>quis</a:t>
            </a:r>
            <a:r>
              <a:rPr lang="en-GB" noProof="0" dirty="0"/>
              <a:t> lorem </a:t>
            </a:r>
            <a:r>
              <a:rPr lang="en-GB" noProof="0" dirty="0" err="1"/>
              <a:t>ut</a:t>
            </a:r>
            <a:r>
              <a:rPr lang="en-GB" noProof="0" dirty="0"/>
              <a:t> libero </a:t>
            </a:r>
            <a:r>
              <a:rPr lang="en-GB" noProof="0" dirty="0" err="1"/>
              <a:t>malesuada</a:t>
            </a:r>
            <a:r>
              <a:rPr lang="en-GB" noProof="0" dirty="0"/>
              <a:t> </a:t>
            </a:r>
            <a:r>
              <a:rPr lang="en-GB" noProof="0" dirty="0" err="1"/>
              <a:t>feugiat</a:t>
            </a:r>
            <a:r>
              <a:rPr lang="en-GB" noProof="0" dirty="0"/>
              <a:t>. </a:t>
            </a:r>
            <a:r>
              <a:rPr lang="en-GB" noProof="0" dirty="0" err="1"/>
              <a:t>Curabitur</a:t>
            </a:r>
            <a:r>
              <a:rPr lang="en-GB" noProof="0" dirty="0"/>
              <a:t> non </a:t>
            </a:r>
            <a:r>
              <a:rPr lang="en-GB" noProof="0" dirty="0" err="1"/>
              <a:t>nulla</a:t>
            </a:r>
            <a:r>
              <a:rPr lang="en-GB" noProof="0" dirty="0"/>
              <a:t> sit </a:t>
            </a:r>
            <a:r>
              <a:rPr lang="en-GB" noProof="0" dirty="0" err="1"/>
              <a:t>amet</a:t>
            </a:r>
            <a:r>
              <a:rPr lang="en-GB" noProof="0" dirty="0"/>
              <a:t> </a:t>
            </a:r>
            <a:r>
              <a:rPr lang="en-GB" noProof="0" dirty="0" err="1"/>
              <a:t>nisl</a:t>
            </a:r>
            <a:r>
              <a:rPr lang="en-GB" noProof="0" dirty="0"/>
              <a:t> tempus convallis </a:t>
            </a:r>
            <a:r>
              <a:rPr lang="en-GB" noProof="0" dirty="0" err="1"/>
              <a:t>quis</a:t>
            </a:r>
            <a:r>
              <a:rPr lang="en-GB" noProof="0" dirty="0"/>
              <a:t> ac </a:t>
            </a:r>
            <a:r>
              <a:rPr lang="en-GB" noProof="0" dirty="0" err="1"/>
              <a:t>lectus</a:t>
            </a:r>
            <a:r>
              <a:rPr lang="en-GB" noProof="0" dirty="0"/>
              <a:t>.</a:t>
            </a:r>
          </a:p>
        </p:txBody>
      </p:sp>
      <p:sp>
        <p:nvSpPr>
          <p:cNvPr id="12" name="Content Placeholder 11">
            <a:extLst>
              <a:ext uri="{FF2B5EF4-FFF2-40B4-BE49-F238E27FC236}">
                <a16:creationId xmlns:a16="http://schemas.microsoft.com/office/drawing/2014/main" id="{FEE9A4EF-A011-1744-9932-D74E1968F6E7}"/>
              </a:ext>
            </a:extLst>
          </p:cNvPr>
          <p:cNvSpPr>
            <a:spLocks noGrp="1"/>
          </p:cNvSpPr>
          <p:nvPr>
            <p:ph sz="quarter" idx="14"/>
          </p:nvPr>
        </p:nvSpPr>
        <p:spPr>
          <a:xfrm>
            <a:off x="6311903" y="441325"/>
            <a:ext cx="5437188" cy="5759450"/>
          </a:xfrm>
          <a:prstGeom prst="rect">
            <a:avLst/>
          </a:prstGeom>
        </p:spPr>
        <p:txBody>
          <a:bodyPr lIns="0" tIns="0" rIns="0" bIns="0">
            <a:normAutofit/>
          </a:bodyPr>
          <a:lstStyle>
            <a:lvl1pPr marL="0" indent="0">
              <a:buNone/>
              <a:defRPr sz="2000"/>
            </a:lvl1pPr>
          </a:lstStyle>
          <a:p>
            <a:pPr lvl="0"/>
            <a:r>
              <a:rPr lang="en-US" noProof="0"/>
              <a:t>Click to edit Master text styles</a:t>
            </a:r>
          </a:p>
        </p:txBody>
      </p:sp>
      <p:sp>
        <p:nvSpPr>
          <p:cNvPr id="16" name="Title 10">
            <a:extLst>
              <a:ext uri="{FF2B5EF4-FFF2-40B4-BE49-F238E27FC236}">
                <a16:creationId xmlns:a16="http://schemas.microsoft.com/office/drawing/2014/main" id="{091C71F5-B0A7-8745-8F8B-E636D57FA2A7}"/>
              </a:ext>
            </a:extLst>
          </p:cNvPr>
          <p:cNvSpPr>
            <a:spLocks noGrp="1"/>
          </p:cNvSpPr>
          <p:nvPr>
            <p:ph type="title"/>
          </p:nvPr>
        </p:nvSpPr>
        <p:spPr>
          <a:xfrm>
            <a:off x="442913" y="1665294"/>
            <a:ext cx="5437187" cy="1428641"/>
          </a:xfrm>
          <a:prstGeom prst="rect">
            <a:avLst/>
          </a:prstGeom>
        </p:spPr>
        <p:txBody>
          <a:bodyPr lIns="0" tIns="0" rIns="0" bIns="0" anchor="b"/>
          <a:lstStyle/>
          <a:p>
            <a:r>
              <a:rPr lang="en-US" noProof="0"/>
              <a:t>Click to edit Master title style</a:t>
            </a:r>
            <a:endParaRPr lang="en-GB" noProof="0"/>
          </a:p>
        </p:txBody>
      </p:sp>
      <p:sp>
        <p:nvSpPr>
          <p:cNvPr id="9" name="TextBox 8">
            <a:extLst>
              <a:ext uri="{FF2B5EF4-FFF2-40B4-BE49-F238E27FC236}">
                <a16:creationId xmlns:a16="http://schemas.microsoft.com/office/drawing/2014/main" id="{57465E4D-8ADE-2143-908C-7C2920965ACF}"/>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6 – 10 October · Lima, Peru and virtual</a:t>
            </a:r>
          </a:p>
        </p:txBody>
      </p:sp>
      <p:sp>
        <p:nvSpPr>
          <p:cNvPr id="11" name="TextBox 10">
            <a:extLst>
              <a:ext uri="{FF2B5EF4-FFF2-40B4-BE49-F238E27FC236}">
                <a16:creationId xmlns:a16="http://schemas.microsoft.com/office/drawing/2014/main" id="{5D76478F-F1E2-AD47-BAC6-395C98E2FF59}"/>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hivr4p.org</a:t>
            </a:r>
          </a:p>
        </p:txBody>
      </p:sp>
      <p:sp>
        <p:nvSpPr>
          <p:cNvPr id="13" name="TextBox 12">
            <a:extLst>
              <a:ext uri="{FF2B5EF4-FFF2-40B4-BE49-F238E27FC236}">
                <a16:creationId xmlns:a16="http://schemas.microsoft.com/office/drawing/2014/main" id="{67AD4010-0096-6B46-B74C-E77670FCDEA8}"/>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dirty="0">
              <a:solidFill>
                <a:schemeClr val="tx1"/>
              </a:solidFill>
              <a:effectLst/>
              <a:latin typeface="+mn-lt"/>
              <a:ea typeface="+mn-ea"/>
              <a:cs typeface="+mn-cs"/>
            </a:endParaRPr>
          </a:p>
        </p:txBody>
      </p:sp>
    </p:spTree>
    <p:extLst>
      <p:ext uri="{BB962C8B-B14F-4D97-AF65-F5344CB8AC3E}">
        <p14:creationId xmlns:p14="http://schemas.microsoft.com/office/powerpoint/2010/main" val="17291969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type="twoObj">
  <p:cSld name="1_Two Content">
    <p:spTree>
      <p:nvGrpSpPr>
        <p:cNvPr id="1" name="Shape 21"/>
        <p:cNvGrpSpPr/>
        <p:nvPr/>
      </p:nvGrpSpPr>
      <p:grpSpPr>
        <a:xfrm>
          <a:off x="0" y="0"/>
          <a:ext cx="0" cy="0"/>
          <a:chOff x="0" y="0"/>
          <a:chExt cx="0" cy="0"/>
        </a:xfrm>
      </p:grpSpPr>
      <p:sp>
        <p:nvSpPr>
          <p:cNvPr id="22" name="Google Shape;22;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1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6" name="Google Shape;2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7" name="Google Shape;2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1434272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1EAEC98C-6D09-7F42-88C1-4A9DE544669A}"/>
              </a:ext>
            </a:extLst>
          </p:cNvPr>
          <p:cNvSpPr>
            <a:spLocks noGrp="1"/>
          </p:cNvSpPr>
          <p:nvPr>
            <p:ph type="title"/>
          </p:nvPr>
        </p:nvSpPr>
        <p:spPr>
          <a:xfrm>
            <a:off x="4116391" y="441325"/>
            <a:ext cx="7632700" cy="5759450"/>
          </a:xfrm>
          <a:prstGeom prst="rect">
            <a:avLst/>
          </a:prstGeom>
        </p:spPr>
        <p:txBody>
          <a:bodyPr lIns="0" anchor="ctr">
            <a:normAutofit/>
          </a:bodyPr>
          <a:lstStyle>
            <a:lvl1pPr>
              <a:defRPr sz="6000"/>
            </a:lvl1pPr>
          </a:lstStyle>
          <a:p>
            <a:r>
              <a:rPr lang="en-US" noProof="0"/>
              <a:t>Click to edit Master title style</a:t>
            </a:r>
            <a:endParaRPr lang="en-GB" noProof="0"/>
          </a:p>
        </p:txBody>
      </p:sp>
      <p:sp>
        <p:nvSpPr>
          <p:cNvPr id="12" name="TextBox 11">
            <a:extLst>
              <a:ext uri="{FF2B5EF4-FFF2-40B4-BE49-F238E27FC236}">
                <a16:creationId xmlns:a16="http://schemas.microsoft.com/office/drawing/2014/main" id="{8B69231F-CE46-B143-A02F-F3089167ACB3}"/>
              </a:ext>
            </a:extLst>
          </p:cNvPr>
          <p:cNvSpPr txBox="1"/>
          <p:nvPr/>
        </p:nvSpPr>
        <p:spPr>
          <a:xfrm>
            <a:off x="6312024" y="6416676"/>
            <a:ext cx="1763711" cy="215900"/>
          </a:xfrm>
          <a:prstGeom prst="rect">
            <a:avLst/>
          </a:prstGeom>
          <a:noFill/>
        </p:spPr>
        <p:txBody>
          <a:bodyPr wrap="square" lIns="0" tIns="0" rIns="0" bIns="0" rtlCol="0" anchor="ctr">
            <a:noAutofit/>
          </a:bodyPr>
          <a:lstStyle/>
          <a:p>
            <a:endParaRPr lang="en-GB" sz="1000" kern="1200" noProof="0" dirty="0">
              <a:solidFill>
                <a:schemeClr val="tx1"/>
              </a:solidFill>
              <a:effectLst/>
              <a:latin typeface="+mn-lt"/>
              <a:ea typeface="+mn-ea"/>
              <a:cs typeface="+mn-cs"/>
            </a:endParaRPr>
          </a:p>
        </p:txBody>
      </p:sp>
      <p:sp>
        <p:nvSpPr>
          <p:cNvPr id="6" name="TextBox 5">
            <a:extLst>
              <a:ext uri="{FF2B5EF4-FFF2-40B4-BE49-F238E27FC236}">
                <a16:creationId xmlns:a16="http://schemas.microsoft.com/office/drawing/2014/main" id="{1C309426-BA15-69DF-9DF9-E4BCD5A48083}"/>
              </a:ext>
            </a:extLst>
          </p:cNvPr>
          <p:cNvSpPr txBox="1"/>
          <p:nvPr userDrawn="1"/>
        </p:nvSpPr>
        <p:spPr>
          <a:xfrm>
            <a:off x="4116388"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6 – 10 October · Lima, Peru and virtual</a:t>
            </a:r>
          </a:p>
        </p:txBody>
      </p:sp>
      <p:sp>
        <p:nvSpPr>
          <p:cNvPr id="7" name="TextBox 6">
            <a:extLst>
              <a:ext uri="{FF2B5EF4-FFF2-40B4-BE49-F238E27FC236}">
                <a16:creationId xmlns:a16="http://schemas.microsoft.com/office/drawing/2014/main" id="{30F1EC0E-8DD2-ACED-54B6-36F43A8AA4DD}"/>
              </a:ext>
            </a:extLst>
          </p:cNvPr>
          <p:cNvSpPr txBox="1"/>
          <p:nvPr/>
        </p:nvSpPr>
        <p:spPr>
          <a:xfrm>
            <a:off x="7789864"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hivr4p.org</a:t>
            </a:r>
          </a:p>
        </p:txBody>
      </p:sp>
      <p:pic>
        <p:nvPicPr>
          <p:cNvPr id="8" name="Picture 7">
            <a:extLst>
              <a:ext uri="{FF2B5EF4-FFF2-40B4-BE49-F238E27FC236}">
                <a16:creationId xmlns:a16="http://schemas.microsoft.com/office/drawing/2014/main" id="{8105B046-8380-43C5-27D1-E58BD5D92FBA}"/>
              </a:ext>
            </a:extLst>
          </p:cNvPr>
          <p:cNvPicPr>
            <a:picLocks noChangeAspect="1"/>
          </p:cNvPicPr>
          <p:nvPr/>
        </p:nvPicPr>
        <p:blipFill rotWithShape="1">
          <a:blip r:embed="rId2"/>
          <a:srcRect l="33580"/>
          <a:stretch/>
        </p:blipFill>
        <p:spPr>
          <a:xfrm>
            <a:off x="-28800" y="1862992"/>
            <a:ext cx="3644305" cy="5020408"/>
          </a:xfrm>
          <a:prstGeom prst="rect">
            <a:avLst/>
          </a:prstGeom>
        </p:spPr>
      </p:pic>
      <p:sp>
        <p:nvSpPr>
          <p:cNvPr id="2" name="TextBox 1">
            <a:extLst>
              <a:ext uri="{FF2B5EF4-FFF2-40B4-BE49-F238E27FC236}">
                <a16:creationId xmlns:a16="http://schemas.microsoft.com/office/drawing/2014/main" id="{FC8A86CA-ED97-4B1C-50A3-296EEB72CF4D}"/>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dirty="0">
              <a:solidFill>
                <a:schemeClr val="tx1"/>
              </a:solidFill>
              <a:effectLst/>
              <a:latin typeface="+mn-lt"/>
              <a:ea typeface="+mn-ea"/>
              <a:cs typeface="+mn-cs"/>
            </a:endParaRPr>
          </a:p>
        </p:txBody>
      </p:sp>
      <p:pic>
        <p:nvPicPr>
          <p:cNvPr id="5" name="Picture 4">
            <a:extLst>
              <a:ext uri="{FF2B5EF4-FFF2-40B4-BE49-F238E27FC236}">
                <a16:creationId xmlns:a16="http://schemas.microsoft.com/office/drawing/2014/main" id="{7CD4BBEB-3875-3E11-09BD-C2110D71838F}"/>
              </a:ext>
            </a:extLst>
          </p:cNvPr>
          <p:cNvPicPr>
            <a:picLocks noChangeAspect="1"/>
          </p:cNvPicPr>
          <p:nvPr userDrawn="1"/>
        </p:nvPicPr>
        <p:blipFill rotWithShape="1">
          <a:blip r:embed="rId2"/>
          <a:srcRect l="33580"/>
          <a:stretch/>
        </p:blipFill>
        <p:spPr>
          <a:xfrm>
            <a:off x="-28800" y="1862992"/>
            <a:ext cx="3644305" cy="5020408"/>
          </a:xfrm>
          <a:prstGeom prst="rect">
            <a:avLst/>
          </a:prstGeom>
        </p:spPr>
      </p:pic>
    </p:spTree>
    <p:extLst>
      <p:ext uri="{BB962C8B-B14F-4D97-AF65-F5344CB8AC3E}">
        <p14:creationId xmlns:p14="http://schemas.microsoft.com/office/powerpoint/2010/main" val="3841316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and Subtitle">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6DEEA7C8-5B91-9446-9E3F-8AD099C6C744}"/>
              </a:ext>
            </a:extLst>
          </p:cNvPr>
          <p:cNvSpPr>
            <a:spLocks noGrp="1"/>
          </p:cNvSpPr>
          <p:nvPr>
            <p:ph type="body" sz="quarter" idx="10" hasCustomPrompt="1"/>
          </p:nvPr>
        </p:nvSpPr>
        <p:spPr>
          <a:xfrm>
            <a:off x="4116388" y="2097088"/>
            <a:ext cx="7632700" cy="4103687"/>
          </a:xfrm>
        </p:spPr>
        <p:txBody>
          <a:bodyPr>
            <a:normAutofit/>
          </a:bodyPr>
          <a:lstStyle>
            <a:lvl1pPr marL="0" indent="0">
              <a:buNone/>
              <a:defRPr sz="2800" b="1" i="0">
                <a:solidFill>
                  <a:schemeClr val="accent2"/>
                </a:solidFill>
                <a:latin typeface="+mj-lt"/>
                <a:ea typeface="IAS Ribbon Sans Bold" pitchFamily="2" charset="0"/>
              </a:defRPr>
            </a:lvl1pPr>
          </a:lstStyle>
          <a:p>
            <a:pPr lvl="0"/>
            <a:r>
              <a:rPr lang="en-GB" noProof="0" dirty="0"/>
              <a:t>Click to add subtitle</a:t>
            </a:r>
          </a:p>
        </p:txBody>
      </p:sp>
      <p:sp>
        <p:nvSpPr>
          <p:cNvPr id="16" name="Title 1">
            <a:extLst>
              <a:ext uri="{FF2B5EF4-FFF2-40B4-BE49-F238E27FC236}">
                <a16:creationId xmlns:a16="http://schemas.microsoft.com/office/drawing/2014/main" id="{C7B76CD7-5462-E949-A051-E9D81807286B}"/>
              </a:ext>
            </a:extLst>
          </p:cNvPr>
          <p:cNvSpPr>
            <a:spLocks noGrp="1"/>
          </p:cNvSpPr>
          <p:nvPr>
            <p:ph type="title"/>
          </p:nvPr>
        </p:nvSpPr>
        <p:spPr>
          <a:xfrm>
            <a:off x="4116391" y="441325"/>
            <a:ext cx="7632700" cy="1223964"/>
          </a:xfrm>
          <a:prstGeom prst="rect">
            <a:avLst/>
          </a:prstGeom>
        </p:spPr>
        <p:txBody>
          <a:bodyPr lIns="0" rIns="0" anchor="t"/>
          <a:lstStyle/>
          <a:p>
            <a:r>
              <a:rPr lang="en-US" noProof="0"/>
              <a:t>Click to edit Master title style</a:t>
            </a:r>
            <a:endParaRPr lang="en-GB" noProof="0"/>
          </a:p>
        </p:txBody>
      </p:sp>
      <p:sp>
        <p:nvSpPr>
          <p:cNvPr id="2" name="TextBox 1">
            <a:extLst>
              <a:ext uri="{FF2B5EF4-FFF2-40B4-BE49-F238E27FC236}">
                <a16:creationId xmlns:a16="http://schemas.microsoft.com/office/drawing/2014/main" id="{E4740C5B-795C-263B-EF8C-F6D6F515F11A}"/>
              </a:ext>
            </a:extLst>
          </p:cNvPr>
          <p:cNvSpPr txBox="1"/>
          <p:nvPr/>
        </p:nvSpPr>
        <p:spPr>
          <a:xfrm>
            <a:off x="4116388"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6 – 10 October · Lima, Peru and virtual</a:t>
            </a:r>
          </a:p>
        </p:txBody>
      </p:sp>
      <p:sp>
        <p:nvSpPr>
          <p:cNvPr id="4" name="TextBox 3">
            <a:extLst>
              <a:ext uri="{FF2B5EF4-FFF2-40B4-BE49-F238E27FC236}">
                <a16:creationId xmlns:a16="http://schemas.microsoft.com/office/drawing/2014/main" id="{263D824F-8AFF-6ADF-C6B4-0F1EB9395C31}"/>
              </a:ext>
            </a:extLst>
          </p:cNvPr>
          <p:cNvSpPr txBox="1"/>
          <p:nvPr/>
        </p:nvSpPr>
        <p:spPr>
          <a:xfrm>
            <a:off x="7789864"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hivr4p.org</a:t>
            </a:r>
          </a:p>
        </p:txBody>
      </p:sp>
      <p:pic>
        <p:nvPicPr>
          <p:cNvPr id="5" name="Picture 4">
            <a:extLst>
              <a:ext uri="{FF2B5EF4-FFF2-40B4-BE49-F238E27FC236}">
                <a16:creationId xmlns:a16="http://schemas.microsoft.com/office/drawing/2014/main" id="{E24AEFD4-8389-EE83-21B7-2943C3CF812C}"/>
              </a:ext>
            </a:extLst>
          </p:cNvPr>
          <p:cNvPicPr>
            <a:picLocks noChangeAspect="1"/>
          </p:cNvPicPr>
          <p:nvPr/>
        </p:nvPicPr>
        <p:blipFill rotWithShape="1">
          <a:blip r:embed="rId2"/>
          <a:srcRect l="33580"/>
          <a:stretch/>
        </p:blipFill>
        <p:spPr>
          <a:xfrm>
            <a:off x="-28800" y="1862992"/>
            <a:ext cx="3644305" cy="5020408"/>
          </a:xfrm>
          <a:prstGeom prst="rect">
            <a:avLst/>
          </a:prstGeom>
        </p:spPr>
      </p:pic>
      <p:pic>
        <p:nvPicPr>
          <p:cNvPr id="7" name="Picture 6">
            <a:extLst>
              <a:ext uri="{FF2B5EF4-FFF2-40B4-BE49-F238E27FC236}">
                <a16:creationId xmlns:a16="http://schemas.microsoft.com/office/drawing/2014/main" id="{CCA41A12-3D45-7D2B-F8D3-D598B7190BA5}"/>
              </a:ext>
            </a:extLst>
          </p:cNvPr>
          <p:cNvPicPr>
            <a:picLocks noChangeAspect="1"/>
          </p:cNvPicPr>
          <p:nvPr userDrawn="1"/>
        </p:nvPicPr>
        <p:blipFill rotWithShape="1">
          <a:blip r:embed="rId2"/>
          <a:srcRect l="33580"/>
          <a:stretch/>
        </p:blipFill>
        <p:spPr>
          <a:xfrm>
            <a:off x="-28800" y="1862992"/>
            <a:ext cx="3644305" cy="5020408"/>
          </a:xfrm>
          <a:prstGeom prst="rect">
            <a:avLst/>
          </a:prstGeom>
        </p:spPr>
      </p:pic>
    </p:spTree>
    <p:extLst>
      <p:ext uri="{BB962C8B-B14F-4D97-AF65-F5344CB8AC3E}">
        <p14:creationId xmlns:p14="http://schemas.microsoft.com/office/powerpoint/2010/main" val="2216447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D21A2CA5-C9BE-8646-A49A-C5E2D560704B}"/>
              </a:ext>
            </a:extLst>
          </p:cNvPr>
          <p:cNvSpPr>
            <a:spLocks noGrp="1"/>
          </p:cNvSpPr>
          <p:nvPr>
            <p:ph sz="quarter" idx="13" hasCustomPrompt="1"/>
          </p:nvPr>
        </p:nvSpPr>
        <p:spPr>
          <a:xfrm>
            <a:off x="4116391" y="2097091"/>
            <a:ext cx="7632701" cy="4103687"/>
          </a:xfrm>
        </p:spPr>
        <p:txBody>
          <a:bodyPr lIns="0" rIns="0"/>
          <a:lstStyle>
            <a:lvl1pPr marL="0" indent="0">
              <a:buFont typeface="Courier New" panose="02070309020205020404" pitchFamily="49" charset="0"/>
              <a:buNone/>
              <a:defRPr/>
            </a:lvl1pPr>
          </a:lstStyle>
          <a:p>
            <a:r>
              <a:rPr lang="en-GB" noProof="0"/>
              <a:t>Nulla quis lorem ut libero malesuada feugiat. Curabitur non nulla sit amet nisl tempus convallis quis ac lectus.</a:t>
            </a:r>
          </a:p>
          <a:p>
            <a:r>
              <a:rPr lang="en-GB" noProof="0"/>
              <a:t>Proin eget tortor risus. Lorem ipsum dolor sit amet, consectetur adipiscing elit.</a:t>
            </a:r>
          </a:p>
          <a:p>
            <a:pPr marL="457200" indent="-457200">
              <a:buFont typeface="Arial" panose="020B0604020202020204" pitchFamily="34" charset="0"/>
              <a:buChar char="•"/>
            </a:pPr>
            <a:r>
              <a:rPr lang="en-GB" noProof="0"/>
              <a:t>Donec rutrum congue leo eget malesuada.</a:t>
            </a:r>
          </a:p>
          <a:p>
            <a:pPr marL="457200" indent="-457200">
              <a:buFont typeface="Arial" panose="020B0604020202020204" pitchFamily="34" charset="0"/>
              <a:buChar char="•"/>
            </a:pPr>
            <a:r>
              <a:rPr lang="en-GB" noProof="0"/>
              <a:t>Curabitur aliquet quam id dui posuere blandit.</a:t>
            </a:r>
          </a:p>
          <a:p>
            <a:pPr marL="457200" indent="-457200">
              <a:buFont typeface="Arial" panose="020B0604020202020204" pitchFamily="34" charset="0"/>
              <a:buChar char="•"/>
            </a:pPr>
            <a:r>
              <a:rPr lang="en-GB" noProof="0"/>
              <a:t>Proin eget tortor risus.</a:t>
            </a:r>
          </a:p>
        </p:txBody>
      </p:sp>
      <p:sp>
        <p:nvSpPr>
          <p:cNvPr id="17" name="Title 1">
            <a:extLst>
              <a:ext uri="{FF2B5EF4-FFF2-40B4-BE49-F238E27FC236}">
                <a16:creationId xmlns:a16="http://schemas.microsoft.com/office/drawing/2014/main" id="{0B918DAA-45D8-EF4A-B0DE-9DB83618DF2E}"/>
              </a:ext>
            </a:extLst>
          </p:cNvPr>
          <p:cNvSpPr>
            <a:spLocks noGrp="1"/>
          </p:cNvSpPr>
          <p:nvPr>
            <p:ph type="title"/>
          </p:nvPr>
        </p:nvSpPr>
        <p:spPr>
          <a:xfrm>
            <a:off x="4116391" y="441325"/>
            <a:ext cx="7632700" cy="1223964"/>
          </a:xfrm>
          <a:prstGeom prst="rect">
            <a:avLst/>
          </a:prstGeom>
        </p:spPr>
        <p:txBody>
          <a:bodyPr lIns="0" rIns="0" anchor="t"/>
          <a:lstStyle/>
          <a:p>
            <a:r>
              <a:rPr lang="en-US" noProof="0"/>
              <a:t>Click to edit Master title style</a:t>
            </a:r>
            <a:endParaRPr lang="en-GB" noProof="0"/>
          </a:p>
        </p:txBody>
      </p:sp>
      <p:sp>
        <p:nvSpPr>
          <p:cNvPr id="9" name="TextBox 8">
            <a:extLst>
              <a:ext uri="{FF2B5EF4-FFF2-40B4-BE49-F238E27FC236}">
                <a16:creationId xmlns:a16="http://schemas.microsoft.com/office/drawing/2014/main" id="{EE2431B0-0DEE-274A-8AA7-F4388EFA23F8}"/>
              </a:ext>
            </a:extLst>
          </p:cNvPr>
          <p:cNvSpPr txBox="1"/>
          <p:nvPr/>
        </p:nvSpPr>
        <p:spPr>
          <a:xfrm>
            <a:off x="6312024" y="6416676"/>
            <a:ext cx="1763711" cy="215900"/>
          </a:xfrm>
          <a:prstGeom prst="rect">
            <a:avLst/>
          </a:prstGeom>
          <a:noFill/>
        </p:spPr>
        <p:txBody>
          <a:bodyPr wrap="square" lIns="0" tIns="0" rIns="0" bIns="0" rtlCol="0" anchor="ctr">
            <a:noAutofit/>
          </a:bodyPr>
          <a:lstStyle/>
          <a:p>
            <a:endParaRPr lang="en-GB" sz="1000" kern="1200" noProof="0" dirty="0">
              <a:solidFill>
                <a:schemeClr val="tx1"/>
              </a:solidFill>
              <a:effectLst/>
              <a:latin typeface="+mn-lt"/>
              <a:ea typeface="+mn-ea"/>
              <a:cs typeface="+mn-cs"/>
            </a:endParaRPr>
          </a:p>
        </p:txBody>
      </p:sp>
      <p:sp>
        <p:nvSpPr>
          <p:cNvPr id="4" name="TextBox 3">
            <a:extLst>
              <a:ext uri="{FF2B5EF4-FFF2-40B4-BE49-F238E27FC236}">
                <a16:creationId xmlns:a16="http://schemas.microsoft.com/office/drawing/2014/main" id="{B86A5C6F-622E-27F2-DD2C-007DF2BE16A2}"/>
              </a:ext>
            </a:extLst>
          </p:cNvPr>
          <p:cNvSpPr txBox="1"/>
          <p:nvPr/>
        </p:nvSpPr>
        <p:spPr>
          <a:xfrm>
            <a:off x="4116388"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6 – 10 October · Lima, Peru and virtual</a:t>
            </a:r>
          </a:p>
        </p:txBody>
      </p:sp>
      <p:sp>
        <p:nvSpPr>
          <p:cNvPr id="5" name="TextBox 4">
            <a:extLst>
              <a:ext uri="{FF2B5EF4-FFF2-40B4-BE49-F238E27FC236}">
                <a16:creationId xmlns:a16="http://schemas.microsoft.com/office/drawing/2014/main" id="{E71A4EB4-DF3E-913F-C1DD-43A982C4DE8F}"/>
              </a:ext>
            </a:extLst>
          </p:cNvPr>
          <p:cNvSpPr txBox="1"/>
          <p:nvPr/>
        </p:nvSpPr>
        <p:spPr>
          <a:xfrm>
            <a:off x="7789864"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hivr4p.org</a:t>
            </a:r>
          </a:p>
        </p:txBody>
      </p:sp>
      <p:pic>
        <p:nvPicPr>
          <p:cNvPr id="6" name="Picture 5">
            <a:extLst>
              <a:ext uri="{FF2B5EF4-FFF2-40B4-BE49-F238E27FC236}">
                <a16:creationId xmlns:a16="http://schemas.microsoft.com/office/drawing/2014/main" id="{CE40B922-BF12-82EF-C654-1E04DAA43DC1}"/>
              </a:ext>
            </a:extLst>
          </p:cNvPr>
          <p:cNvPicPr>
            <a:picLocks noChangeAspect="1"/>
          </p:cNvPicPr>
          <p:nvPr/>
        </p:nvPicPr>
        <p:blipFill rotWithShape="1">
          <a:blip r:embed="rId2"/>
          <a:srcRect l="33580"/>
          <a:stretch/>
        </p:blipFill>
        <p:spPr>
          <a:xfrm>
            <a:off x="-28800" y="1862992"/>
            <a:ext cx="3644305" cy="5020408"/>
          </a:xfrm>
          <a:prstGeom prst="rect">
            <a:avLst/>
          </a:prstGeom>
        </p:spPr>
      </p:pic>
      <p:sp>
        <p:nvSpPr>
          <p:cNvPr id="2" name="TextBox 1">
            <a:extLst>
              <a:ext uri="{FF2B5EF4-FFF2-40B4-BE49-F238E27FC236}">
                <a16:creationId xmlns:a16="http://schemas.microsoft.com/office/drawing/2014/main" id="{497EEE8C-0759-0E55-24E9-0E6E2BD085B2}"/>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dirty="0">
              <a:solidFill>
                <a:schemeClr val="tx1"/>
              </a:solidFill>
              <a:effectLst/>
              <a:latin typeface="+mn-lt"/>
              <a:ea typeface="+mn-ea"/>
              <a:cs typeface="+mn-cs"/>
            </a:endParaRPr>
          </a:p>
        </p:txBody>
      </p:sp>
      <p:pic>
        <p:nvPicPr>
          <p:cNvPr id="8" name="Picture 7">
            <a:extLst>
              <a:ext uri="{FF2B5EF4-FFF2-40B4-BE49-F238E27FC236}">
                <a16:creationId xmlns:a16="http://schemas.microsoft.com/office/drawing/2014/main" id="{C463B149-36B2-EB1A-CE8D-71E391F0C22B}"/>
              </a:ext>
            </a:extLst>
          </p:cNvPr>
          <p:cNvPicPr>
            <a:picLocks noChangeAspect="1"/>
          </p:cNvPicPr>
          <p:nvPr userDrawn="1"/>
        </p:nvPicPr>
        <p:blipFill rotWithShape="1">
          <a:blip r:embed="rId2"/>
          <a:srcRect l="33580"/>
          <a:stretch/>
        </p:blipFill>
        <p:spPr>
          <a:xfrm>
            <a:off x="-28800" y="1862992"/>
            <a:ext cx="3644305" cy="5020408"/>
          </a:xfrm>
          <a:prstGeom prst="rect">
            <a:avLst/>
          </a:prstGeom>
        </p:spPr>
      </p:pic>
    </p:spTree>
    <p:extLst>
      <p:ext uri="{BB962C8B-B14F-4D97-AF65-F5344CB8AC3E}">
        <p14:creationId xmlns:p14="http://schemas.microsoft.com/office/powerpoint/2010/main" val="2568066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124E970-CD7C-2893-4293-CAADEBD4D699}"/>
              </a:ext>
            </a:extLst>
          </p:cNvPr>
          <p:cNvSpPr/>
          <p:nvPr/>
        </p:nvSpPr>
        <p:spPr>
          <a:xfrm>
            <a:off x="0" y="0"/>
            <a:ext cx="12192000" cy="1665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6" name="Title 1">
            <a:extLst>
              <a:ext uri="{FF2B5EF4-FFF2-40B4-BE49-F238E27FC236}">
                <a16:creationId xmlns:a16="http://schemas.microsoft.com/office/drawing/2014/main" id="{C7B76CD7-5462-E949-A051-E9D81807286B}"/>
              </a:ext>
            </a:extLst>
          </p:cNvPr>
          <p:cNvSpPr>
            <a:spLocks noGrp="1"/>
          </p:cNvSpPr>
          <p:nvPr>
            <p:ph type="title"/>
          </p:nvPr>
        </p:nvSpPr>
        <p:spPr>
          <a:xfrm>
            <a:off x="442913" y="441325"/>
            <a:ext cx="8640762" cy="1223964"/>
          </a:xfrm>
          <a:prstGeom prst="rect">
            <a:avLst/>
          </a:prstGeom>
        </p:spPr>
        <p:txBody>
          <a:bodyPr lIns="0" rIns="0" anchor="t"/>
          <a:lstStyle/>
          <a:p>
            <a:r>
              <a:rPr lang="en-US" noProof="0"/>
              <a:t>Click to edit Master title style</a:t>
            </a:r>
            <a:endParaRPr lang="en-GB" noProof="0"/>
          </a:p>
        </p:txBody>
      </p:sp>
      <p:sp>
        <p:nvSpPr>
          <p:cNvPr id="3" name="TextBox 2">
            <a:extLst>
              <a:ext uri="{FF2B5EF4-FFF2-40B4-BE49-F238E27FC236}">
                <a16:creationId xmlns:a16="http://schemas.microsoft.com/office/drawing/2014/main" id="{ED336903-C42D-0B24-3543-E020D15776BE}"/>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6 – 10 October · Lima, Peru and virtual</a:t>
            </a:r>
          </a:p>
        </p:txBody>
      </p:sp>
      <p:sp>
        <p:nvSpPr>
          <p:cNvPr id="6" name="TextBox 5">
            <a:extLst>
              <a:ext uri="{FF2B5EF4-FFF2-40B4-BE49-F238E27FC236}">
                <a16:creationId xmlns:a16="http://schemas.microsoft.com/office/drawing/2014/main" id="{8B1458B3-1D91-F3A6-83FD-350154A757C1}"/>
              </a:ext>
            </a:extLst>
          </p:cNvPr>
          <p:cNvSpPr txBox="1"/>
          <p:nvPr/>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hivr4p.org</a:t>
            </a:r>
          </a:p>
        </p:txBody>
      </p:sp>
      <p:pic>
        <p:nvPicPr>
          <p:cNvPr id="2" name="Picture 1">
            <a:extLst>
              <a:ext uri="{FF2B5EF4-FFF2-40B4-BE49-F238E27FC236}">
                <a16:creationId xmlns:a16="http://schemas.microsoft.com/office/drawing/2014/main" id="{6806B1D8-6A8F-870D-43B3-DFB9C45F78E7}"/>
              </a:ext>
            </a:extLst>
          </p:cNvPr>
          <p:cNvPicPr>
            <a:picLocks noChangeAspect="1"/>
          </p:cNvPicPr>
          <p:nvPr userDrawn="1"/>
        </p:nvPicPr>
        <p:blipFill>
          <a:blip r:embed="rId2"/>
          <a:srcRect/>
          <a:stretch/>
        </p:blipFill>
        <p:spPr>
          <a:xfrm>
            <a:off x="9458360" y="266700"/>
            <a:ext cx="2463933" cy="1318904"/>
          </a:xfrm>
          <a:prstGeom prst="rect">
            <a:avLst/>
          </a:prstGeom>
        </p:spPr>
      </p:pic>
    </p:spTree>
    <p:extLst>
      <p:ext uri="{BB962C8B-B14F-4D97-AF65-F5344CB8AC3E}">
        <p14:creationId xmlns:p14="http://schemas.microsoft.com/office/powerpoint/2010/main" val="2949412114"/>
      </p:ext>
    </p:extLst>
  </p:cSld>
  <p:clrMapOvr>
    <a:masterClrMapping/>
  </p:clrMapOvr>
  <p:extLst>
    <p:ext uri="{DCECCB84-F9BA-43D5-87BE-67443E8EF086}">
      <p15:sldGuideLst xmlns:p15="http://schemas.microsoft.com/office/powerpoint/2012/main">
        <p15:guide id="1" pos="572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cSld name="Image with Caption">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5F3D5C7-4751-A55A-E834-6BB5D0EFA324}"/>
              </a:ext>
            </a:extLst>
          </p:cNvPr>
          <p:cNvPicPr>
            <a:picLocks noChangeAspect="1"/>
          </p:cNvPicPr>
          <p:nvPr userDrawn="1"/>
        </p:nvPicPr>
        <p:blipFill>
          <a:blip r:embed="rId2"/>
          <a:stretch>
            <a:fillRect/>
          </a:stretch>
        </p:blipFill>
        <p:spPr>
          <a:xfrm>
            <a:off x="8201891" y="0"/>
            <a:ext cx="3990109" cy="6858000"/>
          </a:xfrm>
          <a:prstGeom prst="rect">
            <a:avLst/>
          </a:prstGeom>
        </p:spPr>
      </p:pic>
      <p:pic>
        <p:nvPicPr>
          <p:cNvPr id="14" name="Picture 13">
            <a:extLst>
              <a:ext uri="{FF2B5EF4-FFF2-40B4-BE49-F238E27FC236}">
                <a16:creationId xmlns:a16="http://schemas.microsoft.com/office/drawing/2014/main" id="{355EF3FC-D308-0EA3-B86E-FB56087D1F47}"/>
              </a:ext>
            </a:extLst>
          </p:cNvPr>
          <p:cNvPicPr>
            <a:picLocks noChangeAspect="1"/>
          </p:cNvPicPr>
          <p:nvPr/>
        </p:nvPicPr>
        <p:blipFill>
          <a:blip r:embed="rId2"/>
          <a:stretch>
            <a:fillRect/>
          </a:stretch>
        </p:blipFill>
        <p:spPr>
          <a:xfrm>
            <a:off x="8201891" y="0"/>
            <a:ext cx="3990109" cy="6858000"/>
          </a:xfrm>
          <a:prstGeom prst="rect">
            <a:avLst/>
          </a:prstGeom>
        </p:spPr>
      </p:pic>
      <p:sp>
        <p:nvSpPr>
          <p:cNvPr id="8" name="Text Placeholder 7">
            <a:extLst>
              <a:ext uri="{FF2B5EF4-FFF2-40B4-BE49-F238E27FC236}">
                <a16:creationId xmlns:a16="http://schemas.microsoft.com/office/drawing/2014/main" id="{22D4093A-7AF9-304D-AE6D-F745B4F0164D}"/>
              </a:ext>
            </a:extLst>
          </p:cNvPr>
          <p:cNvSpPr>
            <a:spLocks noGrp="1"/>
          </p:cNvSpPr>
          <p:nvPr>
            <p:ph type="body" sz="quarter" idx="13" hasCustomPrompt="1"/>
          </p:nvPr>
        </p:nvSpPr>
        <p:spPr>
          <a:xfrm>
            <a:off x="442915" y="3256767"/>
            <a:ext cx="5437188" cy="2944008"/>
          </a:xfrm>
        </p:spPr>
        <p:txBody>
          <a:bodyPr anchor="t"/>
          <a:lstStyle>
            <a:lvl1pPr marL="0" indent="0">
              <a:buNone/>
              <a:defRPr/>
            </a:lvl1pPr>
          </a:lstStyle>
          <a:p>
            <a:pPr lvl="0"/>
            <a:r>
              <a:rPr lang="en-GB" noProof="0"/>
              <a:t>Nulla quis lorem ut libero malesuada feugiat. Curabitur non nulla sit amet nisl tempus convallis quis ac lectus.</a:t>
            </a:r>
          </a:p>
        </p:txBody>
      </p:sp>
      <p:sp>
        <p:nvSpPr>
          <p:cNvPr id="10" name="Picture Placeholder 9">
            <a:extLst>
              <a:ext uri="{FF2B5EF4-FFF2-40B4-BE49-F238E27FC236}">
                <a16:creationId xmlns:a16="http://schemas.microsoft.com/office/drawing/2014/main" id="{A12FA691-34E1-B147-9F45-2CFB053A59B9}"/>
              </a:ext>
            </a:extLst>
          </p:cNvPr>
          <p:cNvSpPr>
            <a:spLocks noGrp="1"/>
          </p:cNvSpPr>
          <p:nvPr>
            <p:ph type="pic" sz="quarter" idx="14"/>
          </p:nvPr>
        </p:nvSpPr>
        <p:spPr>
          <a:xfrm>
            <a:off x="6311903" y="786581"/>
            <a:ext cx="5437185" cy="5299587"/>
          </a:xfrm>
          <a:solidFill>
            <a:schemeClr val="accent2"/>
          </a:solidFill>
        </p:spPr>
        <p:txBody>
          <a:bodyPr anchor="ctr"/>
          <a:lstStyle>
            <a:lvl1pPr marL="0" indent="0" algn="ctr">
              <a:buNone/>
              <a:defRPr/>
            </a:lvl1pPr>
          </a:lstStyle>
          <a:p>
            <a:r>
              <a:rPr lang="en-US" noProof="0" dirty="0"/>
              <a:t>Click icon to add picture</a:t>
            </a:r>
            <a:endParaRPr lang="en-GB" noProof="0" dirty="0"/>
          </a:p>
        </p:txBody>
      </p:sp>
      <p:sp>
        <p:nvSpPr>
          <p:cNvPr id="11" name="Title 10">
            <a:extLst>
              <a:ext uri="{FF2B5EF4-FFF2-40B4-BE49-F238E27FC236}">
                <a16:creationId xmlns:a16="http://schemas.microsoft.com/office/drawing/2014/main" id="{22C07795-8A1B-4F48-ADAF-7475467E7A60}"/>
              </a:ext>
            </a:extLst>
          </p:cNvPr>
          <p:cNvSpPr>
            <a:spLocks noGrp="1"/>
          </p:cNvSpPr>
          <p:nvPr>
            <p:ph type="title"/>
          </p:nvPr>
        </p:nvSpPr>
        <p:spPr>
          <a:xfrm>
            <a:off x="442913" y="1665294"/>
            <a:ext cx="5437187" cy="1428641"/>
          </a:xfrm>
          <a:prstGeom prst="rect">
            <a:avLst/>
          </a:prstGeom>
        </p:spPr>
        <p:txBody>
          <a:bodyPr lIns="0" rIns="0" anchor="b"/>
          <a:lstStyle/>
          <a:p>
            <a:r>
              <a:rPr lang="en-US" noProof="0"/>
              <a:t>Click to edit Master title style</a:t>
            </a:r>
            <a:endParaRPr lang="en-GB" noProof="0"/>
          </a:p>
        </p:txBody>
      </p:sp>
      <p:sp>
        <p:nvSpPr>
          <p:cNvPr id="16" name="TextBox 15">
            <a:extLst>
              <a:ext uri="{FF2B5EF4-FFF2-40B4-BE49-F238E27FC236}">
                <a16:creationId xmlns:a16="http://schemas.microsoft.com/office/drawing/2014/main" id="{6DD43CCD-AAFC-B847-BF0F-B7E2A805F6E1}"/>
              </a:ext>
            </a:extLst>
          </p:cNvPr>
          <p:cNvSpPr txBox="1"/>
          <p:nvPr/>
        </p:nvSpPr>
        <p:spPr>
          <a:xfrm>
            <a:off x="6312024" y="6416676"/>
            <a:ext cx="1763711" cy="215900"/>
          </a:xfrm>
          <a:prstGeom prst="rect">
            <a:avLst/>
          </a:prstGeom>
          <a:noFill/>
        </p:spPr>
        <p:txBody>
          <a:bodyPr wrap="square" lIns="0" tIns="0" rIns="0" bIns="0" rtlCol="0" anchor="ctr">
            <a:noAutofit/>
          </a:bodyPr>
          <a:lstStyle/>
          <a:p>
            <a:endParaRPr lang="en-GB" sz="1000" kern="1200" noProof="0" dirty="0">
              <a:solidFill>
                <a:schemeClr val="tx1"/>
              </a:solidFill>
              <a:effectLst/>
              <a:latin typeface="+mn-lt"/>
              <a:ea typeface="+mn-ea"/>
              <a:cs typeface="+mn-cs"/>
            </a:endParaRPr>
          </a:p>
        </p:txBody>
      </p:sp>
      <p:sp>
        <p:nvSpPr>
          <p:cNvPr id="17" name="TextBox 16">
            <a:extLst>
              <a:ext uri="{FF2B5EF4-FFF2-40B4-BE49-F238E27FC236}">
                <a16:creationId xmlns:a16="http://schemas.microsoft.com/office/drawing/2014/main" id="{7756C7A6-127D-CF51-4F27-339AF6FC4035}"/>
              </a:ext>
            </a:extLst>
          </p:cNvPr>
          <p:cNvSpPr txBox="1"/>
          <p:nvPr/>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6 – 10 October · Lima, Peru and virtual</a:t>
            </a:r>
          </a:p>
        </p:txBody>
      </p:sp>
      <p:sp>
        <p:nvSpPr>
          <p:cNvPr id="18" name="TextBox 17">
            <a:extLst>
              <a:ext uri="{FF2B5EF4-FFF2-40B4-BE49-F238E27FC236}">
                <a16:creationId xmlns:a16="http://schemas.microsoft.com/office/drawing/2014/main" id="{602CF168-ADF8-8751-9873-5D7530474886}"/>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hivr4p.org</a:t>
            </a:r>
          </a:p>
        </p:txBody>
      </p:sp>
      <p:sp>
        <p:nvSpPr>
          <p:cNvPr id="3" name="TextBox 2">
            <a:extLst>
              <a:ext uri="{FF2B5EF4-FFF2-40B4-BE49-F238E27FC236}">
                <a16:creationId xmlns:a16="http://schemas.microsoft.com/office/drawing/2014/main" id="{1ED1A1DD-8717-114E-6FA1-B61B541B07EB}"/>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dirty="0">
              <a:solidFill>
                <a:schemeClr val="tx1"/>
              </a:solidFill>
              <a:effectLst/>
              <a:latin typeface="+mn-lt"/>
              <a:ea typeface="+mn-ea"/>
              <a:cs typeface="+mn-cs"/>
            </a:endParaRPr>
          </a:p>
        </p:txBody>
      </p:sp>
    </p:spTree>
    <p:extLst>
      <p:ext uri="{BB962C8B-B14F-4D97-AF65-F5344CB8AC3E}">
        <p14:creationId xmlns:p14="http://schemas.microsoft.com/office/powerpoint/2010/main" val="2181822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Image and Content - Pattern 1">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4F3A5FCE-4D05-31BE-1CD4-6CE5C773CCAD}"/>
              </a:ext>
            </a:extLst>
          </p:cNvPr>
          <p:cNvPicPr>
            <a:picLocks noChangeAspect="1"/>
          </p:cNvPicPr>
          <p:nvPr userDrawn="1"/>
        </p:nvPicPr>
        <p:blipFill>
          <a:blip r:embed="rId2"/>
          <a:srcRect t="30778" b="30778"/>
          <a:stretch/>
        </p:blipFill>
        <p:spPr>
          <a:xfrm rot="5400000">
            <a:off x="-880787" y="2546073"/>
            <a:ext cx="5192712" cy="3431142"/>
          </a:xfrm>
          <a:prstGeom prst="rect">
            <a:avLst/>
          </a:prstGeom>
        </p:spPr>
      </p:pic>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6311903" y="2097091"/>
            <a:ext cx="5437188" cy="4103687"/>
          </a:xfrm>
          <a:prstGeom prst="rect">
            <a:avLst/>
          </a:prstGeom>
        </p:spPr>
        <p:txBody>
          <a:bodyPr lIns="0" tIns="0" rIns="0" bIns="0">
            <a:normAutofit/>
          </a:bodyPr>
          <a:lstStyle>
            <a:lvl1pPr marL="0" indent="0">
              <a:buNone/>
              <a:defRPr sz="2000"/>
            </a:lvl1pPr>
          </a:lstStyle>
          <a:p>
            <a:pPr lvl="0"/>
            <a:r>
              <a:rPr lang="en-US" noProof="0"/>
              <a:t>Click to edit Master text styles</a:t>
            </a:r>
          </a:p>
        </p:txBody>
      </p:sp>
      <p:sp>
        <p:nvSpPr>
          <p:cNvPr id="7" name="Picture Placeholder 2">
            <a:extLst>
              <a:ext uri="{FF2B5EF4-FFF2-40B4-BE49-F238E27FC236}">
                <a16:creationId xmlns:a16="http://schemas.microsoft.com/office/drawing/2014/main" id="{14DCF326-D6B4-5E4A-8E2C-D9FE40FD28A1}"/>
              </a:ext>
            </a:extLst>
          </p:cNvPr>
          <p:cNvSpPr>
            <a:spLocks noGrp="1"/>
          </p:cNvSpPr>
          <p:nvPr>
            <p:ph type="pic" sz="quarter" idx="15"/>
          </p:nvPr>
        </p:nvSpPr>
        <p:spPr>
          <a:xfrm>
            <a:off x="442915" y="2097091"/>
            <a:ext cx="5437188" cy="4103687"/>
          </a:xfrm>
          <a:prstGeom prst="rect">
            <a:avLst/>
          </a:prstGeom>
          <a:solidFill>
            <a:schemeClr val="tx2"/>
          </a:solidFill>
        </p:spPr>
        <p:txBody>
          <a:bodyPr lIns="0" tIns="0" rIns="0" bIns="0" anchor="ctr"/>
          <a:lstStyle>
            <a:lvl1pPr marL="0" indent="0" algn="ctr">
              <a:buNone/>
              <a:defRPr/>
            </a:lvl1pPr>
          </a:lstStyle>
          <a:p>
            <a:r>
              <a:rPr lang="en-US" noProof="0" dirty="0"/>
              <a:t>Click icon to add picture</a:t>
            </a:r>
            <a:endParaRPr lang="en-GB" noProof="0" dirty="0"/>
          </a:p>
        </p:txBody>
      </p:sp>
      <p:sp>
        <p:nvSpPr>
          <p:cNvPr id="13" name="Title 1">
            <a:extLst>
              <a:ext uri="{FF2B5EF4-FFF2-40B4-BE49-F238E27FC236}">
                <a16:creationId xmlns:a16="http://schemas.microsoft.com/office/drawing/2014/main" id="{3A9FAEF4-2CDC-9742-AEF3-A25C5A448891}"/>
              </a:ext>
            </a:extLst>
          </p:cNvPr>
          <p:cNvSpPr>
            <a:spLocks noGrp="1"/>
          </p:cNvSpPr>
          <p:nvPr>
            <p:ph type="title"/>
          </p:nvPr>
        </p:nvSpPr>
        <p:spPr>
          <a:xfrm>
            <a:off x="4116391" y="441325"/>
            <a:ext cx="7632700" cy="1223964"/>
          </a:xfrm>
          <a:prstGeom prst="rect">
            <a:avLst/>
          </a:prstGeom>
        </p:spPr>
        <p:txBody>
          <a:bodyPr lIns="0" tIns="0" rIns="0" bIns="0" anchor="t"/>
          <a:lstStyle/>
          <a:p>
            <a:r>
              <a:rPr lang="en-US" noProof="0"/>
              <a:t>Click to edit Master title style</a:t>
            </a:r>
            <a:endParaRPr lang="en-GB" noProof="0"/>
          </a:p>
        </p:txBody>
      </p:sp>
      <p:sp>
        <p:nvSpPr>
          <p:cNvPr id="11" name="TextBox 10">
            <a:extLst>
              <a:ext uri="{FF2B5EF4-FFF2-40B4-BE49-F238E27FC236}">
                <a16:creationId xmlns:a16="http://schemas.microsoft.com/office/drawing/2014/main" id="{AF9BC3C2-303A-12CB-9291-D0D960E99FC9}"/>
              </a:ext>
            </a:extLst>
          </p:cNvPr>
          <p:cNvSpPr txBox="1"/>
          <p:nvPr userDrawn="1"/>
        </p:nvSpPr>
        <p:spPr>
          <a:xfrm>
            <a:off x="4116388"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6 – 10 October · Lima, Peru and virtual</a:t>
            </a:r>
          </a:p>
        </p:txBody>
      </p:sp>
      <p:sp>
        <p:nvSpPr>
          <p:cNvPr id="12" name="TextBox 11">
            <a:extLst>
              <a:ext uri="{FF2B5EF4-FFF2-40B4-BE49-F238E27FC236}">
                <a16:creationId xmlns:a16="http://schemas.microsoft.com/office/drawing/2014/main" id="{E7A9DA97-3B37-BB0F-1BE6-74FB3CC95EA0}"/>
              </a:ext>
            </a:extLst>
          </p:cNvPr>
          <p:cNvSpPr txBox="1"/>
          <p:nvPr userDrawn="1"/>
        </p:nvSpPr>
        <p:spPr>
          <a:xfrm>
            <a:off x="7789864"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hivr4p.org</a:t>
            </a:r>
          </a:p>
        </p:txBody>
      </p:sp>
    </p:spTree>
    <p:extLst>
      <p:ext uri="{BB962C8B-B14F-4D97-AF65-F5344CB8AC3E}">
        <p14:creationId xmlns:p14="http://schemas.microsoft.com/office/powerpoint/2010/main" val="1246481344"/>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Image and Content 1">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C6D1B286-EE94-DE44-8BBB-C1AC46863680}"/>
              </a:ext>
            </a:extLst>
          </p:cNvPr>
          <p:cNvSpPr>
            <a:spLocks noGrp="1"/>
          </p:cNvSpPr>
          <p:nvPr>
            <p:ph sz="quarter" idx="13"/>
          </p:nvPr>
        </p:nvSpPr>
        <p:spPr>
          <a:xfrm>
            <a:off x="442913" y="2097089"/>
            <a:ext cx="5437187" cy="4103686"/>
          </a:xfrm>
        </p:spPr>
        <p:txBody>
          <a:bodyPr/>
          <a:lstStyle>
            <a:lvl1pPr marL="0" indent="0">
              <a:buNone/>
              <a:defRPr/>
            </a:lvl1pPr>
          </a:lstStyle>
          <a:p>
            <a:pPr lvl="0"/>
            <a:r>
              <a:rPr lang="en-US" noProof="0"/>
              <a:t>Click to edit Master text styles</a:t>
            </a:r>
          </a:p>
        </p:txBody>
      </p:sp>
      <p:sp>
        <p:nvSpPr>
          <p:cNvPr id="20" name="Title 1">
            <a:extLst>
              <a:ext uri="{FF2B5EF4-FFF2-40B4-BE49-F238E27FC236}">
                <a16:creationId xmlns:a16="http://schemas.microsoft.com/office/drawing/2014/main" id="{93976421-9C43-4A44-829D-511FFE0243F2}"/>
              </a:ext>
            </a:extLst>
          </p:cNvPr>
          <p:cNvSpPr>
            <a:spLocks noGrp="1"/>
          </p:cNvSpPr>
          <p:nvPr>
            <p:ph type="title"/>
          </p:nvPr>
        </p:nvSpPr>
        <p:spPr>
          <a:xfrm>
            <a:off x="4116391" y="441325"/>
            <a:ext cx="7632700" cy="1223964"/>
          </a:xfrm>
          <a:prstGeom prst="rect">
            <a:avLst/>
          </a:prstGeom>
        </p:spPr>
        <p:txBody>
          <a:bodyPr lIns="0" rIns="0" anchor="t"/>
          <a:lstStyle/>
          <a:p>
            <a:r>
              <a:rPr lang="en-US" noProof="0"/>
              <a:t>Click to edit Master title style</a:t>
            </a:r>
            <a:endParaRPr lang="en-GB" noProof="0"/>
          </a:p>
        </p:txBody>
      </p:sp>
      <p:sp>
        <p:nvSpPr>
          <p:cNvPr id="3" name="Picture Placeholder 2">
            <a:extLst>
              <a:ext uri="{FF2B5EF4-FFF2-40B4-BE49-F238E27FC236}">
                <a16:creationId xmlns:a16="http://schemas.microsoft.com/office/drawing/2014/main" id="{7BCB34A3-C584-1046-8C17-AB1BCE2694C8}"/>
              </a:ext>
            </a:extLst>
          </p:cNvPr>
          <p:cNvSpPr>
            <a:spLocks noGrp="1"/>
          </p:cNvSpPr>
          <p:nvPr>
            <p:ph type="pic" sz="quarter" idx="14"/>
          </p:nvPr>
        </p:nvSpPr>
        <p:spPr>
          <a:xfrm>
            <a:off x="6311903" y="2097091"/>
            <a:ext cx="5437188" cy="4103687"/>
          </a:xfrm>
          <a:solidFill>
            <a:schemeClr val="accent2"/>
          </a:solidFill>
        </p:spPr>
        <p:txBody>
          <a:bodyPr anchor="ctr"/>
          <a:lstStyle>
            <a:lvl1pPr marL="0" indent="0" algn="ctr">
              <a:buNone/>
              <a:defRPr/>
            </a:lvl1pPr>
          </a:lstStyle>
          <a:p>
            <a:r>
              <a:rPr lang="en-US" noProof="0" dirty="0"/>
              <a:t>Click icon to add picture</a:t>
            </a:r>
            <a:endParaRPr lang="en-GB" noProof="0" dirty="0"/>
          </a:p>
        </p:txBody>
      </p:sp>
      <p:sp>
        <p:nvSpPr>
          <p:cNvPr id="11" name="TextBox 10">
            <a:extLst>
              <a:ext uri="{FF2B5EF4-FFF2-40B4-BE49-F238E27FC236}">
                <a16:creationId xmlns:a16="http://schemas.microsoft.com/office/drawing/2014/main" id="{C51A06C6-814D-4A47-8F9A-552C373FA66E}"/>
              </a:ext>
            </a:extLst>
          </p:cNvPr>
          <p:cNvSpPr txBox="1"/>
          <p:nvPr/>
        </p:nvSpPr>
        <p:spPr>
          <a:xfrm>
            <a:off x="6312024" y="6416676"/>
            <a:ext cx="1763711" cy="215900"/>
          </a:xfrm>
          <a:prstGeom prst="rect">
            <a:avLst/>
          </a:prstGeom>
          <a:noFill/>
        </p:spPr>
        <p:txBody>
          <a:bodyPr wrap="square" lIns="0" tIns="0" rIns="0" bIns="0" rtlCol="0" anchor="ctr">
            <a:noAutofit/>
          </a:bodyPr>
          <a:lstStyle/>
          <a:p>
            <a:endParaRPr lang="en-GB" sz="1000" kern="1200" noProof="0" dirty="0">
              <a:solidFill>
                <a:schemeClr val="tx1"/>
              </a:solidFill>
              <a:effectLst/>
              <a:latin typeface="+mn-lt"/>
              <a:ea typeface="+mn-ea"/>
              <a:cs typeface="+mn-cs"/>
            </a:endParaRPr>
          </a:p>
        </p:txBody>
      </p:sp>
      <p:sp>
        <p:nvSpPr>
          <p:cNvPr id="5" name="TextBox 4">
            <a:extLst>
              <a:ext uri="{FF2B5EF4-FFF2-40B4-BE49-F238E27FC236}">
                <a16:creationId xmlns:a16="http://schemas.microsoft.com/office/drawing/2014/main" id="{297A1E89-D11F-7D84-9492-E321845559FA}"/>
              </a:ext>
            </a:extLst>
          </p:cNvPr>
          <p:cNvSpPr txBox="1"/>
          <p:nvPr/>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6 – 10 October · Lima, Peru and virtual</a:t>
            </a:r>
          </a:p>
        </p:txBody>
      </p:sp>
      <p:sp>
        <p:nvSpPr>
          <p:cNvPr id="6" name="TextBox 5">
            <a:extLst>
              <a:ext uri="{FF2B5EF4-FFF2-40B4-BE49-F238E27FC236}">
                <a16:creationId xmlns:a16="http://schemas.microsoft.com/office/drawing/2014/main" id="{4186112A-495D-43C0-3AC7-06A4322B48AC}"/>
              </a:ext>
            </a:extLst>
          </p:cNvPr>
          <p:cNvSpPr txBox="1"/>
          <p:nvPr/>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hivr4p.org</a:t>
            </a:r>
          </a:p>
        </p:txBody>
      </p:sp>
      <p:sp>
        <p:nvSpPr>
          <p:cNvPr id="2" name="TextBox 1">
            <a:extLst>
              <a:ext uri="{FF2B5EF4-FFF2-40B4-BE49-F238E27FC236}">
                <a16:creationId xmlns:a16="http://schemas.microsoft.com/office/drawing/2014/main" id="{B7649B11-021B-9D5D-46F1-8BB777F17BE7}"/>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dirty="0">
              <a:solidFill>
                <a:schemeClr val="tx1"/>
              </a:solidFill>
              <a:effectLst/>
              <a:latin typeface="+mn-lt"/>
              <a:ea typeface="+mn-ea"/>
              <a:cs typeface="+mn-cs"/>
            </a:endParaRPr>
          </a:p>
        </p:txBody>
      </p:sp>
    </p:spTree>
    <p:extLst>
      <p:ext uri="{BB962C8B-B14F-4D97-AF65-F5344CB8AC3E}">
        <p14:creationId xmlns:p14="http://schemas.microsoft.com/office/powerpoint/2010/main" val="117913054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22D4093A-7AF9-304D-AE6D-F745B4F0164D}"/>
              </a:ext>
            </a:extLst>
          </p:cNvPr>
          <p:cNvSpPr>
            <a:spLocks noGrp="1"/>
          </p:cNvSpPr>
          <p:nvPr>
            <p:ph type="body" sz="quarter" idx="13" hasCustomPrompt="1"/>
          </p:nvPr>
        </p:nvSpPr>
        <p:spPr>
          <a:xfrm>
            <a:off x="442915" y="3256767"/>
            <a:ext cx="5437188" cy="2944008"/>
          </a:xfrm>
        </p:spPr>
        <p:txBody>
          <a:bodyPr anchor="t"/>
          <a:lstStyle>
            <a:lvl1pPr marL="0" indent="0">
              <a:buNone/>
              <a:defRPr/>
            </a:lvl1pPr>
          </a:lstStyle>
          <a:p>
            <a:pPr lvl="0"/>
            <a:r>
              <a:rPr lang="en-GB" noProof="0"/>
              <a:t>Nulla quis lorem ut libero malesuada feugiat. Curabitur non nulla sit amet nisl tempus convallis quis ac lectus.</a:t>
            </a:r>
          </a:p>
        </p:txBody>
      </p:sp>
      <p:sp>
        <p:nvSpPr>
          <p:cNvPr id="12" name="Content Placeholder 11">
            <a:extLst>
              <a:ext uri="{FF2B5EF4-FFF2-40B4-BE49-F238E27FC236}">
                <a16:creationId xmlns:a16="http://schemas.microsoft.com/office/drawing/2014/main" id="{FEE9A4EF-A011-1744-9932-D74E1968F6E7}"/>
              </a:ext>
            </a:extLst>
          </p:cNvPr>
          <p:cNvSpPr>
            <a:spLocks noGrp="1"/>
          </p:cNvSpPr>
          <p:nvPr>
            <p:ph sz="quarter" idx="14"/>
          </p:nvPr>
        </p:nvSpPr>
        <p:spPr>
          <a:xfrm>
            <a:off x="6311903" y="441325"/>
            <a:ext cx="5437188" cy="5759450"/>
          </a:xfrm>
        </p:spPr>
        <p:txBody>
          <a:bodyPr/>
          <a:lstStyle>
            <a:lvl1pPr marL="0" indent="0">
              <a:buNone/>
              <a:defRPr/>
            </a:lvl1pPr>
          </a:lstStyle>
          <a:p>
            <a:pPr lvl="0"/>
            <a:r>
              <a:rPr lang="en-US" noProof="0"/>
              <a:t>Click to edit Master text styles</a:t>
            </a:r>
          </a:p>
        </p:txBody>
      </p:sp>
      <p:sp>
        <p:nvSpPr>
          <p:cNvPr id="16" name="Title 10">
            <a:extLst>
              <a:ext uri="{FF2B5EF4-FFF2-40B4-BE49-F238E27FC236}">
                <a16:creationId xmlns:a16="http://schemas.microsoft.com/office/drawing/2014/main" id="{091C71F5-B0A7-8745-8F8B-E636D57FA2A7}"/>
              </a:ext>
            </a:extLst>
          </p:cNvPr>
          <p:cNvSpPr>
            <a:spLocks noGrp="1"/>
          </p:cNvSpPr>
          <p:nvPr>
            <p:ph type="title"/>
          </p:nvPr>
        </p:nvSpPr>
        <p:spPr>
          <a:xfrm>
            <a:off x="442913" y="1665294"/>
            <a:ext cx="5437187" cy="1428641"/>
          </a:xfrm>
          <a:prstGeom prst="rect">
            <a:avLst/>
          </a:prstGeom>
        </p:spPr>
        <p:txBody>
          <a:bodyPr anchor="b"/>
          <a:lstStyle/>
          <a:p>
            <a:r>
              <a:rPr lang="en-US" noProof="0"/>
              <a:t>Click to edit Master title style</a:t>
            </a:r>
            <a:endParaRPr lang="en-GB" noProof="0"/>
          </a:p>
        </p:txBody>
      </p:sp>
      <p:sp>
        <p:nvSpPr>
          <p:cNvPr id="13" name="TextBox 12">
            <a:extLst>
              <a:ext uri="{FF2B5EF4-FFF2-40B4-BE49-F238E27FC236}">
                <a16:creationId xmlns:a16="http://schemas.microsoft.com/office/drawing/2014/main" id="{67AD4010-0096-6B46-B74C-E77670FCDEA8}"/>
              </a:ext>
            </a:extLst>
          </p:cNvPr>
          <p:cNvSpPr txBox="1"/>
          <p:nvPr/>
        </p:nvSpPr>
        <p:spPr>
          <a:xfrm>
            <a:off x="6312024" y="6416676"/>
            <a:ext cx="1763711" cy="215900"/>
          </a:xfrm>
          <a:prstGeom prst="rect">
            <a:avLst/>
          </a:prstGeom>
          <a:noFill/>
        </p:spPr>
        <p:txBody>
          <a:bodyPr wrap="square" lIns="0" tIns="0" rIns="0" bIns="0" rtlCol="0" anchor="ctr">
            <a:noAutofit/>
          </a:bodyPr>
          <a:lstStyle/>
          <a:p>
            <a:endParaRPr lang="en-GB" sz="1000" kern="1200" noProof="0" dirty="0">
              <a:solidFill>
                <a:schemeClr val="tx1"/>
              </a:solidFill>
              <a:effectLst/>
              <a:latin typeface="+mn-lt"/>
              <a:ea typeface="+mn-ea"/>
              <a:cs typeface="+mn-cs"/>
            </a:endParaRPr>
          </a:p>
        </p:txBody>
      </p:sp>
      <p:sp>
        <p:nvSpPr>
          <p:cNvPr id="4" name="TextBox 3">
            <a:extLst>
              <a:ext uri="{FF2B5EF4-FFF2-40B4-BE49-F238E27FC236}">
                <a16:creationId xmlns:a16="http://schemas.microsoft.com/office/drawing/2014/main" id="{CC94271B-1588-8B83-AF63-19A63442EBFE}"/>
              </a:ext>
            </a:extLst>
          </p:cNvPr>
          <p:cNvSpPr txBox="1"/>
          <p:nvPr/>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6 – 10 October · Lima, Peru and virtual</a:t>
            </a:r>
          </a:p>
        </p:txBody>
      </p:sp>
      <p:sp>
        <p:nvSpPr>
          <p:cNvPr id="5" name="TextBox 4">
            <a:extLst>
              <a:ext uri="{FF2B5EF4-FFF2-40B4-BE49-F238E27FC236}">
                <a16:creationId xmlns:a16="http://schemas.microsoft.com/office/drawing/2014/main" id="{A1DE700C-1910-562C-10A1-64B539DF6334}"/>
              </a:ext>
            </a:extLst>
          </p:cNvPr>
          <p:cNvSpPr txBox="1"/>
          <p:nvPr/>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hivr4p.org</a:t>
            </a:r>
          </a:p>
        </p:txBody>
      </p:sp>
      <p:sp>
        <p:nvSpPr>
          <p:cNvPr id="2" name="TextBox 1">
            <a:extLst>
              <a:ext uri="{FF2B5EF4-FFF2-40B4-BE49-F238E27FC236}">
                <a16:creationId xmlns:a16="http://schemas.microsoft.com/office/drawing/2014/main" id="{3DB3AC93-D5FF-B99A-0595-51AF5CAB98EF}"/>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dirty="0">
              <a:solidFill>
                <a:schemeClr val="tx1"/>
              </a:solidFill>
              <a:effectLst/>
              <a:latin typeface="+mn-lt"/>
              <a:ea typeface="+mn-ea"/>
              <a:cs typeface="+mn-cs"/>
            </a:endParaRPr>
          </a:p>
        </p:txBody>
      </p:sp>
    </p:spTree>
    <p:extLst>
      <p:ext uri="{BB962C8B-B14F-4D97-AF65-F5344CB8AC3E}">
        <p14:creationId xmlns:p14="http://schemas.microsoft.com/office/powerpoint/2010/main" val="1144939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6390" y="441325"/>
            <a:ext cx="7632700" cy="1223963"/>
          </a:xfrm>
          <a:prstGeom prst="rect">
            <a:avLst/>
          </a:prstGeom>
        </p:spPr>
        <p:txBody>
          <a:bodyPr vert="horz" lIns="0" tIns="0" rIns="0" bIns="0" rtlCol="0" anchor="ctr">
            <a:normAutofit/>
          </a:bodyPr>
          <a:lstStyle/>
          <a:p>
            <a:r>
              <a:rPr lang="en-US" noProof="0"/>
              <a:t>Click to edit Master title style</a:t>
            </a:r>
            <a:endParaRPr lang="en-GB" noProof="0" dirty="0"/>
          </a:p>
        </p:txBody>
      </p:sp>
      <p:sp>
        <p:nvSpPr>
          <p:cNvPr id="3" name="Text Placeholder 2"/>
          <p:cNvSpPr>
            <a:spLocks noGrp="1"/>
          </p:cNvSpPr>
          <p:nvPr>
            <p:ph type="body" idx="1"/>
          </p:nvPr>
        </p:nvSpPr>
        <p:spPr>
          <a:xfrm>
            <a:off x="442913" y="2097089"/>
            <a:ext cx="11306169" cy="4103687"/>
          </a:xfrm>
          <a:prstGeom prst="rect">
            <a:avLst/>
          </a:prstGeom>
        </p:spPr>
        <p:txBody>
          <a:bodyPr vert="horz" lIns="0" tIns="0" rIns="0" bIns="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pic>
        <p:nvPicPr>
          <p:cNvPr id="9" name="Picture 8">
            <a:extLst>
              <a:ext uri="{FF2B5EF4-FFF2-40B4-BE49-F238E27FC236}">
                <a16:creationId xmlns:a16="http://schemas.microsoft.com/office/drawing/2014/main" id="{DB66124B-A661-D5A9-C532-18C996EA6AEA}"/>
              </a:ext>
            </a:extLst>
          </p:cNvPr>
          <p:cNvPicPr>
            <a:picLocks noChangeAspect="1"/>
          </p:cNvPicPr>
          <p:nvPr/>
        </p:nvPicPr>
        <p:blipFill>
          <a:blip r:embed="rId16"/>
          <a:srcRect/>
          <a:stretch/>
        </p:blipFill>
        <p:spPr>
          <a:xfrm>
            <a:off x="260899" y="266700"/>
            <a:ext cx="2463935" cy="1318904"/>
          </a:xfrm>
          <a:prstGeom prst="rect">
            <a:avLst/>
          </a:prstGeom>
        </p:spPr>
      </p:pic>
      <p:pic>
        <p:nvPicPr>
          <p:cNvPr id="4" name="Picture 3">
            <a:extLst>
              <a:ext uri="{FF2B5EF4-FFF2-40B4-BE49-F238E27FC236}">
                <a16:creationId xmlns:a16="http://schemas.microsoft.com/office/drawing/2014/main" id="{3D64E06F-EF28-50C5-9C9E-07D581412192}"/>
              </a:ext>
            </a:extLst>
          </p:cNvPr>
          <p:cNvPicPr>
            <a:picLocks noChangeAspect="1"/>
          </p:cNvPicPr>
          <p:nvPr userDrawn="1"/>
        </p:nvPicPr>
        <p:blipFill>
          <a:blip r:embed="rId17"/>
          <a:srcRect/>
          <a:stretch/>
        </p:blipFill>
        <p:spPr>
          <a:xfrm>
            <a:off x="260900" y="266700"/>
            <a:ext cx="2463933" cy="1318904"/>
          </a:xfrm>
          <a:prstGeom prst="rect">
            <a:avLst/>
          </a:prstGeom>
        </p:spPr>
      </p:pic>
    </p:spTree>
    <p:extLst>
      <p:ext uri="{BB962C8B-B14F-4D97-AF65-F5344CB8AC3E}">
        <p14:creationId xmlns:p14="http://schemas.microsoft.com/office/powerpoint/2010/main" val="6988328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2" r:id="rId5"/>
    <p:sldLayoutId id="2147483703" r:id="rId6"/>
    <p:sldLayoutId id="2147483716" r:id="rId7"/>
    <p:sldLayoutId id="2147483705" r:id="rId8"/>
    <p:sldLayoutId id="2147483707" r:id="rId9"/>
    <p:sldLayoutId id="2147483708" r:id="rId10"/>
    <p:sldLayoutId id="2147483710" r:id="rId11"/>
    <p:sldLayoutId id="2147483713" r:id="rId12"/>
    <p:sldLayoutId id="2147483715" r:id="rId13"/>
    <p:sldLayoutId id="2147483718" r:id="rId14"/>
  </p:sldLayoutIdLst>
  <p:txStyles>
    <p:title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9">
          <p15:clr>
            <a:srgbClr val="F26B43"/>
          </p15:clr>
        </p15:guide>
        <p15:guide id="2" pos="2593">
          <p15:clr>
            <a:srgbClr val="F26B43"/>
          </p15:clr>
        </p15:guide>
        <p15:guide id="3" pos="2865">
          <p15:clr>
            <a:srgbClr val="F26B43"/>
          </p15:clr>
        </p15:guide>
        <p15:guide id="4" pos="3704">
          <p15:clr>
            <a:srgbClr val="F26B43"/>
          </p15:clr>
        </p15:guide>
        <p15:guide id="5" pos="3976">
          <p15:clr>
            <a:srgbClr val="F26B43"/>
          </p15:clr>
        </p15:guide>
        <p15:guide id="6" pos="4815">
          <p15:clr>
            <a:srgbClr val="F26B43"/>
          </p15:clr>
        </p15:guide>
        <p15:guide id="7" pos="5087">
          <p15:clr>
            <a:srgbClr val="F26B43"/>
          </p15:clr>
        </p15:guide>
        <p15:guide id="8" pos="7401">
          <p15:clr>
            <a:srgbClr val="F26B43"/>
          </p15:clr>
        </p15:guide>
        <p15:guide id="9" orient="horz" pos="278">
          <p15:clr>
            <a:srgbClr val="F26B43"/>
          </p15:clr>
        </p15:guide>
        <p15:guide id="10" orient="horz" pos="1049">
          <p15:clr>
            <a:srgbClr val="F26B43"/>
          </p15:clr>
        </p15:guide>
        <p15:guide id="11" orient="horz" pos="1321">
          <p15:clr>
            <a:srgbClr val="F26B43"/>
          </p15:clr>
        </p15:guide>
        <p15:guide id="12" orient="horz" pos="3906">
          <p15:clr>
            <a:srgbClr val="F26B43"/>
          </p15:clr>
        </p15:guide>
        <p15:guide id="13" orient="horz" pos="4178">
          <p15:clr>
            <a:srgbClr val="F26B43"/>
          </p15:clr>
        </p15:guide>
        <p15:guide id="14" orient="horz" pos="404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microsoft.com/office/2018/10/relationships/comments" Target="../comments/modernComment_111_4C8FD67E.xm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034A3-02DF-58E8-819D-4292005088F9}"/>
              </a:ext>
            </a:extLst>
          </p:cNvPr>
          <p:cNvSpPr>
            <a:spLocks noGrp="1"/>
          </p:cNvSpPr>
          <p:nvPr>
            <p:ph type="title"/>
          </p:nvPr>
        </p:nvSpPr>
        <p:spPr>
          <a:xfrm>
            <a:off x="4197671" y="2793999"/>
            <a:ext cx="7632700" cy="3927475"/>
          </a:xfrm>
        </p:spPr>
        <p:txBody>
          <a:bodyPr>
            <a:normAutofit/>
          </a:bodyPr>
          <a:lstStyle/>
          <a:p>
            <a:r>
              <a:rPr lang="en-US" sz="5400" dirty="0"/>
              <a:t>MPOX AMONG GBMSM IN PERU: </a:t>
            </a:r>
            <a:r>
              <a:rPr lang="en-US" sz="5400" i="1" dirty="0"/>
              <a:t>views from the community</a:t>
            </a:r>
            <a:endParaRPr lang="en-GB" sz="5400" i="1" dirty="0"/>
          </a:p>
        </p:txBody>
      </p:sp>
      <p:sp>
        <p:nvSpPr>
          <p:cNvPr id="3" name="Text Placeholder 2">
            <a:extLst>
              <a:ext uri="{FF2B5EF4-FFF2-40B4-BE49-F238E27FC236}">
                <a16:creationId xmlns:a16="http://schemas.microsoft.com/office/drawing/2014/main" id="{0702E107-D69D-7F17-DCA4-9810DCD48581}"/>
              </a:ext>
            </a:extLst>
          </p:cNvPr>
          <p:cNvSpPr>
            <a:spLocks noGrp="1"/>
          </p:cNvSpPr>
          <p:nvPr>
            <p:ph type="body" sz="quarter" idx="10"/>
          </p:nvPr>
        </p:nvSpPr>
        <p:spPr>
          <a:xfrm>
            <a:off x="4197671" y="2080700"/>
            <a:ext cx="7632700" cy="433798"/>
          </a:xfrm>
        </p:spPr>
        <p:txBody>
          <a:bodyPr>
            <a:normAutofit fontScale="25000" lnSpcReduction="20000"/>
          </a:bodyPr>
          <a:lstStyle/>
          <a:p>
            <a:r>
              <a:rPr lang="en-US" sz="11200" dirty="0"/>
              <a:t>Community-based research in vulnerable populations in Latin America</a:t>
            </a:r>
            <a:endParaRPr lang="en-GB" sz="11200" dirty="0"/>
          </a:p>
        </p:txBody>
      </p:sp>
      <p:sp>
        <p:nvSpPr>
          <p:cNvPr id="4" name="Text Placeholder 3">
            <a:extLst>
              <a:ext uri="{FF2B5EF4-FFF2-40B4-BE49-F238E27FC236}">
                <a16:creationId xmlns:a16="http://schemas.microsoft.com/office/drawing/2014/main" id="{30CE3675-1649-802E-6FA3-7499193C7335}"/>
              </a:ext>
            </a:extLst>
          </p:cNvPr>
          <p:cNvSpPr>
            <a:spLocks noGrp="1"/>
          </p:cNvSpPr>
          <p:nvPr>
            <p:ph type="body" sz="quarter" idx="11"/>
          </p:nvPr>
        </p:nvSpPr>
        <p:spPr>
          <a:xfrm>
            <a:off x="4197671" y="878858"/>
            <a:ext cx="7811452" cy="819785"/>
          </a:xfrm>
        </p:spPr>
        <p:txBody>
          <a:bodyPr>
            <a:normAutofit fontScale="85000" lnSpcReduction="10000"/>
          </a:bodyPr>
          <a:lstStyle/>
          <a:p>
            <a:r>
              <a:rPr lang="en-GB" sz="1900" b="1" dirty="0">
                <a:solidFill>
                  <a:srgbClr val="002060"/>
                </a:solidFill>
              </a:rPr>
              <a:t>Carlos F. Cáceres</a:t>
            </a:r>
          </a:p>
          <a:p>
            <a:r>
              <a:rPr lang="en-GB" sz="1900" dirty="0">
                <a:solidFill>
                  <a:srgbClr val="002060"/>
                </a:solidFill>
              </a:rPr>
              <a:t>Universidad Peruana Cayetano Heredia, </a:t>
            </a:r>
          </a:p>
          <a:p>
            <a:r>
              <a:rPr lang="en-US" dirty="0">
                <a:solidFill>
                  <a:srgbClr val="002060"/>
                </a:solidFill>
                <a:sym typeface="Calibri"/>
              </a:rPr>
              <a:t>Centro de Investigación Interdisciplinaria en Sexualidad, SIDA y Sociedad, Lima, Perú</a:t>
            </a:r>
            <a:endParaRPr lang="en-GB" dirty="0">
              <a:solidFill>
                <a:srgbClr val="002060"/>
              </a:solidFill>
            </a:endParaRPr>
          </a:p>
        </p:txBody>
      </p:sp>
      <p:pic>
        <p:nvPicPr>
          <p:cNvPr id="5" name="Google Shape;91;p2">
            <a:extLst>
              <a:ext uri="{FF2B5EF4-FFF2-40B4-BE49-F238E27FC236}">
                <a16:creationId xmlns:a16="http://schemas.microsoft.com/office/drawing/2014/main" id="{08415AED-150E-7B4D-EDC8-F554F240DCB5}"/>
              </a:ext>
            </a:extLst>
          </p:cNvPr>
          <p:cNvPicPr preferRelativeResize="0"/>
          <p:nvPr/>
        </p:nvPicPr>
        <p:blipFill rotWithShape="1">
          <a:blip r:embed="rId3">
            <a:alphaModFix/>
          </a:blip>
          <a:srcRect/>
          <a:stretch/>
        </p:blipFill>
        <p:spPr>
          <a:xfrm>
            <a:off x="0" y="4064988"/>
            <a:ext cx="2823461" cy="746412"/>
          </a:xfrm>
          <a:prstGeom prst="rect">
            <a:avLst/>
          </a:prstGeom>
          <a:noFill/>
          <a:ln>
            <a:noFill/>
          </a:ln>
        </p:spPr>
      </p:pic>
      <p:pic>
        <p:nvPicPr>
          <p:cNvPr id="6" name="Google Shape;92;p2" descr="Puede ser una imagen de una o varias personas y texto que dice &quot;0 epicentro comunidad.vida sexo salud&quot;">
            <a:extLst>
              <a:ext uri="{FF2B5EF4-FFF2-40B4-BE49-F238E27FC236}">
                <a16:creationId xmlns:a16="http://schemas.microsoft.com/office/drawing/2014/main" id="{EAF9000D-1AD1-A377-D7DE-F8547F146B7E}"/>
              </a:ext>
            </a:extLst>
          </p:cNvPr>
          <p:cNvPicPr preferRelativeResize="0"/>
          <p:nvPr/>
        </p:nvPicPr>
        <p:blipFill rotWithShape="1">
          <a:blip r:embed="rId4">
            <a:alphaModFix/>
          </a:blip>
          <a:srcRect/>
          <a:stretch/>
        </p:blipFill>
        <p:spPr>
          <a:xfrm>
            <a:off x="2823461" y="3959061"/>
            <a:ext cx="816915" cy="816001"/>
          </a:xfrm>
          <a:prstGeom prst="rect">
            <a:avLst/>
          </a:prstGeom>
          <a:noFill/>
          <a:ln>
            <a:noFill/>
          </a:ln>
        </p:spPr>
      </p:pic>
      <p:pic>
        <p:nvPicPr>
          <p:cNvPr id="7" name="Imagen 6"/>
          <p:cNvPicPr>
            <a:picLocks noChangeAspect="1"/>
          </p:cNvPicPr>
          <p:nvPr/>
        </p:nvPicPr>
        <p:blipFill>
          <a:blip r:embed="rId5"/>
          <a:stretch>
            <a:fillRect/>
          </a:stretch>
        </p:blipFill>
        <p:spPr>
          <a:xfrm>
            <a:off x="1550810" y="4880989"/>
            <a:ext cx="1913750" cy="326843"/>
          </a:xfrm>
          <a:prstGeom prst="rect">
            <a:avLst/>
          </a:prstGeom>
        </p:spPr>
      </p:pic>
    </p:spTree>
    <p:extLst>
      <p:ext uri="{BB962C8B-B14F-4D97-AF65-F5344CB8AC3E}">
        <p14:creationId xmlns:p14="http://schemas.microsoft.com/office/powerpoint/2010/main" val="13117833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47667165-5F8E-DD18-36D2-0113CB64D007}"/>
              </a:ext>
            </a:extLst>
          </p:cNvPr>
          <p:cNvGraphicFramePr/>
          <p:nvPr>
            <p:extLst>
              <p:ext uri="{D42A27DB-BD31-4B8C-83A1-F6EECF244321}">
                <p14:modId xmlns:p14="http://schemas.microsoft.com/office/powerpoint/2010/main" val="4051028486"/>
              </p:ext>
            </p:extLst>
          </p:nvPr>
        </p:nvGraphicFramePr>
        <p:xfrm>
          <a:off x="532124" y="2051823"/>
          <a:ext cx="10953632" cy="39475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a:extLst>
              <a:ext uri="{FF2B5EF4-FFF2-40B4-BE49-F238E27FC236}">
                <a16:creationId xmlns:a16="http://schemas.microsoft.com/office/drawing/2014/main" id="{05307E66-1348-EEB3-BC8D-AC5089544EE1}"/>
              </a:ext>
            </a:extLst>
          </p:cNvPr>
          <p:cNvSpPr txBox="1"/>
          <p:nvPr/>
        </p:nvSpPr>
        <p:spPr>
          <a:xfrm>
            <a:off x="2961870" y="1120918"/>
            <a:ext cx="8523886" cy="830997"/>
          </a:xfrm>
          <a:prstGeom prst="rect">
            <a:avLst/>
          </a:prstGeom>
          <a:noFill/>
        </p:spPr>
        <p:txBody>
          <a:bodyPr wrap="square">
            <a:spAutoFit/>
          </a:bodyPr>
          <a:lstStyle/>
          <a:p>
            <a:r>
              <a:rPr lang="en-US" sz="2400" b="1" dirty="0">
                <a:solidFill>
                  <a:srgbClr val="F93549"/>
                </a:solidFill>
                <a:latin typeface="Poppins Medium"/>
                <a:cs typeface="Poppins Medium"/>
                <a:sym typeface="Poppins Medium"/>
              </a:rPr>
              <a:t>Challenges and needs faced by GBMSM with Mpox in different aspects of their everyday life</a:t>
            </a:r>
            <a:endParaRPr lang="es-PE" sz="2400" b="1" dirty="0"/>
          </a:p>
        </p:txBody>
      </p:sp>
    </p:spTree>
    <p:extLst>
      <p:ext uri="{BB962C8B-B14F-4D97-AF65-F5344CB8AC3E}">
        <p14:creationId xmlns:p14="http://schemas.microsoft.com/office/powerpoint/2010/main" val="29625318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30"/>
          <p:cNvSpPr txBox="1">
            <a:spLocks noGrp="1"/>
          </p:cNvSpPr>
          <p:nvPr>
            <p:ph type="title"/>
          </p:nvPr>
        </p:nvSpPr>
        <p:spPr>
          <a:xfrm>
            <a:off x="3072546" y="644015"/>
            <a:ext cx="7868658" cy="1325563"/>
          </a:xfrm>
          <a:prstGeom prst="rect">
            <a:avLst/>
          </a:prstGeom>
          <a:noFill/>
          <a:ln>
            <a:noFill/>
          </a:ln>
        </p:spPr>
        <p:txBody>
          <a:bodyPr spcFirstLastPara="1" wrap="square" lIns="91425" tIns="45700" rIns="91425" bIns="45700" anchor="ctr" anchorCtr="0">
            <a:noAutofit/>
          </a:bodyPr>
          <a:lstStyle/>
          <a:p>
            <a:pPr lvl="0"/>
            <a:r>
              <a:rPr lang="en-US" sz="2400" dirty="0">
                <a:solidFill>
                  <a:srgbClr val="F93549"/>
                </a:solidFill>
                <a:latin typeface="Poppins Medium"/>
                <a:ea typeface="Poppins Medium"/>
                <a:cs typeface="Poppins Medium"/>
                <a:sym typeface="Poppins Medium"/>
              </a:rPr>
              <a:t>Challenges and needs faced by GBMSM seeking care:</a:t>
            </a:r>
            <a:endParaRPr sz="2400" dirty="0"/>
          </a:p>
        </p:txBody>
      </p:sp>
      <p:graphicFrame>
        <p:nvGraphicFramePr>
          <p:cNvPr id="2" name="Diagram 1">
            <a:extLst>
              <a:ext uri="{FF2B5EF4-FFF2-40B4-BE49-F238E27FC236}">
                <a16:creationId xmlns:a16="http://schemas.microsoft.com/office/drawing/2014/main" id="{D183963C-8F18-46AA-7480-C7920BB39EBB}"/>
              </a:ext>
            </a:extLst>
          </p:cNvPr>
          <p:cNvGraphicFramePr/>
          <p:nvPr>
            <p:extLst>
              <p:ext uri="{D42A27DB-BD31-4B8C-83A1-F6EECF244321}">
                <p14:modId xmlns:p14="http://schemas.microsoft.com/office/powerpoint/2010/main" val="1266077855"/>
              </p:ext>
            </p:extLst>
          </p:nvPr>
        </p:nvGraphicFramePr>
        <p:xfrm>
          <a:off x="838198" y="1862254"/>
          <a:ext cx="10703314" cy="44493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30"/>
          <p:cNvSpPr txBox="1">
            <a:spLocks noGrp="1"/>
          </p:cNvSpPr>
          <p:nvPr>
            <p:ph type="title"/>
          </p:nvPr>
        </p:nvSpPr>
        <p:spPr>
          <a:xfrm>
            <a:off x="3072546" y="644015"/>
            <a:ext cx="7868658" cy="1325563"/>
          </a:xfrm>
          <a:prstGeom prst="rect">
            <a:avLst/>
          </a:prstGeom>
          <a:noFill/>
          <a:ln>
            <a:noFill/>
          </a:ln>
        </p:spPr>
        <p:txBody>
          <a:bodyPr spcFirstLastPara="1" wrap="square" lIns="91425" tIns="45700" rIns="91425" bIns="45700" anchor="ctr" anchorCtr="0">
            <a:noAutofit/>
          </a:bodyPr>
          <a:lstStyle/>
          <a:p>
            <a:pPr lvl="0"/>
            <a:r>
              <a:rPr lang="en-US" sz="2400" dirty="0">
                <a:solidFill>
                  <a:srgbClr val="F93549"/>
                </a:solidFill>
                <a:latin typeface="Poppins Medium"/>
                <a:ea typeface="Poppins Medium"/>
                <a:cs typeface="Poppins Medium"/>
                <a:sym typeface="Poppins Medium"/>
              </a:rPr>
              <a:t>Challenges and needs faced by GBMSM seeking care:</a:t>
            </a:r>
            <a:endParaRPr sz="2400" dirty="0"/>
          </a:p>
        </p:txBody>
      </p:sp>
      <p:sp>
        <p:nvSpPr>
          <p:cNvPr id="349" name="Google Shape;349;p30"/>
          <p:cNvSpPr txBox="1"/>
          <p:nvPr/>
        </p:nvSpPr>
        <p:spPr>
          <a:xfrm>
            <a:off x="1025912" y="5593376"/>
            <a:ext cx="10515600" cy="1056219"/>
          </a:xfrm>
          <a:prstGeom prst="rect">
            <a:avLst/>
          </a:prstGeom>
          <a:noFill/>
          <a:ln>
            <a:noFill/>
          </a:ln>
        </p:spPr>
        <p:txBody>
          <a:bodyPr spcFirstLastPara="1" wrap="square" lIns="91425" tIns="45700" rIns="91425" bIns="45700" anchor="ctr" anchorCtr="0">
            <a:noAutofit/>
          </a:bodyPr>
          <a:lstStyle/>
          <a:p>
            <a:pPr lvl="0">
              <a:lnSpc>
                <a:spcPct val="90000"/>
              </a:lnSpc>
              <a:buClr>
                <a:schemeClr val="dk1"/>
              </a:buClr>
              <a:buSzPts val="1800"/>
            </a:pPr>
            <a:r>
              <a:rPr lang="en-US" sz="1600" dirty="0">
                <a:solidFill>
                  <a:schemeClr val="dk1"/>
                </a:solidFill>
                <a:latin typeface="Poppins Medium"/>
                <a:ea typeface="Poppins Medium"/>
                <a:cs typeface="Poppins Medium"/>
                <a:sym typeface="Poppins Medium"/>
              </a:rPr>
              <a:t>Other challenges and needs encounter by GBMSM seeking care were:</a:t>
            </a:r>
          </a:p>
          <a:p>
            <a:pPr marL="285750" lvl="0" indent="-285750">
              <a:lnSpc>
                <a:spcPct val="90000"/>
              </a:lnSpc>
              <a:buClr>
                <a:schemeClr val="dk1"/>
              </a:buClr>
              <a:buSzPts val="1800"/>
              <a:buFont typeface="Arial" panose="020B0604020202020204" pitchFamily="34" charset="0"/>
              <a:buChar char="•"/>
            </a:pPr>
            <a:r>
              <a:rPr lang="en-US" sz="1600" dirty="0">
                <a:solidFill>
                  <a:schemeClr val="dk1"/>
                </a:solidFill>
                <a:latin typeface="Poppins Medium"/>
                <a:ea typeface="Poppins Medium"/>
                <a:cs typeface="Poppins Medium"/>
                <a:sym typeface="Poppins Medium"/>
              </a:rPr>
              <a:t>Finding health centers without diagnostic tests (1 GBMSM)</a:t>
            </a:r>
          </a:p>
          <a:p>
            <a:pPr marL="285750" lvl="0" indent="-285750">
              <a:lnSpc>
                <a:spcPct val="90000"/>
              </a:lnSpc>
              <a:buClr>
                <a:schemeClr val="dk1"/>
              </a:buClr>
              <a:buSzPts val="1800"/>
              <a:buFont typeface="Arial" panose="020B0604020202020204" pitchFamily="34" charset="0"/>
              <a:buChar char="•"/>
            </a:pPr>
            <a:r>
              <a:rPr lang="en-US" sz="1600" dirty="0">
                <a:solidFill>
                  <a:schemeClr val="dk1"/>
                </a:solidFill>
                <a:latin typeface="Poppins Medium"/>
                <a:ea typeface="Poppins Medium"/>
                <a:cs typeface="Poppins Medium"/>
                <a:sym typeface="Poppins Medium"/>
              </a:rPr>
              <a:t>Very late telephone follow-up (1 GBMSM)</a:t>
            </a:r>
          </a:p>
        </p:txBody>
      </p:sp>
      <p:graphicFrame>
        <p:nvGraphicFramePr>
          <p:cNvPr id="2" name="Diagram 1">
            <a:extLst>
              <a:ext uri="{FF2B5EF4-FFF2-40B4-BE49-F238E27FC236}">
                <a16:creationId xmlns:a16="http://schemas.microsoft.com/office/drawing/2014/main" id="{D183963C-8F18-46AA-7480-C7920BB39EBB}"/>
              </a:ext>
            </a:extLst>
          </p:cNvPr>
          <p:cNvGraphicFramePr/>
          <p:nvPr>
            <p:extLst>
              <p:ext uri="{D42A27DB-BD31-4B8C-83A1-F6EECF244321}">
                <p14:modId xmlns:p14="http://schemas.microsoft.com/office/powerpoint/2010/main" val="1298674772"/>
              </p:ext>
            </p:extLst>
          </p:nvPr>
        </p:nvGraphicFramePr>
        <p:xfrm>
          <a:off x="838198" y="1969578"/>
          <a:ext cx="10703314" cy="37621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10965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30"/>
          <p:cNvSpPr txBox="1">
            <a:spLocks noGrp="1"/>
          </p:cNvSpPr>
          <p:nvPr>
            <p:ph type="title"/>
          </p:nvPr>
        </p:nvSpPr>
        <p:spPr>
          <a:xfrm>
            <a:off x="3072546" y="644015"/>
            <a:ext cx="7868658" cy="1325563"/>
          </a:xfrm>
          <a:prstGeom prst="rect">
            <a:avLst/>
          </a:prstGeom>
          <a:noFill/>
          <a:ln>
            <a:noFill/>
          </a:ln>
        </p:spPr>
        <p:txBody>
          <a:bodyPr spcFirstLastPara="1" wrap="square" lIns="91425" tIns="45700" rIns="91425" bIns="45700" anchor="ctr" anchorCtr="0">
            <a:noAutofit/>
          </a:bodyPr>
          <a:lstStyle/>
          <a:p>
            <a:pPr lvl="0"/>
            <a:r>
              <a:rPr lang="en-US" sz="2400" dirty="0">
                <a:solidFill>
                  <a:srgbClr val="F93549"/>
                </a:solidFill>
                <a:latin typeface="Poppins Medium"/>
                <a:ea typeface="Poppins Medium"/>
                <a:cs typeface="Poppins Medium"/>
                <a:sym typeface="Poppins Medium"/>
              </a:rPr>
              <a:t>Challenges and needs related to the Peruvian Ministry of Health response and other CBOs:</a:t>
            </a:r>
            <a:endParaRPr sz="2400" dirty="0"/>
          </a:p>
        </p:txBody>
      </p:sp>
      <p:graphicFrame>
        <p:nvGraphicFramePr>
          <p:cNvPr id="2" name="Diagram 1">
            <a:extLst>
              <a:ext uri="{FF2B5EF4-FFF2-40B4-BE49-F238E27FC236}">
                <a16:creationId xmlns:a16="http://schemas.microsoft.com/office/drawing/2014/main" id="{D183963C-8F18-46AA-7480-C7920BB39EBB}"/>
              </a:ext>
            </a:extLst>
          </p:cNvPr>
          <p:cNvGraphicFramePr/>
          <p:nvPr>
            <p:extLst>
              <p:ext uri="{D42A27DB-BD31-4B8C-83A1-F6EECF244321}">
                <p14:modId xmlns:p14="http://schemas.microsoft.com/office/powerpoint/2010/main" val="2578103658"/>
              </p:ext>
            </p:extLst>
          </p:nvPr>
        </p:nvGraphicFramePr>
        <p:xfrm>
          <a:off x="838198" y="2142298"/>
          <a:ext cx="10703314" cy="33034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Google Shape;349;p30">
            <a:extLst>
              <a:ext uri="{FF2B5EF4-FFF2-40B4-BE49-F238E27FC236}">
                <a16:creationId xmlns:a16="http://schemas.microsoft.com/office/drawing/2014/main" id="{83806D80-9BAC-617F-7585-02D96ADBE912}"/>
              </a:ext>
            </a:extLst>
          </p:cNvPr>
          <p:cNvSpPr txBox="1"/>
          <p:nvPr/>
        </p:nvSpPr>
        <p:spPr>
          <a:xfrm>
            <a:off x="1025912" y="5020905"/>
            <a:ext cx="10515600" cy="2058115"/>
          </a:xfrm>
          <a:prstGeom prst="rect">
            <a:avLst/>
          </a:prstGeom>
          <a:noFill/>
          <a:ln>
            <a:noFill/>
          </a:ln>
        </p:spPr>
        <p:txBody>
          <a:bodyPr spcFirstLastPara="1" wrap="square" lIns="91425" tIns="45700" rIns="91425" bIns="45700" anchor="ctr" anchorCtr="0">
            <a:noAutofit/>
          </a:bodyPr>
          <a:lstStyle/>
          <a:p>
            <a:pPr lvl="0">
              <a:lnSpc>
                <a:spcPct val="90000"/>
              </a:lnSpc>
              <a:buClr>
                <a:schemeClr val="dk1"/>
              </a:buClr>
              <a:buSzPts val="1800"/>
            </a:pPr>
            <a:r>
              <a:rPr lang="en-US" sz="1600" dirty="0">
                <a:solidFill>
                  <a:schemeClr val="dk1"/>
                </a:solidFill>
                <a:latin typeface="Poppins Medium"/>
                <a:ea typeface="Poppins Medium"/>
                <a:cs typeface="Poppins Medium"/>
                <a:sym typeface="Poppins Medium"/>
              </a:rPr>
              <a:t>Other challenges and needs encounter by COL seeking care were:</a:t>
            </a:r>
          </a:p>
          <a:p>
            <a:pPr marL="285750" lvl="0" indent="-285750">
              <a:lnSpc>
                <a:spcPct val="90000"/>
              </a:lnSpc>
              <a:buClr>
                <a:schemeClr val="dk1"/>
              </a:buClr>
              <a:buSzPts val="1800"/>
              <a:buFont typeface="Arial" panose="020B0604020202020204" pitchFamily="34" charset="0"/>
              <a:buChar char="•"/>
            </a:pPr>
            <a:r>
              <a:rPr lang="en-US" sz="1600" dirty="0">
                <a:solidFill>
                  <a:schemeClr val="dk1"/>
                </a:solidFill>
                <a:latin typeface="Poppins Medium"/>
                <a:ea typeface="Poppins Medium"/>
                <a:cs typeface="Poppins Medium"/>
                <a:sym typeface="Poppins Medium"/>
              </a:rPr>
              <a:t>Government take to long to provide information and prepare communication materials. (1 RCO)</a:t>
            </a:r>
          </a:p>
          <a:p>
            <a:pPr marL="285750" lvl="0" indent="-285750">
              <a:lnSpc>
                <a:spcPct val="90000"/>
              </a:lnSpc>
              <a:buClr>
                <a:schemeClr val="dk1"/>
              </a:buClr>
              <a:buSzPts val="1800"/>
              <a:buFont typeface="Arial" panose="020B0604020202020204" pitchFamily="34" charset="0"/>
              <a:buChar char="•"/>
            </a:pPr>
            <a:r>
              <a:rPr lang="en-US" sz="1600" dirty="0">
                <a:solidFill>
                  <a:schemeClr val="dk1"/>
                </a:solidFill>
                <a:latin typeface="Poppins Medium"/>
                <a:ea typeface="Poppins Medium"/>
                <a:cs typeface="Poppins Medium"/>
                <a:sym typeface="Poppins Medium"/>
              </a:rPr>
              <a:t>Bureaucracy makes too much time for taking actions (1 RCO)</a:t>
            </a:r>
          </a:p>
          <a:p>
            <a:pPr marL="285750" lvl="0" indent="-285750">
              <a:lnSpc>
                <a:spcPct val="90000"/>
              </a:lnSpc>
              <a:buClr>
                <a:schemeClr val="dk1"/>
              </a:buClr>
              <a:buSzPts val="1800"/>
              <a:buFont typeface="Arial" panose="020B0604020202020204" pitchFamily="34" charset="0"/>
              <a:buChar char="•"/>
            </a:pPr>
            <a:r>
              <a:rPr lang="en-US" sz="1600" dirty="0">
                <a:solidFill>
                  <a:schemeClr val="dk1"/>
                </a:solidFill>
                <a:latin typeface="Poppins Medium"/>
                <a:ea typeface="Poppins Medium"/>
                <a:cs typeface="Poppins Medium"/>
                <a:sym typeface="Poppins Medium"/>
              </a:rPr>
              <a:t>Too much dependency on international guidelines make it harder to adjust them to local needs (1 RCO)</a:t>
            </a:r>
          </a:p>
          <a:p>
            <a:pPr marL="285750" lvl="0" indent="-285750">
              <a:lnSpc>
                <a:spcPct val="90000"/>
              </a:lnSpc>
              <a:buClr>
                <a:schemeClr val="dk1"/>
              </a:buClr>
              <a:buSzPts val="1800"/>
              <a:buFont typeface="Arial" panose="020B0604020202020204" pitchFamily="34" charset="0"/>
              <a:buChar char="•"/>
            </a:pPr>
            <a:endParaRPr lang="en-US" sz="1600" dirty="0">
              <a:solidFill>
                <a:schemeClr val="dk1"/>
              </a:solidFill>
              <a:latin typeface="Poppins Medium"/>
              <a:ea typeface="Poppins Medium"/>
              <a:cs typeface="Poppins Medium"/>
              <a:sym typeface="Poppins Medium"/>
            </a:endParaRPr>
          </a:p>
        </p:txBody>
      </p:sp>
    </p:spTree>
    <p:extLst>
      <p:ext uri="{BB962C8B-B14F-4D97-AF65-F5344CB8AC3E}">
        <p14:creationId xmlns:p14="http://schemas.microsoft.com/office/powerpoint/2010/main" val="11330680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512588-AD71-A541-8C67-D48304F18673}"/>
              </a:ext>
            </a:extLst>
          </p:cNvPr>
          <p:cNvSpPr>
            <a:spLocks noGrp="1"/>
          </p:cNvSpPr>
          <p:nvPr>
            <p:ph type="body" sz="quarter" idx="13"/>
          </p:nvPr>
        </p:nvSpPr>
        <p:spPr>
          <a:xfrm>
            <a:off x="425420" y="1844705"/>
            <a:ext cx="7466723" cy="4278086"/>
          </a:xfrm>
        </p:spPr>
        <p:txBody>
          <a:bodyPr>
            <a:noAutofit/>
          </a:bodyPr>
          <a:lstStyle/>
          <a:p>
            <a:pPr marL="342900" indent="-342900">
              <a:spcBef>
                <a:spcPts val="1400"/>
              </a:spcBef>
              <a:buFont typeface="Arial" panose="020B0604020202020204" pitchFamily="34" charset="0"/>
              <a:buChar char="•"/>
            </a:pPr>
            <a:r>
              <a:rPr lang="en-GB" dirty="0"/>
              <a:t>During the Mpox outbreak, some GBMSM diagnosed with </a:t>
            </a:r>
            <a:r>
              <a:rPr lang="en-GB" dirty="0" err="1"/>
              <a:t>Mpox</a:t>
            </a:r>
            <a:r>
              <a:rPr lang="en-GB" dirty="0"/>
              <a:t> in Peru faced challenges and needs that affected their lives: </a:t>
            </a:r>
          </a:p>
          <a:p>
            <a:pPr marL="1028700" lvl="1" indent="-342900">
              <a:spcBef>
                <a:spcPts val="0"/>
              </a:spcBef>
            </a:pPr>
            <a:r>
              <a:rPr lang="en-GB" dirty="0"/>
              <a:t>Finances: Lack of understanding at work</a:t>
            </a:r>
          </a:p>
          <a:p>
            <a:pPr marL="1028700" lvl="1" indent="-342900">
              <a:spcBef>
                <a:spcPts val="0"/>
              </a:spcBef>
            </a:pPr>
            <a:r>
              <a:rPr lang="en-GB" dirty="0"/>
              <a:t>Mental health: Lack of social support</a:t>
            </a:r>
          </a:p>
          <a:p>
            <a:pPr marL="1028700" lvl="1" indent="-342900">
              <a:spcBef>
                <a:spcPts val="0"/>
              </a:spcBef>
            </a:pPr>
            <a:r>
              <a:rPr lang="en-GB" dirty="0"/>
              <a:t>Social life: Stigma</a:t>
            </a:r>
          </a:p>
          <a:p>
            <a:pPr marL="342900" indent="-342900">
              <a:spcBef>
                <a:spcPts val="1400"/>
              </a:spcBef>
              <a:buFont typeface="Arial" panose="020B0604020202020204" pitchFamily="34" charset="0"/>
              <a:buChar char="•"/>
            </a:pPr>
            <a:r>
              <a:rPr lang="en-GB" dirty="0"/>
              <a:t>Experiences at health facilities of some GBMSM who had </a:t>
            </a:r>
            <a:r>
              <a:rPr lang="en-GB" dirty="0" err="1"/>
              <a:t>Mpox</a:t>
            </a:r>
            <a:r>
              <a:rPr lang="en-GB" dirty="0"/>
              <a:t> (i.e. lack of respect for privacy, not being received, fear among HCW) </a:t>
            </a:r>
            <a:r>
              <a:rPr lang="en-GB" dirty="0">
                <a:sym typeface="Wingdings" panose="05000000000000000000" pitchFamily="2" charset="2"/>
              </a:rPr>
              <a:t> Operation of</a:t>
            </a:r>
            <a:r>
              <a:rPr lang="en-GB" dirty="0"/>
              <a:t> </a:t>
            </a:r>
            <a:r>
              <a:rPr lang="en-GB" b="1" dirty="0"/>
              <a:t>Stigma</a:t>
            </a:r>
          </a:p>
          <a:p>
            <a:pPr marL="342900" indent="-342900">
              <a:spcBef>
                <a:spcPts val="1400"/>
              </a:spcBef>
              <a:buFont typeface="Arial" panose="020B0604020202020204" pitchFamily="34" charset="0"/>
              <a:buChar char="•"/>
            </a:pPr>
            <a:r>
              <a:rPr lang="en-GB" dirty="0"/>
              <a:t>Government response showed many limitations (i.e. control and educational strategies, protocol design, communication with the community)</a:t>
            </a:r>
          </a:p>
          <a:p>
            <a:pPr marL="342900" indent="-342900">
              <a:spcBef>
                <a:spcPts val="1400"/>
              </a:spcBef>
              <a:buFont typeface="Arial" panose="020B0604020202020204" pitchFamily="34" charset="0"/>
              <a:buChar char="•"/>
            </a:pPr>
            <a:r>
              <a:rPr lang="en-GB" dirty="0"/>
              <a:t>Government efforts were perceived as unnecessarily slow and rigid by some community representatives.</a:t>
            </a:r>
          </a:p>
        </p:txBody>
      </p:sp>
      <p:sp>
        <p:nvSpPr>
          <p:cNvPr id="4" name="Title 1">
            <a:extLst>
              <a:ext uri="{FF2B5EF4-FFF2-40B4-BE49-F238E27FC236}">
                <a16:creationId xmlns:a16="http://schemas.microsoft.com/office/drawing/2014/main" id="{31A91AA0-DDDA-8800-ED3E-1E7628302224}"/>
              </a:ext>
            </a:extLst>
          </p:cNvPr>
          <p:cNvSpPr txBox="1">
            <a:spLocks/>
          </p:cNvSpPr>
          <p:nvPr/>
        </p:nvSpPr>
        <p:spPr>
          <a:xfrm>
            <a:off x="3418114" y="890706"/>
            <a:ext cx="4811486" cy="1223964"/>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r>
              <a:rPr lang="en-GB" dirty="0"/>
              <a:t>Conclusions</a:t>
            </a:r>
          </a:p>
        </p:txBody>
      </p:sp>
    </p:spTree>
    <p:extLst>
      <p:ext uri="{BB962C8B-B14F-4D97-AF65-F5344CB8AC3E}">
        <p14:creationId xmlns:p14="http://schemas.microsoft.com/office/powerpoint/2010/main" val="40844796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a:extLst>
              <a:ext uri="{FF2B5EF4-FFF2-40B4-BE49-F238E27FC236}">
                <a16:creationId xmlns:a16="http://schemas.microsoft.com/office/drawing/2014/main" id="{862016AA-3FE1-FBF3-69DD-472220832D17}"/>
              </a:ext>
            </a:extLst>
          </p:cNvPr>
          <p:cNvGraphicFramePr>
            <a:graphicFrameLocks noGrp="1"/>
          </p:cNvGraphicFramePr>
          <p:nvPr>
            <p:ph sz="quarter" idx="14"/>
            <p:extLst>
              <p:ext uri="{D42A27DB-BD31-4B8C-83A1-F6EECF244321}">
                <p14:modId xmlns:p14="http://schemas.microsoft.com/office/powerpoint/2010/main" val="1541822882"/>
              </p:ext>
            </p:extLst>
          </p:nvPr>
        </p:nvGraphicFramePr>
        <p:xfrm>
          <a:off x="3757961" y="1628079"/>
          <a:ext cx="7991130" cy="76378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1">
            <a:extLst>
              <a:ext uri="{FF2B5EF4-FFF2-40B4-BE49-F238E27FC236}">
                <a16:creationId xmlns:a16="http://schemas.microsoft.com/office/drawing/2014/main" id="{E9B0AA87-6DA8-D9D0-D60F-40DB20D98AAB}"/>
              </a:ext>
            </a:extLst>
          </p:cNvPr>
          <p:cNvSpPr txBox="1">
            <a:spLocks/>
          </p:cNvSpPr>
          <p:nvPr/>
        </p:nvSpPr>
        <p:spPr>
          <a:xfrm>
            <a:off x="3618551" y="404115"/>
            <a:ext cx="7632700" cy="1223964"/>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r>
              <a:rPr lang="en-GB" dirty="0"/>
              <a:t>Recommendations</a:t>
            </a:r>
          </a:p>
        </p:txBody>
      </p:sp>
    </p:spTree>
    <p:extLst>
      <p:ext uri="{BB962C8B-B14F-4D97-AF65-F5344CB8AC3E}">
        <p14:creationId xmlns:p14="http://schemas.microsoft.com/office/powerpoint/2010/main" val="40403234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a:extLst>
              <a:ext uri="{FF2B5EF4-FFF2-40B4-BE49-F238E27FC236}">
                <a16:creationId xmlns:a16="http://schemas.microsoft.com/office/drawing/2014/main" id="{862016AA-3FE1-FBF3-69DD-472220832D17}"/>
              </a:ext>
            </a:extLst>
          </p:cNvPr>
          <p:cNvGraphicFramePr>
            <a:graphicFrameLocks noGrp="1"/>
          </p:cNvGraphicFramePr>
          <p:nvPr>
            <p:ph sz="quarter" idx="14"/>
            <p:extLst>
              <p:ext uri="{D42A27DB-BD31-4B8C-83A1-F6EECF244321}">
                <p14:modId xmlns:p14="http://schemas.microsoft.com/office/powerpoint/2010/main" val="466952921"/>
              </p:ext>
            </p:extLst>
          </p:nvPr>
        </p:nvGraphicFramePr>
        <p:xfrm>
          <a:off x="3757961" y="-3037840"/>
          <a:ext cx="7991130" cy="88798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1">
            <a:extLst>
              <a:ext uri="{FF2B5EF4-FFF2-40B4-BE49-F238E27FC236}">
                <a16:creationId xmlns:a16="http://schemas.microsoft.com/office/drawing/2014/main" id="{E9B0AA87-6DA8-D9D0-D60F-40DB20D98AAB}"/>
              </a:ext>
            </a:extLst>
          </p:cNvPr>
          <p:cNvSpPr txBox="1">
            <a:spLocks/>
          </p:cNvSpPr>
          <p:nvPr/>
        </p:nvSpPr>
        <p:spPr>
          <a:xfrm>
            <a:off x="3618551" y="404115"/>
            <a:ext cx="7632700" cy="1223964"/>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r>
              <a:rPr lang="en-GB" dirty="0"/>
              <a:t>Recommendations</a:t>
            </a:r>
          </a:p>
        </p:txBody>
      </p:sp>
    </p:spTree>
    <p:extLst>
      <p:ext uri="{BB962C8B-B14F-4D97-AF65-F5344CB8AC3E}">
        <p14:creationId xmlns:p14="http://schemas.microsoft.com/office/powerpoint/2010/main" val="9798803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pic>
        <p:nvPicPr>
          <p:cNvPr id="393" name="Google Shape;393;p33"/>
          <p:cNvPicPr preferRelativeResize="0"/>
          <p:nvPr/>
        </p:nvPicPr>
        <p:blipFill rotWithShape="1">
          <a:blip r:embed="rId3">
            <a:alphaModFix/>
          </a:blip>
          <a:srcRect b="56909"/>
          <a:stretch/>
        </p:blipFill>
        <p:spPr>
          <a:xfrm>
            <a:off x="0" y="5818471"/>
            <a:ext cx="12192000" cy="1039529"/>
          </a:xfrm>
          <a:prstGeom prst="rect">
            <a:avLst/>
          </a:prstGeom>
          <a:noFill/>
          <a:ln>
            <a:noFill/>
          </a:ln>
        </p:spPr>
      </p:pic>
      <p:sp>
        <p:nvSpPr>
          <p:cNvPr id="397" name="Google Shape;397;p33"/>
          <p:cNvSpPr>
            <a:spLocks noGrp="1"/>
          </p:cNvSpPr>
          <p:nvPr>
            <p:ph type="body" idx="1"/>
          </p:nvPr>
        </p:nvSpPr>
        <p:spPr>
          <a:xfrm>
            <a:off x="838200" y="2681144"/>
            <a:ext cx="9823704" cy="3216736"/>
          </a:xfrm>
          <a:prstGeom prst="roundRect">
            <a:avLst>
              <a:gd name="adj" fmla="val 16667"/>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t" anchorCtr="0">
            <a:normAutofit fontScale="92500" lnSpcReduction="20000"/>
          </a:bodyPr>
          <a:lstStyle/>
          <a:p>
            <a:pPr>
              <a:lnSpc>
                <a:spcPct val="100000"/>
              </a:lnSpc>
              <a:spcBef>
                <a:spcPts val="0"/>
              </a:spcBef>
              <a:spcAft>
                <a:spcPts val="600"/>
              </a:spcAft>
            </a:pPr>
            <a:r>
              <a:rPr lang="en-US" sz="1800" dirty="0">
                <a:solidFill>
                  <a:schemeClr val="dk1"/>
                </a:solidFill>
                <a:ea typeface="Arial"/>
                <a:cs typeface="Arial"/>
                <a:sym typeface="Arial"/>
              </a:rPr>
              <a:t>To the key community collaborators who helped with the recruitment of people for the interviews.
To the Facebook group administrators of:</a:t>
            </a:r>
          </a:p>
          <a:p>
            <a:pPr lvl="1">
              <a:lnSpc>
                <a:spcPct val="100000"/>
              </a:lnSpc>
              <a:spcBef>
                <a:spcPts val="0"/>
              </a:spcBef>
              <a:spcAft>
                <a:spcPts val="600"/>
              </a:spcAft>
            </a:pPr>
            <a:r>
              <a:rPr lang="en-US" sz="1800" dirty="0">
                <a:solidFill>
                  <a:schemeClr val="dk1"/>
                </a:solidFill>
                <a:ea typeface="Arial"/>
                <a:cs typeface="Arial"/>
                <a:sym typeface="Arial"/>
              </a:rPr>
              <a:t>Gay </a:t>
            </a:r>
            <a:r>
              <a:rPr lang="en-US" sz="1800" dirty="0" err="1">
                <a:solidFill>
                  <a:schemeClr val="dk1"/>
                </a:solidFill>
                <a:ea typeface="Arial"/>
                <a:cs typeface="Arial"/>
                <a:sym typeface="Arial"/>
              </a:rPr>
              <a:t>Unidos-Peru&amp;Venezuela</a:t>
            </a:r>
            <a:r>
              <a:rPr lang="en-US" sz="1800" dirty="0">
                <a:solidFill>
                  <a:schemeClr val="dk1"/>
                </a:solidFill>
                <a:ea typeface="Arial"/>
                <a:cs typeface="Arial"/>
                <a:sym typeface="Arial"/>
              </a:rPr>
              <a:t>
Gay Peru
</a:t>
            </a:r>
            <a:r>
              <a:rPr lang="en-US" sz="1800" dirty="0" err="1">
                <a:solidFill>
                  <a:schemeClr val="dk1"/>
                </a:solidFill>
                <a:ea typeface="Arial"/>
                <a:cs typeface="Arial"/>
                <a:sym typeface="Arial"/>
              </a:rPr>
              <a:t>Somos</a:t>
            </a:r>
            <a:r>
              <a:rPr lang="en-US" sz="1800" dirty="0">
                <a:solidFill>
                  <a:schemeClr val="dk1"/>
                </a:solidFill>
                <a:ea typeface="Arial"/>
                <a:cs typeface="Arial"/>
                <a:sym typeface="Arial"/>
              </a:rPr>
              <a:t> Gay Peru</a:t>
            </a:r>
          </a:p>
          <a:p>
            <a:pPr>
              <a:lnSpc>
                <a:spcPct val="100000"/>
              </a:lnSpc>
              <a:spcBef>
                <a:spcPts val="0"/>
              </a:spcBef>
              <a:spcAft>
                <a:spcPts val="600"/>
              </a:spcAft>
            </a:pPr>
            <a:r>
              <a:rPr lang="en-US" sz="1800" dirty="0">
                <a:solidFill>
                  <a:schemeClr val="dk1"/>
                </a:solidFill>
                <a:ea typeface="Arial"/>
                <a:cs typeface="Arial"/>
                <a:sym typeface="Arial"/>
              </a:rPr>
              <a:t>To the study team: Michael Reyes-</a:t>
            </a:r>
            <a:r>
              <a:rPr lang="en-US" sz="1800" dirty="0" err="1">
                <a:solidFill>
                  <a:schemeClr val="dk1"/>
                </a:solidFill>
                <a:ea typeface="Arial"/>
                <a:cs typeface="Arial"/>
                <a:sym typeface="Arial"/>
              </a:rPr>
              <a:t>Díaz</a:t>
            </a:r>
            <a:r>
              <a:rPr lang="en-US" sz="1800" dirty="0">
                <a:solidFill>
                  <a:schemeClr val="dk1"/>
                </a:solidFill>
                <a:ea typeface="Arial"/>
                <a:cs typeface="Arial"/>
                <a:sym typeface="Arial"/>
              </a:rPr>
              <a:t>, Percy </a:t>
            </a:r>
            <a:r>
              <a:rPr lang="en-US" sz="1800" dirty="0" err="1">
                <a:solidFill>
                  <a:schemeClr val="dk1"/>
                </a:solidFill>
                <a:ea typeface="Arial"/>
                <a:cs typeface="Arial"/>
                <a:sym typeface="Arial"/>
              </a:rPr>
              <a:t>Fernández-Dávila</a:t>
            </a:r>
            <a:r>
              <a:rPr lang="en-US" sz="1800" dirty="0">
                <a:solidFill>
                  <a:schemeClr val="dk1"/>
                </a:solidFill>
                <a:ea typeface="Arial"/>
                <a:cs typeface="Arial"/>
                <a:sym typeface="Arial"/>
              </a:rPr>
              <a:t>, Clara Sandoval, Walter Navarro, Hugo Sánchez</a:t>
            </a:r>
          </a:p>
          <a:p>
            <a:pPr>
              <a:lnSpc>
                <a:spcPct val="100000"/>
              </a:lnSpc>
              <a:spcBef>
                <a:spcPts val="0"/>
              </a:spcBef>
              <a:spcAft>
                <a:spcPts val="600"/>
              </a:spcAft>
            </a:pPr>
            <a:r>
              <a:rPr lang="en-US" sz="1800" dirty="0">
                <a:solidFill>
                  <a:schemeClr val="dk1"/>
                </a:solidFill>
                <a:ea typeface="Arial"/>
                <a:cs typeface="Arial"/>
                <a:sym typeface="Arial"/>
              </a:rPr>
              <a:t>Finally, to the study participants for sharing their information, time and believing gin our work.</a:t>
            </a:r>
            <a:endParaRPr sz="1800" dirty="0">
              <a:latin typeface="+mn-lt"/>
            </a:endParaRPr>
          </a:p>
        </p:txBody>
      </p:sp>
      <p:pic>
        <p:nvPicPr>
          <p:cNvPr id="399" name="Google Shape;399;p33"/>
          <p:cNvPicPr preferRelativeResize="0"/>
          <p:nvPr/>
        </p:nvPicPr>
        <p:blipFill rotWithShape="1">
          <a:blip r:embed="rId4">
            <a:alphaModFix/>
          </a:blip>
          <a:srcRect/>
          <a:stretch/>
        </p:blipFill>
        <p:spPr>
          <a:xfrm>
            <a:off x="4525951" y="1639230"/>
            <a:ext cx="3596900" cy="950879"/>
          </a:xfrm>
          <a:prstGeom prst="rect">
            <a:avLst/>
          </a:prstGeom>
          <a:noFill/>
          <a:ln>
            <a:noFill/>
          </a:ln>
        </p:spPr>
      </p:pic>
      <p:pic>
        <p:nvPicPr>
          <p:cNvPr id="400" name="Google Shape;400;p33" descr="Puede ser una imagen de una o varias personas y texto que dice &quot;0 epicentro comunidad.vida sexo salud&quot;"/>
          <p:cNvPicPr preferRelativeResize="0"/>
          <p:nvPr/>
        </p:nvPicPr>
        <p:blipFill rotWithShape="1">
          <a:blip r:embed="rId5">
            <a:alphaModFix/>
          </a:blip>
          <a:srcRect/>
          <a:stretch/>
        </p:blipFill>
        <p:spPr>
          <a:xfrm>
            <a:off x="8532411" y="1509846"/>
            <a:ext cx="1188384" cy="1187054"/>
          </a:xfrm>
          <a:prstGeom prst="rect">
            <a:avLst/>
          </a:prstGeom>
          <a:noFill/>
          <a:ln>
            <a:noFill/>
          </a:ln>
        </p:spPr>
      </p:pic>
      <p:sp>
        <p:nvSpPr>
          <p:cNvPr id="2" name="Title 1">
            <a:extLst>
              <a:ext uri="{FF2B5EF4-FFF2-40B4-BE49-F238E27FC236}">
                <a16:creationId xmlns:a16="http://schemas.microsoft.com/office/drawing/2014/main" id="{DFA6C703-8783-D94A-FEB1-1EFD77F6791E}"/>
              </a:ext>
            </a:extLst>
          </p:cNvPr>
          <p:cNvSpPr txBox="1">
            <a:spLocks/>
          </p:cNvSpPr>
          <p:nvPr/>
        </p:nvSpPr>
        <p:spPr>
          <a:xfrm>
            <a:off x="4116391" y="890706"/>
            <a:ext cx="7632700" cy="1223964"/>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r>
              <a:rPr lang="en-GB" i="1" dirty="0"/>
              <a:t>Acknowledgements</a:t>
            </a:r>
          </a:p>
        </p:txBody>
      </p:sp>
      <p:pic>
        <p:nvPicPr>
          <p:cNvPr id="3" name="Imagen 2"/>
          <p:cNvPicPr>
            <a:picLocks noChangeAspect="1"/>
          </p:cNvPicPr>
          <p:nvPr/>
        </p:nvPicPr>
        <p:blipFill>
          <a:blip r:embed="rId6"/>
          <a:stretch>
            <a:fillRect/>
          </a:stretch>
        </p:blipFill>
        <p:spPr>
          <a:xfrm>
            <a:off x="1397331" y="1892159"/>
            <a:ext cx="2605710" cy="44502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93E86D9-734E-CD4A-98AC-D989E4E5E744}"/>
              </a:ext>
            </a:extLst>
          </p:cNvPr>
          <p:cNvSpPr>
            <a:spLocks noGrp="1"/>
          </p:cNvSpPr>
          <p:nvPr>
            <p:ph type="title"/>
          </p:nvPr>
        </p:nvSpPr>
        <p:spPr>
          <a:xfrm>
            <a:off x="4116391" y="650952"/>
            <a:ext cx="7632700" cy="1223964"/>
          </a:xfrm>
        </p:spPr>
        <p:txBody>
          <a:bodyPr>
            <a:normAutofit/>
          </a:bodyPr>
          <a:lstStyle/>
          <a:p>
            <a:r>
              <a:rPr lang="en-GB" noProof="0" dirty="0"/>
              <a:t>Summary</a:t>
            </a:r>
          </a:p>
        </p:txBody>
      </p:sp>
      <p:sp>
        <p:nvSpPr>
          <p:cNvPr id="6" name="Content Placeholder 12">
            <a:extLst>
              <a:ext uri="{FF2B5EF4-FFF2-40B4-BE49-F238E27FC236}">
                <a16:creationId xmlns:a16="http://schemas.microsoft.com/office/drawing/2014/main" id="{6D28C90B-BE3C-F8F5-519E-8061D2986424}"/>
              </a:ext>
            </a:extLst>
          </p:cNvPr>
          <p:cNvSpPr txBox="1">
            <a:spLocks/>
          </p:cNvSpPr>
          <p:nvPr/>
        </p:nvSpPr>
        <p:spPr>
          <a:xfrm>
            <a:off x="3948605" y="1442720"/>
            <a:ext cx="7632704" cy="49784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500"/>
              </a:spcBef>
              <a:buNone/>
            </a:pPr>
            <a:r>
              <a:rPr lang="en-GB" sz="1500" dirty="0">
                <a:solidFill>
                  <a:srgbClr val="DE9443"/>
                </a:solidFill>
                <a:latin typeface="+mj-lt"/>
              </a:rPr>
              <a:t>Main Question</a:t>
            </a:r>
          </a:p>
          <a:p>
            <a:pPr marL="0" indent="0">
              <a:spcBef>
                <a:spcPts val="500"/>
              </a:spcBef>
              <a:buNone/>
            </a:pPr>
            <a:r>
              <a:rPr lang="en-GB" sz="1500" dirty="0"/>
              <a:t>We sought to describe: </a:t>
            </a:r>
          </a:p>
          <a:p>
            <a:pPr marL="457200" indent="-457200">
              <a:spcBef>
                <a:spcPts val="500"/>
              </a:spcBef>
              <a:buAutoNum type="alphaLcParenBoth"/>
            </a:pPr>
            <a:r>
              <a:rPr lang="en-GB" sz="1500" dirty="0"/>
              <a:t>the main challenges and needs of GBMSM diagnosed with Mpox, and </a:t>
            </a:r>
          </a:p>
          <a:p>
            <a:pPr marL="457200" indent="-457200">
              <a:spcBef>
                <a:spcPts val="500"/>
              </a:spcBef>
              <a:buAutoNum type="alphaLcParenBoth"/>
            </a:pPr>
            <a:r>
              <a:rPr lang="en-GB" sz="1500" dirty="0"/>
              <a:t>community organizations’ views of the official response to </a:t>
            </a:r>
            <a:r>
              <a:rPr lang="en-GB" sz="1500" dirty="0" err="1"/>
              <a:t>Mpox</a:t>
            </a:r>
            <a:r>
              <a:rPr lang="en-GB" sz="1500" dirty="0"/>
              <a:t> in Peru.</a:t>
            </a:r>
            <a:br>
              <a:rPr lang="en-GB" sz="1500" dirty="0"/>
            </a:br>
            <a:endParaRPr lang="en-GB" sz="1500" dirty="0"/>
          </a:p>
          <a:p>
            <a:pPr marL="0" indent="0">
              <a:spcBef>
                <a:spcPts val="500"/>
              </a:spcBef>
              <a:buNone/>
            </a:pPr>
            <a:r>
              <a:rPr lang="en-GB" sz="1500" dirty="0">
                <a:solidFill>
                  <a:srgbClr val="DE9443"/>
                </a:solidFill>
                <a:latin typeface="+mj-lt"/>
              </a:rPr>
              <a:t>Key Findings</a:t>
            </a:r>
          </a:p>
          <a:p>
            <a:pPr marL="0" indent="0">
              <a:lnSpc>
                <a:spcPct val="110000"/>
              </a:lnSpc>
              <a:spcBef>
                <a:spcPts val="500"/>
              </a:spcBef>
              <a:buNone/>
            </a:pPr>
            <a:r>
              <a:rPr lang="en-GB" sz="1500" dirty="0"/>
              <a:t>Community organizations identified challenges and needs related to: </a:t>
            </a:r>
          </a:p>
          <a:p>
            <a:pPr>
              <a:lnSpc>
                <a:spcPct val="110000"/>
              </a:lnSpc>
              <a:spcBef>
                <a:spcPts val="500"/>
              </a:spcBef>
            </a:pPr>
            <a:r>
              <a:rPr lang="en-GB" sz="1500" dirty="0"/>
              <a:t>Individuals’ finances, mental health and social life</a:t>
            </a:r>
          </a:p>
          <a:p>
            <a:pPr>
              <a:lnSpc>
                <a:spcPct val="110000"/>
              </a:lnSpc>
              <a:spcBef>
                <a:spcPts val="500"/>
              </a:spcBef>
            </a:pPr>
            <a:r>
              <a:rPr lang="en-GB" sz="1500" dirty="0"/>
              <a:t>Emergence of MPOX stigma including in health services</a:t>
            </a:r>
          </a:p>
          <a:p>
            <a:pPr>
              <a:lnSpc>
                <a:spcPct val="110000"/>
              </a:lnSpc>
              <a:spcBef>
                <a:spcPts val="500"/>
              </a:spcBef>
            </a:pPr>
            <a:r>
              <a:rPr lang="en-GB" sz="1500" dirty="0"/>
              <a:t>The government’s response in prevention, care and communications</a:t>
            </a:r>
          </a:p>
          <a:p>
            <a:pPr>
              <a:lnSpc>
                <a:spcPct val="110000"/>
              </a:lnSpc>
              <a:spcBef>
                <a:spcPts val="500"/>
              </a:spcBef>
            </a:pPr>
            <a:r>
              <a:rPr lang="en-GB" sz="1500" dirty="0"/>
              <a:t>Lack of flexibility and adaptation to local needs</a:t>
            </a:r>
            <a:br>
              <a:rPr lang="en-GB" sz="1500" dirty="0"/>
            </a:br>
            <a:endParaRPr lang="en-GB" sz="1500" dirty="0"/>
          </a:p>
          <a:p>
            <a:pPr marL="0" indent="0">
              <a:spcBef>
                <a:spcPts val="500"/>
              </a:spcBef>
              <a:buNone/>
            </a:pPr>
            <a:r>
              <a:rPr lang="en-GB" sz="1500" dirty="0">
                <a:solidFill>
                  <a:srgbClr val="DE9443"/>
                </a:solidFill>
                <a:latin typeface="+mj-lt"/>
              </a:rPr>
              <a:t>Key Messages</a:t>
            </a:r>
          </a:p>
          <a:p>
            <a:pPr marL="0" indent="0">
              <a:lnSpc>
                <a:spcPct val="110000"/>
              </a:lnSpc>
              <a:spcBef>
                <a:spcPts val="500"/>
              </a:spcBef>
              <a:buNone/>
            </a:pPr>
            <a:r>
              <a:rPr lang="en-GB" sz="1500" dirty="0"/>
              <a:t>As future outbreaks will continue occurring:</a:t>
            </a:r>
          </a:p>
          <a:p>
            <a:pPr>
              <a:lnSpc>
                <a:spcPct val="110000"/>
              </a:lnSpc>
              <a:spcBef>
                <a:spcPts val="500"/>
              </a:spcBef>
              <a:buFont typeface="Wingdings" panose="05000000000000000000" pitchFamily="2" charset="2"/>
              <a:buChar char="à"/>
            </a:pPr>
            <a:r>
              <a:rPr lang="en-GB" sz="1500" dirty="0"/>
              <a:t>learning from needs &amp; challenges faced during the Mpox outbreak will be useful to correct and reinforce the Peruvian health system response</a:t>
            </a:r>
          </a:p>
          <a:p>
            <a:pPr>
              <a:lnSpc>
                <a:spcPct val="110000"/>
              </a:lnSpc>
              <a:spcBef>
                <a:spcPts val="500"/>
              </a:spcBef>
              <a:buFont typeface="Wingdings" panose="05000000000000000000" pitchFamily="2" charset="2"/>
              <a:buChar char="à"/>
            </a:pPr>
            <a:r>
              <a:rPr lang="en-GB" sz="1500" dirty="0"/>
              <a:t> especially when vulnerable populations such as GBMSM are most affected.</a:t>
            </a:r>
          </a:p>
        </p:txBody>
      </p:sp>
    </p:spTree>
    <p:extLst>
      <p:ext uri="{BB962C8B-B14F-4D97-AF65-F5344CB8AC3E}">
        <p14:creationId xmlns:p14="http://schemas.microsoft.com/office/powerpoint/2010/main" val="4287703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BEBCFC-4907-6648-87B8-5CEE435505BA}"/>
              </a:ext>
            </a:extLst>
          </p:cNvPr>
          <p:cNvSpPr>
            <a:spLocks noGrp="1"/>
          </p:cNvSpPr>
          <p:nvPr>
            <p:ph sz="quarter" idx="13"/>
          </p:nvPr>
        </p:nvSpPr>
        <p:spPr>
          <a:xfrm>
            <a:off x="4116391" y="1662742"/>
            <a:ext cx="7632701" cy="2879724"/>
          </a:xfrm>
        </p:spPr>
        <p:txBody>
          <a:bodyPr>
            <a:normAutofit/>
          </a:bodyPr>
          <a:lstStyle/>
          <a:p>
            <a:pPr marL="342900" indent="-342900">
              <a:spcBef>
                <a:spcPts val="400"/>
              </a:spcBef>
              <a:buFont typeface="Arial" panose="020B0604020202020204" pitchFamily="34" charset="0"/>
              <a:buChar char="•"/>
            </a:pPr>
            <a:r>
              <a:rPr lang="en-US" b="0" i="0" dirty="0">
                <a:solidFill>
                  <a:srgbClr val="000000"/>
                </a:solidFill>
                <a:effectLst/>
                <a:latin typeface="Segoe UI Web (West European)"/>
              </a:rPr>
              <a:t>Mpox is a zoonotic disease characterized by a rash</a:t>
            </a:r>
          </a:p>
          <a:p>
            <a:pPr marL="630238" indent="-342900">
              <a:spcBef>
                <a:spcPts val="400"/>
              </a:spcBef>
              <a:buFont typeface="Arial" panose="020B0604020202020204" pitchFamily="34" charset="0"/>
              <a:buChar char="•"/>
            </a:pPr>
            <a:r>
              <a:rPr lang="en-US" dirty="0">
                <a:solidFill>
                  <a:srgbClr val="000000"/>
                </a:solidFill>
                <a:latin typeface="Segoe UI Web (West European)"/>
              </a:rPr>
              <a:t>C</a:t>
            </a:r>
            <a:r>
              <a:rPr lang="en-US" b="0" i="0" dirty="0">
                <a:solidFill>
                  <a:srgbClr val="000000"/>
                </a:solidFill>
                <a:effectLst/>
                <a:latin typeface="Segoe UI Web (West European)"/>
              </a:rPr>
              <a:t>aused by a virus of the genus </a:t>
            </a:r>
            <a:r>
              <a:rPr lang="en-US" b="0" i="0" dirty="0" err="1">
                <a:solidFill>
                  <a:srgbClr val="000000"/>
                </a:solidFill>
                <a:effectLst/>
                <a:latin typeface="Segoe UI Web (West European)"/>
              </a:rPr>
              <a:t>Orthopoxvirus</a:t>
            </a:r>
            <a:endParaRPr lang="en-US" b="0" i="0" dirty="0">
              <a:solidFill>
                <a:srgbClr val="000000"/>
              </a:solidFill>
              <a:effectLst/>
              <a:latin typeface="Segoe UI Web (West European)"/>
            </a:endParaRPr>
          </a:p>
          <a:p>
            <a:pPr marL="630238" indent="-342900">
              <a:spcBef>
                <a:spcPts val="400"/>
              </a:spcBef>
              <a:buFont typeface="Arial" panose="020B0604020202020204" pitchFamily="34" charset="0"/>
              <a:buChar char="•"/>
            </a:pPr>
            <a:r>
              <a:rPr lang="en-US" b="0" i="0" dirty="0">
                <a:solidFill>
                  <a:srgbClr val="000000"/>
                </a:solidFill>
                <a:effectLst/>
                <a:latin typeface="Segoe UI Web (West European)"/>
              </a:rPr>
              <a:t>Endemic in some countries of central and western Africa.</a:t>
            </a:r>
          </a:p>
          <a:p>
            <a:pPr marL="342900" indent="-342900">
              <a:buFont typeface="Arial" panose="020B0604020202020204" pitchFamily="34" charset="0"/>
              <a:buChar char="•"/>
            </a:pPr>
            <a:r>
              <a:rPr lang="en-US" dirty="0">
                <a:solidFill>
                  <a:srgbClr val="000000"/>
                </a:solidFill>
                <a:latin typeface="Segoe UI Web (West European)"/>
              </a:rPr>
              <a:t>I</a:t>
            </a:r>
            <a:r>
              <a:rPr lang="en-US" b="0" i="0" dirty="0">
                <a:solidFill>
                  <a:srgbClr val="000000"/>
                </a:solidFill>
                <a:effectLst/>
                <a:latin typeface="Segoe UI Web (West European)"/>
              </a:rPr>
              <a:t>n July 2022 Mpox was declared a public health emergency of international concern (PHEIC) by WHO.</a:t>
            </a:r>
            <a:endParaRPr lang="en-GB" noProof="0" dirty="0"/>
          </a:p>
        </p:txBody>
      </p:sp>
      <p:sp>
        <p:nvSpPr>
          <p:cNvPr id="2" name="Title 1">
            <a:extLst>
              <a:ext uri="{FF2B5EF4-FFF2-40B4-BE49-F238E27FC236}">
                <a16:creationId xmlns:a16="http://schemas.microsoft.com/office/drawing/2014/main" id="{C8B28285-DD14-CF47-9ADD-FC1A9D5FF0D7}"/>
              </a:ext>
            </a:extLst>
          </p:cNvPr>
          <p:cNvSpPr>
            <a:spLocks noGrp="1"/>
          </p:cNvSpPr>
          <p:nvPr>
            <p:ph type="title"/>
          </p:nvPr>
        </p:nvSpPr>
        <p:spPr>
          <a:xfrm>
            <a:off x="4116391" y="890706"/>
            <a:ext cx="7632700" cy="1223964"/>
          </a:xfrm>
        </p:spPr>
        <p:txBody>
          <a:bodyPr>
            <a:normAutofit/>
          </a:bodyPr>
          <a:lstStyle/>
          <a:p>
            <a:r>
              <a:rPr lang="en-GB" noProof="0" dirty="0"/>
              <a:t>Introduction</a:t>
            </a:r>
            <a:br>
              <a:rPr lang="en-GB" noProof="0" dirty="0"/>
            </a:br>
            <a:endParaRPr lang="en-GB" noProof="0" dirty="0"/>
          </a:p>
        </p:txBody>
      </p:sp>
      <p:pic>
        <p:nvPicPr>
          <p:cNvPr id="6" name="Google Shape;105;p4">
            <a:extLst>
              <a:ext uri="{FF2B5EF4-FFF2-40B4-BE49-F238E27FC236}">
                <a16:creationId xmlns:a16="http://schemas.microsoft.com/office/drawing/2014/main" id="{1857ED9D-30C1-18D0-FE40-46A84C68E33B}"/>
              </a:ext>
            </a:extLst>
          </p:cNvPr>
          <p:cNvPicPr preferRelativeResize="0"/>
          <p:nvPr/>
        </p:nvPicPr>
        <p:blipFill rotWithShape="1">
          <a:blip r:embed="rId2">
            <a:alphaModFix/>
          </a:blip>
          <a:srcRect/>
          <a:stretch/>
        </p:blipFill>
        <p:spPr>
          <a:xfrm>
            <a:off x="7772479" y="3539296"/>
            <a:ext cx="3976612" cy="2879724"/>
          </a:xfrm>
          <a:prstGeom prst="rect">
            <a:avLst/>
          </a:prstGeom>
          <a:noFill/>
          <a:ln>
            <a:noFill/>
          </a:ln>
        </p:spPr>
      </p:pic>
      <p:sp>
        <p:nvSpPr>
          <p:cNvPr id="7" name="Google Shape;106;p4">
            <a:extLst>
              <a:ext uri="{FF2B5EF4-FFF2-40B4-BE49-F238E27FC236}">
                <a16:creationId xmlns:a16="http://schemas.microsoft.com/office/drawing/2014/main" id="{7007B476-E60C-995A-D173-A08C5B74537D}"/>
              </a:ext>
            </a:extLst>
          </p:cNvPr>
          <p:cNvSpPr txBox="1"/>
          <p:nvPr/>
        </p:nvSpPr>
        <p:spPr>
          <a:xfrm>
            <a:off x="8132264" y="6172839"/>
            <a:ext cx="3616828" cy="246181"/>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000" b="1" i="0" u="none" strike="noStrike" cap="none" dirty="0">
                <a:solidFill>
                  <a:srgbClr val="000000"/>
                </a:solidFill>
                <a:latin typeface="Arial"/>
                <a:ea typeface="Arial"/>
                <a:cs typeface="Arial"/>
                <a:sym typeface="Arial"/>
              </a:rPr>
              <a:t>Fuente: </a:t>
            </a:r>
            <a:r>
              <a:rPr lang="en-US" sz="1000" b="0" i="0" u="none" strike="noStrike" cap="none" dirty="0">
                <a:solidFill>
                  <a:srgbClr val="000000"/>
                </a:solidFill>
                <a:latin typeface="Arial"/>
                <a:ea typeface="Arial"/>
                <a:cs typeface="Arial"/>
                <a:sym typeface="Arial"/>
              </a:rPr>
              <a:t>https://app7.dge.gob.pe/maps/sala_mpox/</a:t>
            </a:r>
            <a:endParaRPr sz="1600" dirty="0"/>
          </a:p>
        </p:txBody>
      </p:sp>
      <p:sp>
        <p:nvSpPr>
          <p:cNvPr id="9" name="Content Placeholder 2">
            <a:extLst>
              <a:ext uri="{FF2B5EF4-FFF2-40B4-BE49-F238E27FC236}">
                <a16:creationId xmlns:a16="http://schemas.microsoft.com/office/drawing/2014/main" id="{54853E89-2249-8C7C-3958-E6012657CDA3}"/>
              </a:ext>
            </a:extLst>
          </p:cNvPr>
          <p:cNvSpPr txBox="1">
            <a:spLocks/>
          </p:cNvSpPr>
          <p:nvPr/>
        </p:nvSpPr>
        <p:spPr>
          <a:xfrm>
            <a:off x="4160097" y="3539296"/>
            <a:ext cx="3432490" cy="2879724"/>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 typeface="Courier New" panose="02070309020205020404" pitchFamily="49" charset="0"/>
              <a:buNone/>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dirty="0">
                <a:solidFill>
                  <a:srgbClr val="000000"/>
                </a:solidFill>
                <a:latin typeface="Segoe UI Web (West European)"/>
              </a:rPr>
              <a:t>As of July 2024, globally:</a:t>
            </a:r>
          </a:p>
          <a:p>
            <a:pPr marL="630238" lvl="1" indent="-342900"/>
            <a:r>
              <a:rPr lang="en-US" dirty="0">
                <a:solidFill>
                  <a:srgbClr val="000000"/>
                </a:solidFill>
                <a:latin typeface="Segoe UI Web (West European)"/>
              </a:rPr>
              <a:t>99,176 confirmed cases</a:t>
            </a:r>
          </a:p>
          <a:p>
            <a:pPr marL="630238" lvl="1" indent="-342900"/>
            <a:r>
              <a:rPr lang="en-US" dirty="0">
                <a:solidFill>
                  <a:srgbClr val="000000"/>
                </a:solidFill>
                <a:latin typeface="Segoe UI Web (West European)"/>
              </a:rPr>
              <a:t>208 deaths.</a:t>
            </a:r>
          </a:p>
          <a:p>
            <a:pPr marL="342900" indent="-342900">
              <a:buFont typeface="Arial" panose="020B0604020202020204" pitchFamily="34" charset="0"/>
              <a:buChar char="•"/>
            </a:pPr>
            <a:r>
              <a:rPr lang="en-US" dirty="0">
                <a:solidFill>
                  <a:srgbClr val="FF0000"/>
                </a:solidFill>
                <a:latin typeface="Segoe UI Web (West European)"/>
              </a:rPr>
              <a:t>Peru:</a:t>
            </a:r>
          </a:p>
          <a:p>
            <a:pPr marL="630238" lvl="1" indent="-342900"/>
            <a:r>
              <a:rPr lang="en-US" dirty="0">
                <a:solidFill>
                  <a:srgbClr val="FF0000"/>
                </a:solidFill>
                <a:latin typeface="Segoe UI Web (West European)"/>
              </a:rPr>
              <a:t>5th in the Americas</a:t>
            </a:r>
          </a:p>
          <a:p>
            <a:pPr marL="630238" lvl="1" indent="-342900"/>
            <a:r>
              <a:rPr lang="en-US" dirty="0">
                <a:solidFill>
                  <a:srgbClr val="FF0000"/>
                </a:solidFill>
                <a:latin typeface="Segoe UI Web (West European)"/>
              </a:rPr>
              <a:t>3,939 cases detected</a:t>
            </a:r>
          </a:p>
          <a:p>
            <a:pPr marL="630238" lvl="1" indent="-342900"/>
            <a:r>
              <a:rPr lang="en-US" dirty="0">
                <a:solidFill>
                  <a:srgbClr val="FF0000"/>
                </a:solidFill>
                <a:latin typeface="Segoe UI Web (West European)"/>
              </a:rPr>
              <a:t>20 deaths.</a:t>
            </a:r>
            <a:endParaRPr lang="en-GB" dirty="0">
              <a:solidFill>
                <a:srgbClr val="FF0000"/>
              </a:solidFill>
            </a:endParaRPr>
          </a:p>
        </p:txBody>
      </p:sp>
    </p:spTree>
    <p:extLst>
      <p:ext uri="{BB962C8B-B14F-4D97-AF65-F5344CB8AC3E}">
        <p14:creationId xmlns:p14="http://schemas.microsoft.com/office/powerpoint/2010/main" val="26948142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512588-AD71-A541-8C67-D48304F18673}"/>
              </a:ext>
            </a:extLst>
          </p:cNvPr>
          <p:cNvSpPr>
            <a:spLocks noGrp="1"/>
          </p:cNvSpPr>
          <p:nvPr>
            <p:ph type="body" sz="quarter" idx="13"/>
          </p:nvPr>
        </p:nvSpPr>
        <p:spPr>
          <a:xfrm>
            <a:off x="442915" y="1720705"/>
            <a:ext cx="5437188" cy="4594999"/>
          </a:xfrm>
        </p:spPr>
        <p:txBody>
          <a:bodyPr>
            <a:normAutofit/>
          </a:bodyPr>
          <a:lstStyle/>
          <a:p>
            <a:pPr marL="342900" indent="-342900">
              <a:buFont typeface="Arial" panose="020B0604020202020204" pitchFamily="34" charset="0"/>
              <a:buChar char="•"/>
            </a:pPr>
            <a:r>
              <a:rPr lang="en-US" dirty="0"/>
              <a:t>GBMSM were the most affected.</a:t>
            </a:r>
          </a:p>
          <a:p>
            <a:pPr marL="342900" indent="-342900">
              <a:buFont typeface="Arial" panose="020B0604020202020204" pitchFamily="34" charset="0"/>
              <a:buChar char="•"/>
            </a:pPr>
            <a:r>
              <a:rPr lang="en-US" dirty="0"/>
              <a:t>Government took measures to control the outbreak</a:t>
            </a:r>
          </a:p>
          <a:p>
            <a:pPr marL="342900" indent="-342900">
              <a:buFont typeface="Arial" panose="020B0604020202020204" pitchFamily="34" charset="0"/>
              <a:buChar char="•"/>
            </a:pPr>
            <a:r>
              <a:rPr lang="en-US" dirty="0"/>
              <a:t>This triggered reactions from media, civil society and LGBT community </a:t>
            </a:r>
          </a:p>
          <a:p>
            <a:pPr marL="342900" indent="-342900">
              <a:buFont typeface="Arial" panose="020B0604020202020204" pitchFamily="34" charset="0"/>
              <a:buChar char="•"/>
            </a:pPr>
            <a:r>
              <a:rPr lang="en-US" dirty="0">
                <a:solidFill>
                  <a:srgbClr val="FF0000"/>
                </a:solidFill>
              </a:rPr>
              <a:t>Quality of life of GBMSM was affected.</a:t>
            </a:r>
          </a:p>
          <a:p>
            <a:endParaRPr lang="en-US" dirty="0"/>
          </a:p>
          <a:p>
            <a:pPr marL="342900" indent="-342900">
              <a:buFont typeface="Arial" panose="020B0604020202020204" pitchFamily="34" charset="0"/>
              <a:buChar char="•"/>
            </a:pPr>
            <a:r>
              <a:rPr lang="en-US" dirty="0">
                <a:sym typeface="Arial"/>
              </a:rPr>
              <a:t>Community-based, mixed-methods study conducted in Peru</a:t>
            </a:r>
          </a:p>
          <a:p>
            <a:pPr marL="342900" indent="-342900">
              <a:buFont typeface="Arial" panose="020B0604020202020204" pitchFamily="34" charset="0"/>
              <a:buChar char="•"/>
            </a:pPr>
            <a:r>
              <a:rPr lang="en-US" dirty="0">
                <a:sym typeface="Arial"/>
              </a:rPr>
              <a:t>Qualitative data on quality of care received by MSM diagnosed with monkeypox.</a:t>
            </a:r>
            <a:endParaRPr lang="en-US" dirty="0"/>
          </a:p>
          <a:p>
            <a:endParaRPr lang="en-GB" sz="2100" dirty="0"/>
          </a:p>
        </p:txBody>
      </p:sp>
      <p:pic>
        <p:nvPicPr>
          <p:cNvPr id="116" name="Google Shape;116;p19"/>
          <p:cNvPicPr preferRelativeResize="0"/>
          <p:nvPr/>
        </p:nvPicPr>
        <p:blipFill rotWithShape="1">
          <a:blip r:embed="rId2">
            <a:alphaModFix/>
          </a:blip>
          <a:srcRect/>
          <a:stretch/>
        </p:blipFill>
        <p:spPr>
          <a:xfrm>
            <a:off x="6096000" y="1679569"/>
            <a:ext cx="5764918" cy="3058746"/>
          </a:xfrm>
          <a:prstGeom prst="rect">
            <a:avLst/>
          </a:prstGeom>
          <a:noFill/>
          <a:ln>
            <a:noFill/>
          </a:ln>
          <a:effectLst>
            <a:outerShdw blurRad="292100" dist="139700" dir="2700000" algn="tl" rotWithShape="0">
              <a:srgbClr val="333333">
                <a:alpha val="64705"/>
              </a:srgbClr>
            </a:outerShdw>
          </a:effectLst>
        </p:spPr>
      </p:pic>
      <p:sp>
        <p:nvSpPr>
          <p:cNvPr id="118" name="Google Shape;118;p19"/>
          <p:cNvSpPr txBox="1"/>
          <p:nvPr/>
        </p:nvSpPr>
        <p:spPr>
          <a:xfrm>
            <a:off x="6311899" y="4750469"/>
            <a:ext cx="2067307" cy="25391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050" b="1" i="0" u="none" strike="noStrike" cap="none" dirty="0">
                <a:solidFill>
                  <a:srgbClr val="000000"/>
                </a:solidFill>
                <a:latin typeface="Arial"/>
                <a:ea typeface="Arial"/>
                <a:cs typeface="Arial"/>
                <a:sym typeface="Arial"/>
              </a:rPr>
              <a:t>Fuente: Diario La República</a:t>
            </a:r>
            <a:endParaRPr dirty="0"/>
          </a:p>
        </p:txBody>
      </p:sp>
      <p:cxnSp>
        <p:nvCxnSpPr>
          <p:cNvPr id="4" name="Conector recto 3"/>
          <p:cNvCxnSpPr/>
          <p:nvPr/>
        </p:nvCxnSpPr>
        <p:spPr>
          <a:xfrm>
            <a:off x="442915" y="4018204"/>
            <a:ext cx="5300983"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81894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854EF28-7522-B045-8EEA-D38E9CFBEEC3}"/>
              </a:ext>
            </a:extLst>
          </p:cNvPr>
          <p:cNvSpPr>
            <a:spLocks noGrp="1"/>
          </p:cNvSpPr>
          <p:nvPr>
            <p:ph type="title"/>
          </p:nvPr>
        </p:nvSpPr>
        <p:spPr>
          <a:xfrm>
            <a:off x="3195674" y="1037628"/>
            <a:ext cx="7632700" cy="828948"/>
          </a:xfrm>
        </p:spPr>
        <p:txBody>
          <a:bodyPr>
            <a:normAutofit/>
          </a:bodyPr>
          <a:lstStyle/>
          <a:p>
            <a:r>
              <a:rPr lang="en-GB" sz="3200" noProof="0" dirty="0"/>
              <a:t>Methods: Study components</a:t>
            </a:r>
          </a:p>
        </p:txBody>
      </p:sp>
      <p:sp>
        <p:nvSpPr>
          <p:cNvPr id="10" name="Content Placeholder 9">
            <a:extLst>
              <a:ext uri="{FF2B5EF4-FFF2-40B4-BE49-F238E27FC236}">
                <a16:creationId xmlns:a16="http://schemas.microsoft.com/office/drawing/2014/main" id="{84AE6A93-402B-DDDC-C277-3B78F3170CF4}"/>
              </a:ext>
            </a:extLst>
          </p:cNvPr>
          <p:cNvSpPr>
            <a:spLocks noGrp="1"/>
          </p:cNvSpPr>
          <p:nvPr>
            <p:ph sz="quarter" idx="13"/>
          </p:nvPr>
        </p:nvSpPr>
        <p:spPr/>
        <p:txBody>
          <a:bodyPr/>
          <a:lstStyle/>
          <a:p>
            <a:endParaRPr lang="es-PE" dirty="0"/>
          </a:p>
        </p:txBody>
      </p:sp>
      <p:sp>
        <p:nvSpPr>
          <p:cNvPr id="12" name="Content Placeholder 11">
            <a:extLst>
              <a:ext uri="{FF2B5EF4-FFF2-40B4-BE49-F238E27FC236}">
                <a16:creationId xmlns:a16="http://schemas.microsoft.com/office/drawing/2014/main" id="{E9F7FFAA-EDDC-0161-C3A4-A6E19465EC06}"/>
              </a:ext>
            </a:extLst>
          </p:cNvPr>
          <p:cNvSpPr>
            <a:spLocks noGrp="1"/>
          </p:cNvSpPr>
          <p:nvPr>
            <p:ph sz="quarter" idx="14"/>
          </p:nvPr>
        </p:nvSpPr>
        <p:spPr/>
        <p:txBody>
          <a:bodyPr/>
          <a:lstStyle/>
          <a:p>
            <a:endParaRPr lang="es-PE" dirty="0"/>
          </a:p>
        </p:txBody>
      </p:sp>
      <p:sp>
        <p:nvSpPr>
          <p:cNvPr id="14" name="Text Placeholder 13">
            <a:extLst>
              <a:ext uri="{FF2B5EF4-FFF2-40B4-BE49-F238E27FC236}">
                <a16:creationId xmlns:a16="http://schemas.microsoft.com/office/drawing/2014/main" id="{4C5A83FE-D952-DFBA-4944-9CBF16B3D783}"/>
              </a:ext>
            </a:extLst>
          </p:cNvPr>
          <p:cNvSpPr>
            <a:spLocks noGrp="1"/>
          </p:cNvSpPr>
          <p:nvPr>
            <p:ph type="body" sz="quarter" idx="15"/>
          </p:nvPr>
        </p:nvSpPr>
        <p:spPr/>
        <p:txBody>
          <a:bodyPr/>
          <a:lstStyle/>
          <a:p>
            <a:endParaRPr lang="es-PE" dirty="0"/>
          </a:p>
        </p:txBody>
      </p:sp>
      <p:sp>
        <p:nvSpPr>
          <p:cNvPr id="16" name="Text Placeholder 15">
            <a:extLst>
              <a:ext uri="{FF2B5EF4-FFF2-40B4-BE49-F238E27FC236}">
                <a16:creationId xmlns:a16="http://schemas.microsoft.com/office/drawing/2014/main" id="{9A9B4B78-BCFD-F775-5B51-AFF0B34F7264}"/>
              </a:ext>
            </a:extLst>
          </p:cNvPr>
          <p:cNvSpPr>
            <a:spLocks noGrp="1"/>
          </p:cNvSpPr>
          <p:nvPr>
            <p:ph type="body" sz="quarter" idx="16"/>
          </p:nvPr>
        </p:nvSpPr>
        <p:spPr/>
        <p:txBody>
          <a:bodyPr/>
          <a:lstStyle/>
          <a:p>
            <a:endParaRPr lang="es-PE" dirty="0"/>
          </a:p>
        </p:txBody>
      </p:sp>
      <p:grpSp>
        <p:nvGrpSpPr>
          <p:cNvPr id="17" name="Google Shape;147;p22">
            <a:extLst>
              <a:ext uri="{FF2B5EF4-FFF2-40B4-BE49-F238E27FC236}">
                <a16:creationId xmlns:a16="http://schemas.microsoft.com/office/drawing/2014/main" id="{89E9F51F-55C3-5F2A-638A-52E47136CDA8}"/>
              </a:ext>
            </a:extLst>
          </p:cNvPr>
          <p:cNvGrpSpPr/>
          <p:nvPr/>
        </p:nvGrpSpPr>
        <p:grpSpPr>
          <a:xfrm>
            <a:off x="442913" y="1839691"/>
            <a:ext cx="11306174" cy="4361089"/>
            <a:chOff x="1246" y="0"/>
            <a:chExt cx="10207550" cy="5210979"/>
          </a:xfrm>
        </p:grpSpPr>
        <p:sp>
          <p:nvSpPr>
            <p:cNvPr id="18" name="Google Shape;148;p22">
              <a:extLst>
                <a:ext uri="{FF2B5EF4-FFF2-40B4-BE49-F238E27FC236}">
                  <a16:creationId xmlns:a16="http://schemas.microsoft.com/office/drawing/2014/main" id="{FFFE8853-AAEF-5375-7A44-EE1ECFEE4E1B}"/>
                </a:ext>
              </a:extLst>
            </p:cNvPr>
            <p:cNvSpPr/>
            <p:nvPr/>
          </p:nvSpPr>
          <p:spPr>
            <a:xfrm>
              <a:off x="1246" y="0"/>
              <a:ext cx="3240492" cy="5210979"/>
            </a:xfrm>
            <a:prstGeom prst="roundRect">
              <a:avLst>
                <a:gd name="adj" fmla="val 10000"/>
              </a:avLst>
            </a:prstGeom>
            <a:solidFill>
              <a:srgbClr val="B7C1E1"/>
            </a:soli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600" dirty="0"/>
            </a:p>
          </p:txBody>
        </p:sp>
        <p:sp>
          <p:nvSpPr>
            <p:cNvPr id="19" name="Google Shape;149;p22">
              <a:extLst>
                <a:ext uri="{FF2B5EF4-FFF2-40B4-BE49-F238E27FC236}">
                  <a16:creationId xmlns:a16="http://schemas.microsoft.com/office/drawing/2014/main" id="{A64F825D-68AD-5906-C6D4-7647D1907572}"/>
                </a:ext>
              </a:extLst>
            </p:cNvPr>
            <p:cNvSpPr txBox="1"/>
            <p:nvPr/>
          </p:nvSpPr>
          <p:spPr>
            <a:xfrm>
              <a:off x="1246" y="0"/>
              <a:ext cx="3240492" cy="1563293"/>
            </a:xfrm>
            <a:prstGeom prst="rect">
              <a:avLst/>
            </a:prstGeom>
            <a:noFill/>
            <a:ln>
              <a:noFill/>
            </a:ln>
          </p:spPr>
          <p:txBody>
            <a:bodyPr spcFirstLastPara="1" wrap="square" lIns="288000" tIns="106675" rIns="106675" bIns="106675" anchor="ctr" anchorCtr="0">
              <a:noAutofit/>
            </a:bodyPr>
            <a:lstStyle/>
            <a:p>
              <a:pPr marL="0" marR="0" lvl="0" indent="0" algn="l" rtl="0">
                <a:lnSpc>
                  <a:spcPct val="90000"/>
                </a:lnSpc>
                <a:spcBef>
                  <a:spcPts val="0"/>
                </a:spcBef>
                <a:spcAft>
                  <a:spcPts val="0"/>
                </a:spcAft>
                <a:buClr>
                  <a:srgbClr val="000000"/>
                </a:buClr>
                <a:buSzPts val="2800"/>
                <a:buFont typeface="Arial"/>
                <a:buNone/>
              </a:pPr>
              <a:r>
                <a:rPr lang="es-PE" sz="2000" b="1" i="0" u="none" strike="noStrike" cap="small" dirty="0">
                  <a:solidFill>
                    <a:srgbClr val="000000"/>
                  </a:solidFill>
                  <a:latin typeface="Arial"/>
                  <a:ea typeface="Arial"/>
                  <a:cs typeface="Arial"/>
                  <a:sym typeface="Arial"/>
                </a:rPr>
                <a:t>Online </a:t>
              </a:r>
              <a:r>
                <a:rPr lang="es-PE" sz="2000" b="1" i="0" u="none" strike="noStrike" cap="small" dirty="0" err="1">
                  <a:solidFill>
                    <a:srgbClr val="000000"/>
                  </a:solidFill>
                  <a:latin typeface="Arial"/>
                  <a:ea typeface="Arial"/>
                  <a:cs typeface="Arial"/>
                  <a:sym typeface="Arial"/>
                </a:rPr>
                <a:t>survey</a:t>
              </a:r>
              <a:r>
                <a:rPr lang="es-PE" sz="2000" b="1" i="0" u="none" strike="noStrike" cap="small" dirty="0">
                  <a:solidFill>
                    <a:srgbClr val="000000"/>
                  </a:solidFill>
                  <a:latin typeface="Arial"/>
                  <a:ea typeface="Arial"/>
                  <a:cs typeface="Arial"/>
                  <a:sym typeface="Arial"/>
                </a:rPr>
                <a:t> (</a:t>
              </a:r>
              <a:r>
                <a:rPr lang="es-PE" sz="2000" b="1" i="0" u="none" strike="noStrike" cap="small" dirty="0" err="1">
                  <a:solidFill>
                    <a:srgbClr val="000000"/>
                  </a:solidFill>
                  <a:latin typeface="Arial"/>
                  <a:ea typeface="Arial"/>
                  <a:cs typeface="Arial"/>
                  <a:sym typeface="Arial"/>
                </a:rPr>
                <a:t>Right</a:t>
              </a:r>
              <a:r>
                <a:rPr lang="es-PE" sz="2000" b="1" i="0" u="none" strike="noStrike" cap="small" dirty="0">
                  <a:solidFill>
                    <a:srgbClr val="000000"/>
                  </a:solidFill>
                  <a:latin typeface="Arial"/>
                  <a:ea typeface="Arial"/>
                  <a:cs typeface="Arial"/>
                  <a:sym typeface="Arial"/>
                </a:rPr>
                <a:t> +)</a:t>
              </a:r>
              <a:endParaRPr sz="2000" b="1" i="0" u="none" strike="noStrike" cap="small" dirty="0">
                <a:solidFill>
                  <a:srgbClr val="000000"/>
                </a:solidFill>
                <a:latin typeface="Arial"/>
                <a:ea typeface="Arial"/>
                <a:cs typeface="Arial"/>
                <a:sym typeface="Arial"/>
              </a:endParaRPr>
            </a:p>
          </p:txBody>
        </p:sp>
        <p:sp>
          <p:nvSpPr>
            <p:cNvPr id="20" name="Google Shape;150;p22">
              <a:extLst>
                <a:ext uri="{FF2B5EF4-FFF2-40B4-BE49-F238E27FC236}">
                  <a16:creationId xmlns:a16="http://schemas.microsoft.com/office/drawing/2014/main" id="{CF371906-32CB-353C-98EB-96FBF7224687}"/>
                </a:ext>
              </a:extLst>
            </p:cNvPr>
            <p:cNvSpPr/>
            <p:nvPr/>
          </p:nvSpPr>
          <p:spPr>
            <a:xfrm>
              <a:off x="317180" y="1103989"/>
              <a:ext cx="2592393" cy="625856"/>
            </a:xfrm>
            <a:prstGeom prst="roundRect">
              <a:avLst>
                <a:gd name="adj" fmla="val 10000"/>
              </a:avLst>
            </a:prstGeom>
            <a:gradFill>
              <a:gsLst>
                <a:gs pos="0">
                  <a:srgbClr val="A7B7E4"/>
                </a:gs>
                <a:gs pos="35000">
                  <a:srgbClr val="C1CAEC"/>
                </a:gs>
                <a:gs pos="100000">
                  <a:srgbClr val="E6EAF8"/>
                </a:gs>
              </a:gsLst>
              <a:lin ang="16200000" scaled="0"/>
            </a:gra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600" dirty="0"/>
            </a:p>
          </p:txBody>
        </p:sp>
        <p:sp>
          <p:nvSpPr>
            <p:cNvPr id="21" name="Google Shape;151;p22">
              <a:extLst>
                <a:ext uri="{FF2B5EF4-FFF2-40B4-BE49-F238E27FC236}">
                  <a16:creationId xmlns:a16="http://schemas.microsoft.com/office/drawing/2014/main" id="{02D71BDE-84CF-A0E9-F58C-494DD5EF1F15}"/>
                </a:ext>
              </a:extLst>
            </p:cNvPr>
            <p:cNvSpPr txBox="1"/>
            <p:nvPr/>
          </p:nvSpPr>
          <p:spPr>
            <a:xfrm>
              <a:off x="322339" y="1164394"/>
              <a:ext cx="2555747" cy="528560"/>
            </a:xfrm>
            <a:prstGeom prst="rect">
              <a:avLst/>
            </a:prstGeom>
            <a:noFill/>
            <a:ln>
              <a:noFill/>
            </a:ln>
          </p:spPr>
          <p:txBody>
            <a:bodyPr spcFirstLastPara="1" wrap="square" lIns="40625" tIns="30475" rIns="40625" bIns="30475" anchor="ctr" anchorCtr="0">
              <a:noAutofit/>
            </a:bodyPr>
            <a:lstStyle/>
            <a:p>
              <a:pPr lvl="0" algn="ctr">
                <a:lnSpc>
                  <a:spcPct val="90000"/>
                </a:lnSpc>
                <a:buClr>
                  <a:srgbClr val="000000"/>
                </a:buClr>
                <a:buSzPts val="1600"/>
              </a:pPr>
              <a:r>
                <a:rPr lang="en-US" sz="1400" dirty="0">
                  <a:solidFill>
                    <a:schemeClr val="dk1"/>
                  </a:solidFill>
                  <a:latin typeface="Arial"/>
                  <a:ea typeface="Arial"/>
                  <a:cs typeface="Arial"/>
                  <a:sym typeface="Arial"/>
                </a:rPr>
                <a:t>The Libero-Pox survey was a product of RIGTH-PLUS.</a:t>
              </a:r>
              <a:endParaRPr sz="1600" dirty="0"/>
            </a:p>
          </p:txBody>
        </p:sp>
        <p:sp>
          <p:nvSpPr>
            <p:cNvPr id="22" name="Google Shape;152;p22">
              <a:extLst>
                <a:ext uri="{FF2B5EF4-FFF2-40B4-BE49-F238E27FC236}">
                  <a16:creationId xmlns:a16="http://schemas.microsoft.com/office/drawing/2014/main" id="{A9D52C4D-9BD1-928D-D9F1-2F9E07882F21}"/>
                </a:ext>
              </a:extLst>
            </p:cNvPr>
            <p:cNvSpPr/>
            <p:nvPr/>
          </p:nvSpPr>
          <p:spPr>
            <a:xfrm>
              <a:off x="325295" y="2496326"/>
              <a:ext cx="2592393" cy="792668"/>
            </a:xfrm>
            <a:prstGeom prst="roundRect">
              <a:avLst>
                <a:gd name="adj" fmla="val 10000"/>
              </a:avLst>
            </a:prstGeom>
            <a:gradFill>
              <a:gsLst>
                <a:gs pos="0">
                  <a:srgbClr val="9EB4FC"/>
                </a:gs>
                <a:gs pos="35000">
                  <a:srgbClr val="BACAFD"/>
                </a:gs>
                <a:gs pos="100000">
                  <a:srgbClr val="E5E8FD"/>
                </a:gs>
              </a:gsLst>
              <a:lin ang="16200000" scaled="0"/>
            </a:gra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600" dirty="0"/>
            </a:p>
          </p:txBody>
        </p:sp>
        <p:sp>
          <p:nvSpPr>
            <p:cNvPr id="23" name="Google Shape;153;p22">
              <a:extLst>
                <a:ext uri="{FF2B5EF4-FFF2-40B4-BE49-F238E27FC236}">
                  <a16:creationId xmlns:a16="http://schemas.microsoft.com/office/drawing/2014/main" id="{8D217541-BEAE-E986-384C-53AA2940884A}"/>
                </a:ext>
              </a:extLst>
            </p:cNvPr>
            <p:cNvSpPr txBox="1"/>
            <p:nvPr/>
          </p:nvSpPr>
          <p:spPr>
            <a:xfrm>
              <a:off x="325295" y="2567089"/>
              <a:ext cx="2535329" cy="697379"/>
            </a:xfrm>
            <a:prstGeom prst="rect">
              <a:avLst/>
            </a:prstGeom>
            <a:noFill/>
            <a:ln>
              <a:noFill/>
            </a:ln>
          </p:spPr>
          <p:txBody>
            <a:bodyPr spcFirstLastPara="1" wrap="square" lIns="40625" tIns="30475" rIns="40625" bIns="30475"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US" sz="1400" b="0" i="0" u="none" strike="noStrike" cap="none" dirty="0">
                  <a:solidFill>
                    <a:schemeClr val="dk1"/>
                  </a:solidFill>
                  <a:latin typeface="Arial"/>
                  <a:ea typeface="Arial"/>
                  <a:cs typeface="Arial"/>
                  <a:sym typeface="Arial"/>
                </a:rPr>
                <a:t>Argentina, Bolivia, Brazil, Chile, Colombia, Ecuador, Spain, Guatemala, </a:t>
              </a:r>
              <a:r>
                <a:rPr lang="en-US" sz="1400" b="1" i="0" u="sng" strike="noStrike" cap="none" dirty="0">
                  <a:solidFill>
                    <a:schemeClr val="dk1"/>
                  </a:solidFill>
                  <a:latin typeface="Arial"/>
                  <a:ea typeface="Arial"/>
                  <a:cs typeface="Arial"/>
                  <a:sym typeface="Arial"/>
                </a:rPr>
                <a:t>Peru</a:t>
              </a:r>
              <a:r>
                <a:rPr lang="en-US" sz="1400" b="0" i="0" u="none" strike="noStrike" cap="none" dirty="0">
                  <a:solidFill>
                    <a:schemeClr val="dk1"/>
                  </a:solidFill>
                  <a:latin typeface="Arial"/>
                  <a:ea typeface="Arial"/>
                  <a:cs typeface="Arial"/>
                  <a:sym typeface="Arial"/>
                </a:rPr>
                <a:t> &amp; Portugal</a:t>
              </a:r>
              <a:endParaRPr sz="1600" dirty="0"/>
            </a:p>
          </p:txBody>
        </p:sp>
        <p:sp>
          <p:nvSpPr>
            <p:cNvPr id="24" name="Google Shape;154;p22">
              <a:extLst>
                <a:ext uri="{FF2B5EF4-FFF2-40B4-BE49-F238E27FC236}">
                  <a16:creationId xmlns:a16="http://schemas.microsoft.com/office/drawing/2014/main" id="{EC49CB0B-4A46-57CE-C05D-364CBABE93D0}"/>
                </a:ext>
              </a:extLst>
            </p:cNvPr>
            <p:cNvSpPr/>
            <p:nvPr/>
          </p:nvSpPr>
          <p:spPr>
            <a:xfrm>
              <a:off x="325295" y="3431044"/>
              <a:ext cx="2592393" cy="574181"/>
            </a:xfrm>
            <a:prstGeom prst="roundRect">
              <a:avLst>
                <a:gd name="adj" fmla="val 10000"/>
              </a:avLst>
            </a:prstGeom>
            <a:gradFill>
              <a:gsLst>
                <a:gs pos="0">
                  <a:srgbClr val="A6BBFF"/>
                </a:gs>
                <a:gs pos="35000">
                  <a:srgbClr val="BFCFFF"/>
                </a:gs>
                <a:gs pos="100000">
                  <a:srgbClr val="E5ECFF"/>
                </a:gs>
              </a:gsLst>
              <a:lin ang="16200000" scaled="0"/>
            </a:gra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600" dirty="0"/>
            </a:p>
          </p:txBody>
        </p:sp>
        <p:sp>
          <p:nvSpPr>
            <p:cNvPr id="25" name="Google Shape;155;p22">
              <a:extLst>
                <a:ext uri="{FF2B5EF4-FFF2-40B4-BE49-F238E27FC236}">
                  <a16:creationId xmlns:a16="http://schemas.microsoft.com/office/drawing/2014/main" id="{E9744EB1-A000-22B8-197B-AE8CCE3EE1A1}"/>
                </a:ext>
              </a:extLst>
            </p:cNvPr>
            <p:cNvSpPr txBox="1"/>
            <p:nvPr/>
          </p:nvSpPr>
          <p:spPr>
            <a:xfrm>
              <a:off x="350872" y="3537333"/>
              <a:ext cx="2556665" cy="423836"/>
            </a:xfrm>
            <a:prstGeom prst="rect">
              <a:avLst/>
            </a:prstGeom>
            <a:noFill/>
            <a:ln>
              <a:noFill/>
            </a:ln>
          </p:spPr>
          <p:txBody>
            <a:bodyPr spcFirstLastPara="1" wrap="square" lIns="40625" tIns="30475" rIns="40625" bIns="30475" anchor="ctr" anchorCtr="0">
              <a:noAutofit/>
            </a:bodyPr>
            <a:lstStyle/>
            <a:p>
              <a:pPr lvl="0" algn="ctr">
                <a:lnSpc>
                  <a:spcPct val="90000"/>
                </a:lnSpc>
                <a:buClr>
                  <a:srgbClr val="000000"/>
                </a:buClr>
                <a:buSzPts val="1600"/>
              </a:pPr>
              <a:r>
                <a:rPr lang="en-US" sz="1400" dirty="0">
                  <a:solidFill>
                    <a:schemeClr val="dk1"/>
                  </a:solidFill>
                  <a:latin typeface="Arial"/>
                  <a:ea typeface="Arial"/>
                  <a:cs typeface="Arial"/>
                  <a:sym typeface="Arial"/>
                </a:rPr>
                <a:t>Available in Peru between December 2023 and March 2024.</a:t>
              </a:r>
              <a:endParaRPr sz="1600" dirty="0"/>
            </a:p>
          </p:txBody>
        </p:sp>
        <p:sp>
          <p:nvSpPr>
            <p:cNvPr id="26" name="Google Shape;156;p22">
              <a:extLst>
                <a:ext uri="{FF2B5EF4-FFF2-40B4-BE49-F238E27FC236}">
                  <a16:creationId xmlns:a16="http://schemas.microsoft.com/office/drawing/2014/main" id="{5532543E-05F9-B087-4F1B-C9D41A554851}"/>
                </a:ext>
              </a:extLst>
            </p:cNvPr>
            <p:cNvSpPr/>
            <p:nvPr/>
          </p:nvSpPr>
          <p:spPr>
            <a:xfrm>
              <a:off x="325295" y="4144296"/>
              <a:ext cx="2592393" cy="805090"/>
            </a:xfrm>
            <a:prstGeom prst="roundRect">
              <a:avLst>
                <a:gd name="adj" fmla="val 10000"/>
              </a:avLst>
            </a:prstGeom>
            <a:gradFill>
              <a:gsLst>
                <a:gs pos="0">
                  <a:srgbClr val="B9CBFF"/>
                </a:gs>
                <a:gs pos="35000">
                  <a:srgbClr val="CDD9FF"/>
                </a:gs>
                <a:gs pos="100000">
                  <a:srgbClr val="E9F0FF"/>
                </a:gs>
              </a:gsLst>
              <a:lin ang="16200000" scaled="0"/>
            </a:gra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600" dirty="0"/>
            </a:p>
          </p:txBody>
        </p:sp>
        <p:sp>
          <p:nvSpPr>
            <p:cNvPr id="27" name="Google Shape;157;p22">
              <a:extLst>
                <a:ext uri="{FF2B5EF4-FFF2-40B4-BE49-F238E27FC236}">
                  <a16:creationId xmlns:a16="http://schemas.microsoft.com/office/drawing/2014/main" id="{F82F74AD-6999-B7FE-D3AC-F11555849FD1}"/>
                </a:ext>
              </a:extLst>
            </p:cNvPr>
            <p:cNvSpPr txBox="1"/>
            <p:nvPr/>
          </p:nvSpPr>
          <p:spPr>
            <a:xfrm>
              <a:off x="322339" y="4200907"/>
              <a:ext cx="2541239" cy="681271"/>
            </a:xfrm>
            <a:prstGeom prst="rect">
              <a:avLst/>
            </a:prstGeom>
            <a:noFill/>
            <a:ln>
              <a:noFill/>
            </a:ln>
          </p:spPr>
          <p:txBody>
            <a:bodyPr spcFirstLastPara="1" wrap="square" lIns="40625" tIns="30475" rIns="40625" bIns="30475" anchor="ctr" anchorCtr="0">
              <a:noAutofit/>
            </a:bodyPr>
            <a:lstStyle/>
            <a:p>
              <a:pPr lvl="0" algn="ctr">
                <a:lnSpc>
                  <a:spcPct val="90000"/>
                </a:lnSpc>
                <a:buClr>
                  <a:srgbClr val="000000"/>
                </a:buClr>
                <a:buSzPts val="1600"/>
              </a:pPr>
              <a:r>
                <a:rPr lang="en-US" sz="1400" dirty="0">
                  <a:solidFill>
                    <a:schemeClr val="dk1"/>
                  </a:solidFill>
                  <a:latin typeface="Arial"/>
                  <a:ea typeface="Arial"/>
                  <a:cs typeface="Arial"/>
                  <a:sym typeface="Arial"/>
                </a:rPr>
                <a:t>Advertising on Grindr, Meta, X (Twitter) and by direct messaging (key collaborators)</a:t>
              </a:r>
              <a:endParaRPr sz="1600" dirty="0"/>
            </a:p>
          </p:txBody>
        </p:sp>
        <p:sp>
          <p:nvSpPr>
            <p:cNvPr id="28" name="Google Shape;158;p22">
              <a:extLst>
                <a:ext uri="{FF2B5EF4-FFF2-40B4-BE49-F238E27FC236}">
                  <a16:creationId xmlns:a16="http://schemas.microsoft.com/office/drawing/2014/main" id="{28601491-960C-F945-205D-05CE14487CF0}"/>
                </a:ext>
              </a:extLst>
            </p:cNvPr>
            <p:cNvSpPr/>
            <p:nvPr/>
          </p:nvSpPr>
          <p:spPr>
            <a:xfrm>
              <a:off x="3484775" y="0"/>
              <a:ext cx="3240492" cy="5210979"/>
            </a:xfrm>
            <a:prstGeom prst="roundRect">
              <a:avLst>
                <a:gd name="adj" fmla="val 10000"/>
              </a:avLst>
            </a:prstGeom>
            <a:solidFill>
              <a:schemeClr val="accent4">
                <a:lumMod val="60000"/>
                <a:lumOff val="40000"/>
              </a:schemeClr>
            </a:soli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600" dirty="0"/>
            </a:p>
          </p:txBody>
        </p:sp>
        <p:sp>
          <p:nvSpPr>
            <p:cNvPr id="29" name="Google Shape;159;p22">
              <a:extLst>
                <a:ext uri="{FF2B5EF4-FFF2-40B4-BE49-F238E27FC236}">
                  <a16:creationId xmlns:a16="http://schemas.microsoft.com/office/drawing/2014/main" id="{8C74A235-E5DB-1504-7E33-A2B2BF5A8B85}"/>
                </a:ext>
              </a:extLst>
            </p:cNvPr>
            <p:cNvSpPr txBox="1"/>
            <p:nvPr/>
          </p:nvSpPr>
          <p:spPr>
            <a:xfrm>
              <a:off x="3484774" y="0"/>
              <a:ext cx="2916441" cy="1563294"/>
            </a:xfrm>
            <a:prstGeom prst="rect">
              <a:avLst/>
            </a:prstGeom>
            <a:noFill/>
            <a:ln>
              <a:noFill/>
            </a:ln>
          </p:spPr>
          <p:txBody>
            <a:bodyPr spcFirstLastPara="1" wrap="square" lIns="288000" tIns="106675" rIns="106675" bIns="106675" anchor="ctr" anchorCtr="0">
              <a:noAutofit/>
            </a:bodyPr>
            <a:lstStyle/>
            <a:p>
              <a:pPr marL="0" marR="0" lvl="0" indent="0" algn="l" rtl="0">
                <a:lnSpc>
                  <a:spcPct val="90000"/>
                </a:lnSpc>
                <a:spcBef>
                  <a:spcPts val="0"/>
                </a:spcBef>
                <a:spcAft>
                  <a:spcPts val="0"/>
                </a:spcAft>
                <a:buClr>
                  <a:srgbClr val="000000"/>
                </a:buClr>
                <a:buSzPts val="2800"/>
                <a:buFont typeface="Arial"/>
                <a:buNone/>
              </a:pPr>
              <a:r>
                <a:rPr lang="en-US" sz="2000" b="1" cap="small" dirty="0">
                  <a:solidFill>
                    <a:srgbClr val="000000"/>
                  </a:solidFill>
                  <a:latin typeface="Arial"/>
                  <a:ea typeface="Arial"/>
                  <a:cs typeface="Arial"/>
                  <a:sym typeface="Arial"/>
                </a:rPr>
                <a:t>In-depth Interviews (Peru)</a:t>
              </a:r>
              <a:endParaRPr sz="2000" b="1" i="0" u="none" strike="noStrike" cap="small" dirty="0">
                <a:solidFill>
                  <a:srgbClr val="000000"/>
                </a:solidFill>
                <a:latin typeface="Arial"/>
                <a:ea typeface="Arial"/>
                <a:cs typeface="Arial"/>
                <a:sym typeface="Arial"/>
              </a:endParaRPr>
            </a:p>
          </p:txBody>
        </p:sp>
        <p:sp>
          <p:nvSpPr>
            <p:cNvPr id="30" name="Google Shape;160;p22">
              <a:extLst>
                <a:ext uri="{FF2B5EF4-FFF2-40B4-BE49-F238E27FC236}">
                  <a16:creationId xmlns:a16="http://schemas.microsoft.com/office/drawing/2014/main" id="{031AEE52-7B99-6608-6406-0B5BB259726B}"/>
                </a:ext>
              </a:extLst>
            </p:cNvPr>
            <p:cNvSpPr/>
            <p:nvPr/>
          </p:nvSpPr>
          <p:spPr>
            <a:xfrm>
              <a:off x="3808824" y="1371312"/>
              <a:ext cx="2592393" cy="2621568"/>
            </a:xfrm>
            <a:prstGeom prst="roundRect">
              <a:avLst>
                <a:gd name="adj" fmla="val 10000"/>
              </a:avLst>
            </a:prstGeom>
            <a:solidFill>
              <a:schemeClr val="accent2">
                <a:lumMod val="20000"/>
                <a:lumOff val="80000"/>
              </a:schemeClr>
            </a:soli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600" dirty="0"/>
            </a:p>
          </p:txBody>
        </p:sp>
        <p:sp>
          <p:nvSpPr>
            <p:cNvPr id="31" name="Google Shape;161;p22">
              <a:extLst>
                <a:ext uri="{FF2B5EF4-FFF2-40B4-BE49-F238E27FC236}">
                  <a16:creationId xmlns:a16="http://schemas.microsoft.com/office/drawing/2014/main" id="{E54196C7-F1AB-5391-774D-98EAAFD70BA9}"/>
                </a:ext>
              </a:extLst>
            </p:cNvPr>
            <p:cNvSpPr txBox="1"/>
            <p:nvPr/>
          </p:nvSpPr>
          <p:spPr>
            <a:xfrm>
              <a:off x="3833110" y="1523889"/>
              <a:ext cx="2543819" cy="2471819"/>
            </a:xfrm>
            <a:prstGeom prst="rect">
              <a:avLst/>
            </a:prstGeom>
            <a:noFill/>
            <a:ln>
              <a:noFill/>
            </a:ln>
          </p:spPr>
          <p:txBody>
            <a:bodyPr spcFirstLastPara="1" wrap="square" lIns="144000" tIns="30475" rIns="40625" bIns="30475" anchor="ctr" anchorCtr="0">
              <a:noAutofit/>
            </a:bodyPr>
            <a:lstStyle/>
            <a:p>
              <a:pPr marL="285750" lvl="0" indent="-285750">
                <a:lnSpc>
                  <a:spcPct val="90000"/>
                </a:lnSpc>
                <a:spcAft>
                  <a:spcPts val="1200"/>
                </a:spcAft>
                <a:buClr>
                  <a:srgbClr val="000000"/>
                </a:buClr>
                <a:buSzPts val="1600"/>
                <a:buFont typeface="Wingdings" panose="05000000000000000000" pitchFamily="2" charset="2"/>
                <a:buChar char="q"/>
              </a:pPr>
              <a:r>
                <a:rPr lang="en-US" sz="1400" dirty="0">
                  <a:solidFill>
                    <a:schemeClr val="dk1"/>
                  </a:solidFill>
                  <a:latin typeface="Arial"/>
                  <a:ea typeface="Arial"/>
                  <a:cs typeface="Arial"/>
                  <a:sym typeface="Arial"/>
                </a:rPr>
                <a:t>Adults GBHSH who were diagnosed with mpox</a:t>
              </a:r>
            </a:p>
            <a:p>
              <a:pPr marL="285750" lvl="0" indent="-285750">
                <a:lnSpc>
                  <a:spcPct val="90000"/>
                </a:lnSpc>
                <a:spcAft>
                  <a:spcPts val="1200"/>
                </a:spcAft>
                <a:buClr>
                  <a:srgbClr val="000000"/>
                </a:buClr>
                <a:buSzPts val="1600"/>
                <a:buFont typeface="Wingdings" panose="05000000000000000000" pitchFamily="2" charset="2"/>
                <a:buChar char="q"/>
              </a:pPr>
              <a:r>
                <a:rPr lang="en-US" sz="1400" b="0" i="0" u="none" strike="noStrike" cap="none" dirty="0">
                  <a:solidFill>
                    <a:schemeClr val="dk1"/>
                  </a:solidFill>
                  <a:latin typeface="Arial"/>
                  <a:ea typeface="Arial"/>
                  <a:cs typeface="Arial"/>
                  <a:sym typeface="Arial"/>
                </a:rPr>
                <a:t>Stakeholders:</a:t>
              </a:r>
              <a:endParaRPr lang="en-US" sz="1600" dirty="0"/>
            </a:p>
            <a:p>
              <a:pPr marL="536575" lvl="8" indent="-263525">
                <a:lnSpc>
                  <a:spcPct val="90000"/>
                </a:lnSpc>
                <a:spcAft>
                  <a:spcPts val="600"/>
                </a:spcAft>
                <a:buSzPts val="1600"/>
                <a:buFont typeface="Wingdings" panose="05000000000000000000" pitchFamily="2" charset="2"/>
                <a:buChar char="§"/>
              </a:pPr>
              <a:r>
                <a:rPr lang="en-US" sz="1400" dirty="0">
                  <a:solidFill>
                    <a:schemeClr val="dk1"/>
                  </a:solidFill>
                  <a:latin typeface="Arial"/>
                  <a:ea typeface="Arial"/>
                  <a:cs typeface="Arial"/>
                  <a:sym typeface="Arial"/>
                </a:rPr>
                <a:t>Health Authorities
Health personnel
Representatives of Community Organizations</a:t>
              </a:r>
              <a:endParaRPr lang="en-US" sz="1400" dirty="0"/>
            </a:p>
          </p:txBody>
        </p:sp>
        <p:sp>
          <p:nvSpPr>
            <p:cNvPr id="32" name="Google Shape;164;p22">
              <a:extLst>
                <a:ext uri="{FF2B5EF4-FFF2-40B4-BE49-F238E27FC236}">
                  <a16:creationId xmlns:a16="http://schemas.microsoft.com/office/drawing/2014/main" id="{2257D19A-1C01-1BB1-020D-FE07FDCA5729}"/>
                </a:ext>
              </a:extLst>
            </p:cNvPr>
            <p:cNvSpPr/>
            <p:nvPr/>
          </p:nvSpPr>
          <p:spPr>
            <a:xfrm>
              <a:off x="3808824" y="4145457"/>
              <a:ext cx="2592393" cy="803929"/>
            </a:xfrm>
            <a:prstGeom prst="roundRect">
              <a:avLst>
                <a:gd name="adj" fmla="val 10000"/>
              </a:avLst>
            </a:prstGeom>
            <a:solidFill>
              <a:schemeClr val="accent2">
                <a:lumMod val="20000"/>
                <a:lumOff val="80000"/>
              </a:schemeClr>
            </a:soli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600" dirty="0"/>
            </a:p>
          </p:txBody>
        </p:sp>
        <p:sp>
          <p:nvSpPr>
            <p:cNvPr id="33" name="Google Shape;165;p22">
              <a:extLst>
                <a:ext uri="{FF2B5EF4-FFF2-40B4-BE49-F238E27FC236}">
                  <a16:creationId xmlns:a16="http://schemas.microsoft.com/office/drawing/2014/main" id="{20678647-C90C-1195-4142-D1D360AAD4C0}"/>
                </a:ext>
              </a:extLst>
            </p:cNvPr>
            <p:cNvSpPr txBox="1"/>
            <p:nvPr/>
          </p:nvSpPr>
          <p:spPr>
            <a:xfrm>
              <a:off x="3808824" y="4200907"/>
              <a:ext cx="2551741" cy="693969"/>
            </a:xfrm>
            <a:prstGeom prst="rect">
              <a:avLst/>
            </a:prstGeom>
            <a:noFill/>
            <a:ln>
              <a:noFill/>
            </a:ln>
          </p:spPr>
          <p:txBody>
            <a:bodyPr spcFirstLastPara="1" wrap="square" lIns="40625" tIns="30475" rIns="40625" bIns="30475" anchor="ctr" anchorCtr="0">
              <a:noAutofit/>
            </a:bodyPr>
            <a:lstStyle/>
            <a:p>
              <a:pPr lvl="0" algn="ctr">
                <a:lnSpc>
                  <a:spcPct val="90000"/>
                </a:lnSpc>
                <a:buClr>
                  <a:srgbClr val="000000"/>
                </a:buClr>
                <a:buSzPts val="1600"/>
              </a:pPr>
              <a:r>
                <a:rPr lang="en-US" sz="1400" dirty="0">
                  <a:solidFill>
                    <a:schemeClr val="dk1"/>
                  </a:solidFill>
                  <a:latin typeface="Arial"/>
                  <a:ea typeface="Arial"/>
                  <a:cs typeface="Arial"/>
                  <a:sym typeface="Arial"/>
                </a:rPr>
                <a:t>Recruitment through Libero-Pox survey and key collaborators</a:t>
              </a:r>
              <a:endParaRPr sz="1600" dirty="0"/>
            </a:p>
          </p:txBody>
        </p:sp>
        <p:sp>
          <p:nvSpPr>
            <p:cNvPr id="34" name="Google Shape;166;p22">
              <a:extLst>
                <a:ext uri="{FF2B5EF4-FFF2-40B4-BE49-F238E27FC236}">
                  <a16:creationId xmlns:a16="http://schemas.microsoft.com/office/drawing/2014/main" id="{73BA41F8-5183-567C-B0AF-C062CCDE2BF3}"/>
                </a:ext>
              </a:extLst>
            </p:cNvPr>
            <p:cNvSpPr/>
            <p:nvPr/>
          </p:nvSpPr>
          <p:spPr>
            <a:xfrm>
              <a:off x="6968304" y="0"/>
              <a:ext cx="3240492" cy="5210979"/>
            </a:xfrm>
            <a:prstGeom prst="roundRect">
              <a:avLst>
                <a:gd name="adj" fmla="val 10000"/>
              </a:avLst>
            </a:prstGeom>
            <a:solidFill>
              <a:srgbClr val="B7C1E1"/>
            </a:soli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600" dirty="0"/>
            </a:p>
          </p:txBody>
        </p:sp>
        <p:sp>
          <p:nvSpPr>
            <p:cNvPr id="35" name="Google Shape;167;p22">
              <a:extLst>
                <a:ext uri="{FF2B5EF4-FFF2-40B4-BE49-F238E27FC236}">
                  <a16:creationId xmlns:a16="http://schemas.microsoft.com/office/drawing/2014/main" id="{BFD40F81-6083-8CC7-ED94-BB7B1E7CF2D5}"/>
                </a:ext>
              </a:extLst>
            </p:cNvPr>
            <p:cNvSpPr txBox="1"/>
            <p:nvPr/>
          </p:nvSpPr>
          <p:spPr>
            <a:xfrm>
              <a:off x="6968304" y="0"/>
              <a:ext cx="3240492" cy="1563293"/>
            </a:xfrm>
            <a:prstGeom prst="rect">
              <a:avLst/>
            </a:prstGeom>
            <a:noFill/>
            <a:ln>
              <a:noFill/>
            </a:ln>
          </p:spPr>
          <p:txBody>
            <a:bodyPr spcFirstLastPara="1" wrap="square" lIns="288000" tIns="106675" rIns="106675" bIns="106675" anchor="ctr" anchorCtr="0">
              <a:noAutofit/>
            </a:bodyPr>
            <a:lstStyle/>
            <a:p>
              <a:pPr lvl="0">
                <a:lnSpc>
                  <a:spcPct val="90000"/>
                </a:lnSpc>
                <a:buClr>
                  <a:srgbClr val="000000"/>
                </a:buClr>
                <a:buSzPts val="2800"/>
              </a:pPr>
              <a:r>
                <a:rPr lang="en-US" sz="2000" b="1" cap="small" dirty="0">
                  <a:solidFill>
                    <a:srgbClr val="000000"/>
                  </a:solidFill>
                  <a:latin typeface="Arial"/>
                  <a:ea typeface="Arial"/>
                  <a:cs typeface="Arial"/>
                  <a:sym typeface="Arial"/>
                </a:rPr>
                <a:t>Analysis of Official Documents (Peru)</a:t>
              </a:r>
              <a:endParaRPr sz="2000" b="1" i="0" u="none" strike="noStrike" cap="small" dirty="0">
                <a:solidFill>
                  <a:srgbClr val="000000"/>
                </a:solidFill>
                <a:latin typeface="Arial"/>
                <a:ea typeface="Arial"/>
                <a:cs typeface="Arial"/>
                <a:sym typeface="Arial"/>
              </a:endParaRPr>
            </a:p>
          </p:txBody>
        </p:sp>
        <p:sp>
          <p:nvSpPr>
            <p:cNvPr id="36" name="Google Shape;168;p22">
              <a:extLst>
                <a:ext uri="{FF2B5EF4-FFF2-40B4-BE49-F238E27FC236}">
                  <a16:creationId xmlns:a16="http://schemas.microsoft.com/office/drawing/2014/main" id="{F1A99FBB-1A32-7CC1-B10C-8CABA8AB3125}"/>
                </a:ext>
              </a:extLst>
            </p:cNvPr>
            <p:cNvSpPr/>
            <p:nvPr/>
          </p:nvSpPr>
          <p:spPr>
            <a:xfrm>
              <a:off x="7292353" y="1371311"/>
              <a:ext cx="2592393" cy="3578075"/>
            </a:xfrm>
            <a:prstGeom prst="roundRect">
              <a:avLst>
                <a:gd name="adj" fmla="val 10000"/>
              </a:avLst>
            </a:prstGeom>
            <a:gradFill>
              <a:gsLst>
                <a:gs pos="0">
                  <a:srgbClr val="9EB4FC"/>
                </a:gs>
                <a:gs pos="35000">
                  <a:srgbClr val="BACAFD"/>
                </a:gs>
                <a:gs pos="100000">
                  <a:srgbClr val="E5E8FD"/>
                </a:gs>
              </a:gsLst>
              <a:lin ang="16200000" scaled="0"/>
            </a:gra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600" dirty="0"/>
            </a:p>
          </p:txBody>
        </p:sp>
        <p:sp>
          <p:nvSpPr>
            <p:cNvPr id="37" name="Google Shape;169;p22">
              <a:extLst>
                <a:ext uri="{FF2B5EF4-FFF2-40B4-BE49-F238E27FC236}">
                  <a16:creationId xmlns:a16="http://schemas.microsoft.com/office/drawing/2014/main" id="{8EBEFAF9-0D38-0B88-1245-AD18216CD93D}"/>
                </a:ext>
              </a:extLst>
            </p:cNvPr>
            <p:cNvSpPr txBox="1"/>
            <p:nvPr/>
          </p:nvSpPr>
          <p:spPr>
            <a:xfrm>
              <a:off x="7457697" y="1731623"/>
              <a:ext cx="2247900" cy="2790682"/>
            </a:xfrm>
            <a:prstGeom prst="rect">
              <a:avLst/>
            </a:prstGeom>
            <a:noFill/>
            <a:ln>
              <a:noFill/>
            </a:ln>
          </p:spPr>
          <p:txBody>
            <a:bodyPr spcFirstLastPara="1" wrap="square" lIns="40625" tIns="30475" rIns="40625" bIns="30475" anchor="ctr" anchorCtr="0">
              <a:noAutofit/>
            </a:bodyPr>
            <a:lstStyle/>
            <a:p>
              <a:pPr lvl="0" algn="ctr">
                <a:lnSpc>
                  <a:spcPct val="90000"/>
                </a:lnSpc>
                <a:buClr>
                  <a:srgbClr val="000000"/>
                </a:buClr>
                <a:buSzPts val="1600"/>
              </a:pPr>
              <a:r>
                <a:rPr lang="en-US" sz="1400" dirty="0">
                  <a:solidFill>
                    <a:schemeClr val="dk1"/>
                  </a:solidFill>
                  <a:latin typeface="Arial"/>
                  <a:ea typeface="Arial"/>
                  <a:cs typeface="Arial"/>
                  <a:sym typeface="Arial"/>
                </a:rPr>
                <a:t>Search for documents and communications related to the Mppox outbreak, issued by the Peruvian Ministry of Health on its official portals</a:t>
              </a:r>
              <a:endParaRPr sz="1600" dirty="0"/>
            </a:p>
          </p:txBody>
        </p:sp>
        <p:sp>
          <p:nvSpPr>
            <p:cNvPr id="4" name="Google Shape;150;p22">
              <a:extLst>
                <a:ext uri="{FF2B5EF4-FFF2-40B4-BE49-F238E27FC236}">
                  <a16:creationId xmlns:a16="http://schemas.microsoft.com/office/drawing/2014/main" id="{A7D0A38A-63E4-5B0F-135E-9BF36B2FB5E6}"/>
                </a:ext>
              </a:extLst>
            </p:cNvPr>
            <p:cNvSpPr/>
            <p:nvPr/>
          </p:nvSpPr>
          <p:spPr>
            <a:xfrm>
              <a:off x="302673" y="1842007"/>
              <a:ext cx="2592393" cy="625856"/>
            </a:xfrm>
            <a:prstGeom prst="roundRect">
              <a:avLst>
                <a:gd name="adj" fmla="val 10000"/>
              </a:avLst>
            </a:prstGeom>
            <a:gradFill>
              <a:gsLst>
                <a:gs pos="0">
                  <a:srgbClr val="A7B7E4"/>
                </a:gs>
                <a:gs pos="35000">
                  <a:srgbClr val="C1CAEC"/>
                </a:gs>
                <a:gs pos="100000">
                  <a:srgbClr val="E6EAF8"/>
                </a:gs>
              </a:gsLst>
              <a:lin ang="16200000" scaled="0"/>
            </a:gra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600" dirty="0"/>
            </a:p>
          </p:txBody>
        </p:sp>
        <p:sp>
          <p:nvSpPr>
            <p:cNvPr id="5" name="Google Shape;151;p22">
              <a:extLst>
                <a:ext uri="{FF2B5EF4-FFF2-40B4-BE49-F238E27FC236}">
                  <a16:creationId xmlns:a16="http://schemas.microsoft.com/office/drawing/2014/main" id="{6D7EFD9B-C5C4-5288-4442-3FAED4F045EE}"/>
                </a:ext>
              </a:extLst>
            </p:cNvPr>
            <p:cNvSpPr txBox="1"/>
            <p:nvPr/>
          </p:nvSpPr>
          <p:spPr>
            <a:xfrm>
              <a:off x="307832" y="1902412"/>
              <a:ext cx="2555747" cy="528560"/>
            </a:xfrm>
            <a:prstGeom prst="rect">
              <a:avLst/>
            </a:prstGeom>
            <a:noFill/>
            <a:ln>
              <a:noFill/>
            </a:ln>
          </p:spPr>
          <p:txBody>
            <a:bodyPr spcFirstLastPara="1" wrap="square" lIns="40625" tIns="30475" rIns="40625" bIns="30475" anchor="ctr" anchorCtr="0">
              <a:noAutofit/>
            </a:bodyPr>
            <a:lstStyle/>
            <a:p>
              <a:pPr lvl="0" algn="ctr">
                <a:lnSpc>
                  <a:spcPct val="90000"/>
                </a:lnSpc>
                <a:buClr>
                  <a:srgbClr val="000000"/>
                </a:buClr>
                <a:buSzPts val="1600"/>
              </a:pPr>
              <a:r>
                <a:rPr lang="en-US" sz="1400" dirty="0">
                  <a:solidFill>
                    <a:schemeClr val="dk1"/>
                  </a:solidFill>
                  <a:latin typeface="Arial"/>
                  <a:ea typeface="Arial"/>
                  <a:cs typeface="Arial"/>
                  <a:sym typeface="Arial"/>
                </a:rPr>
                <a:t>Adults GBHSH living in participating countries</a:t>
              </a:r>
              <a:endParaRPr sz="1600" dirty="0"/>
            </a:p>
          </p:txBody>
        </p:sp>
      </p:grpSp>
    </p:spTree>
    <p:extLst>
      <p:ext uri="{BB962C8B-B14F-4D97-AF65-F5344CB8AC3E}">
        <p14:creationId xmlns:p14="http://schemas.microsoft.com/office/powerpoint/2010/main" val="36630879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512588-AD71-A541-8C67-D48304F18673}"/>
              </a:ext>
            </a:extLst>
          </p:cNvPr>
          <p:cNvSpPr>
            <a:spLocks noGrp="1"/>
          </p:cNvSpPr>
          <p:nvPr>
            <p:ph type="body" sz="quarter" idx="13"/>
          </p:nvPr>
        </p:nvSpPr>
        <p:spPr>
          <a:xfrm>
            <a:off x="425420" y="1817914"/>
            <a:ext cx="3683036" cy="5152295"/>
          </a:xfrm>
        </p:spPr>
        <p:txBody>
          <a:bodyPr>
            <a:normAutofit/>
          </a:bodyPr>
          <a:lstStyle/>
          <a:p>
            <a:pPr marL="342900" indent="-342900">
              <a:buFont typeface="Arial" panose="020B0604020202020204" pitchFamily="34" charset="0"/>
              <a:buChar char="•"/>
            </a:pPr>
            <a:r>
              <a:rPr lang="en-GB" sz="1800" dirty="0"/>
              <a:t>We </a:t>
            </a:r>
            <a:r>
              <a:rPr lang="en-GB" sz="1800" dirty="0" err="1"/>
              <a:t>analyzed</a:t>
            </a:r>
            <a:r>
              <a:rPr lang="en-GB" sz="1800" dirty="0"/>
              <a:t> interviews among:</a:t>
            </a:r>
          </a:p>
          <a:p>
            <a:pPr marL="1028700" lvl="1" indent="-342900"/>
            <a:r>
              <a:rPr lang="en-GB" sz="1600" dirty="0">
                <a:solidFill>
                  <a:srgbClr val="FF0000"/>
                </a:solidFill>
              </a:rPr>
              <a:t>GBMSM diagnosed with Mpox</a:t>
            </a:r>
          </a:p>
          <a:p>
            <a:pPr marL="1028700" lvl="1" indent="-342900"/>
            <a:r>
              <a:rPr lang="en-GB" sz="1600" dirty="0">
                <a:solidFill>
                  <a:srgbClr val="FF0000"/>
                </a:solidFill>
              </a:rPr>
              <a:t>Representatives of Community Organizations</a:t>
            </a:r>
          </a:p>
          <a:p>
            <a:pPr marL="342900" indent="-342900">
              <a:buFont typeface="Arial" panose="020B0604020202020204" pitchFamily="34" charset="0"/>
              <a:buChar char="•"/>
            </a:pPr>
            <a:r>
              <a:rPr lang="en-GB" sz="1800" dirty="0"/>
              <a:t>We performed content analysis of text codified as:</a:t>
            </a:r>
          </a:p>
          <a:p>
            <a:pPr marL="1028700" lvl="1" indent="-342900"/>
            <a:r>
              <a:rPr lang="en-GB" sz="1600" dirty="0">
                <a:solidFill>
                  <a:srgbClr val="FF0000"/>
                </a:solidFill>
              </a:rPr>
              <a:t>Impact of Mpox diagnosis</a:t>
            </a:r>
          </a:p>
          <a:p>
            <a:pPr marL="1028700" lvl="1" indent="-342900"/>
            <a:r>
              <a:rPr lang="en-GB" sz="1600" dirty="0">
                <a:solidFill>
                  <a:srgbClr val="FF0000"/>
                </a:solidFill>
              </a:rPr>
              <a:t>Care</a:t>
            </a:r>
          </a:p>
          <a:p>
            <a:pPr marL="1028700" lvl="1" indent="-342900"/>
            <a:r>
              <a:rPr lang="en-GB" sz="1600" dirty="0">
                <a:solidFill>
                  <a:srgbClr val="FF0000"/>
                </a:solidFill>
              </a:rPr>
              <a:t>Lessons learned</a:t>
            </a:r>
          </a:p>
          <a:p>
            <a:pPr marL="342900" indent="-342900">
              <a:buFont typeface="Arial" panose="020B0604020202020204" pitchFamily="34" charset="0"/>
              <a:buChar char="•"/>
            </a:pPr>
            <a:r>
              <a:rPr lang="en-GB" sz="1800" dirty="0"/>
              <a:t>We will describe the challenges and needs encountered during the Mpox outbreak.</a:t>
            </a:r>
          </a:p>
        </p:txBody>
      </p:sp>
      <p:grpSp>
        <p:nvGrpSpPr>
          <p:cNvPr id="3" name="Google Shape;147;p22">
            <a:extLst>
              <a:ext uri="{FF2B5EF4-FFF2-40B4-BE49-F238E27FC236}">
                <a16:creationId xmlns:a16="http://schemas.microsoft.com/office/drawing/2014/main" id="{008AD544-FD6A-8166-415B-5E629B55F69D}"/>
              </a:ext>
            </a:extLst>
          </p:cNvPr>
          <p:cNvGrpSpPr/>
          <p:nvPr/>
        </p:nvGrpSpPr>
        <p:grpSpPr>
          <a:xfrm>
            <a:off x="4301369" y="1839686"/>
            <a:ext cx="3589263" cy="4361089"/>
            <a:chOff x="3484774" y="0"/>
            <a:chExt cx="3240493" cy="5210979"/>
          </a:xfrm>
        </p:grpSpPr>
        <p:sp>
          <p:nvSpPr>
            <p:cNvPr id="13" name="Google Shape;158;p22">
              <a:extLst>
                <a:ext uri="{FF2B5EF4-FFF2-40B4-BE49-F238E27FC236}">
                  <a16:creationId xmlns:a16="http://schemas.microsoft.com/office/drawing/2014/main" id="{0F737D22-BC62-B557-3973-D374E4D58DBF}"/>
                </a:ext>
              </a:extLst>
            </p:cNvPr>
            <p:cNvSpPr/>
            <p:nvPr/>
          </p:nvSpPr>
          <p:spPr>
            <a:xfrm>
              <a:off x="3484775" y="0"/>
              <a:ext cx="3240492" cy="5210979"/>
            </a:xfrm>
            <a:prstGeom prst="roundRect">
              <a:avLst>
                <a:gd name="adj" fmla="val 10000"/>
              </a:avLst>
            </a:prstGeom>
            <a:solidFill>
              <a:schemeClr val="accent4">
                <a:lumMod val="60000"/>
                <a:lumOff val="40000"/>
              </a:schemeClr>
            </a:soli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600" dirty="0"/>
            </a:p>
          </p:txBody>
        </p:sp>
        <p:sp>
          <p:nvSpPr>
            <p:cNvPr id="14" name="Google Shape;159;p22">
              <a:extLst>
                <a:ext uri="{FF2B5EF4-FFF2-40B4-BE49-F238E27FC236}">
                  <a16:creationId xmlns:a16="http://schemas.microsoft.com/office/drawing/2014/main" id="{2A370B56-EF29-4F77-E005-AD7BA060EB20}"/>
                </a:ext>
              </a:extLst>
            </p:cNvPr>
            <p:cNvSpPr txBox="1"/>
            <p:nvPr/>
          </p:nvSpPr>
          <p:spPr>
            <a:xfrm>
              <a:off x="3484774" y="0"/>
              <a:ext cx="2916441" cy="1563294"/>
            </a:xfrm>
            <a:prstGeom prst="rect">
              <a:avLst/>
            </a:prstGeom>
            <a:noFill/>
            <a:ln>
              <a:noFill/>
            </a:ln>
          </p:spPr>
          <p:txBody>
            <a:bodyPr spcFirstLastPara="1" wrap="square" lIns="288000" tIns="106675" rIns="106675" bIns="106675" anchor="ctr" anchorCtr="0">
              <a:noAutofit/>
            </a:bodyPr>
            <a:lstStyle/>
            <a:p>
              <a:pPr marL="0" marR="0" lvl="0" indent="0" algn="l" rtl="0">
                <a:lnSpc>
                  <a:spcPct val="90000"/>
                </a:lnSpc>
                <a:spcBef>
                  <a:spcPts val="0"/>
                </a:spcBef>
                <a:spcAft>
                  <a:spcPts val="0"/>
                </a:spcAft>
                <a:buClr>
                  <a:srgbClr val="000000"/>
                </a:buClr>
                <a:buSzPts val="2800"/>
                <a:buFont typeface="Arial"/>
                <a:buNone/>
              </a:pPr>
              <a:r>
                <a:rPr lang="en-US" sz="2000" b="1" cap="small" dirty="0">
                  <a:solidFill>
                    <a:srgbClr val="000000"/>
                  </a:solidFill>
                  <a:latin typeface="Arial"/>
                  <a:ea typeface="Arial"/>
                  <a:cs typeface="Arial"/>
                  <a:sym typeface="Arial"/>
                </a:rPr>
                <a:t>In-depth Interviews</a:t>
              </a:r>
              <a:endParaRPr sz="2000" b="1" i="0" u="none" strike="noStrike" cap="small" dirty="0">
                <a:solidFill>
                  <a:srgbClr val="000000"/>
                </a:solidFill>
                <a:latin typeface="Arial"/>
                <a:ea typeface="Arial"/>
                <a:cs typeface="Arial"/>
                <a:sym typeface="Arial"/>
              </a:endParaRPr>
            </a:p>
          </p:txBody>
        </p:sp>
        <p:sp>
          <p:nvSpPr>
            <p:cNvPr id="15" name="Google Shape;160;p22">
              <a:extLst>
                <a:ext uri="{FF2B5EF4-FFF2-40B4-BE49-F238E27FC236}">
                  <a16:creationId xmlns:a16="http://schemas.microsoft.com/office/drawing/2014/main" id="{B5E051FD-8108-D48A-E4D1-6DCDBFF365CE}"/>
                </a:ext>
              </a:extLst>
            </p:cNvPr>
            <p:cNvSpPr/>
            <p:nvPr/>
          </p:nvSpPr>
          <p:spPr>
            <a:xfrm>
              <a:off x="3808824" y="1371312"/>
              <a:ext cx="2592393" cy="2621568"/>
            </a:xfrm>
            <a:prstGeom prst="roundRect">
              <a:avLst>
                <a:gd name="adj" fmla="val 10000"/>
              </a:avLst>
            </a:prstGeom>
            <a:solidFill>
              <a:schemeClr val="accent2">
                <a:lumMod val="20000"/>
                <a:lumOff val="80000"/>
              </a:schemeClr>
            </a:soli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600" dirty="0"/>
            </a:p>
          </p:txBody>
        </p:sp>
        <p:sp>
          <p:nvSpPr>
            <p:cNvPr id="16" name="Google Shape;161;p22">
              <a:extLst>
                <a:ext uri="{FF2B5EF4-FFF2-40B4-BE49-F238E27FC236}">
                  <a16:creationId xmlns:a16="http://schemas.microsoft.com/office/drawing/2014/main" id="{B1417403-2F12-FD14-EED0-21138DBE1A22}"/>
                </a:ext>
              </a:extLst>
            </p:cNvPr>
            <p:cNvSpPr txBox="1"/>
            <p:nvPr/>
          </p:nvSpPr>
          <p:spPr>
            <a:xfrm>
              <a:off x="3833110" y="1523889"/>
              <a:ext cx="2543819" cy="2471819"/>
            </a:xfrm>
            <a:prstGeom prst="rect">
              <a:avLst/>
            </a:prstGeom>
            <a:noFill/>
            <a:ln>
              <a:noFill/>
            </a:ln>
          </p:spPr>
          <p:txBody>
            <a:bodyPr spcFirstLastPara="1" wrap="square" lIns="144000" tIns="30475" rIns="40625" bIns="30475" anchor="ctr" anchorCtr="0">
              <a:noAutofit/>
            </a:bodyPr>
            <a:lstStyle/>
            <a:p>
              <a:pPr marL="285750" lvl="0" indent="-285750">
                <a:lnSpc>
                  <a:spcPct val="90000"/>
                </a:lnSpc>
                <a:spcAft>
                  <a:spcPts val="1200"/>
                </a:spcAft>
                <a:buClr>
                  <a:srgbClr val="000000"/>
                </a:buClr>
                <a:buSzPts val="1600"/>
                <a:buFont typeface="Wingdings" panose="05000000000000000000" pitchFamily="2" charset="2"/>
                <a:buChar char="q"/>
              </a:pPr>
              <a:r>
                <a:rPr lang="en-US" sz="1400" dirty="0">
                  <a:solidFill>
                    <a:schemeClr val="dk1"/>
                  </a:solidFill>
                  <a:latin typeface="Arial"/>
                  <a:ea typeface="Arial"/>
                  <a:cs typeface="Arial"/>
                  <a:sym typeface="Arial"/>
                </a:rPr>
                <a:t>Adults GBHSH who were diagnosed with mpox</a:t>
              </a:r>
            </a:p>
            <a:p>
              <a:pPr marL="285750" lvl="0" indent="-285750">
                <a:lnSpc>
                  <a:spcPct val="90000"/>
                </a:lnSpc>
                <a:spcAft>
                  <a:spcPts val="1200"/>
                </a:spcAft>
                <a:buClr>
                  <a:srgbClr val="000000"/>
                </a:buClr>
                <a:buSzPts val="1600"/>
                <a:buFont typeface="Wingdings" panose="05000000000000000000" pitchFamily="2" charset="2"/>
                <a:buChar char="q"/>
              </a:pPr>
              <a:r>
                <a:rPr lang="en-US" sz="1400" b="0" i="0" u="none" strike="noStrike" cap="none" dirty="0">
                  <a:solidFill>
                    <a:schemeClr val="dk1"/>
                  </a:solidFill>
                  <a:latin typeface="Arial"/>
                  <a:ea typeface="Arial"/>
                  <a:cs typeface="Arial"/>
                  <a:sym typeface="Arial"/>
                </a:rPr>
                <a:t>Stakeholders:</a:t>
              </a:r>
              <a:endParaRPr lang="en-US" sz="1600" dirty="0"/>
            </a:p>
            <a:p>
              <a:pPr marL="536575" lvl="8" indent="-263525">
                <a:lnSpc>
                  <a:spcPct val="90000"/>
                </a:lnSpc>
                <a:spcAft>
                  <a:spcPts val="600"/>
                </a:spcAft>
                <a:buSzPts val="1600"/>
                <a:buFont typeface="Wingdings" panose="05000000000000000000" pitchFamily="2" charset="2"/>
                <a:buChar char="§"/>
              </a:pPr>
              <a:r>
                <a:rPr lang="en-US" sz="1400" dirty="0">
                  <a:solidFill>
                    <a:schemeClr val="dk1"/>
                  </a:solidFill>
                  <a:latin typeface="Arial"/>
                  <a:ea typeface="Arial"/>
                  <a:cs typeface="Arial"/>
                  <a:sym typeface="Arial"/>
                </a:rPr>
                <a:t>Health Authorities
Health personnel
Representatives of Community Organizations</a:t>
              </a:r>
              <a:endParaRPr lang="en-US" sz="1400" dirty="0"/>
            </a:p>
          </p:txBody>
        </p:sp>
        <p:sp>
          <p:nvSpPr>
            <p:cNvPr id="17" name="Google Shape;164;p22">
              <a:extLst>
                <a:ext uri="{FF2B5EF4-FFF2-40B4-BE49-F238E27FC236}">
                  <a16:creationId xmlns:a16="http://schemas.microsoft.com/office/drawing/2014/main" id="{8DD2779A-6EB8-3CAD-6B8E-C34A8F54BB96}"/>
                </a:ext>
              </a:extLst>
            </p:cNvPr>
            <p:cNvSpPr/>
            <p:nvPr/>
          </p:nvSpPr>
          <p:spPr>
            <a:xfrm>
              <a:off x="3808824" y="4145457"/>
              <a:ext cx="2592393" cy="803929"/>
            </a:xfrm>
            <a:prstGeom prst="roundRect">
              <a:avLst>
                <a:gd name="adj" fmla="val 10000"/>
              </a:avLst>
            </a:prstGeom>
            <a:solidFill>
              <a:schemeClr val="accent2">
                <a:lumMod val="20000"/>
                <a:lumOff val="80000"/>
              </a:schemeClr>
            </a:soli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600" dirty="0"/>
            </a:p>
          </p:txBody>
        </p:sp>
        <p:sp>
          <p:nvSpPr>
            <p:cNvPr id="18" name="Google Shape;165;p22">
              <a:extLst>
                <a:ext uri="{FF2B5EF4-FFF2-40B4-BE49-F238E27FC236}">
                  <a16:creationId xmlns:a16="http://schemas.microsoft.com/office/drawing/2014/main" id="{C90A08CA-F4E8-DD04-834F-A019207667A8}"/>
                </a:ext>
              </a:extLst>
            </p:cNvPr>
            <p:cNvSpPr txBox="1"/>
            <p:nvPr/>
          </p:nvSpPr>
          <p:spPr>
            <a:xfrm>
              <a:off x="3808824" y="4200907"/>
              <a:ext cx="2551741" cy="693969"/>
            </a:xfrm>
            <a:prstGeom prst="rect">
              <a:avLst/>
            </a:prstGeom>
            <a:noFill/>
            <a:ln>
              <a:noFill/>
            </a:ln>
          </p:spPr>
          <p:txBody>
            <a:bodyPr spcFirstLastPara="1" wrap="square" lIns="40625" tIns="30475" rIns="40625" bIns="30475" anchor="ctr" anchorCtr="0">
              <a:noAutofit/>
            </a:bodyPr>
            <a:lstStyle/>
            <a:p>
              <a:pPr lvl="0" algn="ctr">
                <a:lnSpc>
                  <a:spcPct val="90000"/>
                </a:lnSpc>
                <a:buClr>
                  <a:srgbClr val="000000"/>
                </a:buClr>
                <a:buSzPts val="1600"/>
              </a:pPr>
              <a:r>
                <a:rPr lang="en-US" sz="1400" dirty="0">
                  <a:solidFill>
                    <a:schemeClr val="dk1"/>
                  </a:solidFill>
                  <a:latin typeface="Arial"/>
                  <a:ea typeface="Arial"/>
                  <a:cs typeface="Arial"/>
                  <a:sym typeface="Arial"/>
                </a:rPr>
                <a:t>Recruitment through Libero-Pox survey and key collaborators</a:t>
              </a:r>
              <a:endParaRPr sz="1600" dirty="0"/>
            </a:p>
          </p:txBody>
        </p:sp>
      </p:grpSp>
    </p:spTree>
    <p:extLst>
      <p:ext uri="{BB962C8B-B14F-4D97-AF65-F5344CB8AC3E}">
        <p14:creationId xmlns:p14="http://schemas.microsoft.com/office/powerpoint/2010/main" val="27894925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3091B91C-E9BC-BFDC-57B4-968DBBC4EAB8}"/>
              </a:ext>
            </a:extLst>
          </p:cNvPr>
          <p:cNvSpPr>
            <a:spLocks noGrp="1"/>
          </p:cNvSpPr>
          <p:nvPr>
            <p:ph type="title"/>
          </p:nvPr>
        </p:nvSpPr>
        <p:spPr>
          <a:xfrm>
            <a:off x="4170464" y="1825608"/>
            <a:ext cx="6958361" cy="643988"/>
          </a:xfrm>
        </p:spPr>
        <p:txBody>
          <a:bodyPr>
            <a:noAutofit/>
          </a:bodyPr>
          <a:lstStyle/>
          <a:p>
            <a:r>
              <a:rPr lang="es-MX" sz="2400" dirty="0">
                <a:solidFill>
                  <a:srgbClr val="FF0000"/>
                </a:solidFill>
                <a:latin typeface="Poppins"/>
                <a:ea typeface="Poppins"/>
                <a:cs typeface="Poppins"/>
                <a:sym typeface="Poppins"/>
              </a:rPr>
              <a:t>IN-DEPTH INTERVIEWS</a:t>
            </a:r>
            <a:br>
              <a:rPr lang="es-MX" sz="2400" dirty="0">
                <a:solidFill>
                  <a:srgbClr val="FF0000"/>
                </a:solidFill>
                <a:latin typeface="Poppins"/>
                <a:ea typeface="Poppins"/>
                <a:cs typeface="Poppins"/>
                <a:sym typeface="Poppins"/>
              </a:rPr>
            </a:br>
            <a:endParaRPr lang="es-PE" sz="2400" dirty="0"/>
          </a:p>
        </p:txBody>
      </p:sp>
      <p:sp>
        <p:nvSpPr>
          <p:cNvPr id="11" name="Text Placeholder 3">
            <a:extLst>
              <a:ext uri="{FF2B5EF4-FFF2-40B4-BE49-F238E27FC236}">
                <a16:creationId xmlns:a16="http://schemas.microsoft.com/office/drawing/2014/main" id="{08059A4F-8577-FE18-A4A9-58E075575E70}"/>
              </a:ext>
            </a:extLst>
          </p:cNvPr>
          <p:cNvSpPr txBox="1">
            <a:spLocks/>
          </p:cNvSpPr>
          <p:nvPr/>
        </p:nvSpPr>
        <p:spPr>
          <a:xfrm>
            <a:off x="4001706" y="2402152"/>
            <a:ext cx="4420934" cy="404131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1200"/>
              </a:spcBef>
              <a:buClr>
                <a:srgbClr val="000000"/>
              </a:buClr>
              <a:buSzPts val="1800"/>
              <a:buNone/>
            </a:pPr>
            <a:r>
              <a:rPr lang="en-US" sz="1800" b="0" i="0" u="none" strike="noStrike" cap="none" dirty="0">
                <a:solidFill>
                  <a:srgbClr val="FF0000"/>
                </a:solidFill>
                <a:latin typeface="Poppins"/>
                <a:ea typeface="Poppins"/>
                <a:cs typeface="Poppins"/>
                <a:sym typeface="Poppins"/>
              </a:rPr>
              <a:t>With GBMSM diagnosed with Mpox</a:t>
            </a:r>
          </a:p>
          <a:p>
            <a:pPr marL="285750" indent="-285750">
              <a:lnSpc>
                <a:spcPct val="100000"/>
              </a:lnSpc>
              <a:spcBef>
                <a:spcPts val="1200"/>
              </a:spcBef>
              <a:buClr>
                <a:srgbClr val="000000"/>
              </a:buClr>
              <a:buSzPts val="1800"/>
              <a:buFont typeface="Arial"/>
              <a:buChar char="•"/>
            </a:pPr>
            <a:r>
              <a:rPr lang="en-US" sz="1800" dirty="0">
                <a:solidFill>
                  <a:srgbClr val="000000"/>
                </a:solidFill>
                <a:latin typeface="Poppins"/>
                <a:ea typeface="Poppins"/>
                <a:cs typeface="Poppins"/>
                <a:sym typeface="Poppins"/>
              </a:rPr>
              <a:t>17 interviews analyzed
15 Peruvian,  2 Venezuelan
13 were living with HIV
Besides the lesions, all but 1 had symptoms.</a:t>
            </a:r>
          </a:p>
          <a:p>
            <a:pPr marL="285750" marR="0" lvl="0" indent="-285750" algn="l" rtl="0">
              <a:lnSpc>
                <a:spcPct val="100000"/>
              </a:lnSpc>
              <a:spcBef>
                <a:spcPts val="0"/>
              </a:spcBef>
              <a:spcAft>
                <a:spcPts val="0"/>
              </a:spcAft>
              <a:buClr>
                <a:srgbClr val="000000"/>
              </a:buClr>
              <a:buSzPts val="1800"/>
              <a:buFont typeface="Arial"/>
              <a:buChar char="•"/>
            </a:pPr>
            <a:endParaRPr lang="en-US" sz="1800" b="0" i="0" u="none" strike="noStrike" cap="none" dirty="0">
              <a:solidFill>
                <a:srgbClr val="000000"/>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1800"/>
              <a:buNone/>
            </a:pPr>
            <a:r>
              <a:rPr lang="en-US" sz="1800" b="0" i="0" u="none" strike="noStrike" cap="none" dirty="0">
                <a:solidFill>
                  <a:srgbClr val="FF0000"/>
                </a:solidFill>
                <a:latin typeface="Poppins"/>
                <a:ea typeface="Poppins"/>
                <a:cs typeface="Poppins"/>
                <a:sym typeface="Poppins"/>
              </a:rPr>
              <a:t>With Representatives of Community Organizations (RCO)</a:t>
            </a:r>
          </a:p>
          <a:p>
            <a:pPr marR="0" lvl="0" algn="l" rtl="0">
              <a:lnSpc>
                <a:spcPct val="100000"/>
              </a:lnSpc>
              <a:spcBef>
                <a:spcPts val="0"/>
              </a:spcBef>
              <a:spcAft>
                <a:spcPts val="0"/>
              </a:spcAft>
              <a:buClr>
                <a:srgbClr val="000000"/>
              </a:buClr>
              <a:buSzPts val="1800"/>
            </a:pPr>
            <a:endParaRPr lang="en-US" sz="1800" b="0" i="0" u="none" strike="noStrike" cap="none" dirty="0">
              <a:solidFill>
                <a:srgbClr val="000000"/>
              </a:solidFill>
              <a:latin typeface="Poppins"/>
              <a:ea typeface="Poppins"/>
              <a:cs typeface="Poppins"/>
              <a:sym typeface="Poppins"/>
            </a:endParaRPr>
          </a:p>
          <a:p>
            <a:pPr marL="285750" marR="0" lvl="0" indent="-285750" algn="l" rtl="0">
              <a:lnSpc>
                <a:spcPct val="100000"/>
              </a:lnSpc>
              <a:spcBef>
                <a:spcPts val="0"/>
              </a:spcBef>
              <a:spcAft>
                <a:spcPts val="0"/>
              </a:spcAft>
              <a:buClr>
                <a:srgbClr val="000000"/>
              </a:buClr>
              <a:buSzPts val="1800"/>
              <a:buFont typeface="Arial"/>
              <a:buChar char="•"/>
            </a:pPr>
            <a:r>
              <a:rPr lang="en-US" sz="1800" b="0" i="0" u="none" strike="noStrike" cap="none" dirty="0">
                <a:solidFill>
                  <a:srgbClr val="000000"/>
                </a:solidFill>
                <a:latin typeface="Poppins"/>
                <a:ea typeface="Poppins"/>
                <a:cs typeface="Poppins"/>
                <a:sym typeface="Poppins"/>
              </a:rPr>
              <a:t>2 from Lima and 1 from Trujillo</a:t>
            </a:r>
            <a:endParaRPr lang="en-US" sz="1800" b="1" i="0" u="none" strike="noStrike" cap="none" dirty="0">
              <a:solidFill>
                <a:schemeClr val="dk1"/>
              </a:solidFill>
              <a:latin typeface="Poppins"/>
              <a:ea typeface="Poppins"/>
              <a:cs typeface="Poppins"/>
              <a:sym typeface="Poppins"/>
            </a:endParaRPr>
          </a:p>
        </p:txBody>
      </p:sp>
      <p:grpSp>
        <p:nvGrpSpPr>
          <p:cNvPr id="17" name="Group 16">
            <a:extLst>
              <a:ext uri="{FF2B5EF4-FFF2-40B4-BE49-F238E27FC236}">
                <a16:creationId xmlns:a16="http://schemas.microsoft.com/office/drawing/2014/main" id="{4F162FB0-7C72-A319-296B-DF04E83D2576}"/>
              </a:ext>
            </a:extLst>
          </p:cNvPr>
          <p:cNvGrpSpPr/>
          <p:nvPr/>
        </p:nvGrpSpPr>
        <p:grpSpPr>
          <a:xfrm>
            <a:off x="8639455" y="2766648"/>
            <a:ext cx="3231556" cy="3379771"/>
            <a:chOff x="7516480" y="2192936"/>
            <a:chExt cx="3981332" cy="4345821"/>
          </a:xfrm>
        </p:grpSpPr>
        <p:pic>
          <p:nvPicPr>
            <p:cNvPr id="12" name="Google Shape;281;p28">
              <a:extLst>
                <a:ext uri="{FF2B5EF4-FFF2-40B4-BE49-F238E27FC236}">
                  <a16:creationId xmlns:a16="http://schemas.microsoft.com/office/drawing/2014/main" id="{B12E3A26-97CD-A099-D052-FD44B900370B}"/>
                </a:ext>
              </a:extLst>
            </p:cNvPr>
            <p:cNvPicPr preferRelativeResize="0"/>
            <p:nvPr/>
          </p:nvPicPr>
          <p:blipFill rotWithShape="1">
            <a:blip r:embed="rId2">
              <a:alphaModFix/>
            </a:blip>
            <a:srcRect l="30843" r="29888"/>
            <a:stretch/>
          </p:blipFill>
          <p:spPr>
            <a:xfrm>
              <a:off x="8402276" y="2192936"/>
              <a:ext cx="3095536" cy="4345821"/>
            </a:xfrm>
            <a:prstGeom prst="rect">
              <a:avLst/>
            </a:prstGeom>
            <a:noFill/>
            <a:ln>
              <a:noFill/>
            </a:ln>
          </p:spPr>
        </p:pic>
        <p:sp>
          <p:nvSpPr>
            <p:cNvPr id="13" name="Google Shape;282;p28">
              <a:extLst>
                <a:ext uri="{FF2B5EF4-FFF2-40B4-BE49-F238E27FC236}">
                  <a16:creationId xmlns:a16="http://schemas.microsoft.com/office/drawing/2014/main" id="{5D44CA6D-C83B-C84E-01F2-E8DAC5004883}"/>
                </a:ext>
              </a:extLst>
            </p:cNvPr>
            <p:cNvSpPr txBox="1"/>
            <p:nvPr/>
          </p:nvSpPr>
          <p:spPr>
            <a:xfrm>
              <a:off x="10444604" y="3933510"/>
              <a:ext cx="951942" cy="4308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100" b="1" i="0" u="none" strike="noStrike" cap="none" dirty="0">
                  <a:solidFill>
                    <a:srgbClr val="000000"/>
                  </a:solidFill>
                  <a:latin typeface="Arial"/>
                  <a:ea typeface="Arial"/>
                  <a:cs typeface="Arial"/>
                  <a:sym typeface="Arial"/>
                </a:rPr>
                <a:t>Pucallpa</a:t>
              </a:r>
            </a:p>
            <a:p>
              <a:pPr marL="0" marR="0" lvl="0" indent="0" algn="l" rtl="0">
                <a:lnSpc>
                  <a:spcPct val="100000"/>
                </a:lnSpc>
                <a:spcBef>
                  <a:spcPts val="0"/>
                </a:spcBef>
                <a:spcAft>
                  <a:spcPts val="0"/>
                </a:spcAft>
                <a:buNone/>
              </a:pPr>
              <a:r>
                <a:rPr lang="en-US" sz="1100" b="1" i="0" u="none" strike="noStrike" cap="none" dirty="0">
                  <a:solidFill>
                    <a:srgbClr val="000000"/>
                  </a:solidFill>
                  <a:latin typeface="Arial"/>
                  <a:ea typeface="Arial"/>
                  <a:cs typeface="Arial"/>
                  <a:sym typeface="Arial"/>
                </a:rPr>
                <a:t>(Ucayali): 1</a:t>
              </a:r>
              <a:endParaRPr dirty="0"/>
            </a:p>
          </p:txBody>
        </p:sp>
        <p:sp>
          <p:nvSpPr>
            <p:cNvPr id="14" name="Google Shape;283;p28">
              <a:extLst>
                <a:ext uri="{FF2B5EF4-FFF2-40B4-BE49-F238E27FC236}">
                  <a16:creationId xmlns:a16="http://schemas.microsoft.com/office/drawing/2014/main" id="{86258D15-2E81-9FF0-C3C6-A8B57139C4A4}"/>
                </a:ext>
              </a:extLst>
            </p:cNvPr>
            <p:cNvSpPr txBox="1"/>
            <p:nvPr/>
          </p:nvSpPr>
          <p:spPr>
            <a:xfrm>
              <a:off x="7516480" y="3916517"/>
              <a:ext cx="1398413" cy="43084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US" sz="1100" b="1" i="0" u="none" strike="noStrike" cap="none" dirty="0">
                  <a:solidFill>
                    <a:srgbClr val="000000"/>
                  </a:solidFill>
                  <a:latin typeface="Arial"/>
                  <a:ea typeface="Arial"/>
                  <a:cs typeface="Arial"/>
                  <a:sym typeface="Arial"/>
                </a:rPr>
                <a:t>Trujillo </a:t>
              </a:r>
            </a:p>
            <a:p>
              <a:pPr marL="0" marR="0" lvl="0" indent="0" algn="r" rtl="0">
                <a:lnSpc>
                  <a:spcPct val="100000"/>
                </a:lnSpc>
                <a:spcBef>
                  <a:spcPts val="0"/>
                </a:spcBef>
                <a:spcAft>
                  <a:spcPts val="0"/>
                </a:spcAft>
                <a:buNone/>
              </a:pPr>
              <a:r>
                <a:rPr lang="en-US" sz="1100" b="1" i="0" u="none" strike="noStrike" cap="none" dirty="0">
                  <a:solidFill>
                    <a:srgbClr val="000000"/>
                  </a:solidFill>
                  <a:latin typeface="Arial"/>
                  <a:ea typeface="Arial"/>
                  <a:cs typeface="Arial"/>
                  <a:sym typeface="Arial"/>
                </a:rPr>
                <a:t>(La </a:t>
              </a:r>
              <a:r>
                <a:rPr lang="en-US" sz="1100" b="1" dirty="0">
                  <a:solidFill>
                    <a:srgbClr val="000000"/>
                  </a:solidFill>
                  <a:latin typeface="Arial"/>
                  <a:ea typeface="Arial"/>
                  <a:cs typeface="Arial"/>
                  <a:sym typeface="Arial"/>
                </a:rPr>
                <a:t>L</a:t>
              </a:r>
              <a:r>
                <a:rPr lang="en-US" sz="1100" b="1" i="0" u="none" strike="noStrike" cap="none" dirty="0">
                  <a:solidFill>
                    <a:srgbClr val="000000"/>
                  </a:solidFill>
                  <a:latin typeface="Arial"/>
                  <a:ea typeface="Arial"/>
                  <a:cs typeface="Arial"/>
                  <a:sym typeface="Arial"/>
                </a:rPr>
                <a:t>ibertad): 4</a:t>
              </a:r>
              <a:endParaRPr dirty="0"/>
            </a:p>
          </p:txBody>
        </p:sp>
        <p:sp>
          <p:nvSpPr>
            <p:cNvPr id="15" name="Google Shape;284;p28">
              <a:extLst>
                <a:ext uri="{FF2B5EF4-FFF2-40B4-BE49-F238E27FC236}">
                  <a16:creationId xmlns:a16="http://schemas.microsoft.com/office/drawing/2014/main" id="{B676F481-5FBD-F7E6-262C-8E73E87C1ADE}"/>
                </a:ext>
              </a:extLst>
            </p:cNvPr>
            <p:cNvSpPr txBox="1"/>
            <p:nvPr/>
          </p:nvSpPr>
          <p:spPr>
            <a:xfrm>
              <a:off x="8116713" y="5938920"/>
              <a:ext cx="2147896" cy="43084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US" sz="1100" b="1" i="0" u="none" strike="noStrike" cap="none" dirty="0">
                  <a:solidFill>
                    <a:srgbClr val="000000"/>
                  </a:solidFill>
                  <a:latin typeface="Arial"/>
                  <a:ea typeface="Arial"/>
                  <a:cs typeface="Arial"/>
                  <a:sym typeface="Arial"/>
                </a:rPr>
                <a:t>Arequipa</a:t>
              </a:r>
            </a:p>
            <a:p>
              <a:pPr marL="0" marR="0" lvl="0" indent="0" algn="r" rtl="0">
                <a:lnSpc>
                  <a:spcPct val="100000"/>
                </a:lnSpc>
                <a:spcBef>
                  <a:spcPts val="0"/>
                </a:spcBef>
                <a:spcAft>
                  <a:spcPts val="0"/>
                </a:spcAft>
                <a:buNone/>
              </a:pPr>
              <a:r>
                <a:rPr lang="en-US" sz="1100" b="1" i="0" u="none" strike="noStrike" cap="none" dirty="0">
                  <a:solidFill>
                    <a:srgbClr val="000000"/>
                  </a:solidFill>
                  <a:latin typeface="Arial"/>
                  <a:ea typeface="Arial"/>
                  <a:cs typeface="Arial"/>
                  <a:sym typeface="Arial"/>
                </a:rPr>
                <a:t>(Arequipa): 2</a:t>
              </a:r>
              <a:endParaRPr dirty="0"/>
            </a:p>
          </p:txBody>
        </p:sp>
        <p:sp>
          <p:nvSpPr>
            <p:cNvPr id="16" name="Google Shape;285;p28">
              <a:extLst>
                <a:ext uri="{FF2B5EF4-FFF2-40B4-BE49-F238E27FC236}">
                  <a16:creationId xmlns:a16="http://schemas.microsoft.com/office/drawing/2014/main" id="{B22B7D79-79D6-1ADD-4E53-3366152ECEF8}"/>
                </a:ext>
              </a:extLst>
            </p:cNvPr>
            <p:cNvSpPr txBox="1"/>
            <p:nvPr/>
          </p:nvSpPr>
          <p:spPr>
            <a:xfrm>
              <a:off x="8150996" y="4849928"/>
              <a:ext cx="1269864" cy="43084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US" sz="1100" b="1" i="0" u="none" strike="noStrike" cap="none" dirty="0">
                  <a:solidFill>
                    <a:srgbClr val="000000"/>
                  </a:solidFill>
                  <a:latin typeface="Arial"/>
                  <a:ea typeface="Arial"/>
                  <a:cs typeface="Arial"/>
                  <a:sym typeface="Arial"/>
                </a:rPr>
                <a:t>Lima-Capital (Lima): 10</a:t>
              </a:r>
              <a:endParaRPr dirty="0"/>
            </a:p>
          </p:txBody>
        </p:sp>
      </p:grpSp>
      <p:sp>
        <p:nvSpPr>
          <p:cNvPr id="18" name="Title 1">
            <a:extLst>
              <a:ext uri="{FF2B5EF4-FFF2-40B4-BE49-F238E27FC236}">
                <a16:creationId xmlns:a16="http://schemas.microsoft.com/office/drawing/2014/main" id="{BB6A8C13-7140-5DEE-5AAE-46E46B5DC35B}"/>
              </a:ext>
            </a:extLst>
          </p:cNvPr>
          <p:cNvSpPr txBox="1">
            <a:spLocks/>
          </p:cNvSpPr>
          <p:nvPr/>
        </p:nvSpPr>
        <p:spPr>
          <a:xfrm>
            <a:off x="4116391" y="890706"/>
            <a:ext cx="7632700" cy="1223964"/>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r>
              <a:rPr lang="en-GB" dirty="0"/>
              <a:t>Findings</a:t>
            </a:r>
          </a:p>
        </p:txBody>
      </p:sp>
    </p:spTree>
    <p:extLst>
      <p:ext uri="{BB962C8B-B14F-4D97-AF65-F5344CB8AC3E}">
        <p14:creationId xmlns:p14="http://schemas.microsoft.com/office/powerpoint/2010/main" val="13810674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47667165-5F8E-DD18-36D2-0113CB64D007}"/>
              </a:ext>
            </a:extLst>
          </p:cNvPr>
          <p:cNvGraphicFramePr/>
          <p:nvPr>
            <p:extLst>
              <p:ext uri="{D42A27DB-BD31-4B8C-83A1-F6EECF244321}">
                <p14:modId xmlns:p14="http://schemas.microsoft.com/office/powerpoint/2010/main" val="620728741"/>
              </p:ext>
            </p:extLst>
          </p:nvPr>
        </p:nvGraphicFramePr>
        <p:xfrm>
          <a:off x="532124" y="1968763"/>
          <a:ext cx="10953632" cy="41673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a:extLst>
              <a:ext uri="{FF2B5EF4-FFF2-40B4-BE49-F238E27FC236}">
                <a16:creationId xmlns:a16="http://schemas.microsoft.com/office/drawing/2014/main" id="{05307E66-1348-EEB3-BC8D-AC5089544EE1}"/>
              </a:ext>
            </a:extLst>
          </p:cNvPr>
          <p:cNvSpPr txBox="1"/>
          <p:nvPr/>
        </p:nvSpPr>
        <p:spPr>
          <a:xfrm>
            <a:off x="2961870" y="1120918"/>
            <a:ext cx="8523886" cy="830997"/>
          </a:xfrm>
          <a:prstGeom prst="rect">
            <a:avLst/>
          </a:prstGeom>
          <a:noFill/>
        </p:spPr>
        <p:txBody>
          <a:bodyPr wrap="square">
            <a:spAutoFit/>
          </a:bodyPr>
          <a:lstStyle/>
          <a:p>
            <a:r>
              <a:rPr lang="en-US" sz="2400" b="1" dirty="0">
                <a:solidFill>
                  <a:srgbClr val="F93549"/>
                </a:solidFill>
                <a:latin typeface="Poppins Medium"/>
                <a:cs typeface="Poppins Medium"/>
                <a:sym typeface="Poppins Medium"/>
              </a:rPr>
              <a:t>Challenges and needs faced by GBMSM with Mpox in different aspects of their everyday life</a:t>
            </a:r>
            <a:endParaRPr lang="es-PE" sz="2400" b="1" dirty="0"/>
          </a:p>
        </p:txBody>
      </p:sp>
    </p:spTree>
    <p:extLst>
      <p:ext uri="{BB962C8B-B14F-4D97-AF65-F5344CB8AC3E}">
        <p14:creationId xmlns:p14="http://schemas.microsoft.com/office/powerpoint/2010/main" val="1284494974"/>
      </p:ext>
    </p:extLst>
  </p:cSld>
  <p:clrMapOvr>
    <a:masterClrMapping/>
  </p:clrMapOvr>
  <p:extLst mod="1">
    <p:ext uri="{6950BFC3-D8DA-4A85-94F7-54DA5524770B}">
      <p188:commentRel xmlns:p188="http://schemas.microsoft.com/office/powerpoint/2018/8/main" xmlns="" r:id="rId8"/>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47667165-5F8E-DD18-36D2-0113CB64D007}"/>
              </a:ext>
            </a:extLst>
          </p:cNvPr>
          <p:cNvGraphicFramePr/>
          <p:nvPr>
            <p:extLst>
              <p:ext uri="{D42A27DB-BD31-4B8C-83A1-F6EECF244321}">
                <p14:modId xmlns:p14="http://schemas.microsoft.com/office/powerpoint/2010/main" val="1979454660"/>
              </p:ext>
            </p:extLst>
          </p:nvPr>
        </p:nvGraphicFramePr>
        <p:xfrm>
          <a:off x="532124" y="2051823"/>
          <a:ext cx="10953632" cy="48953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a:extLst>
              <a:ext uri="{FF2B5EF4-FFF2-40B4-BE49-F238E27FC236}">
                <a16:creationId xmlns:a16="http://schemas.microsoft.com/office/drawing/2014/main" id="{05307E66-1348-EEB3-BC8D-AC5089544EE1}"/>
              </a:ext>
            </a:extLst>
          </p:cNvPr>
          <p:cNvSpPr txBox="1"/>
          <p:nvPr/>
        </p:nvSpPr>
        <p:spPr>
          <a:xfrm>
            <a:off x="2961870" y="1120918"/>
            <a:ext cx="8523886" cy="830997"/>
          </a:xfrm>
          <a:prstGeom prst="rect">
            <a:avLst/>
          </a:prstGeom>
          <a:noFill/>
        </p:spPr>
        <p:txBody>
          <a:bodyPr wrap="square">
            <a:spAutoFit/>
          </a:bodyPr>
          <a:lstStyle/>
          <a:p>
            <a:r>
              <a:rPr lang="en-US" sz="2400" b="1" dirty="0">
                <a:solidFill>
                  <a:srgbClr val="F93549"/>
                </a:solidFill>
                <a:latin typeface="Poppins Medium"/>
                <a:cs typeface="Poppins Medium"/>
                <a:sym typeface="Poppins Medium"/>
              </a:rPr>
              <a:t>Challenges and needs faced by GBMSM with Mpox in different aspects of their everyday life</a:t>
            </a:r>
            <a:endParaRPr lang="es-PE" sz="2400" b="1" dirty="0"/>
          </a:p>
        </p:txBody>
      </p:sp>
    </p:spTree>
    <p:extLst>
      <p:ext uri="{BB962C8B-B14F-4D97-AF65-F5344CB8AC3E}">
        <p14:creationId xmlns:p14="http://schemas.microsoft.com/office/powerpoint/2010/main" val="3838748986"/>
      </p:ext>
    </p:extLst>
  </p:cSld>
  <p:clrMapOvr>
    <a:masterClrMapping/>
  </p:clrMapOvr>
</p:sld>
</file>

<file path=ppt/theme/theme1.xml><?xml version="1.0" encoding="utf-8"?>
<a:theme xmlns:a="http://schemas.openxmlformats.org/drawingml/2006/main" name="HIVR4P2023">
  <a:themeElements>
    <a:clrScheme name="HIVR4P 2023">
      <a:dk1>
        <a:srgbClr val="000000"/>
      </a:dk1>
      <a:lt1>
        <a:srgbClr val="FFFFFF"/>
      </a:lt1>
      <a:dk2>
        <a:srgbClr val="DB2415"/>
      </a:dk2>
      <a:lt2>
        <a:srgbClr val="FFFFFF"/>
      </a:lt2>
      <a:accent1>
        <a:srgbClr val="DB2415"/>
      </a:accent1>
      <a:accent2>
        <a:srgbClr val="DE9343"/>
      </a:accent2>
      <a:accent3>
        <a:srgbClr val="45ABBF"/>
      </a:accent3>
      <a:accent4>
        <a:srgbClr val="E271A9"/>
      </a:accent4>
      <a:accent5>
        <a:srgbClr val="D80561"/>
      </a:accent5>
      <a:accent6>
        <a:srgbClr val="242C4B"/>
      </a:accent6>
      <a:hlink>
        <a:srgbClr val="E0001B"/>
      </a:hlink>
      <a:folHlink>
        <a:srgbClr val="E0001B"/>
      </a:folHlink>
    </a:clrScheme>
    <a:fontScheme name="IAS Verdana">
      <a:majorFont>
        <a:latin typeface="Verdana Bold"/>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Verdana"/>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3" id="{41DDD12E-B90F-8B4C-885A-1A56B1B77793}" vid="{9754A729-A148-6B43-B8D4-40BFC8CAD64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CDD43244790174B892FA283EAEEDD66" ma:contentTypeVersion="20" ma:contentTypeDescription="Create a new document." ma:contentTypeScope="" ma:versionID="cc7e4c7400d6bda65e021864cbb8f636">
  <xsd:schema xmlns:xsd="http://www.w3.org/2001/XMLSchema" xmlns:xs="http://www.w3.org/2001/XMLSchema" xmlns:p="http://schemas.microsoft.com/office/2006/metadata/properties" xmlns:ns1="http://schemas.microsoft.com/sharepoint/v3" xmlns:ns2="96baf7c1-7d9f-48d3-95bc-3d60efb8f7f9" xmlns:ns3="250929fa-9806-4449-af20-7947085fa170" targetNamespace="http://schemas.microsoft.com/office/2006/metadata/properties" ma:root="true" ma:fieldsID="7814d1efc6e590fcce5386706d2f38c9" ns1:_="" ns2:_="" ns3:_="">
    <xsd:import namespace="http://schemas.microsoft.com/sharepoint/v3"/>
    <xsd:import namespace="96baf7c1-7d9f-48d3-95bc-3d60efb8f7f9"/>
    <xsd:import namespace="250929fa-9806-4449-af20-7947085fa17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1:_ip_UnifiedCompliancePolicyProperties" minOccurs="0"/>
                <xsd:element ref="ns1:_ip_UnifiedCompliancePolicyUIAc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6baf7c1-7d9f-48d3-95bc-3d60efb8f7f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d8752f36-f899-4024-97aa-312620fde4b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50929fa-9806-4449-af20-7947085fa170"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d8963c6f-ee03-4b2a-8221-928f9d265193}" ma:internalName="TaxCatchAll" ma:showField="CatchAllData" ma:web="250929fa-9806-4449-af20-7947085fa17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50929fa-9806-4449-af20-7947085fa170" xsi:nil="true"/>
    <lcf76f155ced4ddcb4097134ff3c332f xmlns="96baf7c1-7d9f-48d3-95bc-3d60efb8f7f9">
      <Terms xmlns="http://schemas.microsoft.com/office/infopath/2007/PartnerControls"/>
    </lcf76f155ced4ddcb4097134ff3c332f>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80EBC214-D975-466C-9395-AEF8B2DE4F9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6baf7c1-7d9f-48d3-95bc-3d60efb8f7f9"/>
    <ds:schemaRef ds:uri="250929fa-9806-4449-af20-7947085fa17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1AB802A-AF46-48F3-BC70-930B76DACB3D}">
  <ds:schemaRefs>
    <ds:schemaRef ds:uri="http://schemas.microsoft.com/sharepoint/v3/contenttype/forms"/>
  </ds:schemaRefs>
</ds:datastoreItem>
</file>

<file path=customXml/itemProps3.xml><?xml version="1.0" encoding="utf-8"?>
<ds:datastoreItem xmlns:ds="http://schemas.openxmlformats.org/officeDocument/2006/customXml" ds:itemID="{70AC164D-1427-4CFC-A10B-8EDA77DF60E7}">
  <ds:schemaRefs>
    <ds:schemaRef ds:uri="http://purl.org/dc/terms/"/>
    <ds:schemaRef ds:uri="http://purl.org/dc/dcmitype/"/>
    <ds:schemaRef ds:uri="http://schemas.microsoft.com/sharepoint/v3"/>
    <ds:schemaRef ds:uri="http://purl.org/dc/elements/1.1/"/>
    <ds:schemaRef ds:uri="http://www.w3.org/XML/1998/namespace"/>
    <ds:schemaRef ds:uri="http://schemas.microsoft.com/office/2006/documentManagement/types"/>
    <ds:schemaRef ds:uri="96baf7c1-7d9f-48d3-95bc-3d60efb8f7f9"/>
    <ds:schemaRef ds:uri="250929fa-9806-4449-af20-7947085fa170"/>
    <ds:schemaRef ds:uri="http://schemas.microsoft.com/office/2006/metadata/properties"/>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HIVR4P-2024-Speaker-template_Verdana</Template>
  <TotalTime>7351</TotalTime>
  <Words>3165</Words>
  <Application>Microsoft Office PowerPoint</Application>
  <PresentationFormat>Widescreen</PresentationFormat>
  <Paragraphs>210</Paragraphs>
  <Slides>17</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Verdana</vt:lpstr>
      <vt:lpstr>Verdana Bold</vt:lpstr>
      <vt:lpstr>Poppins Medium</vt:lpstr>
      <vt:lpstr>Poppins</vt:lpstr>
      <vt:lpstr>Calibri</vt:lpstr>
      <vt:lpstr>HIVR4P2023</vt:lpstr>
      <vt:lpstr>MPOX AMONG GBMSM IN PERU: views from the community</vt:lpstr>
      <vt:lpstr>Summary</vt:lpstr>
      <vt:lpstr>Introduction </vt:lpstr>
      <vt:lpstr>PowerPoint Presentation</vt:lpstr>
      <vt:lpstr>Methods: Study components</vt:lpstr>
      <vt:lpstr>PowerPoint Presentation</vt:lpstr>
      <vt:lpstr>IN-DEPTH INTERVIEWS </vt:lpstr>
      <vt:lpstr>PowerPoint Presentation</vt:lpstr>
      <vt:lpstr>PowerPoint Presentation</vt:lpstr>
      <vt:lpstr>PowerPoint Presentation</vt:lpstr>
      <vt:lpstr>Challenges and needs faced by GBMSM seeking care:</vt:lpstr>
      <vt:lpstr>Challenges and needs faced by GBMSM seeking care:</vt:lpstr>
      <vt:lpstr>Challenges and needs related to the Peruvian Ministry of Health response and other CBOs:</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MPOX AMONG GBMSM IN PERU: views from the community</dc:title>
  <dc:creator>edward michael reyes diaz</dc:creator>
  <cp:lastModifiedBy>Preview 5</cp:lastModifiedBy>
  <cp:revision>39</cp:revision>
  <dcterms:created xsi:type="dcterms:W3CDTF">2024-09-23T18:37:42Z</dcterms:created>
  <dcterms:modified xsi:type="dcterms:W3CDTF">2024-10-07T17:44:16Z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0x010100ACDD43244790174B892FA283EAEEDD66</vt:lpwstr>
  </property>
  <property fmtid="{D5CDD505-2E9C-101B-9397-08002B2CF9AE}" pid="3" name="MediaServiceImageTags">
    <vt:lpwstr/>
  </property>
</Properties>
</file>