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98" r:id="rId5"/>
    <p:sldMasterId id="2147483717" r:id="rId6"/>
    <p:sldMasterId id="2147483732" r:id="rId7"/>
    <p:sldMasterId id="2147483739" r:id="rId8"/>
    <p:sldMasterId id="2147483751" r:id="rId9"/>
    <p:sldMasterId id="2147483763" r:id="rId10"/>
    <p:sldMasterId id="2147483765" r:id="rId11"/>
  </p:sldMasterIdLst>
  <p:notesMasterIdLst>
    <p:notesMasterId r:id="rId104"/>
  </p:notesMasterIdLst>
  <p:handoutMasterIdLst>
    <p:handoutMasterId r:id="rId105"/>
  </p:handoutMasterIdLst>
  <p:sldIdLst>
    <p:sldId id="287" r:id="rId12"/>
    <p:sldId id="685" r:id="rId13"/>
    <p:sldId id="302" r:id="rId14"/>
    <p:sldId id="694" r:id="rId15"/>
    <p:sldId id="2145706651" r:id="rId16"/>
    <p:sldId id="687" r:id="rId17"/>
    <p:sldId id="285" r:id="rId18"/>
    <p:sldId id="686" r:id="rId19"/>
    <p:sldId id="288" r:id="rId20"/>
    <p:sldId id="695" r:id="rId21"/>
    <p:sldId id="293" r:id="rId22"/>
    <p:sldId id="296" r:id="rId23"/>
    <p:sldId id="299" r:id="rId24"/>
    <p:sldId id="688" r:id="rId25"/>
    <p:sldId id="298" r:id="rId26"/>
    <p:sldId id="256" r:id="rId27"/>
    <p:sldId id="257" r:id="rId28"/>
    <p:sldId id="259" r:id="rId29"/>
    <p:sldId id="260" r:id="rId30"/>
    <p:sldId id="261" r:id="rId31"/>
    <p:sldId id="266" r:id="rId32"/>
    <p:sldId id="269" r:id="rId33"/>
    <p:sldId id="268" r:id="rId34"/>
    <p:sldId id="271" r:id="rId35"/>
    <p:sldId id="276" r:id="rId36"/>
    <p:sldId id="274" r:id="rId37"/>
    <p:sldId id="263" r:id="rId38"/>
    <p:sldId id="272" r:id="rId39"/>
    <p:sldId id="275" r:id="rId40"/>
    <p:sldId id="273" r:id="rId41"/>
    <p:sldId id="2145706645" r:id="rId42"/>
    <p:sldId id="510" r:id="rId43"/>
    <p:sldId id="2145706646" r:id="rId44"/>
    <p:sldId id="2145706647" r:id="rId45"/>
    <p:sldId id="2145706648" r:id="rId46"/>
    <p:sldId id="2145706649" r:id="rId47"/>
    <p:sldId id="282" r:id="rId48"/>
    <p:sldId id="264" r:id="rId49"/>
    <p:sldId id="283" r:id="rId50"/>
    <p:sldId id="1111" r:id="rId51"/>
    <p:sldId id="511" r:id="rId52"/>
    <p:sldId id="514" r:id="rId53"/>
    <p:sldId id="516" r:id="rId54"/>
    <p:sldId id="1114" r:id="rId55"/>
    <p:sldId id="513" r:id="rId56"/>
    <p:sldId id="2145706662" r:id="rId57"/>
    <p:sldId id="2145706663" r:id="rId58"/>
    <p:sldId id="2145706664" r:id="rId59"/>
    <p:sldId id="2145706665" r:id="rId60"/>
    <p:sldId id="2145706666" r:id="rId61"/>
    <p:sldId id="2145706667" r:id="rId62"/>
    <p:sldId id="2145706668" r:id="rId63"/>
    <p:sldId id="2145706669" r:id="rId64"/>
    <p:sldId id="2145706670" r:id="rId65"/>
    <p:sldId id="2145706671" r:id="rId66"/>
    <p:sldId id="2145706672" r:id="rId67"/>
    <p:sldId id="2145706673" r:id="rId68"/>
    <p:sldId id="2145706674" r:id="rId69"/>
    <p:sldId id="583" r:id="rId70"/>
    <p:sldId id="591" r:id="rId71"/>
    <p:sldId id="2145706675" r:id="rId72"/>
    <p:sldId id="2145706676" r:id="rId73"/>
    <p:sldId id="2145706677" r:id="rId74"/>
    <p:sldId id="292" r:id="rId75"/>
    <p:sldId id="2145706652" r:id="rId76"/>
    <p:sldId id="2145706653" r:id="rId77"/>
    <p:sldId id="258" r:id="rId78"/>
    <p:sldId id="2145706654" r:id="rId79"/>
    <p:sldId id="2145706655" r:id="rId80"/>
    <p:sldId id="2145706656" r:id="rId81"/>
    <p:sldId id="262" r:id="rId82"/>
    <p:sldId id="2145706657" r:id="rId83"/>
    <p:sldId id="2145706658" r:id="rId84"/>
    <p:sldId id="265" r:id="rId85"/>
    <p:sldId id="2145706659" r:id="rId86"/>
    <p:sldId id="267" r:id="rId87"/>
    <p:sldId id="2145706660" r:id="rId88"/>
    <p:sldId id="2145706661" r:id="rId89"/>
    <p:sldId id="2145706644" r:id="rId90"/>
    <p:sldId id="697" r:id="rId91"/>
    <p:sldId id="700" r:id="rId92"/>
    <p:sldId id="696" r:id="rId93"/>
    <p:sldId id="699" r:id="rId94"/>
    <p:sldId id="693" r:id="rId95"/>
    <p:sldId id="2145706643" r:id="rId96"/>
    <p:sldId id="365" r:id="rId97"/>
    <p:sldId id="2145706678" r:id="rId98"/>
    <p:sldId id="2145706679" r:id="rId99"/>
    <p:sldId id="2145706680" r:id="rId100"/>
    <p:sldId id="290" r:id="rId101"/>
    <p:sldId id="284" r:id="rId102"/>
    <p:sldId id="689" r:id="rId10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FDAC48-69B7-59CA-0895-E5EBD7E0D7BE}" name="Lina Golob" initials="LG" userId="S::lina.golob@iasociety.org::18c054f1-9789-489e-8da1-71f1c382e037" providerId="AD"/>
  <p188:author id="{D8878657-A7C3-ED25-E61A-B413C91D22B4}" name="krugers@sun.ac.za" initials="kr" userId="S::urn:spo:guest#krugers@sun.ac.za::" providerId="AD"/>
  <p188:author id="{13F062A8-DC88-BE71-964C-3CFDAB0BF887}" name="Emma Williams" initials="EW" userId="S::emma.williams@iasociety.org::63db2afe-75be-4bc2-8293-016e533a203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A63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22BE48-89DD-4D1F-8185-1D6151DD692A}" v="27" dt="2025-06-13T09:51:53.2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36" y="12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microsoft.com/office/2018/10/relationships/authors" Target="authors.xml"/><Relationship Id="rId16" Type="http://schemas.openxmlformats.org/officeDocument/2006/relationships/slide" Target="slides/slide5.xml"/><Relationship Id="rId107" Type="http://schemas.openxmlformats.org/officeDocument/2006/relationships/viewProps" Target="viewProps.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theme" Target="theme/theme1.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tableStyles" Target="tableStyle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microsoft.com/office/2016/11/relationships/changesInfo" Target="changesInfos/changesInfo1.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ugers@sun.ac.za" userId="S::urn:spo:guest#krugers@sun.ac.za::" providerId="AD" clId="Web-{2D5555AA-2DFA-1080-D9DA-5A5C7A9237C7}"/>
    <pc:docChg chg="mod modSld">
      <pc:chgData name="krugers@sun.ac.za" userId="S::urn:spo:guest#krugers@sun.ac.za::" providerId="AD" clId="Web-{2D5555AA-2DFA-1080-D9DA-5A5C7A9237C7}" dt="2025-06-04T08:39:15.114" v="517" actId="20577"/>
      <pc:docMkLst>
        <pc:docMk/>
      </pc:docMkLst>
      <pc:sldChg chg="modSp">
        <pc:chgData name="krugers@sun.ac.za" userId="S::urn:spo:guest#krugers@sun.ac.za::" providerId="AD" clId="Web-{2D5555AA-2DFA-1080-D9DA-5A5C7A9237C7}" dt="2025-06-04T08:39:15.114" v="517" actId="20577"/>
        <pc:sldMkLst>
          <pc:docMk/>
          <pc:sldMk cId="2222164382" sldId="695"/>
        </pc:sldMkLst>
        <pc:spChg chg="mod">
          <ac:chgData name="krugers@sun.ac.za" userId="S::urn:spo:guest#krugers@sun.ac.za::" providerId="AD" clId="Web-{2D5555AA-2DFA-1080-D9DA-5A5C7A9237C7}" dt="2025-06-04T08:37:08.127" v="495" actId="1076"/>
          <ac:spMkLst>
            <pc:docMk/>
            <pc:sldMk cId="2222164382" sldId="695"/>
            <ac:spMk id="2" creationId="{F8B928A8-8738-9BC3-0A16-CC9B6C787356}"/>
          </ac:spMkLst>
        </pc:spChg>
        <pc:spChg chg="mod">
          <ac:chgData name="krugers@sun.ac.za" userId="S::urn:spo:guest#krugers@sun.ac.za::" providerId="AD" clId="Web-{2D5555AA-2DFA-1080-D9DA-5A5C7A9237C7}" dt="2025-06-04T08:39:15.114" v="517" actId="20577"/>
          <ac:spMkLst>
            <pc:docMk/>
            <pc:sldMk cId="2222164382" sldId="695"/>
            <ac:spMk id="3" creationId="{635F8909-5A14-CF75-8493-225535676952}"/>
          </ac:spMkLst>
        </pc:spChg>
      </pc:sldChg>
    </pc:docChg>
  </pc:docChgLst>
  <pc:docChgLst>
    <pc:chgData name="Lina Golob" userId="S::lina.golob@iasociety.org::18c054f1-9789-489e-8da1-71f1c382e037" providerId="AD" clId="Web-{41A48DEF-C472-4226-B756-97BDFF086426}"/>
    <pc:docChg chg="modSld">
      <pc:chgData name="Lina Golob" userId="S::lina.golob@iasociety.org::18c054f1-9789-489e-8da1-71f1c382e037" providerId="AD" clId="Web-{41A48DEF-C472-4226-B756-97BDFF086426}" dt="2025-06-05T09:20:50.797" v="41" actId="20577"/>
      <pc:docMkLst>
        <pc:docMk/>
      </pc:docMkLst>
      <pc:sldChg chg="modSp">
        <pc:chgData name="Lina Golob" userId="S::lina.golob@iasociety.org::18c054f1-9789-489e-8da1-71f1c382e037" providerId="AD" clId="Web-{41A48DEF-C472-4226-B756-97BDFF086426}" dt="2025-06-05T09:20:50.797" v="41" actId="20577"/>
        <pc:sldMkLst>
          <pc:docMk/>
          <pc:sldMk cId="3442309820" sldId="687"/>
        </pc:sldMkLst>
        <pc:spChg chg="mod">
          <ac:chgData name="Lina Golob" userId="S::lina.golob@iasociety.org::18c054f1-9789-489e-8da1-71f1c382e037" providerId="AD" clId="Web-{41A48DEF-C472-4226-B756-97BDFF086426}" dt="2025-06-05T09:20:50.797" v="41" actId="20577"/>
          <ac:spMkLst>
            <pc:docMk/>
            <pc:sldMk cId="3442309820" sldId="687"/>
            <ac:spMk id="10" creationId="{F176DB0A-9AD6-6352-C941-79DBD131D056}"/>
          </ac:spMkLst>
        </pc:spChg>
      </pc:sldChg>
    </pc:docChg>
  </pc:docChgLst>
  <pc:docChgLst>
    <pc:chgData name="Loena Le Goff - Gestin" userId="cca4da52-f347-4e57-9554-965a83c477e2" providerId="ADAL" clId="{BD22BE48-89DD-4D1F-8185-1D6151DD692A}"/>
    <pc:docChg chg="delSld modSld">
      <pc:chgData name="Loena Le Goff - Gestin" userId="cca4da52-f347-4e57-9554-965a83c477e2" providerId="ADAL" clId="{BD22BE48-89DD-4D1F-8185-1D6151DD692A}" dt="2025-06-17T10:25:39.701" v="27" actId="2696"/>
      <pc:docMkLst>
        <pc:docMk/>
      </pc:docMkLst>
      <pc:sldChg chg="del">
        <pc:chgData name="Loena Le Goff - Gestin" userId="cca4da52-f347-4e57-9554-965a83c477e2" providerId="ADAL" clId="{BD22BE48-89DD-4D1F-8185-1D6151DD692A}" dt="2025-06-17T10:25:39.701" v="27" actId="2696"/>
        <pc:sldMkLst>
          <pc:docMk/>
          <pc:sldMk cId="1554601454" sldId="578"/>
        </pc:sldMkLst>
      </pc:sldChg>
      <pc:sldChg chg="modSp mod">
        <pc:chgData name="Loena Le Goff - Gestin" userId="cca4da52-f347-4e57-9554-965a83c477e2" providerId="ADAL" clId="{BD22BE48-89DD-4D1F-8185-1D6151DD692A}" dt="2025-06-13T09:51:24.846" v="23" actId="20577"/>
        <pc:sldMkLst>
          <pc:docMk/>
          <pc:sldMk cId="0" sldId="2145706678"/>
        </pc:sldMkLst>
        <pc:spChg chg="mod">
          <ac:chgData name="Loena Le Goff - Gestin" userId="cca4da52-f347-4e57-9554-965a83c477e2" providerId="ADAL" clId="{BD22BE48-89DD-4D1F-8185-1D6151DD692A}" dt="2025-06-13T09:51:24.846" v="23" actId="20577"/>
          <ac:spMkLst>
            <pc:docMk/>
            <pc:sldMk cId="0" sldId="2145706678"/>
            <ac:spMk id="1122" creationId="{00000000-0000-0000-0000-000000000000}"/>
          </ac:spMkLst>
        </pc:spChg>
      </pc:sldChg>
      <pc:sldChg chg="mod">
        <pc:chgData name="Loena Le Goff - Gestin" userId="cca4da52-f347-4e57-9554-965a83c477e2" providerId="ADAL" clId="{BD22BE48-89DD-4D1F-8185-1D6151DD692A}" dt="2025-06-13T09:51:53.267" v="26" actId="27918"/>
        <pc:sldMkLst>
          <pc:docMk/>
          <pc:sldMk cId="2787318263" sldId="2145706679"/>
        </pc:sldMkLst>
      </pc:sldChg>
    </pc:docChg>
  </pc:docChgLst>
  <pc:docChgLst>
    <pc:chgData name="krugers@sun.ac.za" userId="S::urn:spo:guest#krugers@sun.ac.za::" providerId="AD" clId="Web-{6DA400BA-BA85-6DF4-EFD8-D578B4B35425}"/>
    <pc:docChg chg="modSld">
      <pc:chgData name="krugers@sun.ac.za" userId="S::urn:spo:guest#krugers@sun.ac.za::" providerId="AD" clId="Web-{6DA400BA-BA85-6DF4-EFD8-D578B4B35425}" dt="2025-06-04T09:01:10.088" v="205" actId="14100"/>
      <pc:docMkLst>
        <pc:docMk/>
      </pc:docMkLst>
      <pc:sldChg chg="modSp">
        <pc:chgData name="krugers@sun.ac.za" userId="S::urn:spo:guest#krugers@sun.ac.za::" providerId="AD" clId="Web-{6DA400BA-BA85-6DF4-EFD8-D578B4B35425}" dt="2025-06-04T09:01:10.088" v="205" actId="14100"/>
        <pc:sldMkLst>
          <pc:docMk/>
          <pc:sldMk cId="2222164382" sldId="695"/>
        </pc:sldMkLst>
        <pc:spChg chg="mod">
          <ac:chgData name="krugers@sun.ac.za" userId="S::urn:spo:guest#krugers@sun.ac.za::" providerId="AD" clId="Web-{6DA400BA-BA85-6DF4-EFD8-D578B4B35425}" dt="2025-06-04T08:55:54.848" v="77" actId="1076"/>
          <ac:spMkLst>
            <pc:docMk/>
            <pc:sldMk cId="2222164382" sldId="695"/>
            <ac:spMk id="2" creationId="{F8B928A8-8738-9BC3-0A16-CC9B6C787356}"/>
          </ac:spMkLst>
        </pc:spChg>
        <pc:spChg chg="mod">
          <ac:chgData name="krugers@sun.ac.za" userId="S::urn:spo:guest#krugers@sun.ac.za::" providerId="AD" clId="Web-{6DA400BA-BA85-6DF4-EFD8-D578B4B35425}" dt="2025-06-04T09:01:10.088" v="205" actId="14100"/>
          <ac:spMkLst>
            <pc:docMk/>
            <pc:sldMk cId="2222164382" sldId="695"/>
            <ac:spMk id="3" creationId="{635F8909-5A14-CF75-8493-225535676952}"/>
          </ac:spMkLst>
        </pc:spChg>
      </pc:sldChg>
    </pc:docChg>
  </pc:docChgLst>
  <pc:docChgLst>
    <pc:chgData name="Emma Williams" userId="63db2afe-75be-4bc2-8293-016e533a2037" providerId="ADAL" clId="{78A2BA32-7631-48DB-96CB-6DE9945B2E29}"/>
    <pc:docChg chg="undo redo custSel addSld delSld modSld sldOrd delMainMaster">
      <pc:chgData name="Emma Williams" userId="63db2afe-75be-4bc2-8293-016e533a2037" providerId="ADAL" clId="{78A2BA32-7631-48DB-96CB-6DE9945B2E29}" dt="2025-06-13T08:26:53.138" v="9798"/>
      <pc:docMkLst>
        <pc:docMk/>
      </pc:docMkLst>
      <pc:sldChg chg="add del mod modShow">
        <pc:chgData name="Emma Williams" userId="63db2afe-75be-4bc2-8293-016e533a2037" providerId="ADAL" clId="{78A2BA32-7631-48DB-96CB-6DE9945B2E29}" dt="2025-06-05T08:13:16.946" v="9007" actId="2696"/>
        <pc:sldMkLst>
          <pc:docMk/>
          <pc:sldMk cId="0" sldId="256"/>
        </pc:sldMkLst>
      </pc:sldChg>
      <pc:sldChg chg="addSp delSp modSp add del mod setBg delDesignElem">
        <pc:chgData name="Emma Williams" userId="63db2afe-75be-4bc2-8293-016e533a2037" providerId="ADAL" clId="{78A2BA32-7631-48DB-96CB-6DE9945B2E29}" dt="2025-06-05T08:13:32.268" v="9021"/>
        <pc:sldMkLst>
          <pc:docMk/>
          <pc:sldMk cId="1907385736" sldId="256"/>
        </pc:sldMkLst>
      </pc:sldChg>
      <pc:sldChg chg="add">
        <pc:chgData name="Emma Williams" userId="63db2afe-75be-4bc2-8293-016e533a2037" providerId="ADAL" clId="{78A2BA32-7631-48DB-96CB-6DE9945B2E29}" dt="2025-06-05T08:13:34.984" v="9022"/>
        <pc:sldMkLst>
          <pc:docMk/>
          <pc:sldMk cId="3622257699" sldId="256"/>
        </pc:sldMkLst>
      </pc:sldChg>
      <pc:sldChg chg="modSp add del mod">
        <pc:chgData name="Emma Williams" userId="63db2afe-75be-4bc2-8293-016e533a2037" providerId="ADAL" clId="{78A2BA32-7631-48DB-96CB-6DE9945B2E29}" dt="2025-06-05T08:13:16.946" v="9007" actId="2696"/>
        <pc:sldMkLst>
          <pc:docMk/>
          <pc:sldMk cId="0" sldId="257"/>
        </pc:sldMkLst>
      </pc:sldChg>
      <pc:sldChg chg="addSp delSp modSp add del mod setBg delDesignElem">
        <pc:chgData name="Emma Williams" userId="63db2afe-75be-4bc2-8293-016e533a2037" providerId="ADAL" clId="{78A2BA32-7631-48DB-96CB-6DE9945B2E29}" dt="2025-06-05T08:13:32.268" v="9021"/>
        <pc:sldMkLst>
          <pc:docMk/>
          <pc:sldMk cId="294568787" sldId="257"/>
        </pc:sldMkLst>
      </pc:sldChg>
      <pc:sldChg chg="add">
        <pc:chgData name="Emma Williams" userId="63db2afe-75be-4bc2-8293-016e533a2037" providerId="ADAL" clId="{78A2BA32-7631-48DB-96CB-6DE9945B2E29}" dt="2025-06-05T08:13:34.984" v="9022"/>
        <pc:sldMkLst>
          <pc:docMk/>
          <pc:sldMk cId="2057728756" sldId="257"/>
        </pc:sldMkLst>
      </pc:sldChg>
      <pc:sldChg chg="add">
        <pc:chgData name="Emma Williams" userId="63db2afe-75be-4bc2-8293-016e533a2037" providerId="ADAL" clId="{78A2BA32-7631-48DB-96CB-6DE9945B2E29}" dt="2025-06-05T14:16:24.097" v="9724"/>
        <pc:sldMkLst>
          <pc:docMk/>
          <pc:sldMk cId="0" sldId="258"/>
        </pc:sldMkLst>
      </pc:sldChg>
      <pc:sldChg chg="add del">
        <pc:chgData name="Emma Williams" userId="63db2afe-75be-4bc2-8293-016e533a2037" providerId="ADAL" clId="{78A2BA32-7631-48DB-96CB-6DE9945B2E29}" dt="2025-06-05T08:13:16.946" v="9007" actId="2696"/>
        <pc:sldMkLst>
          <pc:docMk/>
          <pc:sldMk cId="0" sldId="259"/>
        </pc:sldMkLst>
      </pc:sldChg>
      <pc:sldChg chg="add">
        <pc:chgData name="Emma Williams" userId="63db2afe-75be-4bc2-8293-016e533a2037" providerId="ADAL" clId="{78A2BA32-7631-48DB-96CB-6DE9945B2E29}" dt="2025-06-05T08:13:34.984" v="9022"/>
        <pc:sldMkLst>
          <pc:docMk/>
          <pc:sldMk cId="44609853" sldId="259"/>
        </pc:sldMkLst>
      </pc:sldChg>
      <pc:sldChg chg="addSp delSp add del setBg delDesignElem">
        <pc:chgData name="Emma Williams" userId="63db2afe-75be-4bc2-8293-016e533a2037" providerId="ADAL" clId="{78A2BA32-7631-48DB-96CB-6DE9945B2E29}" dt="2025-06-05T08:13:32.268" v="9021"/>
        <pc:sldMkLst>
          <pc:docMk/>
          <pc:sldMk cId="526075968" sldId="259"/>
        </pc:sldMkLst>
      </pc:sldChg>
      <pc:sldChg chg="addSp modSp add del mod">
        <pc:chgData name="Emma Williams" userId="63db2afe-75be-4bc2-8293-016e533a2037" providerId="ADAL" clId="{78A2BA32-7631-48DB-96CB-6DE9945B2E29}" dt="2025-06-05T08:13:16.946" v="9007" actId="2696"/>
        <pc:sldMkLst>
          <pc:docMk/>
          <pc:sldMk cId="0" sldId="260"/>
        </pc:sldMkLst>
      </pc:sldChg>
      <pc:sldChg chg="addSp delSp add del setBg delDesignElem">
        <pc:chgData name="Emma Williams" userId="63db2afe-75be-4bc2-8293-016e533a2037" providerId="ADAL" clId="{78A2BA32-7631-48DB-96CB-6DE9945B2E29}" dt="2025-06-05T08:13:32.268" v="9021"/>
        <pc:sldMkLst>
          <pc:docMk/>
          <pc:sldMk cId="177246349" sldId="260"/>
        </pc:sldMkLst>
      </pc:sldChg>
      <pc:sldChg chg="add">
        <pc:chgData name="Emma Williams" userId="63db2afe-75be-4bc2-8293-016e533a2037" providerId="ADAL" clId="{78A2BA32-7631-48DB-96CB-6DE9945B2E29}" dt="2025-06-05T08:13:34.984" v="9022"/>
        <pc:sldMkLst>
          <pc:docMk/>
          <pc:sldMk cId="4078960692" sldId="260"/>
        </pc:sldMkLst>
      </pc:sldChg>
      <pc:sldChg chg="add del">
        <pc:chgData name="Emma Williams" userId="63db2afe-75be-4bc2-8293-016e533a2037" providerId="ADAL" clId="{78A2BA32-7631-48DB-96CB-6DE9945B2E29}" dt="2025-06-05T08:13:16.946" v="9007" actId="2696"/>
        <pc:sldMkLst>
          <pc:docMk/>
          <pc:sldMk cId="0" sldId="261"/>
        </pc:sldMkLst>
      </pc:sldChg>
      <pc:sldChg chg="add">
        <pc:chgData name="Emma Williams" userId="63db2afe-75be-4bc2-8293-016e533a2037" providerId="ADAL" clId="{78A2BA32-7631-48DB-96CB-6DE9945B2E29}" dt="2025-06-05T08:13:34.984" v="9022"/>
        <pc:sldMkLst>
          <pc:docMk/>
          <pc:sldMk cId="845394057" sldId="261"/>
        </pc:sldMkLst>
      </pc:sldChg>
      <pc:sldChg chg="addSp delSp add del setBg delDesignElem">
        <pc:chgData name="Emma Williams" userId="63db2afe-75be-4bc2-8293-016e533a2037" providerId="ADAL" clId="{78A2BA32-7631-48DB-96CB-6DE9945B2E29}" dt="2025-06-05T08:13:32.268" v="9021"/>
        <pc:sldMkLst>
          <pc:docMk/>
          <pc:sldMk cId="2542174526" sldId="261"/>
        </pc:sldMkLst>
      </pc:sldChg>
      <pc:sldChg chg="add">
        <pc:chgData name="Emma Williams" userId="63db2afe-75be-4bc2-8293-016e533a2037" providerId="ADAL" clId="{78A2BA32-7631-48DB-96CB-6DE9945B2E29}" dt="2025-06-05T14:16:24.097" v="9724"/>
        <pc:sldMkLst>
          <pc:docMk/>
          <pc:sldMk cId="0" sldId="262"/>
        </pc:sldMkLst>
      </pc:sldChg>
      <pc:sldChg chg="modSp add del mod">
        <pc:chgData name="Emma Williams" userId="63db2afe-75be-4bc2-8293-016e533a2037" providerId="ADAL" clId="{78A2BA32-7631-48DB-96CB-6DE9945B2E29}" dt="2025-06-05T08:13:16.946" v="9007" actId="2696"/>
        <pc:sldMkLst>
          <pc:docMk/>
          <pc:sldMk cId="0" sldId="263"/>
        </pc:sldMkLst>
      </pc:sldChg>
      <pc:sldChg chg="add del">
        <pc:chgData name="Emma Williams" userId="63db2afe-75be-4bc2-8293-016e533a2037" providerId="ADAL" clId="{78A2BA32-7631-48DB-96CB-6DE9945B2E29}" dt="2025-06-05T08:13:32.268" v="9021"/>
        <pc:sldMkLst>
          <pc:docMk/>
          <pc:sldMk cId="806327006" sldId="263"/>
        </pc:sldMkLst>
      </pc:sldChg>
      <pc:sldChg chg="add">
        <pc:chgData name="Emma Williams" userId="63db2afe-75be-4bc2-8293-016e533a2037" providerId="ADAL" clId="{78A2BA32-7631-48DB-96CB-6DE9945B2E29}" dt="2025-06-05T08:13:34.984" v="9022"/>
        <pc:sldMkLst>
          <pc:docMk/>
          <pc:sldMk cId="3245956081" sldId="263"/>
        </pc:sldMkLst>
      </pc:sldChg>
      <pc:sldChg chg="add">
        <pc:chgData name="Emma Williams" userId="63db2afe-75be-4bc2-8293-016e533a2037" providerId="ADAL" clId="{78A2BA32-7631-48DB-96CB-6DE9945B2E29}" dt="2025-06-03T16:03:45.841" v="8073"/>
        <pc:sldMkLst>
          <pc:docMk/>
          <pc:sldMk cId="4014921264" sldId="264"/>
        </pc:sldMkLst>
      </pc:sldChg>
      <pc:sldChg chg="add">
        <pc:chgData name="Emma Williams" userId="63db2afe-75be-4bc2-8293-016e533a2037" providerId="ADAL" clId="{78A2BA32-7631-48DB-96CB-6DE9945B2E29}" dt="2025-06-05T14:16:24.097" v="9724"/>
        <pc:sldMkLst>
          <pc:docMk/>
          <pc:sldMk cId="0" sldId="265"/>
        </pc:sldMkLst>
      </pc:sldChg>
      <pc:sldChg chg="addSp delSp modSp add del mod setBg delDesignElem">
        <pc:chgData name="Emma Williams" userId="63db2afe-75be-4bc2-8293-016e533a2037" providerId="ADAL" clId="{78A2BA32-7631-48DB-96CB-6DE9945B2E29}" dt="2025-06-05T08:13:32.268" v="9021"/>
        <pc:sldMkLst>
          <pc:docMk/>
          <pc:sldMk cId="1293441827" sldId="266"/>
        </pc:sldMkLst>
      </pc:sldChg>
      <pc:sldChg chg="addSp delSp modSp add del mod modAnim modNotesTx">
        <pc:chgData name="Emma Williams" userId="63db2afe-75be-4bc2-8293-016e533a2037" providerId="ADAL" clId="{78A2BA32-7631-48DB-96CB-6DE9945B2E29}" dt="2025-06-05T08:13:16.946" v="9007" actId="2696"/>
        <pc:sldMkLst>
          <pc:docMk/>
          <pc:sldMk cId="2859571217" sldId="266"/>
        </pc:sldMkLst>
      </pc:sldChg>
      <pc:sldChg chg="add">
        <pc:chgData name="Emma Williams" userId="63db2afe-75be-4bc2-8293-016e533a2037" providerId="ADAL" clId="{78A2BA32-7631-48DB-96CB-6DE9945B2E29}" dt="2025-06-05T08:13:34.984" v="9022"/>
        <pc:sldMkLst>
          <pc:docMk/>
          <pc:sldMk cId="3995907050" sldId="266"/>
        </pc:sldMkLst>
      </pc:sldChg>
      <pc:sldChg chg="add">
        <pc:chgData name="Emma Williams" userId="63db2afe-75be-4bc2-8293-016e533a2037" providerId="ADAL" clId="{78A2BA32-7631-48DB-96CB-6DE9945B2E29}" dt="2025-06-05T14:16:24.097" v="9724"/>
        <pc:sldMkLst>
          <pc:docMk/>
          <pc:sldMk cId="0" sldId="267"/>
        </pc:sldMkLst>
      </pc:sldChg>
      <pc:sldChg chg="add del">
        <pc:chgData name="Emma Williams" userId="63db2afe-75be-4bc2-8293-016e533a2037" providerId="ADAL" clId="{78A2BA32-7631-48DB-96CB-6DE9945B2E29}" dt="2025-06-05T08:13:32.268" v="9021"/>
        <pc:sldMkLst>
          <pc:docMk/>
          <pc:sldMk cId="807867643" sldId="268"/>
        </pc:sldMkLst>
      </pc:sldChg>
      <pc:sldChg chg="modSp add del mod">
        <pc:chgData name="Emma Williams" userId="63db2afe-75be-4bc2-8293-016e533a2037" providerId="ADAL" clId="{78A2BA32-7631-48DB-96CB-6DE9945B2E29}" dt="2025-06-05T08:13:16.946" v="9007" actId="2696"/>
        <pc:sldMkLst>
          <pc:docMk/>
          <pc:sldMk cId="1940214038" sldId="268"/>
        </pc:sldMkLst>
      </pc:sldChg>
      <pc:sldChg chg="add">
        <pc:chgData name="Emma Williams" userId="63db2afe-75be-4bc2-8293-016e533a2037" providerId="ADAL" clId="{78A2BA32-7631-48DB-96CB-6DE9945B2E29}" dt="2025-06-05T08:13:34.984" v="9022"/>
        <pc:sldMkLst>
          <pc:docMk/>
          <pc:sldMk cId="3772301674" sldId="268"/>
        </pc:sldMkLst>
      </pc:sldChg>
      <pc:sldChg chg="add del">
        <pc:chgData name="Emma Williams" userId="63db2afe-75be-4bc2-8293-016e533a2037" providerId="ADAL" clId="{78A2BA32-7631-48DB-96CB-6DE9945B2E29}" dt="2025-06-05T08:13:32.268" v="9021"/>
        <pc:sldMkLst>
          <pc:docMk/>
          <pc:sldMk cId="1183110161" sldId="269"/>
        </pc:sldMkLst>
      </pc:sldChg>
      <pc:sldChg chg="add">
        <pc:chgData name="Emma Williams" userId="63db2afe-75be-4bc2-8293-016e533a2037" providerId="ADAL" clId="{78A2BA32-7631-48DB-96CB-6DE9945B2E29}" dt="2025-06-05T08:13:34.984" v="9022"/>
        <pc:sldMkLst>
          <pc:docMk/>
          <pc:sldMk cId="2238241109" sldId="269"/>
        </pc:sldMkLst>
      </pc:sldChg>
      <pc:sldChg chg="add del">
        <pc:chgData name="Emma Williams" userId="63db2afe-75be-4bc2-8293-016e533a2037" providerId="ADAL" clId="{78A2BA32-7631-48DB-96CB-6DE9945B2E29}" dt="2025-06-05T08:13:16.946" v="9007" actId="2696"/>
        <pc:sldMkLst>
          <pc:docMk/>
          <pc:sldMk cId="3286095682" sldId="269"/>
        </pc:sldMkLst>
      </pc:sldChg>
      <pc:sldChg chg="addSp delSp add del setBg delDesignElem">
        <pc:chgData name="Emma Williams" userId="63db2afe-75be-4bc2-8293-016e533a2037" providerId="ADAL" clId="{78A2BA32-7631-48DB-96CB-6DE9945B2E29}" dt="2025-06-05T08:13:32.268" v="9021"/>
        <pc:sldMkLst>
          <pc:docMk/>
          <pc:sldMk cId="854498308" sldId="271"/>
        </pc:sldMkLst>
      </pc:sldChg>
      <pc:sldChg chg="add">
        <pc:chgData name="Emma Williams" userId="63db2afe-75be-4bc2-8293-016e533a2037" providerId="ADAL" clId="{78A2BA32-7631-48DB-96CB-6DE9945B2E29}" dt="2025-06-05T08:13:34.984" v="9022"/>
        <pc:sldMkLst>
          <pc:docMk/>
          <pc:sldMk cId="1205763267" sldId="271"/>
        </pc:sldMkLst>
      </pc:sldChg>
      <pc:sldChg chg="add del">
        <pc:chgData name="Emma Williams" userId="63db2afe-75be-4bc2-8293-016e533a2037" providerId="ADAL" clId="{78A2BA32-7631-48DB-96CB-6DE9945B2E29}" dt="2025-06-05T08:13:16.946" v="9007" actId="2696"/>
        <pc:sldMkLst>
          <pc:docMk/>
          <pc:sldMk cId="1714265860" sldId="271"/>
        </pc:sldMkLst>
      </pc:sldChg>
      <pc:sldChg chg="add del">
        <pc:chgData name="Emma Williams" userId="63db2afe-75be-4bc2-8293-016e533a2037" providerId="ADAL" clId="{78A2BA32-7631-48DB-96CB-6DE9945B2E29}" dt="2025-06-05T08:13:32.268" v="9021"/>
        <pc:sldMkLst>
          <pc:docMk/>
          <pc:sldMk cId="537314113" sldId="272"/>
        </pc:sldMkLst>
      </pc:sldChg>
      <pc:sldChg chg="add">
        <pc:chgData name="Emma Williams" userId="63db2afe-75be-4bc2-8293-016e533a2037" providerId="ADAL" clId="{78A2BA32-7631-48DB-96CB-6DE9945B2E29}" dt="2025-06-05T08:13:34.984" v="9022"/>
        <pc:sldMkLst>
          <pc:docMk/>
          <pc:sldMk cId="804454530" sldId="272"/>
        </pc:sldMkLst>
      </pc:sldChg>
      <pc:sldChg chg="modSp add del mod">
        <pc:chgData name="Emma Williams" userId="63db2afe-75be-4bc2-8293-016e533a2037" providerId="ADAL" clId="{78A2BA32-7631-48DB-96CB-6DE9945B2E29}" dt="2025-06-05T08:13:16.946" v="9007" actId="2696"/>
        <pc:sldMkLst>
          <pc:docMk/>
          <pc:sldMk cId="2935450650" sldId="272"/>
        </pc:sldMkLst>
      </pc:sldChg>
      <pc:sldChg chg="add del">
        <pc:chgData name="Emma Williams" userId="63db2afe-75be-4bc2-8293-016e533a2037" providerId="ADAL" clId="{78A2BA32-7631-48DB-96CB-6DE9945B2E29}" dt="2025-06-05T08:13:32.268" v="9021"/>
        <pc:sldMkLst>
          <pc:docMk/>
          <pc:sldMk cId="860775330" sldId="273"/>
        </pc:sldMkLst>
      </pc:sldChg>
      <pc:sldChg chg="addSp delSp modSp add del mod setBg">
        <pc:chgData name="Emma Williams" userId="63db2afe-75be-4bc2-8293-016e533a2037" providerId="ADAL" clId="{78A2BA32-7631-48DB-96CB-6DE9945B2E29}" dt="2025-06-05T08:13:16.946" v="9007" actId="2696"/>
        <pc:sldMkLst>
          <pc:docMk/>
          <pc:sldMk cId="2202059247" sldId="273"/>
        </pc:sldMkLst>
      </pc:sldChg>
      <pc:sldChg chg="add">
        <pc:chgData name="Emma Williams" userId="63db2afe-75be-4bc2-8293-016e533a2037" providerId="ADAL" clId="{78A2BA32-7631-48DB-96CB-6DE9945B2E29}" dt="2025-06-05T08:13:34.984" v="9022"/>
        <pc:sldMkLst>
          <pc:docMk/>
          <pc:sldMk cId="3526108303" sldId="273"/>
        </pc:sldMkLst>
      </pc:sldChg>
      <pc:sldChg chg="add del">
        <pc:chgData name="Emma Williams" userId="63db2afe-75be-4bc2-8293-016e533a2037" providerId="ADAL" clId="{78A2BA32-7631-48DB-96CB-6DE9945B2E29}" dt="2025-06-05T08:13:32.268" v="9021"/>
        <pc:sldMkLst>
          <pc:docMk/>
          <pc:sldMk cId="788508541" sldId="274"/>
        </pc:sldMkLst>
      </pc:sldChg>
      <pc:sldChg chg="modSp add del mod">
        <pc:chgData name="Emma Williams" userId="63db2afe-75be-4bc2-8293-016e533a2037" providerId="ADAL" clId="{78A2BA32-7631-48DB-96CB-6DE9945B2E29}" dt="2025-06-05T08:13:16.946" v="9007" actId="2696"/>
        <pc:sldMkLst>
          <pc:docMk/>
          <pc:sldMk cId="2129513691" sldId="274"/>
        </pc:sldMkLst>
      </pc:sldChg>
      <pc:sldChg chg="add">
        <pc:chgData name="Emma Williams" userId="63db2afe-75be-4bc2-8293-016e533a2037" providerId="ADAL" clId="{78A2BA32-7631-48DB-96CB-6DE9945B2E29}" dt="2025-06-05T08:13:34.984" v="9022"/>
        <pc:sldMkLst>
          <pc:docMk/>
          <pc:sldMk cId="3797547400" sldId="274"/>
        </pc:sldMkLst>
      </pc:sldChg>
      <pc:sldChg chg="modSp add del mod">
        <pc:chgData name="Emma Williams" userId="63db2afe-75be-4bc2-8293-016e533a2037" providerId="ADAL" clId="{78A2BA32-7631-48DB-96CB-6DE9945B2E29}" dt="2025-06-05T08:13:16.946" v="9007" actId="2696"/>
        <pc:sldMkLst>
          <pc:docMk/>
          <pc:sldMk cId="878863844" sldId="275"/>
        </pc:sldMkLst>
      </pc:sldChg>
      <pc:sldChg chg="add del">
        <pc:chgData name="Emma Williams" userId="63db2afe-75be-4bc2-8293-016e533a2037" providerId="ADAL" clId="{78A2BA32-7631-48DB-96CB-6DE9945B2E29}" dt="2025-06-05T08:13:32.268" v="9021"/>
        <pc:sldMkLst>
          <pc:docMk/>
          <pc:sldMk cId="883573710" sldId="275"/>
        </pc:sldMkLst>
      </pc:sldChg>
      <pc:sldChg chg="add">
        <pc:chgData name="Emma Williams" userId="63db2afe-75be-4bc2-8293-016e533a2037" providerId="ADAL" clId="{78A2BA32-7631-48DB-96CB-6DE9945B2E29}" dt="2025-06-05T08:13:34.984" v="9022"/>
        <pc:sldMkLst>
          <pc:docMk/>
          <pc:sldMk cId="3760714448" sldId="275"/>
        </pc:sldMkLst>
      </pc:sldChg>
      <pc:sldChg chg="del">
        <pc:chgData name="Emma Williams" userId="63db2afe-75be-4bc2-8293-016e533a2037" providerId="ADAL" clId="{78A2BA32-7631-48DB-96CB-6DE9945B2E29}" dt="2025-05-27T09:03:53.471" v="3" actId="47"/>
        <pc:sldMkLst>
          <pc:docMk/>
          <pc:sldMk cId="3940327467" sldId="275"/>
        </pc:sldMkLst>
      </pc:sldChg>
      <pc:sldChg chg="add del">
        <pc:chgData name="Emma Williams" userId="63db2afe-75be-4bc2-8293-016e533a2037" providerId="ADAL" clId="{78A2BA32-7631-48DB-96CB-6DE9945B2E29}" dt="2025-06-05T08:13:16.946" v="9007" actId="2696"/>
        <pc:sldMkLst>
          <pc:docMk/>
          <pc:sldMk cId="555672746" sldId="276"/>
        </pc:sldMkLst>
      </pc:sldChg>
      <pc:sldChg chg="addSp delSp add del setBg delDesignElem">
        <pc:chgData name="Emma Williams" userId="63db2afe-75be-4bc2-8293-016e533a2037" providerId="ADAL" clId="{78A2BA32-7631-48DB-96CB-6DE9945B2E29}" dt="2025-06-05T08:13:32.268" v="9021"/>
        <pc:sldMkLst>
          <pc:docMk/>
          <pc:sldMk cId="1204261872" sldId="276"/>
        </pc:sldMkLst>
      </pc:sldChg>
      <pc:sldChg chg="add">
        <pc:chgData name="Emma Williams" userId="63db2afe-75be-4bc2-8293-016e533a2037" providerId="ADAL" clId="{78A2BA32-7631-48DB-96CB-6DE9945B2E29}" dt="2025-06-05T08:13:34.984" v="9022"/>
        <pc:sldMkLst>
          <pc:docMk/>
          <pc:sldMk cId="4115202227" sldId="276"/>
        </pc:sldMkLst>
      </pc:sldChg>
      <pc:sldChg chg="add">
        <pc:chgData name="Emma Williams" userId="63db2afe-75be-4bc2-8293-016e533a2037" providerId="ADAL" clId="{78A2BA32-7631-48DB-96CB-6DE9945B2E29}" dt="2025-06-03T16:03:45.841" v="8073"/>
        <pc:sldMkLst>
          <pc:docMk/>
          <pc:sldMk cId="1207648691" sldId="282"/>
        </pc:sldMkLst>
      </pc:sldChg>
      <pc:sldChg chg="add">
        <pc:chgData name="Emma Williams" userId="63db2afe-75be-4bc2-8293-016e533a2037" providerId="ADAL" clId="{78A2BA32-7631-48DB-96CB-6DE9945B2E29}" dt="2025-06-03T16:03:45.841" v="8073"/>
        <pc:sldMkLst>
          <pc:docMk/>
          <pc:sldMk cId="13853899" sldId="283"/>
        </pc:sldMkLst>
      </pc:sldChg>
      <pc:sldChg chg="add">
        <pc:chgData name="Emma Williams" userId="63db2afe-75be-4bc2-8293-016e533a2037" providerId="ADAL" clId="{78A2BA32-7631-48DB-96CB-6DE9945B2E29}" dt="2025-06-13T08:26:53.138" v="9798"/>
        <pc:sldMkLst>
          <pc:docMk/>
          <pc:sldMk cId="0" sldId="284"/>
        </pc:sldMkLst>
      </pc:sldChg>
      <pc:sldChg chg="del">
        <pc:chgData name="Emma Williams" userId="63db2afe-75be-4bc2-8293-016e533a2037" providerId="ADAL" clId="{78A2BA32-7631-48DB-96CB-6DE9945B2E29}" dt="2025-05-27T09:03:51.227" v="1" actId="47"/>
        <pc:sldMkLst>
          <pc:docMk/>
          <pc:sldMk cId="1996988643" sldId="284"/>
        </pc:sldMkLst>
      </pc:sldChg>
      <pc:sldChg chg="addSp delSp modSp mod modCm">
        <pc:chgData name="Emma Williams" userId="63db2afe-75be-4bc2-8293-016e533a2037" providerId="ADAL" clId="{78A2BA32-7631-48DB-96CB-6DE9945B2E29}" dt="2025-06-05T08:12:16.668" v="9006"/>
        <pc:sldMkLst>
          <pc:docMk/>
          <pc:sldMk cId="1689077881" sldId="285"/>
        </pc:sldMkLst>
        <pc:spChg chg="mod">
          <ac:chgData name="Emma Williams" userId="63db2afe-75be-4bc2-8293-016e533a2037" providerId="ADAL" clId="{78A2BA32-7631-48DB-96CB-6DE9945B2E29}" dt="2025-05-27T09:07:40.717" v="51" actId="1076"/>
          <ac:spMkLst>
            <pc:docMk/>
            <pc:sldMk cId="1689077881" sldId="285"/>
            <ac:spMk id="2" creationId="{246EB762-B210-4CC4-9F39-572EC03B556D}"/>
          </ac:spMkLst>
        </pc:spChg>
        <pc:graphicFrameChg chg="add mod modGraphic">
          <ac:chgData name="Emma Williams" userId="63db2afe-75be-4bc2-8293-016e533a2037" providerId="ADAL" clId="{78A2BA32-7631-48DB-96CB-6DE9945B2E29}" dt="2025-06-05T08:12:16.668" v="9006"/>
          <ac:graphicFrameMkLst>
            <pc:docMk/>
            <pc:sldMk cId="1689077881" sldId="285"/>
            <ac:graphicFrameMk id="6" creationId="{A76C33CA-C514-E93C-81C9-FFA2C15A7217}"/>
          </ac:graphicFrameMkLst>
        </pc:graphicFrameChg>
        <pc:extLst>
          <p:ext xmlns:p="http://schemas.openxmlformats.org/presentationml/2006/main" uri="{D6D511B9-2390-475A-947B-AFAB55BFBCF1}">
            <pc226:cmChg xmlns:pc226="http://schemas.microsoft.com/office/powerpoint/2022/06/main/command" chg="mod">
              <pc226:chgData name="Emma Williams" userId="63db2afe-75be-4bc2-8293-016e533a2037" providerId="ADAL" clId="{78A2BA32-7631-48DB-96CB-6DE9945B2E29}" dt="2025-06-02T10:51:58.454" v="5223" actId="20577"/>
              <pc2:cmMkLst xmlns:pc2="http://schemas.microsoft.com/office/powerpoint/2019/9/main/command">
                <pc:docMk/>
                <pc:sldMk cId="1689077881" sldId="285"/>
                <pc2:cmMk id="{BB23671D-E8E9-427D-9693-2E1E55121CEE}"/>
              </pc2:cmMkLst>
            </pc226:cmChg>
          </p:ext>
        </pc:extLst>
      </pc:sldChg>
      <pc:sldChg chg="del">
        <pc:chgData name="Emma Williams" userId="63db2afe-75be-4bc2-8293-016e533a2037" providerId="ADAL" clId="{78A2BA32-7631-48DB-96CB-6DE9945B2E29}" dt="2025-05-27T09:03:52.145" v="2" actId="47"/>
        <pc:sldMkLst>
          <pc:docMk/>
          <pc:sldMk cId="3592092444" sldId="286"/>
        </pc:sldMkLst>
      </pc:sldChg>
      <pc:sldChg chg="del">
        <pc:chgData name="Emma Williams" userId="63db2afe-75be-4bc2-8293-016e533a2037" providerId="ADAL" clId="{78A2BA32-7631-48DB-96CB-6DE9945B2E29}" dt="2025-05-27T09:03:50.068" v="0" actId="47"/>
        <pc:sldMkLst>
          <pc:docMk/>
          <pc:sldMk cId="181465397" sldId="288"/>
        </pc:sldMkLst>
      </pc:sldChg>
      <pc:sldChg chg="addSp delSp modSp new mod">
        <pc:chgData name="Emma Williams" userId="63db2afe-75be-4bc2-8293-016e533a2037" providerId="ADAL" clId="{78A2BA32-7631-48DB-96CB-6DE9945B2E29}" dt="2025-05-30T15:26:36.743" v="4642" actId="20577"/>
        <pc:sldMkLst>
          <pc:docMk/>
          <pc:sldMk cId="257687623" sldId="288"/>
        </pc:sldMkLst>
        <pc:spChg chg="mod">
          <ac:chgData name="Emma Williams" userId="63db2afe-75be-4bc2-8293-016e533a2037" providerId="ADAL" clId="{78A2BA32-7631-48DB-96CB-6DE9945B2E29}" dt="2025-05-30T15:26:36.743" v="4642" actId="20577"/>
          <ac:spMkLst>
            <pc:docMk/>
            <pc:sldMk cId="257687623" sldId="288"/>
            <ac:spMk id="2" creationId="{CD7AE6CE-A1D8-C6BB-9931-5DF14770F15D}"/>
          </ac:spMkLst>
        </pc:spChg>
        <pc:picChg chg="add mod">
          <ac:chgData name="Emma Williams" userId="63db2afe-75be-4bc2-8293-016e533a2037" providerId="ADAL" clId="{78A2BA32-7631-48DB-96CB-6DE9945B2E29}" dt="2025-05-30T11:56:12.817" v="124" actId="1076"/>
          <ac:picMkLst>
            <pc:docMk/>
            <pc:sldMk cId="257687623" sldId="288"/>
            <ac:picMk id="1026" creationId="{EEEDD6F5-2CE1-AE21-0CE6-6213B5C402EC}"/>
          </ac:picMkLst>
        </pc:picChg>
      </pc:sldChg>
      <pc:sldChg chg="new del">
        <pc:chgData name="Emma Williams" userId="63db2afe-75be-4bc2-8293-016e533a2037" providerId="ADAL" clId="{78A2BA32-7631-48DB-96CB-6DE9945B2E29}" dt="2025-05-30T11:51:54.604" v="107" actId="47"/>
        <pc:sldMkLst>
          <pc:docMk/>
          <pc:sldMk cId="2834704021" sldId="288"/>
        </pc:sldMkLst>
      </pc:sldChg>
      <pc:sldChg chg="addSp delSp modSp add del mod modShow">
        <pc:chgData name="Emma Williams" userId="63db2afe-75be-4bc2-8293-016e533a2037" providerId="ADAL" clId="{78A2BA32-7631-48DB-96CB-6DE9945B2E29}" dt="2025-06-05T14:35:40.080" v="9729" actId="47"/>
        <pc:sldMkLst>
          <pc:docMk/>
          <pc:sldMk cId="2139544961" sldId="289"/>
        </pc:sldMkLst>
      </pc:sldChg>
      <pc:sldChg chg="addSp delSp modSp add del mod modShow">
        <pc:chgData name="Emma Williams" userId="63db2afe-75be-4bc2-8293-016e533a2037" providerId="ADAL" clId="{78A2BA32-7631-48DB-96CB-6DE9945B2E29}" dt="2025-06-05T14:35:31.366" v="9728" actId="47"/>
        <pc:sldMkLst>
          <pc:docMk/>
          <pc:sldMk cId="627521567" sldId="290"/>
        </pc:sldMkLst>
      </pc:sldChg>
      <pc:sldChg chg="add">
        <pc:chgData name="Emma Williams" userId="63db2afe-75be-4bc2-8293-016e533a2037" providerId="ADAL" clId="{78A2BA32-7631-48DB-96CB-6DE9945B2E29}" dt="2025-06-13T08:26:53.138" v="9798"/>
        <pc:sldMkLst>
          <pc:docMk/>
          <pc:sldMk cId="2078609506" sldId="290"/>
        </pc:sldMkLst>
      </pc:sldChg>
      <pc:sldChg chg="add del">
        <pc:chgData name="Emma Williams" userId="63db2afe-75be-4bc2-8293-016e533a2037" providerId="ADAL" clId="{78A2BA32-7631-48DB-96CB-6DE9945B2E29}" dt="2025-06-05T14:35:51.230" v="9730" actId="47"/>
        <pc:sldMkLst>
          <pc:docMk/>
          <pc:sldMk cId="302115604" sldId="291"/>
        </pc:sldMkLst>
      </pc:sldChg>
      <pc:sldChg chg="add del">
        <pc:chgData name="Emma Williams" userId="63db2afe-75be-4bc2-8293-016e533a2037" providerId="ADAL" clId="{78A2BA32-7631-48DB-96CB-6DE9945B2E29}" dt="2025-06-05T08:13:32.268" v="9021"/>
        <pc:sldMkLst>
          <pc:docMk/>
          <pc:sldMk cId="1328035510" sldId="291"/>
        </pc:sldMkLst>
      </pc:sldChg>
      <pc:sldChg chg="addSp modSp add del mod modShow">
        <pc:chgData name="Emma Williams" userId="63db2afe-75be-4bc2-8293-016e533a2037" providerId="ADAL" clId="{78A2BA32-7631-48DB-96CB-6DE9945B2E29}" dt="2025-06-05T08:13:16.946" v="9007" actId="2696"/>
        <pc:sldMkLst>
          <pc:docMk/>
          <pc:sldMk cId="2433636997" sldId="291"/>
        </pc:sldMkLst>
      </pc:sldChg>
      <pc:sldChg chg="addSp modSp add mod">
        <pc:chgData name="Emma Williams" userId="63db2afe-75be-4bc2-8293-016e533a2037" providerId="ADAL" clId="{78A2BA32-7631-48DB-96CB-6DE9945B2E29}" dt="2025-05-30T12:10:31.760" v="186" actId="1076"/>
        <pc:sldMkLst>
          <pc:docMk/>
          <pc:sldMk cId="2312308149" sldId="292"/>
        </pc:sldMkLst>
        <pc:spChg chg="mod">
          <ac:chgData name="Emma Williams" userId="63db2afe-75be-4bc2-8293-016e533a2037" providerId="ADAL" clId="{78A2BA32-7631-48DB-96CB-6DE9945B2E29}" dt="2025-05-30T12:05:59.738" v="171" actId="20577"/>
          <ac:spMkLst>
            <pc:docMk/>
            <pc:sldMk cId="2312308149" sldId="292"/>
            <ac:spMk id="2" creationId="{16F79A34-A557-ED78-7C2A-D8C5707E4928}"/>
          </ac:spMkLst>
        </pc:spChg>
        <pc:picChg chg="add mod">
          <ac:chgData name="Emma Williams" userId="63db2afe-75be-4bc2-8293-016e533a2037" providerId="ADAL" clId="{78A2BA32-7631-48DB-96CB-6DE9945B2E29}" dt="2025-05-30T12:10:31.760" v="186" actId="1076"/>
          <ac:picMkLst>
            <pc:docMk/>
            <pc:sldMk cId="2312308149" sldId="292"/>
            <ac:picMk id="3074" creationId="{6AFB86D2-4FC6-A91E-751E-2F35810CFC73}"/>
          </ac:picMkLst>
        </pc:picChg>
      </pc:sldChg>
      <pc:sldChg chg="addSp delSp modSp new mod modClrScheme modCm chgLayout modNotesTx">
        <pc:chgData name="Emma Williams" userId="63db2afe-75be-4bc2-8293-016e533a2037" providerId="ADAL" clId="{78A2BA32-7631-48DB-96CB-6DE9945B2E29}" dt="2025-06-04T12:56:52.088" v="8969" actId="20578"/>
        <pc:sldMkLst>
          <pc:docMk/>
          <pc:sldMk cId="1046075263" sldId="293"/>
        </pc:sldMkLst>
        <pc:spChg chg="mod">
          <ac:chgData name="Emma Williams" userId="63db2afe-75be-4bc2-8293-016e533a2037" providerId="ADAL" clId="{78A2BA32-7631-48DB-96CB-6DE9945B2E29}" dt="2025-06-03T11:23:02.392" v="7768" actId="404"/>
          <ac:spMkLst>
            <pc:docMk/>
            <pc:sldMk cId="1046075263" sldId="293"/>
            <ac:spMk id="2" creationId="{42877BC7-1458-F8F8-5D02-81B7F2BA3144}"/>
          </ac:spMkLst>
        </pc:spChg>
        <pc:spChg chg="mod">
          <ac:chgData name="Emma Williams" userId="63db2afe-75be-4bc2-8293-016e533a2037" providerId="ADAL" clId="{78A2BA32-7631-48DB-96CB-6DE9945B2E29}" dt="2025-06-04T12:56:52.088" v="8969" actId="20578"/>
          <ac:spMkLst>
            <pc:docMk/>
            <pc:sldMk cId="1046075263" sldId="293"/>
            <ac:spMk id="3" creationId="{DB06D585-5C16-1117-2130-CE8A4750664C}"/>
          </ac:spMkLst>
        </pc:spChg>
        <pc:picChg chg="add mod">
          <ac:chgData name="Emma Williams" userId="63db2afe-75be-4bc2-8293-016e533a2037" providerId="ADAL" clId="{78A2BA32-7631-48DB-96CB-6DE9945B2E29}" dt="2025-05-30T12:13:56.646" v="266" actId="26606"/>
          <ac:picMkLst>
            <pc:docMk/>
            <pc:sldMk cId="1046075263" sldId="293"/>
            <ac:picMk id="8" creationId="{2E943C01-40A9-B1BD-600C-AE418CF19389}"/>
          </ac:picMkLst>
        </pc:picChg>
        <pc:extLst>
          <p:ext xmlns:p="http://schemas.openxmlformats.org/presentationml/2006/main" uri="{D6D511B9-2390-475A-947B-AFAB55BFBCF1}">
            <pc226:cmChg xmlns:pc226="http://schemas.microsoft.com/office/powerpoint/2022/06/main/command" chg="mod">
              <pc226:chgData name="Emma Williams" userId="63db2afe-75be-4bc2-8293-016e533a2037" providerId="ADAL" clId="{78A2BA32-7631-48DB-96CB-6DE9945B2E29}" dt="2025-06-03T11:22:59.348" v="7766" actId="20577"/>
              <pc2:cmMkLst xmlns:pc2="http://schemas.microsoft.com/office/powerpoint/2019/9/main/command">
                <pc:docMk/>
                <pc:sldMk cId="1046075263" sldId="293"/>
                <pc2:cmMk id="{67B71004-22DE-424F-AA22-8024933680D1}"/>
              </pc2:cmMkLst>
            </pc226:cmChg>
            <pc226:cmChg xmlns:pc226="http://schemas.microsoft.com/office/powerpoint/2022/06/main/command" chg="mod">
              <pc226:chgData name="Emma Williams" userId="63db2afe-75be-4bc2-8293-016e533a2037" providerId="ADAL" clId="{78A2BA32-7631-48DB-96CB-6DE9945B2E29}" dt="2025-06-04T12:28:25.783" v="8861" actId="20577"/>
              <pc2:cmMkLst xmlns:pc2="http://schemas.microsoft.com/office/powerpoint/2019/9/main/command">
                <pc:docMk/>
                <pc:sldMk cId="1046075263" sldId="293"/>
                <pc2:cmMk id="{7DDD45E7-1F83-44CD-B610-AE6F3B1FF549}"/>
              </pc2:cmMkLst>
            </pc226:cmChg>
          </p:ext>
        </pc:extLst>
      </pc:sldChg>
      <pc:sldChg chg="addSp delSp modSp new del mod">
        <pc:chgData name="Emma Williams" userId="63db2afe-75be-4bc2-8293-016e533a2037" providerId="ADAL" clId="{78A2BA32-7631-48DB-96CB-6DE9945B2E29}" dt="2025-05-30T13:09:52.404" v="1499" actId="47"/>
        <pc:sldMkLst>
          <pc:docMk/>
          <pc:sldMk cId="2991274305" sldId="294"/>
        </pc:sldMkLst>
      </pc:sldChg>
      <pc:sldChg chg="addSp delSp modSp add del mod modAnim modShow modNotesTx">
        <pc:chgData name="Emma Williams" userId="63db2afe-75be-4bc2-8293-016e533a2037" providerId="ADAL" clId="{78A2BA32-7631-48DB-96CB-6DE9945B2E29}" dt="2025-06-03T11:25:02.731" v="7805" actId="47"/>
        <pc:sldMkLst>
          <pc:docMk/>
          <pc:sldMk cId="2843571280" sldId="295"/>
        </pc:sldMkLst>
      </pc:sldChg>
      <pc:sldChg chg="addSp delSp modSp add mod ord modNotesTx">
        <pc:chgData name="Emma Williams" userId="63db2afe-75be-4bc2-8293-016e533a2037" providerId="ADAL" clId="{78A2BA32-7631-48DB-96CB-6DE9945B2E29}" dt="2025-06-06T09:57:53.935" v="9738"/>
        <pc:sldMkLst>
          <pc:docMk/>
          <pc:sldMk cId="2886646132" sldId="296"/>
        </pc:sldMkLst>
        <pc:spChg chg="mod">
          <ac:chgData name="Emma Williams" userId="63db2afe-75be-4bc2-8293-016e533a2037" providerId="ADAL" clId="{78A2BA32-7631-48DB-96CB-6DE9945B2E29}" dt="2025-06-04T12:57:03.538" v="8974" actId="20577"/>
          <ac:spMkLst>
            <pc:docMk/>
            <pc:sldMk cId="2886646132" sldId="296"/>
            <ac:spMk id="2" creationId="{ADD1D8CD-1AF9-1E99-E3C8-09638AF8883E}"/>
          </ac:spMkLst>
        </pc:spChg>
        <pc:spChg chg="add mod">
          <ac:chgData name="Emma Williams" userId="63db2afe-75be-4bc2-8293-016e533a2037" providerId="ADAL" clId="{78A2BA32-7631-48DB-96CB-6DE9945B2E29}" dt="2025-05-30T15:01:14.785" v="4548"/>
          <ac:spMkLst>
            <pc:docMk/>
            <pc:sldMk cId="2886646132" sldId="296"/>
            <ac:spMk id="3" creationId="{767DFBDC-DA90-7F23-B1DB-E64314D9FBC1}"/>
          </ac:spMkLst>
        </pc:spChg>
        <pc:spChg chg="add mod">
          <ac:chgData name="Emma Williams" userId="63db2afe-75be-4bc2-8293-016e533a2037" providerId="ADAL" clId="{78A2BA32-7631-48DB-96CB-6DE9945B2E29}" dt="2025-06-04T12:26:25.229" v="8846"/>
          <ac:spMkLst>
            <pc:docMk/>
            <pc:sldMk cId="2886646132" sldId="296"/>
            <ac:spMk id="4" creationId="{3AF574D1-7A52-650C-1AF1-77593B40BB9C}"/>
          </ac:spMkLst>
        </pc:spChg>
        <pc:spChg chg="add mod">
          <ac:chgData name="Emma Williams" userId="63db2afe-75be-4bc2-8293-016e533a2037" providerId="ADAL" clId="{78A2BA32-7631-48DB-96CB-6DE9945B2E29}" dt="2025-06-02T15:12:38.584" v="6500" actId="207"/>
          <ac:spMkLst>
            <pc:docMk/>
            <pc:sldMk cId="2886646132" sldId="296"/>
            <ac:spMk id="5" creationId="{DCA38451-B8B1-8E32-2129-4D80D19EC87F}"/>
          </ac:spMkLst>
        </pc:spChg>
      </pc:sldChg>
      <pc:sldChg chg="addSp delSp modSp add del mod modNotesTx">
        <pc:chgData name="Emma Williams" userId="63db2afe-75be-4bc2-8293-016e533a2037" providerId="ADAL" clId="{78A2BA32-7631-48DB-96CB-6DE9945B2E29}" dt="2025-06-04T12:25:48.582" v="8842" actId="47"/>
        <pc:sldMkLst>
          <pc:docMk/>
          <pc:sldMk cId="3631380493" sldId="297"/>
        </pc:sldMkLst>
      </pc:sldChg>
      <pc:sldChg chg="addSp delSp modSp add mod modNotesTx">
        <pc:chgData name="Emma Williams" userId="63db2afe-75be-4bc2-8293-016e533a2037" providerId="ADAL" clId="{78A2BA32-7631-48DB-96CB-6DE9945B2E29}" dt="2025-06-06T10:07:49.089" v="9760"/>
        <pc:sldMkLst>
          <pc:docMk/>
          <pc:sldMk cId="2486033611" sldId="298"/>
        </pc:sldMkLst>
        <pc:spChg chg="mod">
          <ac:chgData name="Emma Williams" userId="63db2afe-75be-4bc2-8293-016e533a2037" providerId="ADAL" clId="{78A2BA32-7631-48DB-96CB-6DE9945B2E29}" dt="2025-06-04T12:57:11.300" v="8977" actId="20577"/>
          <ac:spMkLst>
            <pc:docMk/>
            <pc:sldMk cId="2486033611" sldId="298"/>
            <ac:spMk id="2" creationId="{AD979B9E-D2B7-2FD7-72D8-CCCE731FE379}"/>
          </ac:spMkLst>
        </pc:spChg>
        <pc:spChg chg="add mod">
          <ac:chgData name="Emma Williams" userId="63db2afe-75be-4bc2-8293-016e533a2037" providerId="ADAL" clId="{78A2BA32-7631-48DB-96CB-6DE9945B2E29}" dt="2025-06-04T12:27:24.727" v="8854" actId="113"/>
          <ac:spMkLst>
            <pc:docMk/>
            <pc:sldMk cId="2486033611" sldId="298"/>
            <ac:spMk id="4" creationId="{DFCD785C-835C-1EEE-8460-CA4F67E8F3A6}"/>
          </ac:spMkLst>
        </pc:spChg>
        <pc:spChg chg="add mod">
          <ac:chgData name="Emma Williams" userId="63db2afe-75be-4bc2-8293-016e533a2037" providerId="ADAL" clId="{78A2BA32-7631-48DB-96CB-6DE9945B2E29}" dt="2025-06-02T15:13:10.169" v="6504" actId="207"/>
          <ac:spMkLst>
            <pc:docMk/>
            <pc:sldMk cId="2486033611" sldId="298"/>
            <ac:spMk id="5" creationId="{6E2697B4-28EC-0F16-3ECF-00C1362CB68D}"/>
          </ac:spMkLst>
        </pc:spChg>
      </pc:sldChg>
      <pc:sldChg chg="addSp delSp modSp add mod ord modNotesTx">
        <pc:chgData name="Emma Williams" userId="63db2afe-75be-4bc2-8293-016e533a2037" providerId="ADAL" clId="{78A2BA32-7631-48DB-96CB-6DE9945B2E29}" dt="2025-06-04T12:57:05.900" v="8975" actId="20577"/>
        <pc:sldMkLst>
          <pc:docMk/>
          <pc:sldMk cId="3935005526" sldId="299"/>
        </pc:sldMkLst>
        <pc:spChg chg="mod">
          <ac:chgData name="Emma Williams" userId="63db2afe-75be-4bc2-8293-016e533a2037" providerId="ADAL" clId="{78A2BA32-7631-48DB-96CB-6DE9945B2E29}" dt="2025-06-04T12:57:05.900" v="8975" actId="20577"/>
          <ac:spMkLst>
            <pc:docMk/>
            <pc:sldMk cId="3935005526" sldId="299"/>
            <ac:spMk id="2" creationId="{C03AD5DD-FE32-CF97-5F45-935D9EBD30BE}"/>
          </ac:spMkLst>
        </pc:spChg>
        <pc:spChg chg="add mod">
          <ac:chgData name="Emma Williams" userId="63db2afe-75be-4bc2-8293-016e533a2037" providerId="ADAL" clId="{78A2BA32-7631-48DB-96CB-6DE9945B2E29}" dt="2025-06-04T12:28:06.775" v="8859" actId="113"/>
          <ac:spMkLst>
            <pc:docMk/>
            <pc:sldMk cId="3935005526" sldId="299"/>
            <ac:spMk id="4" creationId="{1864496A-C46A-D88C-49D3-E403917B5720}"/>
          </ac:spMkLst>
        </pc:spChg>
        <pc:spChg chg="add mod">
          <ac:chgData name="Emma Williams" userId="63db2afe-75be-4bc2-8293-016e533a2037" providerId="ADAL" clId="{78A2BA32-7631-48DB-96CB-6DE9945B2E29}" dt="2025-06-02T15:13:25.900" v="6507" actId="207"/>
          <ac:spMkLst>
            <pc:docMk/>
            <pc:sldMk cId="3935005526" sldId="299"/>
            <ac:spMk id="5" creationId="{A6BC4C71-C35D-C68D-BFAA-2DD8470DAF96}"/>
          </ac:spMkLst>
        </pc:spChg>
      </pc:sldChg>
      <pc:sldChg chg="addSp delSp modSp add del mod ord modNotesTx">
        <pc:chgData name="Emma Williams" userId="63db2afe-75be-4bc2-8293-016e533a2037" providerId="ADAL" clId="{78A2BA32-7631-48DB-96CB-6DE9945B2E29}" dt="2025-06-05T10:30:06.999" v="9585" actId="478"/>
        <pc:sldMkLst>
          <pc:docMk/>
          <pc:sldMk cId="2037172986" sldId="302"/>
        </pc:sldMkLst>
        <pc:spChg chg="mod">
          <ac:chgData name="Emma Williams" userId="63db2afe-75be-4bc2-8293-016e533a2037" providerId="ADAL" clId="{78A2BA32-7631-48DB-96CB-6DE9945B2E29}" dt="2025-06-02T12:00:01.868" v="5231" actId="14100"/>
          <ac:spMkLst>
            <pc:docMk/>
            <pc:sldMk cId="2037172986" sldId="302"/>
            <ac:spMk id="3" creationId="{5B7CF7A6-990B-9DED-3CEE-53DC46650FE3}"/>
          </ac:spMkLst>
        </pc:spChg>
      </pc:sldChg>
      <pc:sldChg chg="add">
        <pc:chgData name="Emma Williams" userId="63db2afe-75be-4bc2-8293-016e533a2037" providerId="ADAL" clId="{78A2BA32-7631-48DB-96CB-6DE9945B2E29}" dt="2025-05-30T15:33:25.484" v="4679"/>
        <pc:sldMkLst>
          <pc:docMk/>
          <pc:sldMk cId="2970653447" sldId="365"/>
        </pc:sldMkLst>
      </pc:sldChg>
      <pc:sldChg chg="add del">
        <pc:chgData name="Emma Williams" userId="63db2afe-75be-4bc2-8293-016e533a2037" providerId="ADAL" clId="{78A2BA32-7631-48DB-96CB-6DE9945B2E29}" dt="2025-06-10T15:51:31.777" v="9762" actId="47"/>
        <pc:sldMkLst>
          <pc:docMk/>
          <pc:sldMk cId="0" sldId="427"/>
        </pc:sldMkLst>
      </pc:sldChg>
      <pc:sldChg chg="add del">
        <pc:chgData name="Emma Williams" userId="63db2afe-75be-4bc2-8293-016e533a2037" providerId="ADAL" clId="{78A2BA32-7631-48DB-96CB-6DE9945B2E29}" dt="2025-06-10T15:51:31.777" v="9762" actId="47"/>
        <pc:sldMkLst>
          <pc:docMk/>
          <pc:sldMk cId="722328634" sldId="432"/>
        </pc:sldMkLst>
      </pc:sldChg>
      <pc:sldChg chg="add del">
        <pc:chgData name="Emma Williams" userId="63db2afe-75be-4bc2-8293-016e533a2037" providerId="ADAL" clId="{78A2BA32-7631-48DB-96CB-6DE9945B2E29}" dt="2025-06-10T15:51:31.777" v="9762" actId="47"/>
        <pc:sldMkLst>
          <pc:docMk/>
          <pc:sldMk cId="3642549653" sldId="433"/>
        </pc:sldMkLst>
      </pc:sldChg>
      <pc:sldChg chg="add del">
        <pc:chgData name="Emma Williams" userId="63db2afe-75be-4bc2-8293-016e533a2037" providerId="ADAL" clId="{78A2BA32-7631-48DB-96CB-6DE9945B2E29}" dt="2025-06-10T15:51:31.777" v="9762" actId="47"/>
        <pc:sldMkLst>
          <pc:docMk/>
          <pc:sldMk cId="3642943642" sldId="435"/>
        </pc:sldMkLst>
      </pc:sldChg>
      <pc:sldChg chg="add del">
        <pc:chgData name="Emma Williams" userId="63db2afe-75be-4bc2-8293-016e533a2037" providerId="ADAL" clId="{78A2BA32-7631-48DB-96CB-6DE9945B2E29}" dt="2025-06-10T15:51:31.777" v="9762" actId="47"/>
        <pc:sldMkLst>
          <pc:docMk/>
          <pc:sldMk cId="3133143931" sldId="436"/>
        </pc:sldMkLst>
      </pc:sldChg>
      <pc:sldChg chg="add del">
        <pc:chgData name="Emma Williams" userId="63db2afe-75be-4bc2-8293-016e533a2037" providerId="ADAL" clId="{78A2BA32-7631-48DB-96CB-6DE9945B2E29}" dt="2025-06-10T15:51:31.777" v="9762" actId="47"/>
        <pc:sldMkLst>
          <pc:docMk/>
          <pc:sldMk cId="1695806421" sldId="437"/>
        </pc:sldMkLst>
      </pc:sldChg>
      <pc:sldChg chg="add del">
        <pc:chgData name="Emma Williams" userId="63db2afe-75be-4bc2-8293-016e533a2037" providerId="ADAL" clId="{78A2BA32-7631-48DB-96CB-6DE9945B2E29}" dt="2025-06-10T15:51:31.777" v="9762" actId="47"/>
        <pc:sldMkLst>
          <pc:docMk/>
          <pc:sldMk cId="2339890663" sldId="439"/>
        </pc:sldMkLst>
      </pc:sldChg>
      <pc:sldChg chg="add del">
        <pc:chgData name="Emma Williams" userId="63db2afe-75be-4bc2-8293-016e533a2037" providerId="ADAL" clId="{78A2BA32-7631-48DB-96CB-6DE9945B2E29}" dt="2025-06-10T15:51:31.777" v="9762" actId="47"/>
        <pc:sldMkLst>
          <pc:docMk/>
          <pc:sldMk cId="2332866142" sldId="441"/>
        </pc:sldMkLst>
      </pc:sldChg>
      <pc:sldChg chg="add del">
        <pc:chgData name="Emma Williams" userId="63db2afe-75be-4bc2-8293-016e533a2037" providerId="ADAL" clId="{78A2BA32-7631-48DB-96CB-6DE9945B2E29}" dt="2025-06-10T15:51:31.777" v="9762" actId="47"/>
        <pc:sldMkLst>
          <pc:docMk/>
          <pc:sldMk cId="4293377726" sldId="499"/>
        </pc:sldMkLst>
      </pc:sldChg>
      <pc:sldChg chg="add">
        <pc:chgData name="Emma Williams" userId="63db2afe-75be-4bc2-8293-016e533a2037" providerId="ADAL" clId="{78A2BA32-7631-48DB-96CB-6DE9945B2E29}" dt="2025-06-03T16:03:45.841" v="8073"/>
        <pc:sldMkLst>
          <pc:docMk/>
          <pc:sldMk cId="855880069" sldId="510"/>
        </pc:sldMkLst>
      </pc:sldChg>
      <pc:sldChg chg="add">
        <pc:chgData name="Emma Williams" userId="63db2afe-75be-4bc2-8293-016e533a2037" providerId="ADAL" clId="{78A2BA32-7631-48DB-96CB-6DE9945B2E29}" dt="2025-06-03T16:03:45.841" v="8073"/>
        <pc:sldMkLst>
          <pc:docMk/>
          <pc:sldMk cId="567558198" sldId="511"/>
        </pc:sldMkLst>
      </pc:sldChg>
      <pc:sldChg chg="add">
        <pc:chgData name="Emma Williams" userId="63db2afe-75be-4bc2-8293-016e533a2037" providerId="ADAL" clId="{78A2BA32-7631-48DB-96CB-6DE9945B2E29}" dt="2025-06-03T16:03:45.841" v="8073"/>
        <pc:sldMkLst>
          <pc:docMk/>
          <pc:sldMk cId="3668881243" sldId="513"/>
        </pc:sldMkLst>
      </pc:sldChg>
      <pc:sldChg chg="add">
        <pc:chgData name="Emma Williams" userId="63db2afe-75be-4bc2-8293-016e533a2037" providerId="ADAL" clId="{78A2BA32-7631-48DB-96CB-6DE9945B2E29}" dt="2025-06-03T16:03:45.841" v="8073"/>
        <pc:sldMkLst>
          <pc:docMk/>
          <pc:sldMk cId="3423700619" sldId="514"/>
        </pc:sldMkLst>
      </pc:sldChg>
      <pc:sldChg chg="add">
        <pc:chgData name="Emma Williams" userId="63db2afe-75be-4bc2-8293-016e533a2037" providerId="ADAL" clId="{78A2BA32-7631-48DB-96CB-6DE9945B2E29}" dt="2025-06-03T16:03:45.841" v="8073"/>
        <pc:sldMkLst>
          <pc:docMk/>
          <pc:sldMk cId="3339093800" sldId="516"/>
        </pc:sldMkLst>
      </pc:sldChg>
      <pc:sldChg chg="add del">
        <pc:chgData name="Emma Williams" userId="63db2afe-75be-4bc2-8293-016e533a2037" providerId="ADAL" clId="{78A2BA32-7631-48DB-96CB-6DE9945B2E29}" dt="2025-06-10T15:51:31.777" v="9762" actId="47"/>
        <pc:sldMkLst>
          <pc:docMk/>
          <pc:sldMk cId="2994719683" sldId="523"/>
        </pc:sldMkLst>
      </pc:sldChg>
      <pc:sldChg chg="add del">
        <pc:chgData name="Emma Williams" userId="63db2afe-75be-4bc2-8293-016e533a2037" providerId="ADAL" clId="{78A2BA32-7631-48DB-96CB-6DE9945B2E29}" dt="2025-06-10T15:51:31.777" v="9762" actId="47"/>
        <pc:sldMkLst>
          <pc:docMk/>
          <pc:sldMk cId="1100034161" sldId="524"/>
        </pc:sldMkLst>
      </pc:sldChg>
      <pc:sldChg chg="add del">
        <pc:chgData name="Emma Williams" userId="63db2afe-75be-4bc2-8293-016e533a2037" providerId="ADAL" clId="{78A2BA32-7631-48DB-96CB-6DE9945B2E29}" dt="2025-06-10T15:51:31.777" v="9762" actId="47"/>
        <pc:sldMkLst>
          <pc:docMk/>
          <pc:sldMk cId="242990062" sldId="570"/>
        </pc:sldMkLst>
      </pc:sldChg>
      <pc:sldChg chg="delSp modSp add del mod">
        <pc:chgData name="Emma Williams" userId="63db2afe-75be-4bc2-8293-016e533a2037" providerId="ADAL" clId="{78A2BA32-7631-48DB-96CB-6DE9945B2E29}" dt="2025-06-10T15:52:39.948" v="9797" actId="478"/>
        <pc:sldMkLst>
          <pc:docMk/>
          <pc:sldMk cId="1554601454" sldId="578"/>
        </pc:sldMkLst>
        <pc:spChg chg="mod">
          <ac:chgData name="Emma Williams" userId="63db2afe-75be-4bc2-8293-016e533a2037" providerId="ADAL" clId="{78A2BA32-7631-48DB-96CB-6DE9945B2E29}" dt="2025-06-10T15:52:38.542" v="9796" actId="20577"/>
          <ac:spMkLst>
            <pc:docMk/>
            <pc:sldMk cId="1554601454" sldId="578"/>
            <ac:spMk id="8" creationId="{FEFADC88-483B-4E49-A8DB-ADF727C74A69}"/>
          </ac:spMkLst>
        </pc:spChg>
      </pc:sldChg>
      <pc:sldChg chg="delSp modSp add del mod">
        <pc:chgData name="Emma Williams" userId="63db2afe-75be-4bc2-8293-016e533a2037" providerId="ADAL" clId="{78A2BA32-7631-48DB-96CB-6DE9945B2E29}" dt="2025-06-10T15:52:26.172" v="9786" actId="478"/>
        <pc:sldMkLst>
          <pc:docMk/>
          <pc:sldMk cId="1319768241" sldId="583"/>
        </pc:sldMkLst>
        <pc:spChg chg="mod">
          <ac:chgData name="Emma Williams" userId="63db2afe-75be-4bc2-8293-016e533a2037" providerId="ADAL" clId="{78A2BA32-7631-48DB-96CB-6DE9945B2E29}" dt="2025-06-10T15:52:06.277" v="9773" actId="20577"/>
          <ac:spMkLst>
            <pc:docMk/>
            <pc:sldMk cId="1319768241" sldId="583"/>
            <ac:spMk id="7" creationId="{843763E3-CD2B-4840-B4A8-9D095BB9BB1F}"/>
          </ac:spMkLst>
        </pc:spChg>
      </pc:sldChg>
      <pc:sldChg chg="add del">
        <pc:chgData name="Emma Williams" userId="63db2afe-75be-4bc2-8293-016e533a2037" providerId="ADAL" clId="{78A2BA32-7631-48DB-96CB-6DE9945B2E29}" dt="2025-06-10T15:51:31.777" v="9762" actId="47"/>
        <pc:sldMkLst>
          <pc:docMk/>
          <pc:sldMk cId="2378377793" sldId="585"/>
        </pc:sldMkLst>
      </pc:sldChg>
      <pc:sldChg chg="add del">
        <pc:chgData name="Emma Williams" userId="63db2afe-75be-4bc2-8293-016e533a2037" providerId="ADAL" clId="{78A2BA32-7631-48DB-96CB-6DE9945B2E29}" dt="2025-06-10T15:51:31.777" v="9762" actId="47"/>
        <pc:sldMkLst>
          <pc:docMk/>
          <pc:sldMk cId="2608467351" sldId="586"/>
        </pc:sldMkLst>
      </pc:sldChg>
      <pc:sldChg chg="delSp modSp add del mod">
        <pc:chgData name="Emma Williams" userId="63db2afe-75be-4bc2-8293-016e533a2037" providerId="ADAL" clId="{78A2BA32-7631-48DB-96CB-6DE9945B2E29}" dt="2025-06-10T15:52:22.651" v="9785" actId="478"/>
        <pc:sldMkLst>
          <pc:docMk/>
          <pc:sldMk cId="960471611" sldId="591"/>
        </pc:sldMkLst>
        <pc:spChg chg="mod">
          <ac:chgData name="Emma Williams" userId="63db2afe-75be-4bc2-8293-016e533a2037" providerId="ADAL" clId="{78A2BA32-7631-48DB-96CB-6DE9945B2E29}" dt="2025-06-10T15:52:15.155" v="9784" actId="20577"/>
          <ac:spMkLst>
            <pc:docMk/>
            <pc:sldMk cId="960471611" sldId="591"/>
            <ac:spMk id="7" creationId="{3AD7A3E6-949A-46BD-ACA0-7F0248E7A98E}"/>
          </ac:spMkLst>
        </pc:spChg>
      </pc:sldChg>
      <pc:sldChg chg="add del">
        <pc:chgData name="Emma Williams" userId="63db2afe-75be-4bc2-8293-016e533a2037" providerId="ADAL" clId="{78A2BA32-7631-48DB-96CB-6DE9945B2E29}" dt="2025-06-10T15:51:31.777" v="9762" actId="47"/>
        <pc:sldMkLst>
          <pc:docMk/>
          <pc:sldMk cId="2846423227" sldId="592"/>
        </pc:sldMkLst>
      </pc:sldChg>
      <pc:sldChg chg="add del">
        <pc:chgData name="Emma Williams" userId="63db2afe-75be-4bc2-8293-016e533a2037" providerId="ADAL" clId="{78A2BA32-7631-48DB-96CB-6DE9945B2E29}" dt="2025-06-10T15:51:31.777" v="9762" actId="47"/>
        <pc:sldMkLst>
          <pc:docMk/>
          <pc:sldMk cId="1866788135" sldId="593"/>
        </pc:sldMkLst>
      </pc:sldChg>
      <pc:sldChg chg="addSp delSp modSp add mod">
        <pc:chgData name="Emma Williams" userId="63db2afe-75be-4bc2-8293-016e533a2037" providerId="ADAL" clId="{78A2BA32-7631-48DB-96CB-6DE9945B2E29}" dt="2025-06-05T09:15:48.688" v="9132" actId="478"/>
        <pc:sldMkLst>
          <pc:docMk/>
          <pc:sldMk cId="2208238429" sldId="685"/>
        </pc:sldMkLst>
        <pc:spChg chg="mod">
          <ac:chgData name="Emma Williams" userId="63db2afe-75be-4bc2-8293-016e533a2037" providerId="ADAL" clId="{78A2BA32-7631-48DB-96CB-6DE9945B2E29}" dt="2025-06-05T09:13:18.356" v="9023" actId="20578"/>
          <ac:spMkLst>
            <pc:docMk/>
            <pc:sldMk cId="2208238429" sldId="685"/>
            <ac:spMk id="3" creationId="{C008197D-349A-20EE-0A0A-988923BB6527}"/>
          </ac:spMkLst>
        </pc:spChg>
      </pc:sldChg>
      <pc:sldChg chg="addSp delSp modSp new mod">
        <pc:chgData name="Emma Williams" userId="63db2afe-75be-4bc2-8293-016e533a2037" providerId="ADAL" clId="{78A2BA32-7631-48DB-96CB-6DE9945B2E29}" dt="2025-05-30T14:24:54.577" v="4163" actId="12"/>
        <pc:sldMkLst>
          <pc:docMk/>
          <pc:sldMk cId="2397158410" sldId="686"/>
        </pc:sldMkLst>
        <pc:spChg chg="mod">
          <ac:chgData name="Emma Williams" userId="63db2afe-75be-4bc2-8293-016e533a2037" providerId="ADAL" clId="{78A2BA32-7631-48DB-96CB-6DE9945B2E29}" dt="2025-05-30T14:24:49.317" v="4162" actId="20577"/>
          <ac:spMkLst>
            <pc:docMk/>
            <pc:sldMk cId="2397158410" sldId="686"/>
            <ac:spMk id="2" creationId="{6241604F-EF36-2DF9-B8BC-38F9533F03A7}"/>
          </ac:spMkLst>
        </pc:spChg>
        <pc:spChg chg="mod">
          <ac:chgData name="Emma Williams" userId="63db2afe-75be-4bc2-8293-016e533a2037" providerId="ADAL" clId="{78A2BA32-7631-48DB-96CB-6DE9945B2E29}" dt="2025-05-30T14:24:54.577" v="4163" actId="12"/>
          <ac:spMkLst>
            <pc:docMk/>
            <pc:sldMk cId="2397158410" sldId="686"/>
            <ac:spMk id="3" creationId="{8444208E-FF09-110B-A6F0-3D757DE72F54}"/>
          </ac:spMkLst>
        </pc:spChg>
        <pc:picChg chg="add mod">
          <ac:chgData name="Emma Williams" userId="63db2afe-75be-4bc2-8293-016e533a2037" providerId="ADAL" clId="{78A2BA32-7631-48DB-96CB-6DE9945B2E29}" dt="2025-05-30T14:24:25.213" v="4139" actId="931"/>
          <ac:picMkLst>
            <pc:docMk/>
            <pc:sldMk cId="2397158410" sldId="686"/>
            <ac:picMk id="6" creationId="{0977FE4E-16AE-1B5C-5885-5E80E38A4EC2}"/>
          </ac:picMkLst>
        </pc:picChg>
      </pc:sldChg>
      <pc:sldChg chg="addSp delSp modSp new mod modClrScheme chgLayout">
        <pc:chgData name="Emma Williams" userId="63db2afe-75be-4bc2-8293-016e533a2037" providerId="ADAL" clId="{78A2BA32-7631-48DB-96CB-6DE9945B2E29}" dt="2025-06-05T10:27:19.312" v="9567" actId="20577"/>
        <pc:sldMkLst>
          <pc:docMk/>
          <pc:sldMk cId="3442309820" sldId="687"/>
        </pc:sldMkLst>
        <pc:spChg chg="add mod ord">
          <ac:chgData name="Emma Williams" userId="63db2afe-75be-4bc2-8293-016e533a2037" providerId="ADAL" clId="{78A2BA32-7631-48DB-96CB-6DE9945B2E29}" dt="2025-06-02T12:02:13.552" v="5241" actId="20577"/>
          <ac:spMkLst>
            <pc:docMk/>
            <pc:sldMk cId="3442309820" sldId="687"/>
            <ac:spMk id="9" creationId="{7A2B9933-0783-5B13-4749-8E0ADA89B503}"/>
          </ac:spMkLst>
        </pc:spChg>
        <pc:spChg chg="add mod ord">
          <ac:chgData name="Emma Williams" userId="63db2afe-75be-4bc2-8293-016e533a2037" providerId="ADAL" clId="{78A2BA32-7631-48DB-96CB-6DE9945B2E29}" dt="2025-06-05T10:27:19.312" v="9567" actId="20577"/>
          <ac:spMkLst>
            <pc:docMk/>
            <pc:sldMk cId="3442309820" sldId="687"/>
            <ac:spMk id="10" creationId="{F176DB0A-9AD6-6352-C941-79DBD131D056}"/>
          </ac:spMkLst>
        </pc:spChg>
      </pc:sldChg>
      <pc:sldChg chg="addSp delSp modSp add mod ord modNotesTx">
        <pc:chgData name="Emma Williams" userId="63db2afe-75be-4bc2-8293-016e533a2037" providerId="ADAL" clId="{78A2BA32-7631-48DB-96CB-6DE9945B2E29}" dt="2025-06-06T10:06:52.685" v="9753" actId="20577"/>
        <pc:sldMkLst>
          <pc:docMk/>
          <pc:sldMk cId="3490506982" sldId="688"/>
        </pc:sldMkLst>
        <pc:spChg chg="mod">
          <ac:chgData name="Emma Williams" userId="63db2afe-75be-4bc2-8293-016e533a2037" providerId="ADAL" clId="{78A2BA32-7631-48DB-96CB-6DE9945B2E29}" dt="2025-06-04T12:57:08.341" v="8976" actId="20577"/>
          <ac:spMkLst>
            <pc:docMk/>
            <pc:sldMk cId="3490506982" sldId="688"/>
            <ac:spMk id="2" creationId="{2D0455BC-5123-31D1-8FEF-D6DF9BFB7E3B}"/>
          </ac:spMkLst>
        </pc:spChg>
        <pc:spChg chg="add mod">
          <ac:chgData name="Emma Williams" userId="63db2afe-75be-4bc2-8293-016e533a2037" providerId="ADAL" clId="{78A2BA32-7631-48DB-96CB-6DE9945B2E29}" dt="2025-06-02T12:29:19.086" v="5498" actId="1076"/>
          <ac:spMkLst>
            <pc:docMk/>
            <pc:sldMk cId="3490506982" sldId="688"/>
            <ac:spMk id="3" creationId="{742CE5C1-925C-FB52-62D1-6EE5D9BA9958}"/>
          </ac:spMkLst>
        </pc:spChg>
        <pc:spChg chg="add mod">
          <ac:chgData name="Emma Williams" userId="63db2afe-75be-4bc2-8293-016e533a2037" providerId="ADAL" clId="{78A2BA32-7631-48DB-96CB-6DE9945B2E29}" dt="2025-06-04T12:22:02.876" v="8817" actId="6549"/>
          <ac:spMkLst>
            <pc:docMk/>
            <pc:sldMk cId="3490506982" sldId="688"/>
            <ac:spMk id="4" creationId="{4D8022AB-54F8-CA59-B289-01CA013805BD}"/>
          </ac:spMkLst>
        </pc:spChg>
        <pc:spChg chg="add mod">
          <ac:chgData name="Emma Williams" userId="63db2afe-75be-4bc2-8293-016e533a2037" providerId="ADAL" clId="{78A2BA32-7631-48DB-96CB-6DE9945B2E29}" dt="2025-06-02T15:12:13.799" v="6495" actId="207"/>
          <ac:spMkLst>
            <pc:docMk/>
            <pc:sldMk cId="3490506982" sldId="688"/>
            <ac:spMk id="6" creationId="{FDFD813A-CCF9-1BE8-507E-A3E279AA1462}"/>
          </ac:spMkLst>
        </pc:spChg>
      </pc:sldChg>
      <pc:sldChg chg="add">
        <pc:chgData name="Emma Williams" userId="63db2afe-75be-4bc2-8293-016e533a2037" providerId="ADAL" clId="{78A2BA32-7631-48DB-96CB-6DE9945B2E29}" dt="2025-06-13T08:26:53.138" v="9798"/>
        <pc:sldMkLst>
          <pc:docMk/>
          <pc:sldMk cId="7621592" sldId="689"/>
        </pc:sldMkLst>
      </pc:sldChg>
      <pc:sldChg chg="addSp delSp modSp add del mod modShow modNotesTx">
        <pc:chgData name="Emma Williams" userId="63db2afe-75be-4bc2-8293-016e533a2037" providerId="ADAL" clId="{78A2BA32-7631-48DB-96CB-6DE9945B2E29}" dt="2025-06-03T11:25:04.679" v="7806" actId="47"/>
        <pc:sldMkLst>
          <pc:docMk/>
          <pc:sldMk cId="3787051432" sldId="689"/>
        </pc:sldMkLst>
      </pc:sldChg>
      <pc:sldChg chg="addSp delSp modSp add del mod modShow modNotesTx">
        <pc:chgData name="Emma Williams" userId="63db2afe-75be-4bc2-8293-016e533a2037" providerId="ADAL" clId="{78A2BA32-7631-48DB-96CB-6DE9945B2E29}" dt="2025-06-03T11:25:07.728" v="7807" actId="47"/>
        <pc:sldMkLst>
          <pc:docMk/>
          <pc:sldMk cId="356645962" sldId="690"/>
        </pc:sldMkLst>
      </pc:sldChg>
      <pc:sldChg chg="addSp delSp modSp add del mod modShow modNotesTx">
        <pc:chgData name="Emma Williams" userId="63db2afe-75be-4bc2-8293-016e533a2037" providerId="ADAL" clId="{78A2BA32-7631-48DB-96CB-6DE9945B2E29}" dt="2025-06-03T11:25:09.959" v="7808" actId="47"/>
        <pc:sldMkLst>
          <pc:docMk/>
          <pc:sldMk cId="1577152797" sldId="691"/>
        </pc:sldMkLst>
      </pc:sldChg>
      <pc:sldChg chg="addSp delSp modSp add del mod modShow modNotesTx">
        <pc:chgData name="Emma Williams" userId="63db2afe-75be-4bc2-8293-016e533a2037" providerId="ADAL" clId="{78A2BA32-7631-48DB-96CB-6DE9945B2E29}" dt="2025-06-03T11:25:13.433" v="7809" actId="47"/>
        <pc:sldMkLst>
          <pc:docMk/>
          <pc:sldMk cId="258896165" sldId="692"/>
        </pc:sldMkLst>
      </pc:sldChg>
      <pc:sldChg chg="delSp modSp new mod ord modCm">
        <pc:chgData name="Emma Williams" userId="63db2afe-75be-4bc2-8293-016e533a2037" providerId="ADAL" clId="{78A2BA32-7631-48DB-96CB-6DE9945B2E29}" dt="2025-06-05T13:52:35.081" v="9723"/>
        <pc:sldMkLst>
          <pc:docMk/>
          <pc:sldMk cId="4038534460" sldId="693"/>
        </pc:sldMkLst>
        <pc:spChg chg="mod">
          <ac:chgData name="Emma Williams" userId="63db2afe-75be-4bc2-8293-016e533a2037" providerId="ADAL" clId="{78A2BA32-7631-48DB-96CB-6DE9945B2E29}" dt="2025-05-30T15:34:04.069" v="4713" actId="14100"/>
          <ac:spMkLst>
            <pc:docMk/>
            <pc:sldMk cId="4038534460" sldId="693"/>
            <ac:spMk id="2" creationId="{8FB70CDB-A24E-E052-0BB7-0DEED953B6DA}"/>
          </ac:spMkLst>
        </pc:spChg>
        <pc:spChg chg="mod">
          <ac:chgData name="Emma Williams" userId="63db2afe-75be-4bc2-8293-016e533a2037" providerId="ADAL" clId="{78A2BA32-7631-48DB-96CB-6DE9945B2E29}" dt="2025-06-05T10:35:31.155" v="9721" actId="14100"/>
          <ac:spMkLst>
            <pc:docMk/>
            <pc:sldMk cId="4038534460" sldId="693"/>
            <ac:spMk id="3" creationId="{AAFB519A-7F51-2F61-132E-36DEF4973249}"/>
          </ac:spMkLst>
        </pc:spChg>
        <pc:extLst>
          <p:ext xmlns:p="http://schemas.openxmlformats.org/presentationml/2006/main" uri="{D6D511B9-2390-475A-947B-AFAB55BFBCF1}">
            <pc226:cmChg xmlns:pc226="http://schemas.microsoft.com/office/powerpoint/2022/06/main/command" chg="mod">
              <pc226:chgData name="Emma Williams" userId="63db2afe-75be-4bc2-8293-016e533a2037" providerId="ADAL" clId="{78A2BA32-7631-48DB-96CB-6DE9945B2E29}" dt="2025-06-02T15:08:47.021" v="6454" actId="20577"/>
              <pc2:cmMkLst xmlns:pc2="http://schemas.microsoft.com/office/powerpoint/2019/9/main/command">
                <pc:docMk/>
                <pc:sldMk cId="4038534460" sldId="693"/>
                <pc2:cmMk id="{EB11BC1F-B930-4262-9F92-6D50EC8138C3}"/>
              </pc2:cmMkLst>
            </pc226:cmChg>
          </p:ext>
        </pc:extLst>
      </pc:sldChg>
      <pc:sldChg chg="addSp delSp modSp new mod ord">
        <pc:chgData name="Emma Williams" userId="63db2afe-75be-4bc2-8293-016e533a2037" providerId="ADAL" clId="{78A2BA32-7631-48DB-96CB-6DE9945B2E29}" dt="2025-06-05T10:34:18.267" v="9720" actId="20577"/>
        <pc:sldMkLst>
          <pc:docMk/>
          <pc:sldMk cId="3764053634" sldId="694"/>
        </pc:sldMkLst>
        <pc:spChg chg="mod">
          <ac:chgData name="Emma Williams" userId="63db2afe-75be-4bc2-8293-016e533a2037" providerId="ADAL" clId="{78A2BA32-7631-48DB-96CB-6DE9945B2E29}" dt="2025-06-04T09:53:46.031" v="8560" actId="14100"/>
          <ac:spMkLst>
            <pc:docMk/>
            <pc:sldMk cId="3764053634" sldId="694"/>
            <ac:spMk id="2" creationId="{D193C777-38EE-9431-E1A0-79CE9D405D91}"/>
          </ac:spMkLst>
        </pc:spChg>
        <pc:graphicFrameChg chg="add mod modGraphic">
          <ac:chgData name="Emma Williams" userId="63db2afe-75be-4bc2-8293-016e533a2037" providerId="ADAL" clId="{78A2BA32-7631-48DB-96CB-6DE9945B2E29}" dt="2025-06-05T10:34:18.267" v="9720" actId="20577"/>
          <ac:graphicFrameMkLst>
            <pc:docMk/>
            <pc:sldMk cId="3764053634" sldId="694"/>
            <ac:graphicFrameMk id="6" creationId="{17F2FC82-26FA-222E-7F03-13B0169C4A9A}"/>
          </ac:graphicFrameMkLst>
        </pc:graphicFrameChg>
      </pc:sldChg>
      <pc:sldChg chg="addSp delSp modSp new mod modCm">
        <pc:chgData name="Emma Williams" userId="63db2afe-75be-4bc2-8293-016e533a2037" providerId="ADAL" clId="{78A2BA32-7631-48DB-96CB-6DE9945B2E29}" dt="2025-06-04T12:04:56.822" v="8759" actId="20577"/>
        <pc:sldMkLst>
          <pc:docMk/>
          <pc:sldMk cId="2222164382" sldId="695"/>
        </pc:sldMkLst>
        <pc:spChg chg="mod">
          <ac:chgData name="Emma Williams" userId="63db2afe-75be-4bc2-8293-016e533a2037" providerId="ADAL" clId="{78A2BA32-7631-48DB-96CB-6DE9945B2E29}" dt="2025-06-04T09:21:02.664" v="8112" actId="1076"/>
          <ac:spMkLst>
            <pc:docMk/>
            <pc:sldMk cId="2222164382" sldId="695"/>
            <ac:spMk id="2" creationId="{F8B928A8-8738-9BC3-0A16-CC9B6C787356}"/>
          </ac:spMkLst>
        </pc:spChg>
        <pc:spChg chg="mod">
          <ac:chgData name="Emma Williams" userId="63db2afe-75be-4bc2-8293-016e533a2037" providerId="ADAL" clId="{78A2BA32-7631-48DB-96CB-6DE9945B2E29}" dt="2025-06-04T12:04:56.822" v="8759" actId="20577"/>
          <ac:spMkLst>
            <pc:docMk/>
            <pc:sldMk cId="2222164382" sldId="695"/>
            <ac:spMk id="3" creationId="{635F8909-5A14-CF75-8493-225535676952}"/>
          </ac:spMkLst>
        </pc:spChg>
        <pc:spChg chg="add mod">
          <ac:chgData name="Emma Williams" userId="63db2afe-75be-4bc2-8293-016e533a2037" providerId="ADAL" clId="{78A2BA32-7631-48DB-96CB-6DE9945B2E29}" dt="2025-06-04T09:21:58.578" v="8120" actId="1076"/>
          <ac:spMkLst>
            <pc:docMk/>
            <pc:sldMk cId="2222164382" sldId="695"/>
            <ac:spMk id="5" creationId="{CDB7769B-89A7-9316-5FBE-4D2C8A718102}"/>
          </ac:spMkLst>
        </pc:spChg>
        <pc:extLst>
          <p:ext xmlns:p="http://schemas.openxmlformats.org/presentationml/2006/main" uri="{D6D511B9-2390-475A-947B-AFAB55BFBCF1}">
            <pc226:cmChg xmlns:pc226="http://schemas.microsoft.com/office/powerpoint/2022/06/main/command" chg="mod">
              <pc226:chgData name="Emma Williams" userId="63db2afe-75be-4bc2-8293-016e533a2037" providerId="ADAL" clId="{78A2BA32-7631-48DB-96CB-6DE9945B2E29}" dt="2025-06-04T12:04:56.822" v="8759" actId="20577"/>
              <pc2:cmMkLst xmlns:pc2="http://schemas.microsoft.com/office/powerpoint/2019/9/main/command">
                <pc:docMk/>
                <pc:sldMk cId="2222164382" sldId="695"/>
                <pc2:cmMk id="{ED32BB19-A76C-47F8-B365-D2C39F46CBCC}"/>
              </pc2:cmMkLst>
            </pc226:cmChg>
          </p:ext>
        </pc:extLst>
      </pc:sldChg>
      <pc:sldChg chg="modSp add mod">
        <pc:chgData name="Emma Williams" userId="63db2afe-75be-4bc2-8293-016e533a2037" providerId="ADAL" clId="{78A2BA32-7631-48DB-96CB-6DE9945B2E29}" dt="2025-06-04T12:57:55.659" v="8985" actId="20577"/>
        <pc:sldMkLst>
          <pc:docMk/>
          <pc:sldMk cId="2537663615" sldId="696"/>
        </pc:sldMkLst>
        <pc:spChg chg="mod">
          <ac:chgData name="Emma Williams" userId="63db2afe-75be-4bc2-8293-016e533a2037" providerId="ADAL" clId="{78A2BA32-7631-48DB-96CB-6DE9945B2E29}" dt="2025-06-04T12:57:55.659" v="8985" actId="20577"/>
          <ac:spMkLst>
            <pc:docMk/>
            <pc:sldMk cId="2537663615" sldId="696"/>
            <ac:spMk id="2" creationId="{8D2E27BF-0C84-3DEA-A47E-A7EB5FE0D536}"/>
          </ac:spMkLst>
        </pc:spChg>
        <pc:spChg chg="mod">
          <ac:chgData name="Emma Williams" userId="63db2afe-75be-4bc2-8293-016e533a2037" providerId="ADAL" clId="{78A2BA32-7631-48DB-96CB-6DE9945B2E29}" dt="2025-06-04T12:36:28.668" v="8885" actId="6549"/>
          <ac:spMkLst>
            <pc:docMk/>
            <pc:sldMk cId="2537663615" sldId="696"/>
            <ac:spMk id="4" creationId="{FDE58884-C53C-B152-E14D-E23ADCEC8584}"/>
          </ac:spMkLst>
        </pc:spChg>
      </pc:sldChg>
      <pc:sldChg chg="modSp add mod ord modNotesTx">
        <pc:chgData name="Emma Williams" userId="63db2afe-75be-4bc2-8293-016e533a2037" providerId="ADAL" clId="{78A2BA32-7631-48DB-96CB-6DE9945B2E29}" dt="2025-06-06T09:59:12.658" v="9743"/>
        <pc:sldMkLst>
          <pc:docMk/>
          <pc:sldMk cId="3203671445" sldId="697"/>
        </pc:sldMkLst>
        <pc:spChg chg="mod">
          <ac:chgData name="Emma Williams" userId="63db2afe-75be-4bc2-8293-016e533a2037" providerId="ADAL" clId="{78A2BA32-7631-48DB-96CB-6DE9945B2E29}" dt="2025-06-04T12:57:46.685" v="8981" actId="20577"/>
          <ac:spMkLst>
            <pc:docMk/>
            <pc:sldMk cId="3203671445" sldId="697"/>
            <ac:spMk id="2" creationId="{7C746E77-D3B3-C8CC-4BCF-F00A7A782732}"/>
          </ac:spMkLst>
        </pc:spChg>
        <pc:spChg chg="mod">
          <ac:chgData name="Emma Williams" userId="63db2afe-75be-4bc2-8293-016e533a2037" providerId="ADAL" clId="{78A2BA32-7631-48DB-96CB-6DE9945B2E29}" dt="2025-06-04T12:42:25.207" v="8940" actId="21"/>
          <ac:spMkLst>
            <pc:docMk/>
            <pc:sldMk cId="3203671445" sldId="697"/>
            <ac:spMk id="5" creationId="{12674459-1FDA-C847-81D2-D9AFA7A8C462}"/>
          </ac:spMkLst>
        </pc:spChg>
      </pc:sldChg>
      <pc:sldChg chg="modSp add del mod">
        <pc:chgData name="Emma Williams" userId="63db2afe-75be-4bc2-8293-016e533a2037" providerId="ADAL" clId="{78A2BA32-7631-48DB-96CB-6DE9945B2E29}" dt="2025-06-04T12:37:16.633" v="8893" actId="47"/>
        <pc:sldMkLst>
          <pc:docMk/>
          <pc:sldMk cId="2454277025" sldId="698"/>
        </pc:sldMkLst>
      </pc:sldChg>
      <pc:sldChg chg="modSp add mod modNotesTx">
        <pc:chgData name="Emma Williams" userId="63db2afe-75be-4bc2-8293-016e533a2037" providerId="ADAL" clId="{78A2BA32-7631-48DB-96CB-6DE9945B2E29}" dt="2025-06-06T10:04:34.838" v="9749"/>
        <pc:sldMkLst>
          <pc:docMk/>
          <pc:sldMk cId="2913051486" sldId="699"/>
        </pc:sldMkLst>
        <pc:spChg chg="mod">
          <ac:chgData name="Emma Williams" userId="63db2afe-75be-4bc2-8293-016e533a2037" providerId="ADAL" clId="{78A2BA32-7631-48DB-96CB-6DE9945B2E29}" dt="2025-06-04T12:57:58.762" v="8986" actId="20577"/>
          <ac:spMkLst>
            <pc:docMk/>
            <pc:sldMk cId="2913051486" sldId="699"/>
            <ac:spMk id="2" creationId="{720B44A7-2D05-EC5A-DACA-BD9B375F5980}"/>
          </ac:spMkLst>
        </pc:spChg>
        <pc:spChg chg="mod">
          <ac:chgData name="Emma Williams" userId="63db2afe-75be-4bc2-8293-016e533a2037" providerId="ADAL" clId="{78A2BA32-7631-48DB-96CB-6DE9945B2E29}" dt="2025-06-04T12:43:58.239" v="8965" actId="14100"/>
          <ac:spMkLst>
            <pc:docMk/>
            <pc:sldMk cId="2913051486" sldId="699"/>
            <ac:spMk id="5" creationId="{3308654C-772D-9AF2-0E6C-008D7283D15B}"/>
          </ac:spMkLst>
        </pc:spChg>
      </pc:sldChg>
      <pc:sldChg chg="modSp add mod ord">
        <pc:chgData name="Emma Williams" userId="63db2afe-75be-4bc2-8293-016e533a2037" providerId="ADAL" clId="{78A2BA32-7631-48DB-96CB-6DE9945B2E29}" dt="2025-06-04T12:57:52.834" v="8984" actId="20577"/>
        <pc:sldMkLst>
          <pc:docMk/>
          <pc:sldMk cId="2536084750" sldId="700"/>
        </pc:sldMkLst>
        <pc:spChg chg="mod">
          <ac:chgData name="Emma Williams" userId="63db2afe-75be-4bc2-8293-016e533a2037" providerId="ADAL" clId="{78A2BA32-7631-48DB-96CB-6DE9945B2E29}" dt="2025-06-04T12:57:52.834" v="8984" actId="20577"/>
          <ac:spMkLst>
            <pc:docMk/>
            <pc:sldMk cId="2536084750" sldId="700"/>
            <ac:spMk id="2" creationId="{8704A8BE-A01B-A013-0834-4F8B037F16C1}"/>
          </ac:spMkLst>
        </pc:spChg>
        <pc:spChg chg="mod">
          <ac:chgData name="Emma Williams" userId="63db2afe-75be-4bc2-8293-016e533a2037" providerId="ADAL" clId="{78A2BA32-7631-48DB-96CB-6DE9945B2E29}" dt="2025-06-04T12:44:08.728" v="8966" actId="113"/>
          <ac:spMkLst>
            <pc:docMk/>
            <pc:sldMk cId="2536084750" sldId="700"/>
            <ac:spMk id="4" creationId="{C61E8AFA-FC18-88DD-164D-2BF6459FAC24}"/>
          </ac:spMkLst>
        </pc:spChg>
      </pc:sldChg>
      <pc:sldChg chg="add">
        <pc:chgData name="Emma Williams" userId="63db2afe-75be-4bc2-8293-016e533a2037" providerId="ADAL" clId="{78A2BA32-7631-48DB-96CB-6DE9945B2E29}" dt="2025-06-03T16:03:45.841" v="8073"/>
        <pc:sldMkLst>
          <pc:docMk/>
          <pc:sldMk cId="4183207516" sldId="1111"/>
        </pc:sldMkLst>
      </pc:sldChg>
      <pc:sldChg chg="add">
        <pc:chgData name="Emma Williams" userId="63db2afe-75be-4bc2-8293-016e533a2037" providerId="ADAL" clId="{78A2BA32-7631-48DB-96CB-6DE9945B2E29}" dt="2025-06-03T16:03:45.841" v="8073"/>
        <pc:sldMkLst>
          <pc:docMk/>
          <pc:sldMk cId="0" sldId="1114"/>
        </pc:sldMkLst>
      </pc:sldChg>
      <pc:sldChg chg="modSp add mod">
        <pc:chgData name="Emma Williams" userId="63db2afe-75be-4bc2-8293-016e533a2037" providerId="ADAL" clId="{78A2BA32-7631-48DB-96CB-6DE9945B2E29}" dt="2025-06-02T16:40:47.686" v="7367" actId="20577"/>
        <pc:sldMkLst>
          <pc:docMk/>
          <pc:sldMk cId="2931487012" sldId="2145706643"/>
        </pc:sldMkLst>
        <pc:spChg chg="mod">
          <ac:chgData name="Emma Williams" userId="63db2afe-75be-4bc2-8293-016e533a2037" providerId="ADAL" clId="{78A2BA32-7631-48DB-96CB-6DE9945B2E29}" dt="2025-06-02T16:40:47.686" v="7367" actId="20577"/>
          <ac:spMkLst>
            <pc:docMk/>
            <pc:sldMk cId="2931487012" sldId="2145706643"/>
            <ac:spMk id="2" creationId="{27DB4E2E-2E3C-C098-8CE6-0EE418A053E1}"/>
          </ac:spMkLst>
        </pc:spChg>
        <pc:spChg chg="mod">
          <ac:chgData name="Emma Williams" userId="63db2afe-75be-4bc2-8293-016e533a2037" providerId="ADAL" clId="{78A2BA32-7631-48DB-96CB-6DE9945B2E29}" dt="2025-06-02T16:39:31.396" v="7270" actId="20577"/>
          <ac:spMkLst>
            <pc:docMk/>
            <pc:sldMk cId="2931487012" sldId="2145706643"/>
            <ac:spMk id="3" creationId="{A73550B6-D7B3-F9AC-2FBD-0058A87FE2B7}"/>
          </ac:spMkLst>
        </pc:spChg>
      </pc:sldChg>
      <pc:sldChg chg="modSp add mod modCm modNotesTx">
        <pc:chgData name="Emma Williams" userId="63db2afe-75be-4bc2-8293-016e533a2037" providerId="ADAL" clId="{78A2BA32-7631-48DB-96CB-6DE9945B2E29}" dt="2025-06-06T09:59:00.320" v="9741" actId="20577"/>
        <pc:sldMkLst>
          <pc:docMk/>
          <pc:sldMk cId="4056558834" sldId="2145706644"/>
        </pc:sldMkLst>
        <pc:spChg chg="mod">
          <ac:chgData name="Emma Williams" userId="63db2afe-75be-4bc2-8293-016e533a2037" providerId="ADAL" clId="{78A2BA32-7631-48DB-96CB-6DE9945B2E29}" dt="2025-06-03T11:26:35.475" v="7875" actId="20577"/>
          <ac:spMkLst>
            <pc:docMk/>
            <pc:sldMk cId="4056558834" sldId="2145706644"/>
            <ac:spMk id="2" creationId="{FA18C599-75A2-FFF2-4F98-CDC21BF1B6EB}"/>
          </ac:spMkLst>
        </pc:spChg>
        <pc:spChg chg="mod">
          <ac:chgData name="Emma Williams" userId="63db2afe-75be-4bc2-8293-016e533a2037" providerId="ADAL" clId="{78A2BA32-7631-48DB-96CB-6DE9945B2E29}" dt="2025-06-04T12:57:36.704" v="8978"/>
          <ac:spMkLst>
            <pc:docMk/>
            <pc:sldMk cId="4056558834" sldId="2145706644"/>
            <ac:spMk id="3" creationId="{C42B030D-859C-830D-CB73-54E33D5CBF36}"/>
          </ac:spMkLst>
        </pc:spChg>
        <pc:extLst>
          <p:ext xmlns:p="http://schemas.openxmlformats.org/presentationml/2006/main" uri="{D6D511B9-2390-475A-947B-AFAB55BFBCF1}">
            <pc226:cmChg xmlns:pc226="http://schemas.microsoft.com/office/powerpoint/2022/06/main/command" chg="mod">
              <pc226:chgData name="Emma Williams" userId="63db2afe-75be-4bc2-8293-016e533a2037" providerId="ADAL" clId="{78A2BA32-7631-48DB-96CB-6DE9945B2E29}" dt="2025-06-03T11:26:35.475" v="7875" actId="20577"/>
              <pc2:cmMkLst xmlns:pc2="http://schemas.microsoft.com/office/powerpoint/2019/9/main/command">
                <pc:docMk/>
                <pc:sldMk cId="4056558834" sldId="2145706644"/>
                <pc2:cmMk id="{40830B36-9922-4F2D-AA5D-FD4F1DA13D44}"/>
              </pc2:cmMkLst>
            </pc226:cmChg>
            <pc226:cmChg xmlns:pc226="http://schemas.microsoft.com/office/powerpoint/2022/06/main/command" chg="mod">
              <pc226:chgData name="Emma Williams" userId="63db2afe-75be-4bc2-8293-016e533a2037" providerId="ADAL" clId="{78A2BA32-7631-48DB-96CB-6DE9945B2E29}" dt="2025-06-04T12:57:36.704" v="8978"/>
              <pc2:cmMkLst xmlns:pc2="http://schemas.microsoft.com/office/powerpoint/2019/9/main/command">
                <pc:docMk/>
                <pc:sldMk cId="4056558834" sldId="2145706644"/>
                <pc2:cmMk id="{6FF943E1-869B-453B-91E3-C1F1DDDE4C1D}"/>
              </pc2:cmMkLst>
            </pc226:cmChg>
          </p:ext>
        </pc:extLst>
      </pc:sldChg>
      <pc:sldChg chg="add mod modShow">
        <pc:chgData name="Emma Williams" userId="63db2afe-75be-4bc2-8293-016e533a2037" providerId="ADAL" clId="{78A2BA32-7631-48DB-96CB-6DE9945B2E29}" dt="2025-06-05T05:59:53.514" v="9001" actId="729"/>
        <pc:sldMkLst>
          <pc:docMk/>
          <pc:sldMk cId="3899882204" sldId="2145706645"/>
        </pc:sldMkLst>
      </pc:sldChg>
      <pc:sldChg chg="add">
        <pc:chgData name="Emma Williams" userId="63db2afe-75be-4bc2-8293-016e533a2037" providerId="ADAL" clId="{78A2BA32-7631-48DB-96CB-6DE9945B2E29}" dt="2025-06-03T16:03:45.841" v="8073"/>
        <pc:sldMkLst>
          <pc:docMk/>
          <pc:sldMk cId="1764425691" sldId="2145706646"/>
        </pc:sldMkLst>
      </pc:sldChg>
      <pc:sldChg chg="add">
        <pc:chgData name="Emma Williams" userId="63db2afe-75be-4bc2-8293-016e533a2037" providerId="ADAL" clId="{78A2BA32-7631-48DB-96CB-6DE9945B2E29}" dt="2025-06-03T16:03:45.841" v="8073"/>
        <pc:sldMkLst>
          <pc:docMk/>
          <pc:sldMk cId="613930803" sldId="2145706647"/>
        </pc:sldMkLst>
      </pc:sldChg>
      <pc:sldChg chg="add">
        <pc:chgData name="Emma Williams" userId="63db2afe-75be-4bc2-8293-016e533a2037" providerId="ADAL" clId="{78A2BA32-7631-48DB-96CB-6DE9945B2E29}" dt="2025-06-03T16:03:45.841" v="8073"/>
        <pc:sldMkLst>
          <pc:docMk/>
          <pc:sldMk cId="317120532" sldId="2145706648"/>
        </pc:sldMkLst>
      </pc:sldChg>
      <pc:sldChg chg="add">
        <pc:chgData name="Emma Williams" userId="63db2afe-75be-4bc2-8293-016e533a2037" providerId="ADAL" clId="{78A2BA32-7631-48DB-96CB-6DE9945B2E29}" dt="2025-06-03T16:03:45.841" v="8073"/>
        <pc:sldMkLst>
          <pc:docMk/>
          <pc:sldMk cId="239237359" sldId="2145706649"/>
        </pc:sldMkLst>
      </pc:sldChg>
      <pc:sldChg chg="delSp modSp new del mod">
        <pc:chgData name="Emma Williams" userId="63db2afe-75be-4bc2-8293-016e533a2037" providerId="ADAL" clId="{78A2BA32-7631-48DB-96CB-6DE9945B2E29}" dt="2025-06-05T14:36:11.755" v="9731" actId="47"/>
        <pc:sldMkLst>
          <pc:docMk/>
          <pc:sldMk cId="2420261732" sldId="2145706650"/>
        </pc:sldMkLst>
      </pc:sldChg>
      <pc:sldChg chg="addSp delSp modSp new mod ord modNotesTx">
        <pc:chgData name="Emma Williams" userId="63db2afe-75be-4bc2-8293-016e533a2037" providerId="ADAL" clId="{78A2BA32-7631-48DB-96CB-6DE9945B2E29}" dt="2025-06-05T10:31:00.256" v="9587" actId="404"/>
        <pc:sldMkLst>
          <pc:docMk/>
          <pc:sldMk cId="797694097" sldId="2145706651"/>
        </pc:sldMkLst>
        <pc:spChg chg="mod">
          <ac:chgData name="Emma Williams" userId="63db2afe-75be-4bc2-8293-016e533a2037" providerId="ADAL" clId="{78A2BA32-7631-48DB-96CB-6DE9945B2E29}" dt="2025-06-05T10:28:12.473" v="9580" actId="20577"/>
          <ac:spMkLst>
            <pc:docMk/>
            <pc:sldMk cId="797694097" sldId="2145706651"/>
            <ac:spMk id="2" creationId="{CA76B430-CF07-15DC-B767-AF24C8DFD449}"/>
          </ac:spMkLst>
        </pc:spChg>
        <pc:spChg chg="mod">
          <ac:chgData name="Emma Williams" userId="63db2afe-75be-4bc2-8293-016e533a2037" providerId="ADAL" clId="{78A2BA32-7631-48DB-96CB-6DE9945B2E29}" dt="2025-06-05T10:31:00.256" v="9587" actId="404"/>
          <ac:spMkLst>
            <pc:docMk/>
            <pc:sldMk cId="797694097" sldId="2145706651"/>
            <ac:spMk id="3" creationId="{7E49D987-0B87-7321-3AC0-0D5DA5CBC850}"/>
          </ac:spMkLst>
        </pc:spChg>
        <pc:spChg chg="add mod">
          <ac:chgData name="Emma Williams" userId="63db2afe-75be-4bc2-8293-016e533a2037" providerId="ADAL" clId="{78A2BA32-7631-48DB-96CB-6DE9945B2E29}" dt="2025-06-05T10:20:59.678" v="9250" actId="20577"/>
          <ac:spMkLst>
            <pc:docMk/>
            <pc:sldMk cId="797694097" sldId="2145706651"/>
            <ac:spMk id="7" creationId="{7BAFDEE9-E3C1-DE77-5DD9-A03FD008523B}"/>
          </ac:spMkLst>
        </pc:spChg>
        <pc:picChg chg="add mod">
          <ac:chgData name="Emma Williams" userId="63db2afe-75be-4bc2-8293-016e533a2037" providerId="ADAL" clId="{78A2BA32-7631-48DB-96CB-6DE9945B2E29}" dt="2025-06-05T09:15:43.269" v="9131"/>
          <ac:picMkLst>
            <pc:docMk/>
            <pc:sldMk cId="797694097" sldId="2145706651"/>
            <ac:picMk id="6" creationId="{B03A311E-22BE-40E2-20EF-5DBEE25D3050}"/>
          </ac:picMkLst>
        </pc:picChg>
      </pc:sldChg>
      <pc:sldChg chg="add">
        <pc:chgData name="Emma Williams" userId="63db2afe-75be-4bc2-8293-016e533a2037" providerId="ADAL" clId="{78A2BA32-7631-48DB-96CB-6DE9945B2E29}" dt="2025-06-05T14:16:24.097" v="9724"/>
        <pc:sldMkLst>
          <pc:docMk/>
          <pc:sldMk cId="0" sldId="2145706652"/>
        </pc:sldMkLst>
      </pc:sldChg>
      <pc:sldChg chg="add">
        <pc:chgData name="Emma Williams" userId="63db2afe-75be-4bc2-8293-016e533a2037" providerId="ADAL" clId="{78A2BA32-7631-48DB-96CB-6DE9945B2E29}" dt="2025-06-05T14:16:24.097" v="9724"/>
        <pc:sldMkLst>
          <pc:docMk/>
          <pc:sldMk cId="0" sldId="2145706653"/>
        </pc:sldMkLst>
      </pc:sldChg>
      <pc:sldChg chg="add">
        <pc:chgData name="Emma Williams" userId="63db2afe-75be-4bc2-8293-016e533a2037" providerId="ADAL" clId="{78A2BA32-7631-48DB-96CB-6DE9945B2E29}" dt="2025-06-05T14:16:24.097" v="9724"/>
        <pc:sldMkLst>
          <pc:docMk/>
          <pc:sldMk cId="0" sldId="2145706654"/>
        </pc:sldMkLst>
      </pc:sldChg>
      <pc:sldChg chg="add">
        <pc:chgData name="Emma Williams" userId="63db2afe-75be-4bc2-8293-016e533a2037" providerId="ADAL" clId="{78A2BA32-7631-48DB-96CB-6DE9945B2E29}" dt="2025-06-05T14:16:24.097" v="9724"/>
        <pc:sldMkLst>
          <pc:docMk/>
          <pc:sldMk cId="0" sldId="2145706655"/>
        </pc:sldMkLst>
      </pc:sldChg>
      <pc:sldChg chg="add">
        <pc:chgData name="Emma Williams" userId="63db2afe-75be-4bc2-8293-016e533a2037" providerId="ADAL" clId="{78A2BA32-7631-48DB-96CB-6DE9945B2E29}" dt="2025-06-05T14:16:24.097" v="9724"/>
        <pc:sldMkLst>
          <pc:docMk/>
          <pc:sldMk cId="0" sldId="2145706656"/>
        </pc:sldMkLst>
      </pc:sldChg>
      <pc:sldChg chg="add">
        <pc:chgData name="Emma Williams" userId="63db2afe-75be-4bc2-8293-016e533a2037" providerId="ADAL" clId="{78A2BA32-7631-48DB-96CB-6DE9945B2E29}" dt="2025-06-05T14:16:24.097" v="9724"/>
        <pc:sldMkLst>
          <pc:docMk/>
          <pc:sldMk cId="0" sldId="2145706657"/>
        </pc:sldMkLst>
      </pc:sldChg>
      <pc:sldChg chg="add">
        <pc:chgData name="Emma Williams" userId="63db2afe-75be-4bc2-8293-016e533a2037" providerId="ADAL" clId="{78A2BA32-7631-48DB-96CB-6DE9945B2E29}" dt="2025-06-05T14:16:24.097" v="9724"/>
        <pc:sldMkLst>
          <pc:docMk/>
          <pc:sldMk cId="0" sldId="2145706658"/>
        </pc:sldMkLst>
      </pc:sldChg>
      <pc:sldChg chg="add">
        <pc:chgData name="Emma Williams" userId="63db2afe-75be-4bc2-8293-016e533a2037" providerId="ADAL" clId="{78A2BA32-7631-48DB-96CB-6DE9945B2E29}" dt="2025-06-05T14:16:24.097" v="9724"/>
        <pc:sldMkLst>
          <pc:docMk/>
          <pc:sldMk cId="0" sldId="2145706659"/>
        </pc:sldMkLst>
      </pc:sldChg>
      <pc:sldChg chg="add">
        <pc:chgData name="Emma Williams" userId="63db2afe-75be-4bc2-8293-016e533a2037" providerId="ADAL" clId="{78A2BA32-7631-48DB-96CB-6DE9945B2E29}" dt="2025-06-05T14:16:24.097" v="9724"/>
        <pc:sldMkLst>
          <pc:docMk/>
          <pc:sldMk cId="0" sldId="2145706660"/>
        </pc:sldMkLst>
      </pc:sldChg>
      <pc:sldChg chg="add">
        <pc:chgData name="Emma Williams" userId="63db2afe-75be-4bc2-8293-016e533a2037" providerId="ADAL" clId="{78A2BA32-7631-48DB-96CB-6DE9945B2E29}" dt="2025-06-05T14:16:24.097" v="9724"/>
        <pc:sldMkLst>
          <pc:docMk/>
          <pc:sldMk cId="0" sldId="2145706661"/>
        </pc:sldMkLst>
      </pc:sldChg>
      <pc:sldChg chg="add">
        <pc:chgData name="Emma Williams" userId="63db2afe-75be-4bc2-8293-016e533a2037" providerId="ADAL" clId="{78A2BA32-7631-48DB-96CB-6DE9945B2E29}" dt="2025-06-10T15:51:22.106" v="9761"/>
        <pc:sldMkLst>
          <pc:docMk/>
          <pc:sldMk cId="0" sldId="2145706662"/>
        </pc:sldMkLst>
      </pc:sldChg>
      <pc:sldChg chg="add">
        <pc:chgData name="Emma Williams" userId="63db2afe-75be-4bc2-8293-016e533a2037" providerId="ADAL" clId="{78A2BA32-7631-48DB-96CB-6DE9945B2E29}" dt="2025-06-10T15:51:22.106" v="9761"/>
        <pc:sldMkLst>
          <pc:docMk/>
          <pc:sldMk cId="638606960" sldId="2145706663"/>
        </pc:sldMkLst>
      </pc:sldChg>
      <pc:sldChg chg="add">
        <pc:chgData name="Emma Williams" userId="63db2afe-75be-4bc2-8293-016e533a2037" providerId="ADAL" clId="{78A2BA32-7631-48DB-96CB-6DE9945B2E29}" dt="2025-06-10T15:51:22.106" v="9761"/>
        <pc:sldMkLst>
          <pc:docMk/>
          <pc:sldMk cId="1489227225" sldId="2145706664"/>
        </pc:sldMkLst>
      </pc:sldChg>
      <pc:sldChg chg="add">
        <pc:chgData name="Emma Williams" userId="63db2afe-75be-4bc2-8293-016e533a2037" providerId="ADAL" clId="{78A2BA32-7631-48DB-96CB-6DE9945B2E29}" dt="2025-06-10T15:51:22.106" v="9761"/>
        <pc:sldMkLst>
          <pc:docMk/>
          <pc:sldMk cId="3364566902" sldId="2145706665"/>
        </pc:sldMkLst>
      </pc:sldChg>
      <pc:sldChg chg="add">
        <pc:chgData name="Emma Williams" userId="63db2afe-75be-4bc2-8293-016e533a2037" providerId="ADAL" clId="{78A2BA32-7631-48DB-96CB-6DE9945B2E29}" dt="2025-06-10T15:51:22.106" v="9761"/>
        <pc:sldMkLst>
          <pc:docMk/>
          <pc:sldMk cId="4029650228" sldId="2145706666"/>
        </pc:sldMkLst>
      </pc:sldChg>
      <pc:sldChg chg="add">
        <pc:chgData name="Emma Williams" userId="63db2afe-75be-4bc2-8293-016e533a2037" providerId="ADAL" clId="{78A2BA32-7631-48DB-96CB-6DE9945B2E29}" dt="2025-06-10T15:51:22.106" v="9761"/>
        <pc:sldMkLst>
          <pc:docMk/>
          <pc:sldMk cId="2474877438" sldId="2145706667"/>
        </pc:sldMkLst>
      </pc:sldChg>
      <pc:sldChg chg="add">
        <pc:chgData name="Emma Williams" userId="63db2afe-75be-4bc2-8293-016e533a2037" providerId="ADAL" clId="{78A2BA32-7631-48DB-96CB-6DE9945B2E29}" dt="2025-06-10T15:51:22.106" v="9761"/>
        <pc:sldMkLst>
          <pc:docMk/>
          <pc:sldMk cId="212899819" sldId="2145706668"/>
        </pc:sldMkLst>
      </pc:sldChg>
      <pc:sldChg chg="add">
        <pc:chgData name="Emma Williams" userId="63db2afe-75be-4bc2-8293-016e533a2037" providerId="ADAL" clId="{78A2BA32-7631-48DB-96CB-6DE9945B2E29}" dt="2025-06-10T15:51:22.106" v="9761"/>
        <pc:sldMkLst>
          <pc:docMk/>
          <pc:sldMk cId="1404566916" sldId="2145706669"/>
        </pc:sldMkLst>
      </pc:sldChg>
      <pc:sldChg chg="add">
        <pc:chgData name="Emma Williams" userId="63db2afe-75be-4bc2-8293-016e533a2037" providerId="ADAL" clId="{78A2BA32-7631-48DB-96CB-6DE9945B2E29}" dt="2025-06-10T15:51:22.106" v="9761"/>
        <pc:sldMkLst>
          <pc:docMk/>
          <pc:sldMk cId="2118591045" sldId="2145706670"/>
        </pc:sldMkLst>
      </pc:sldChg>
      <pc:sldChg chg="add">
        <pc:chgData name="Emma Williams" userId="63db2afe-75be-4bc2-8293-016e533a2037" providerId="ADAL" clId="{78A2BA32-7631-48DB-96CB-6DE9945B2E29}" dt="2025-06-10T15:51:22.106" v="9761"/>
        <pc:sldMkLst>
          <pc:docMk/>
          <pc:sldMk cId="4250802221" sldId="2145706671"/>
        </pc:sldMkLst>
      </pc:sldChg>
      <pc:sldChg chg="add">
        <pc:chgData name="Emma Williams" userId="63db2afe-75be-4bc2-8293-016e533a2037" providerId="ADAL" clId="{78A2BA32-7631-48DB-96CB-6DE9945B2E29}" dt="2025-06-10T15:51:22.106" v="9761"/>
        <pc:sldMkLst>
          <pc:docMk/>
          <pc:sldMk cId="1481945068" sldId="2145706672"/>
        </pc:sldMkLst>
      </pc:sldChg>
      <pc:sldChg chg="add">
        <pc:chgData name="Emma Williams" userId="63db2afe-75be-4bc2-8293-016e533a2037" providerId="ADAL" clId="{78A2BA32-7631-48DB-96CB-6DE9945B2E29}" dt="2025-06-10T15:51:22.106" v="9761"/>
        <pc:sldMkLst>
          <pc:docMk/>
          <pc:sldMk cId="271233252" sldId="2145706673"/>
        </pc:sldMkLst>
      </pc:sldChg>
      <pc:sldChg chg="add">
        <pc:chgData name="Emma Williams" userId="63db2afe-75be-4bc2-8293-016e533a2037" providerId="ADAL" clId="{78A2BA32-7631-48DB-96CB-6DE9945B2E29}" dt="2025-06-10T15:51:22.106" v="9761"/>
        <pc:sldMkLst>
          <pc:docMk/>
          <pc:sldMk cId="2647821333" sldId="2145706674"/>
        </pc:sldMkLst>
      </pc:sldChg>
      <pc:sldChg chg="add">
        <pc:chgData name="Emma Williams" userId="63db2afe-75be-4bc2-8293-016e533a2037" providerId="ADAL" clId="{78A2BA32-7631-48DB-96CB-6DE9945B2E29}" dt="2025-06-10T15:51:22.106" v="9761"/>
        <pc:sldMkLst>
          <pc:docMk/>
          <pc:sldMk cId="1892264424" sldId="2145706675"/>
        </pc:sldMkLst>
      </pc:sldChg>
      <pc:sldChg chg="add">
        <pc:chgData name="Emma Williams" userId="63db2afe-75be-4bc2-8293-016e533a2037" providerId="ADAL" clId="{78A2BA32-7631-48DB-96CB-6DE9945B2E29}" dt="2025-06-10T15:51:22.106" v="9761"/>
        <pc:sldMkLst>
          <pc:docMk/>
          <pc:sldMk cId="3810559875" sldId="2145706676"/>
        </pc:sldMkLst>
      </pc:sldChg>
      <pc:sldChg chg="add">
        <pc:chgData name="Emma Williams" userId="63db2afe-75be-4bc2-8293-016e533a2037" providerId="ADAL" clId="{78A2BA32-7631-48DB-96CB-6DE9945B2E29}" dt="2025-06-10T15:51:22.106" v="9761"/>
        <pc:sldMkLst>
          <pc:docMk/>
          <pc:sldMk cId="602482569" sldId="2145706677"/>
        </pc:sldMkLst>
      </pc:sldChg>
      <pc:sldChg chg="add">
        <pc:chgData name="Emma Williams" userId="63db2afe-75be-4bc2-8293-016e533a2037" providerId="ADAL" clId="{78A2BA32-7631-48DB-96CB-6DE9945B2E29}" dt="2025-06-13T08:26:53.138" v="9798"/>
        <pc:sldMkLst>
          <pc:docMk/>
          <pc:sldMk cId="0" sldId="2145706678"/>
        </pc:sldMkLst>
      </pc:sldChg>
      <pc:sldChg chg="add">
        <pc:chgData name="Emma Williams" userId="63db2afe-75be-4bc2-8293-016e533a2037" providerId="ADAL" clId="{78A2BA32-7631-48DB-96CB-6DE9945B2E29}" dt="2025-06-13T08:26:53.138" v="9798"/>
        <pc:sldMkLst>
          <pc:docMk/>
          <pc:sldMk cId="2787318263" sldId="2145706679"/>
        </pc:sldMkLst>
      </pc:sldChg>
      <pc:sldChg chg="add">
        <pc:chgData name="Emma Williams" userId="63db2afe-75be-4bc2-8293-016e533a2037" providerId="ADAL" clId="{78A2BA32-7631-48DB-96CB-6DE9945B2E29}" dt="2025-06-13T08:26:53.138" v="9798"/>
        <pc:sldMkLst>
          <pc:docMk/>
          <pc:sldMk cId="0" sldId="2145706680"/>
        </pc:sldMkLst>
      </pc:sldChg>
      <pc:sldMasterChg chg="del delSldLayout">
        <pc:chgData name="Emma Williams" userId="63db2afe-75be-4bc2-8293-016e533a2037" providerId="ADAL" clId="{78A2BA32-7631-48DB-96CB-6DE9945B2E29}" dt="2025-06-05T08:13:16.946" v="9007" actId="2696"/>
        <pc:sldMasterMkLst>
          <pc:docMk/>
          <pc:sldMasterMk cId="1389730500" sldId="2147483674"/>
        </pc:sldMasterMkLst>
        <pc:sldLayoutChg chg="del">
          <pc:chgData name="Emma Williams" userId="63db2afe-75be-4bc2-8293-016e533a2037" providerId="ADAL" clId="{78A2BA32-7631-48DB-96CB-6DE9945B2E29}" dt="2025-06-05T08:13:16.946" v="9007" actId="2696"/>
          <pc:sldLayoutMkLst>
            <pc:docMk/>
            <pc:sldMasterMk cId="1389730500" sldId="2147483674"/>
            <pc:sldLayoutMk cId="2530569178" sldId="2147483675"/>
          </pc:sldLayoutMkLst>
        </pc:sldLayoutChg>
        <pc:sldLayoutChg chg="del">
          <pc:chgData name="Emma Williams" userId="63db2afe-75be-4bc2-8293-016e533a2037" providerId="ADAL" clId="{78A2BA32-7631-48DB-96CB-6DE9945B2E29}" dt="2025-06-05T08:13:16.946" v="9007" actId="2696"/>
          <pc:sldLayoutMkLst>
            <pc:docMk/>
            <pc:sldMasterMk cId="1389730500" sldId="2147483674"/>
            <pc:sldLayoutMk cId="4025313748" sldId="2147483676"/>
          </pc:sldLayoutMkLst>
        </pc:sldLayoutChg>
        <pc:sldLayoutChg chg="del">
          <pc:chgData name="Emma Williams" userId="63db2afe-75be-4bc2-8293-016e533a2037" providerId="ADAL" clId="{78A2BA32-7631-48DB-96CB-6DE9945B2E29}" dt="2025-06-05T08:13:16.946" v="9007" actId="2696"/>
          <pc:sldLayoutMkLst>
            <pc:docMk/>
            <pc:sldMasterMk cId="1389730500" sldId="2147483674"/>
            <pc:sldLayoutMk cId="2540257270" sldId="2147483677"/>
          </pc:sldLayoutMkLst>
        </pc:sldLayoutChg>
        <pc:sldLayoutChg chg="del">
          <pc:chgData name="Emma Williams" userId="63db2afe-75be-4bc2-8293-016e533a2037" providerId="ADAL" clId="{78A2BA32-7631-48DB-96CB-6DE9945B2E29}" dt="2025-06-05T08:13:16.946" v="9007" actId="2696"/>
          <pc:sldLayoutMkLst>
            <pc:docMk/>
            <pc:sldMasterMk cId="1389730500" sldId="2147483674"/>
            <pc:sldLayoutMk cId="3066408657" sldId="2147483678"/>
          </pc:sldLayoutMkLst>
        </pc:sldLayoutChg>
        <pc:sldLayoutChg chg="del">
          <pc:chgData name="Emma Williams" userId="63db2afe-75be-4bc2-8293-016e533a2037" providerId="ADAL" clId="{78A2BA32-7631-48DB-96CB-6DE9945B2E29}" dt="2025-06-05T08:13:16.946" v="9007" actId="2696"/>
          <pc:sldLayoutMkLst>
            <pc:docMk/>
            <pc:sldMasterMk cId="1389730500" sldId="2147483674"/>
            <pc:sldLayoutMk cId="96044322" sldId="2147483679"/>
          </pc:sldLayoutMkLst>
        </pc:sldLayoutChg>
        <pc:sldLayoutChg chg="del">
          <pc:chgData name="Emma Williams" userId="63db2afe-75be-4bc2-8293-016e533a2037" providerId="ADAL" clId="{78A2BA32-7631-48DB-96CB-6DE9945B2E29}" dt="2025-06-05T08:13:16.946" v="9007" actId="2696"/>
          <pc:sldLayoutMkLst>
            <pc:docMk/>
            <pc:sldMasterMk cId="1389730500" sldId="2147483674"/>
            <pc:sldLayoutMk cId="3080315866" sldId="2147483680"/>
          </pc:sldLayoutMkLst>
        </pc:sldLayoutChg>
        <pc:sldLayoutChg chg="del">
          <pc:chgData name="Emma Williams" userId="63db2afe-75be-4bc2-8293-016e533a2037" providerId="ADAL" clId="{78A2BA32-7631-48DB-96CB-6DE9945B2E29}" dt="2025-06-05T08:13:16.946" v="9007" actId="2696"/>
          <pc:sldLayoutMkLst>
            <pc:docMk/>
            <pc:sldMasterMk cId="1389730500" sldId="2147483674"/>
            <pc:sldLayoutMk cId="525522972" sldId="2147483681"/>
          </pc:sldLayoutMkLst>
        </pc:sldLayoutChg>
        <pc:sldLayoutChg chg="del">
          <pc:chgData name="Emma Williams" userId="63db2afe-75be-4bc2-8293-016e533a2037" providerId="ADAL" clId="{78A2BA32-7631-48DB-96CB-6DE9945B2E29}" dt="2025-06-05T08:13:16.946" v="9007" actId="2696"/>
          <pc:sldLayoutMkLst>
            <pc:docMk/>
            <pc:sldMasterMk cId="1389730500" sldId="2147483674"/>
            <pc:sldLayoutMk cId="412584190" sldId="2147483682"/>
          </pc:sldLayoutMkLst>
        </pc:sldLayoutChg>
        <pc:sldLayoutChg chg="del">
          <pc:chgData name="Emma Williams" userId="63db2afe-75be-4bc2-8293-016e533a2037" providerId="ADAL" clId="{78A2BA32-7631-48DB-96CB-6DE9945B2E29}" dt="2025-06-05T08:13:16.946" v="9007" actId="2696"/>
          <pc:sldLayoutMkLst>
            <pc:docMk/>
            <pc:sldMasterMk cId="1389730500" sldId="2147483674"/>
            <pc:sldLayoutMk cId="1410905792" sldId="2147483683"/>
          </pc:sldLayoutMkLst>
        </pc:sldLayoutChg>
        <pc:sldLayoutChg chg="del">
          <pc:chgData name="Emma Williams" userId="63db2afe-75be-4bc2-8293-016e533a2037" providerId="ADAL" clId="{78A2BA32-7631-48DB-96CB-6DE9945B2E29}" dt="2025-06-05T08:13:16.946" v="9007" actId="2696"/>
          <pc:sldLayoutMkLst>
            <pc:docMk/>
            <pc:sldMasterMk cId="1389730500" sldId="2147483674"/>
            <pc:sldLayoutMk cId="1028301918" sldId="2147483684"/>
          </pc:sldLayoutMkLst>
        </pc:sldLayoutChg>
        <pc:sldLayoutChg chg="del">
          <pc:chgData name="Emma Williams" userId="63db2afe-75be-4bc2-8293-016e533a2037" providerId="ADAL" clId="{78A2BA32-7631-48DB-96CB-6DE9945B2E29}" dt="2025-06-05T08:13:16.946" v="9007" actId="2696"/>
          <pc:sldLayoutMkLst>
            <pc:docMk/>
            <pc:sldMasterMk cId="1389730500" sldId="2147483674"/>
            <pc:sldLayoutMk cId="2428273361" sldId="2147483685"/>
          </pc:sldLayoutMkLst>
        </pc:sldLayoutChg>
      </pc:sldMasterChg>
      <pc:sldMasterChg chg="del delSldLayout">
        <pc:chgData name="Emma Williams" userId="63db2afe-75be-4bc2-8293-016e533a2037" providerId="ADAL" clId="{78A2BA32-7631-48DB-96CB-6DE9945B2E29}" dt="2025-06-05T08:13:16.946" v="9007" actId="2696"/>
        <pc:sldMasterMkLst>
          <pc:docMk/>
          <pc:sldMasterMk cId="1800838735" sldId="2147483686"/>
        </pc:sldMasterMkLst>
        <pc:sldLayoutChg chg="del">
          <pc:chgData name="Emma Williams" userId="63db2afe-75be-4bc2-8293-016e533a2037" providerId="ADAL" clId="{78A2BA32-7631-48DB-96CB-6DE9945B2E29}" dt="2025-06-05T08:13:16.946" v="9007" actId="2696"/>
          <pc:sldLayoutMkLst>
            <pc:docMk/>
            <pc:sldMasterMk cId="1800838735" sldId="2147483686"/>
            <pc:sldLayoutMk cId="124716323" sldId="2147483687"/>
          </pc:sldLayoutMkLst>
        </pc:sldLayoutChg>
        <pc:sldLayoutChg chg="del">
          <pc:chgData name="Emma Williams" userId="63db2afe-75be-4bc2-8293-016e533a2037" providerId="ADAL" clId="{78A2BA32-7631-48DB-96CB-6DE9945B2E29}" dt="2025-06-05T08:13:16.946" v="9007" actId="2696"/>
          <pc:sldLayoutMkLst>
            <pc:docMk/>
            <pc:sldMasterMk cId="1800838735" sldId="2147483686"/>
            <pc:sldLayoutMk cId="1468779909" sldId="2147483688"/>
          </pc:sldLayoutMkLst>
        </pc:sldLayoutChg>
        <pc:sldLayoutChg chg="del">
          <pc:chgData name="Emma Williams" userId="63db2afe-75be-4bc2-8293-016e533a2037" providerId="ADAL" clId="{78A2BA32-7631-48DB-96CB-6DE9945B2E29}" dt="2025-06-05T08:13:16.946" v="9007" actId="2696"/>
          <pc:sldLayoutMkLst>
            <pc:docMk/>
            <pc:sldMasterMk cId="1800838735" sldId="2147483686"/>
            <pc:sldLayoutMk cId="2115522753" sldId="2147483689"/>
          </pc:sldLayoutMkLst>
        </pc:sldLayoutChg>
        <pc:sldLayoutChg chg="del">
          <pc:chgData name="Emma Williams" userId="63db2afe-75be-4bc2-8293-016e533a2037" providerId="ADAL" clId="{78A2BA32-7631-48DB-96CB-6DE9945B2E29}" dt="2025-06-05T08:13:16.946" v="9007" actId="2696"/>
          <pc:sldLayoutMkLst>
            <pc:docMk/>
            <pc:sldMasterMk cId="1800838735" sldId="2147483686"/>
            <pc:sldLayoutMk cId="119291905" sldId="2147483690"/>
          </pc:sldLayoutMkLst>
        </pc:sldLayoutChg>
        <pc:sldLayoutChg chg="del">
          <pc:chgData name="Emma Williams" userId="63db2afe-75be-4bc2-8293-016e533a2037" providerId="ADAL" clId="{78A2BA32-7631-48DB-96CB-6DE9945B2E29}" dt="2025-06-05T08:13:16.946" v="9007" actId="2696"/>
          <pc:sldLayoutMkLst>
            <pc:docMk/>
            <pc:sldMasterMk cId="1800838735" sldId="2147483686"/>
            <pc:sldLayoutMk cId="810679473" sldId="2147483691"/>
          </pc:sldLayoutMkLst>
        </pc:sldLayoutChg>
        <pc:sldLayoutChg chg="del">
          <pc:chgData name="Emma Williams" userId="63db2afe-75be-4bc2-8293-016e533a2037" providerId="ADAL" clId="{78A2BA32-7631-48DB-96CB-6DE9945B2E29}" dt="2025-06-05T08:13:16.946" v="9007" actId="2696"/>
          <pc:sldLayoutMkLst>
            <pc:docMk/>
            <pc:sldMasterMk cId="1800838735" sldId="2147483686"/>
            <pc:sldLayoutMk cId="2022159743" sldId="2147483692"/>
          </pc:sldLayoutMkLst>
        </pc:sldLayoutChg>
        <pc:sldLayoutChg chg="del">
          <pc:chgData name="Emma Williams" userId="63db2afe-75be-4bc2-8293-016e533a2037" providerId="ADAL" clId="{78A2BA32-7631-48DB-96CB-6DE9945B2E29}" dt="2025-06-05T08:13:16.946" v="9007" actId="2696"/>
          <pc:sldLayoutMkLst>
            <pc:docMk/>
            <pc:sldMasterMk cId="1800838735" sldId="2147483686"/>
            <pc:sldLayoutMk cId="1182428332" sldId="2147483693"/>
          </pc:sldLayoutMkLst>
        </pc:sldLayoutChg>
        <pc:sldLayoutChg chg="del">
          <pc:chgData name="Emma Williams" userId="63db2afe-75be-4bc2-8293-016e533a2037" providerId="ADAL" clId="{78A2BA32-7631-48DB-96CB-6DE9945B2E29}" dt="2025-06-05T08:13:16.946" v="9007" actId="2696"/>
          <pc:sldLayoutMkLst>
            <pc:docMk/>
            <pc:sldMasterMk cId="1800838735" sldId="2147483686"/>
            <pc:sldLayoutMk cId="3274554608" sldId="2147483694"/>
          </pc:sldLayoutMkLst>
        </pc:sldLayoutChg>
        <pc:sldLayoutChg chg="del">
          <pc:chgData name="Emma Williams" userId="63db2afe-75be-4bc2-8293-016e533a2037" providerId="ADAL" clId="{78A2BA32-7631-48DB-96CB-6DE9945B2E29}" dt="2025-06-05T08:13:16.946" v="9007" actId="2696"/>
          <pc:sldLayoutMkLst>
            <pc:docMk/>
            <pc:sldMasterMk cId="1800838735" sldId="2147483686"/>
            <pc:sldLayoutMk cId="2048237536" sldId="2147483695"/>
          </pc:sldLayoutMkLst>
        </pc:sldLayoutChg>
        <pc:sldLayoutChg chg="del">
          <pc:chgData name="Emma Williams" userId="63db2afe-75be-4bc2-8293-016e533a2037" providerId="ADAL" clId="{78A2BA32-7631-48DB-96CB-6DE9945B2E29}" dt="2025-06-05T08:13:16.946" v="9007" actId="2696"/>
          <pc:sldLayoutMkLst>
            <pc:docMk/>
            <pc:sldMasterMk cId="1800838735" sldId="2147483686"/>
            <pc:sldLayoutMk cId="4163495036" sldId="2147483696"/>
          </pc:sldLayoutMkLst>
        </pc:sldLayoutChg>
        <pc:sldLayoutChg chg="del">
          <pc:chgData name="Emma Williams" userId="63db2afe-75be-4bc2-8293-016e533a2037" providerId="ADAL" clId="{78A2BA32-7631-48DB-96CB-6DE9945B2E29}" dt="2025-06-05T08:13:16.946" v="9007" actId="2696"/>
          <pc:sldLayoutMkLst>
            <pc:docMk/>
            <pc:sldMasterMk cId="1800838735" sldId="2147483686"/>
            <pc:sldLayoutMk cId="465753623" sldId="2147483697"/>
          </pc:sldLayoutMkLst>
        </pc:sldLayoutChg>
      </pc:sldMasterChg>
    </pc:docChg>
  </pc:docChgLst>
  <pc:docChgLst>
    <pc:chgData name="krugers@sun.ac.za" userId="S::urn:spo:guest#krugers@sun.ac.za::" providerId="AD" clId="Web-{9CFA1F02-5884-9BC9-B052-549269823609}"/>
    <pc:docChg chg="modSld">
      <pc:chgData name="krugers@sun.ac.za" userId="S::urn:spo:guest#krugers@sun.ac.za::" providerId="AD" clId="Web-{9CFA1F02-5884-9BC9-B052-549269823609}" dt="2025-06-05T09:45:39.922" v="26" actId="20577"/>
      <pc:docMkLst>
        <pc:docMk/>
      </pc:docMkLst>
      <pc:sldChg chg="modSp">
        <pc:chgData name="krugers@sun.ac.za" userId="S::urn:spo:guest#krugers@sun.ac.za::" providerId="AD" clId="Web-{9CFA1F02-5884-9BC9-B052-549269823609}" dt="2025-06-05T09:45:39.922" v="26" actId="20577"/>
        <pc:sldMkLst>
          <pc:docMk/>
          <pc:sldMk cId="2886646132" sldId="296"/>
        </pc:sldMkLst>
        <pc:spChg chg="mod">
          <ac:chgData name="krugers@sun.ac.za" userId="S::urn:spo:guest#krugers@sun.ac.za::" providerId="AD" clId="Web-{9CFA1F02-5884-9BC9-B052-549269823609}" dt="2025-06-05T09:45:12.203" v="22" actId="1076"/>
          <ac:spMkLst>
            <pc:docMk/>
            <pc:sldMk cId="2886646132" sldId="296"/>
            <ac:spMk id="2" creationId="{ADD1D8CD-1AF9-1E99-E3C8-09638AF8883E}"/>
          </ac:spMkLst>
        </pc:spChg>
        <pc:spChg chg="mod">
          <ac:chgData name="krugers@sun.ac.za" userId="S::urn:spo:guest#krugers@sun.ac.za::" providerId="AD" clId="Web-{9CFA1F02-5884-9BC9-B052-549269823609}" dt="2025-06-05T09:45:39.922" v="26" actId="20577"/>
          <ac:spMkLst>
            <pc:docMk/>
            <pc:sldMk cId="2886646132" sldId="296"/>
            <ac:spMk id="4" creationId="{3AF574D1-7A52-650C-1AF1-77593B40BB9C}"/>
          </ac:spMkLst>
        </pc:spChg>
      </pc:sldChg>
      <pc:sldChg chg="modSp modCm">
        <pc:chgData name="krugers@sun.ac.za" userId="S::urn:spo:guest#krugers@sun.ac.za::" providerId="AD" clId="Web-{9CFA1F02-5884-9BC9-B052-549269823609}" dt="2025-06-05T09:42:56.372" v="21" actId="20577"/>
        <pc:sldMkLst>
          <pc:docMk/>
          <pc:sldMk cId="2222164382" sldId="695"/>
        </pc:sldMkLst>
        <pc:spChg chg="mod">
          <ac:chgData name="krugers@sun.ac.za" userId="S::urn:spo:guest#krugers@sun.ac.za::" providerId="AD" clId="Web-{9CFA1F02-5884-9BC9-B052-549269823609}" dt="2025-06-05T09:42:56.372" v="21" actId="20577"/>
          <ac:spMkLst>
            <pc:docMk/>
            <pc:sldMk cId="2222164382" sldId="695"/>
            <ac:spMk id="3" creationId="{635F8909-5A14-CF75-8493-225535676952}"/>
          </ac:spMkLst>
        </pc:spChg>
        <pc:extLst>
          <p:ext xmlns:p="http://schemas.openxmlformats.org/presentationml/2006/main" uri="{D6D511B9-2390-475A-947B-AFAB55BFBCF1}">
            <pc226:cmChg xmlns:pc226="http://schemas.microsoft.com/office/powerpoint/2022/06/main/command" chg="mod">
              <pc226:chgData name="krugers@sun.ac.za" userId="S::urn:spo:guest#krugers@sun.ac.za::" providerId="AD" clId="Web-{9CFA1F02-5884-9BC9-B052-549269823609}" dt="2025-06-05T09:42:07.980" v="20" actId="20577"/>
              <pc2:cmMkLst xmlns:pc2="http://schemas.microsoft.com/office/powerpoint/2019/9/main/command">
                <pc:docMk/>
                <pc:sldMk cId="2222164382" sldId="695"/>
                <pc2:cmMk id="{ED32BB19-A76C-47F8-B365-D2C39F46CBCC}"/>
              </pc2:cmMkLst>
            </pc226:cmChg>
          </p:ext>
        </pc:extLst>
      </pc:sldChg>
    </pc:docChg>
  </pc:docChgLst>
  <pc:docChgLst>
    <pc:chgData name="Lina Golob" userId="18c054f1-9789-489e-8da1-71f1c382e037" providerId="ADAL" clId="{C053B647-BDE6-422C-AA55-EF9BED9572C3}"/>
    <pc:docChg chg="custSel modSld">
      <pc:chgData name="Lina Golob" userId="18c054f1-9789-489e-8da1-71f1c382e037" providerId="ADAL" clId="{C053B647-BDE6-422C-AA55-EF9BED9572C3}" dt="2025-06-04T09:42:36.282" v="87" actId="20577"/>
      <pc:docMkLst>
        <pc:docMk/>
      </pc:docMkLst>
      <pc:sldChg chg="addSp modSp mod">
        <pc:chgData name="Lina Golob" userId="18c054f1-9789-489e-8da1-71f1c382e037" providerId="ADAL" clId="{C053B647-BDE6-422C-AA55-EF9BED9572C3}" dt="2025-06-02T10:18:54.348" v="14" actId="1076"/>
        <pc:sldMkLst>
          <pc:docMk/>
          <pc:sldMk cId="1019027211" sldId="287"/>
        </pc:sldMkLst>
        <pc:spChg chg="add mod">
          <ac:chgData name="Lina Golob" userId="18c054f1-9789-489e-8da1-71f1c382e037" providerId="ADAL" clId="{C053B647-BDE6-422C-AA55-EF9BED9572C3}" dt="2025-06-02T10:18:54.348" v="14" actId="1076"/>
          <ac:spMkLst>
            <pc:docMk/>
            <pc:sldMk cId="1019027211" sldId="287"/>
            <ac:spMk id="2" creationId="{A46F7C75-3BAD-E920-7A11-7B5D6CBFCCA2}"/>
          </ac:spMkLst>
        </pc:spChg>
        <pc:picChg chg="mod">
          <ac:chgData name="Lina Golob" userId="18c054f1-9789-489e-8da1-71f1c382e037" providerId="ADAL" clId="{C053B647-BDE6-422C-AA55-EF9BED9572C3}" dt="2025-06-02T10:15:37.062" v="0" actId="1076"/>
          <ac:picMkLst>
            <pc:docMk/>
            <pc:sldMk cId="1019027211" sldId="287"/>
            <ac:picMk id="5" creationId="{AC8C4F77-FCDB-3EB9-E921-D0FEE4C56B2F}"/>
          </ac:picMkLst>
        </pc:picChg>
      </pc:sldChg>
      <pc:sldChg chg="modSp mod">
        <pc:chgData name="Lina Golob" userId="18c054f1-9789-489e-8da1-71f1c382e037" providerId="ADAL" clId="{C053B647-BDE6-422C-AA55-EF9BED9572C3}" dt="2025-06-02T10:28:46.488" v="41" actId="20577"/>
        <pc:sldMkLst>
          <pc:docMk/>
          <pc:sldMk cId="1046075263" sldId="293"/>
        </pc:sldMkLst>
        <pc:spChg chg="mod">
          <ac:chgData name="Lina Golob" userId="18c054f1-9789-489e-8da1-71f1c382e037" providerId="ADAL" clId="{C053B647-BDE6-422C-AA55-EF9BED9572C3}" dt="2025-06-02T10:28:46.488" v="41" actId="20577"/>
          <ac:spMkLst>
            <pc:docMk/>
            <pc:sldMk cId="1046075263" sldId="293"/>
            <ac:spMk id="3" creationId="{DB06D585-5C16-1117-2130-CE8A4750664C}"/>
          </ac:spMkLst>
        </pc:spChg>
      </pc:sldChg>
      <pc:sldChg chg="modSp">
        <pc:chgData name="Lina Golob" userId="18c054f1-9789-489e-8da1-71f1c382e037" providerId="ADAL" clId="{C053B647-BDE6-422C-AA55-EF9BED9572C3}" dt="2025-06-02T10:35:23.153" v="43"/>
        <pc:sldMkLst>
          <pc:docMk/>
          <pc:sldMk cId="2886646132" sldId="296"/>
        </pc:sldMkLst>
      </pc:sldChg>
      <pc:sldChg chg="modNotesTx">
        <pc:chgData name="Lina Golob" userId="18c054f1-9789-489e-8da1-71f1c382e037" providerId="ADAL" clId="{C053B647-BDE6-422C-AA55-EF9BED9572C3}" dt="2025-06-02T10:19:14.796" v="23" actId="20577"/>
        <pc:sldMkLst>
          <pc:docMk/>
          <pc:sldMk cId="2208238429" sldId="685"/>
        </pc:sldMkLst>
      </pc:sldChg>
      <pc:sldChg chg="modSp mod">
        <pc:chgData name="Lina Golob" userId="18c054f1-9789-489e-8da1-71f1c382e037" providerId="ADAL" clId="{C053B647-BDE6-422C-AA55-EF9BED9572C3}" dt="2025-06-02T10:23:11.356" v="24" actId="20577"/>
        <pc:sldMkLst>
          <pc:docMk/>
          <pc:sldMk cId="3442309820" sldId="687"/>
        </pc:sldMkLst>
        <pc:spChg chg="mod">
          <ac:chgData name="Lina Golob" userId="18c054f1-9789-489e-8da1-71f1c382e037" providerId="ADAL" clId="{C053B647-BDE6-422C-AA55-EF9BED9572C3}" dt="2025-06-02T10:23:11.356" v="24" actId="20577"/>
          <ac:spMkLst>
            <pc:docMk/>
            <pc:sldMk cId="3442309820" sldId="687"/>
            <ac:spMk id="10" creationId="{F176DB0A-9AD6-6352-C941-79DBD131D056}"/>
          </ac:spMkLst>
        </pc:spChg>
      </pc:sldChg>
      <pc:sldChg chg="modSp">
        <pc:chgData name="Lina Golob" userId="18c054f1-9789-489e-8da1-71f1c382e037" providerId="ADAL" clId="{C053B647-BDE6-422C-AA55-EF9BED9572C3}" dt="2025-06-02T10:29:26.962" v="42"/>
        <pc:sldMkLst>
          <pc:docMk/>
          <pc:sldMk cId="3490506982" sldId="688"/>
        </pc:sldMkLst>
      </pc:sldChg>
      <pc:sldChg chg="modSp mod">
        <pc:chgData name="Lina Golob" userId="18c054f1-9789-489e-8da1-71f1c382e037" providerId="ADAL" clId="{C053B647-BDE6-422C-AA55-EF9BED9572C3}" dt="2025-06-04T09:42:36.282" v="87" actId="20577"/>
        <pc:sldMkLst>
          <pc:docMk/>
          <pc:sldMk cId="3764053634" sldId="694"/>
        </pc:sldMkLst>
        <pc:spChg chg="mod">
          <ac:chgData name="Lina Golob" userId="18c054f1-9789-489e-8da1-71f1c382e037" providerId="ADAL" clId="{C053B647-BDE6-422C-AA55-EF9BED9572C3}" dt="2025-06-04T09:42:36.282" v="87" actId="20577"/>
          <ac:spMkLst>
            <pc:docMk/>
            <pc:sldMk cId="3764053634" sldId="694"/>
            <ac:spMk id="2" creationId="{D193C777-38EE-9431-E1A0-79CE9D405D91}"/>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c:v>
                </c:pt>
              </c:strCache>
            </c:strRef>
          </c:tx>
          <c:spPr>
            <a:solidFill>
              <a:srgbClr val="0070C0"/>
            </a:solidFill>
          </c:spPr>
          <c:invertIfNegative val="0"/>
          <c:cat>
            <c:strRef>
              <c:f>Sheet1!$A$2:$A$7</c:f>
              <c:strCache>
                <c:ptCount val="6"/>
                <c:pt idx="0">
                  <c:v>Acquired HIV</c:v>
                </c:pt>
                <c:pt idx="1">
                  <c:v>HIV Diagnosed</c:v>
                </c:pt>
                <c:pt idx="2">
                  <c:v>Linked to HIV Care</c:v>
                </c:pt>
                <c:pt idx="3">
                  <c:v>Retained in HIV Care</c:v>
                </c:pt>
                <c:pt idx="4">
                  <c:v>Prescribed ART</c:v>
                </c:pt>
                <c:pt idx="5">
                  <c:v>Undetectable Viral Load</c:v>
                </c:pt>
              </c:strCache>
            </c:strRef>
          </c:cat>
          <c:val>
            <c:numRef>
              <c:f>Sheet1!$B$2:$B$7</c:f>
              <c:numCache>
                <c:formatCode>General</c:formatCode>
                <c:ptCount val="6"/>
                <c:pt idx="0">
                  <c:v>100</c:v>
                </c:pt>
                <c:pt idx="1">
                  <c:v>86</c:v>
                </c:pt>
                <c:pt idx="2">
                  <c:v>80</c:v>
                </c:pt>
                <c:pt idx="3">
                  <c:v>40</c:v>
                </c:pt>
                <c:pt idx="4">
                  <c:v>37</c:v>
                </c:pt>
                <c:pt idx="5">
                  <c:v>30</c:v>
                </c:pt>
              </c:numCache>
            </c:numRef>
          </c:val>
          <c:extLst>
            <c:ext xmlns:c16="http://schemas.microsoft.com/office/drawing/2014/chart" uri="{C3380CC4-5D6E-409C-BE32-E72D297353CC}">
              <c16:uniqueId val="{00000000-A3E3-44EB-A057-4FE0BEAC4D49}"/>
            </c:ext>
          </c:extLst>
        </c:ser>
        <c:dLbls>
          <c:showLegendKey val="0"/>
          <c:showVal val="0"/>
          <c:showCatName val="0"/>
          <c:showSerName val="0"/>
          <c:showPercent val="0"/>
          <c:showBubbleSize val="0"/>
        </c:dLbls>
        <c:gapWidth val="150"/>
        <c:axId val="-304839280"/>
        <c:axId val="-1343962032"/>
      </c:barChart>
      <c:catAx>
        <c:axId val="-304839280"/>
        <c:scaling>
          <c:orientation val="minMax"/>
        </c:scaling>
        <c:delete val="0"/>
        <c:axPos val="b"/>
        <c:numFmt formatCode="General" sourceLinked="0"/>
        <c:majorTickMark val="out"/>
        <c:minorTickMark val="none"/>
        <c:tickLblPos val="nextTo"/>
        <c:crossAx val="-1343962032"/>
        <c:crosses val="autoZero"/>
        <c:auto val="1"/>
        <c:lblAlgn val="ctr"/>
        <c:lblOffset val="100"/>
        <c:noMultiLvlLbl val="0"/>
      </c:catAx>
      <c:valAx>
        <c:axId val="-1343962032"/>
        <c:scaling>
          <c:orientation val="minMax"/>
          <c:max val="100"/>
        </c:scaling>
        <c:delete val="0"/>
        <c:axPos val="l"/>
        <c:majorGridlines/>
        <c:numFmt formatCode="General" sourceLinked="1"/>
        <c:majorTickMark val="out"/>
        <c:minorTickMark val="none"/>
        <c:tickLblPos val="nextTo"/>
        <c:crossAx val="-3048392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FF5241-1354-4F94-9E7C-706D586F44A0}"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CH"/>
        </a:p>
      </dgm:t>
    </dgm:pt>
    <dgm:pt modelId="{72037B43-9038-4F1A-871E-9C927DC2D689}">
      <dgm:prSet phldrT="[Text]"/>
      <dgm:spPr/>
      <dgm:t>
        <a:bodyPr/>
        <a:lstStyle/>
        <a:p>
          <a:r>
            <a:rPr lang="en-US"/>
            <a:t>Launch in Jul 2024 at AIDS 2024 of the PCC Research Collaborative to start “identifying research gaps”</a:t>
          </a:r>
          <a:endParaRPr lang="en-CH"/>
        </a:p>
      </dgm:t>
    </dgm:pt>
    <dgm:pt modelId="{E63FC030-4631-4E9B-80C1-547033FA94A9}" type="parTrans" cxnId="{DC9398E8-C361-4BE7-B6FF-E17D05A18C9E}">
      <dgm:prSet/>
      <dgm:spPr/>
      <dgm:t>
        <a:bodyPr/>
        <a:lstStyle/>
        <a:p>
          <a:endParaRPr lang="en-CH"/>
        </a:p>
      </dgm:t>
    </dgm:pt>
    <dgm:pt modelId="{1988A882-61A0-4CBA-96E5-520E5A5186CC}" type="sibTrans" cxnId="{DC9398E8-C361-4BE7-B6FF-E17D05A18C9E}">
      <dgm:prSet/>
      <dgm:spPr/>
      <dgm:t>
        <a:bodyPr/>
        <a:lstStyle/>
        <a:p>
          <a:endParaRPr lang="en-CH"/>
        </a:p>
      </dgm:t>
    </dgm:pt>
    <dgm:pt modelId="{AA512EEB-A8B3-4DCC-A470-ED9B09390AD3}">
      <dgm:prSet phldrT="[Text]"/>
      <dgm:spPr/>
      <dgm:t>
        <a:bodyPr/>
        <a:lstStyle/>
        <a:p>
          <a:r>
            <a:rPr lang="en-US"/>
            <a:t>Survey in Nov 2024 to prioritize themes for future meetings</a:t>
          </a:r>
          <a:endParaRPr lang="en-CH"/>
        </a:p>
      </dgm:t>
    </dgm:pt>
    <dgm:pt modelId="{145E5121-2407-479E-A5A8-B0A87C103C8F}" type="parTrans" cxnId="{04F3A2FA-CE10-46B6-9ECF-79254A454B4C}">
      <dgm:prSet/>
      <dgm:spPr/>
      <dgm:t>
        <a:bodyPr/>
        <a:lstStyle/>
        <a:p>
          <a:endParaRPr lang="en-CH"/>
        </a:p>
      </dgm:t>
    </dgm:pt>
    <dgm:pt modelId="{556BD532-2487-4EF8-9CE8-44675063419B}" type="sibTrans" cxnId="{04F3A2FA-CE10-46B6-9ECF-79254A454B4C}">
      <dgm:prSet/>
      <dgm:spPr/>
      <dgm:t>
        <a:bodyPr/>
        <a:lstStyle/>
        <a:p>
          <a:endParaRPr lang="en-CH"/>
        </a:p>
      </dgm:t>
    </dgm:pt>
    <dgm:pt modelId="{975C39D6-BE0D-4995-8E45-12592AD49762}">
      <dgm:prSet phldrT="[Text]"/>
      <dgm:spPr/>
      <dgm:t>
        <a:bodyPr/>
        <a:lstStyle/>
        <a:p>
          <a:r>
            <a:rPr lang="en-US"/>
            <a:t>Online meeting in Feb 2025 on “assessing implementation” of PCC approaches</a:t>
          </a:r>
          <a:endParaRPr lang="en-CH"/>
        </a:p>
      </dgm:t>
    </dgm:pt>
    <dgm:pt modelId="{048D2278-E9CF-4560-B14A-2A423E74CD0B}" type="parTrans" cxnId="{9C710161-23FF-414C-8E2B-7EBEC4946A99}">
      <dgm:prSet/>
      <dgm:spPr/>
      <dgm:t>
        <a:bodyPr/>
        <a:lstStyle/>
        <a:p>
          <a:endParaRPr lang="en-CH"/>
        </a:p>
      </dgm:t>
    </dgm:pt>
    <dgm:pt modelId="{294B27BB-A53B-467D-8EE5-6BBFA0B46F2F}" type="sibTrans" cxnId="{9C710161-23FF-414C-8E2B-7EBEC4946A99}">
      <dgm:prSet/>
      <dgm:spPr/>
      <dgm:t>
        <a:bodyPr/>
        <a:lstStyle/>
        <a:p>
          <a:endParaRPr lang="en-CH"/>
        </a:p>
      </dgm:t>
    </dgm:pt>
    <dgm:pt modelId="{9CBE7279-86FB-4398-9F56-4FDFB8169D78}">
      <dgm:prSet phldrT="[Text]"/>
      <dgm:spPr>
        <a:solidFill>
          <a:schemeClr val="accent3"/>
        </a:solidFill>
      </dgm:spPr>
      <dgm:t>
        <a:bodyPr/>
        <a:lstStyle/>
        <a:p>
          <a:r>
            <a:rPr lang="en-US"/>
            <a:t>Today’s meeting on “mental health and HIV”</a:t>
          </a:r>
          <a:endParaRPr lang="en-CH"/>
        </a:p>
      </dgm:t>
    </dgm:pt>
    <dgm:pt modelId="{6C20DEEC-0E2C-415C-A390-AF3148BCF61B}" type="parTrans" cxnId="{644EEDD2-57FB-4AC0-A64B-C592729E4DDB}">
      <dgm:prSet/>
      <dgm:spPr/>
      <dgm:t>
        <a:bodyPr/>
        <a:lstStyle/>
        <a:p>
          <a:endParaRPr lang="en-CH"/>
        </a:p>
      </dgm:t>
    </dgm:pt>
    <dgm:pt modelId="{820B5881-A998-4285-A68E-45EF78CCF476}" type="sibTrans" cxnId="{644EEDD2-57FB-4AC0-A64B-C592729E4DDB}">
      <dgm:prSet/>
      <dgm:spPr/>
      <dgm:t>
        <a:bodyPr/>
        <a:lstStyle/>
        <a:p>
          <a:endParaRPr lang="en-CH"/>
        </a:p>
      </dgm:t>
    </dgm:pt>
    <dgm:pt modelId="{EA6069FB-DB40-4D91-A199-4E468A579821}">
      <dgm:prSet phldrT="[Text]"/>
      <dgm:spPr>
        <a:solidFill>
          <a:schemeClr val="accent4"/>
        </a:solidFill>
      </dgm:spPr>
      <dgm:t>
        <a:bodyPr/>
        <a:lstStyle/>
        <a:p>
          <a:r>
            <a:rPr lang="en-US"/>
            <a:t>PCC roadmap @IAS 2025 to be published later in Jun 2025</a:t>
          </a:r>
          <a:endParaRPr lang="en-CH"/>
        </a:p>
      </dgm:t>
    </dgm:pt>
    <dgm:pt modelId="{4431604B-A14E-4277-ACB1-A2BFE9A9A2C9}" type="parTrans" cxnId="{53786522-E60D-4DE2-984A-608A003F0F27}">
      <dgm:prSet/>
      <dgm:spPr/>
      <dgm:t>
        <a:bodyPr/>
        <a:lstStyle/>
        <a:p>
          <a:endParaRPr lang="en-CH"/>
        </a:p>
      </dgm:t>
    </dgm:pt>
    <dgm:pt modelId="{B61389D5-ABAA-4966-B273-3F21680DEB57}" type="sibTrans" cxnId="{53786522-E60D-4DE2-984A-608A003F0F27}">
      <dgm:prSet/>
      <dgm:spPr/>
      <dgm:t>
        <a:bodyPr/>
        <a:lstStyle/>
        <a:p>
          <a:endParaRPr lang="en-CH"/>
        </a:p>
      </dgm:t>
    </dgm:pt>
    <dgm:pt modelId="{4A936B9F-E96C-46F0-AFC7-F35009B9C9F0}">
      <dgm:prSet phldrT="[Text]"/>
      <dgm:spPr>
        <a:solidFill>
          <a:schemeClr val="accent4"/>
        </a:solidFill>
      </dgm:spPr>
      <dgm:t>
        <a:bodyPr/>
        <a:lstStyle/>
        <a:p>
          <a:r>
            <a:rPr lang="en-US"/>
            <a:t>Online meeting in Nov/Dec 2025 on ageing with HIV</a:t>
          </a:r>
          <a:endParaRPr lang="en-CH"/>
        </a:p>
      </dgm:t>
    </dgm:pt>
    <dgm:pt modelId="{F8483612-ED9E-4647-A392-F7083D1B9CAB}" type="parTrans" cxnId="{E0E207D5-BAFB-448F-803A-906F46575D0F}">
      <dgm:prSet/>
      <dgm:spPr/>
      <dgm:t>
        <a:bodyPr/>
        <a:lstStyle/>
        <a:p>
          <a:endParaRPr lang="en-CH"/>
        </a:p>
      </dgm:t>
    </dgm:pt>
    <dgm:pt modelId="{079B66C8-7777-42F8-8FF0-51994A71D7A8}" type="sibTrans" cxnId="{E0E207D5-BAFB-448F-803A-906F46575D0F}">
      <dgm:prSet/>
      <dgm:spPr/>
      <dgm:t>
        <a:bodyPr/>
        <a:lstStyle/>
        <a:p>
          <a:endParaRPr lang="en-CH"/>
        </a:p>
      </dgm:t>
    </dgm:pt>
    <dgm:pt modelId="{AB7F8221-6330-464E-8AD4-590FC23421B5}">
      <dgm:prSet phldrT="[Text]"/>
      <dgm:spPr>
        <a:solidFill>
          <a:schemeClr val="accent4"/>
        </a:solidFill>
      </dgm:spPr>
      <dgm:t>
        <a:bodyPr/>
        <a:lstStyle/>
        <a:p>
          <a:r>
            <a:rPr lang="en-US"/>
            <a:t>Series of online meetings to be scheduled in 2026</a:t>
          </a:r>
        </a:p>
      </dgm:t>
    </dgm:pt>
    <dgm:pt modelId="{CC00B366-0C11-450F-9C83-9D114CBC43F2}" type="parTrans" cxnId="{B904812E-550D-42E8-B915-3244E9272E4D}">
      <dgm:prSet/>
      <dgm:spPr/>
      <dgm:t>
        <a:bodyPr/>
        <a:lstStyle/>
        <a:p>
          <a:endParaRPr lang="en-CH"/>
        </a:p>
      </dgm:t>
    </dgm:pt>
    <dgm:pt modelId="{54145C9A-7B7E-45CE-9663-56EF14E594A4}" type="sibTrans" cxnId="{B904812E-550D-42E8-B915-3244E9272E4D}">
      <dgm:prSet/>
      <dgm:spPr/>
      <dgm:t>
        <a:bodyPr/>
        <a:lstStyle/>
        <a:p>
          <a:endParaRPr lang="en-CH"/>
        </a:p>
      </dgm:t>
    </dgm:pt>
    <dgm:pt modelId="{B27C2C52-2CBF-4B26-9C03-90234CB9CB2F}">
      <dgm:prSet phldrT="[Text]"/>
      <dgm:spPr>
        <a:solidFill>
          <a:schemeClr val="accent4"/>
        </a:solidFill>
      </dgm:spPr>
      <dgm:t>
        <a:bodyPr/>
        <a:lstStyle/>
        <a:p>
          <a:r>
            <a:rPr lang="en-US"/>
            <a:t>PCC research agenda drafted and disseminated for comment</a:t>
          </a:r>
        </a:p>
      </dgm:t>
    </dgm:pt>
    <dgm:pt modelId="{569A5958-9F12-4D7D-BB14-8E9A45E77C3D}" type="parTrans" cxnId="{756D9B95-8807-4243-AB1C-7B8D8B091B61}">
      <dgm:prSet/>
      <dgm:spPr/>
      <dgm:t>
        <a:bodyPr/>
        <a:lstStyle/>
        <a:p>
          <a:endParaRPr lang="en-CH"/>
        </a:p>
      </dgm:t>
    </dgm:pt>
    <dgm:pt modelId="{A1D32386-E4CD-4034-B6B1-835EB77231C6}" type="sibTrans" cxnId="{756D9B95-8807-4243-AB1C-7B8D8B091B61}">
      <dgm:prSet/>
      <dgm:spPr/>
      <dgm:t>
        <a:bodyPr/>
        <a:lstStyle/>
        <a:p>
          <a:endParaRPr lang="en-CH"/>
        </a:p>
      </dgm:t>
    </dgm:pt>
    <dgm:pt modelId="{0AEEA93B-21C5-4208-9B62-BCE2365526B3}">
      <dgm:prSet phldrT="[Text]"/>
      <dgm:spPr/>
      <dgm:t>
        <a:bodyPr/>
        <a:lstStyle/>
        <a:p>
          <a:r>
            <a:rPr lang="en-US"/>
            <a:t>Series of five PCC stakeholder consultations in </a:t>
          </a:r>
          <a:br>
            <a:rPr lang="en-US"/>
          </a:br>
          <a:r>
            <a:rPr lang="en-US"/>
            <a:t>2022-23 at AIDS 2022, virtually and at </a:t>
          </a:r>
          <a:br>
            <a:rPr lang="en-US"/>
          </a:br>
          <a:r>
            <a:rPr lang="en-US"/>
            <a:t>IAS 2023</a:t>
          </a:r>
          <a:endParaRPr lang="en-CH"/>
        </a:p>
      </dgm:t>
    </dgm:pt>
    <dgm:pt modelId="{41A42D41-EC4A-41A2-B8C6-EEF6501A7FB0}" type="parTrans" cxnId="{FEC6B157-0B6B-4323-B6EC-663E5C4467D2}">
      <dgm:prSet/>
      <dgm:spPr/>
      <dgm:t>
        <a:bodyPr/>
        <a:lstStyle/>
        <a:p>
          <a:endParaRPr lang="en-CH"/>
        </a:p>
      </dgm:t>
    </dgm:pt>
    <dgm:pt modelId="{C51F6B94-EE4A-4703-9CF9-F397FAD60A68}" type="sibTrans" cxnId="{FEC6B157-0B6B-4323-B6EC-663E5C4467D2}">
      <dgm:prSet/>
      <dgm:spPr/>
      <dgm:t>
        <a:bodyPr/>
        <a:lstStyle/>
        <a:p>
          <a:endParaRPr lang="en-CH"/>
        </a:p>
      </dgm:t>
    </dgm:pt>
    <dgm:pt modelId="{BE209D32-239F-4007-B7D5-1A109855C692}">
      <dgm:prSet phldrT="[Text]"/>
      <dgm:spPr/>
      <dgm:t>
        <a:bodyPr/>
        <a:lstStyle/>
        <a:p>
          <a:r>
            <a:rPr lang="en-US"/>
            <a:t>Commissioning of systematic literature review on client-provider relationships </a:t>
          </a:r>
          <a:br>
            <a:rPr lang="en-US"/>
          </a:br>
          <a:r>
            <a:rPr lang="en-US"/>
            <a:t>in LMICs</a:t>
          </a:r>
          <a:endParaRPr lang="en-CH"/>
        </a:p>
      </dgm:t>
    </dgm:pt>
    <dgm:pt modelId="{79A91DBE-3395-49D4-BD14-21E8B9053757}" type="parTrans" cxnId="{358638A8-3B43-4C61-A4FF-4A66C0A5BF60}">
      <dgm:prSet/>
      <dgm:spPr/>
      <dgm:t>
        <a:bodyPr/>
        <a:lstStyle/>
        <a:p>
          <a:endParaRPr lang="en-CH"/>
        </a:p>
      </dgm:t>
    </dgm:pt>
    <dgm:pt modelId="{5E81952F-72D4-4968-A3EA-BF35DBF7C132}" type="sibTrans" cxnId="{358638A8-3B43-4C61-A4FF-4A66C0A5BF60}">
      <dgm:prSet/>
      <dgm:spPr/>
      <dgm:t>
        <a:bodyPr/>
        <a:lstStyle/>
        <a:p>
          <a:endParaRPr lang="en-CH"/>
        </a:p>
      </dgm:t>
    </dgm:pt>
    <dgm:pt modelId="{8B290D78-8F43-4F6F-A70F-4C20FEA0CFCC}">
      <dgm:prSet phldrT="[Text]"/>
      <dgm:spPr/>
      <dgm:t>
        <a:bodyPr/>
        <a:lstStyle/>
        <a:p>
          <a:r>
            <a:rPr lang="en-US"/>
            <a:t>Delphi survey of experts to refine global consensus statements and recommendations</a:t>
          </a:r>
          <a:endParaRPr lang="en-CH"/>
        </a:p>
      </dgm:t>
    </dgm:pt>
    <dgm:pt modelId="{4B72CAB1-8FCF-46D7-85DD-37FB3510CEEA}" type="parTrans" cxnId="{FC546B4B-8332-4C80-9F17-2DD7888DFD5B}">
      <dgm:prSet/>
      <dgm:spPr/>
      <dgm:t>
        <a:bodyPr/>
        <a:lstStyle/>
        <a:p>
          <a:endParaRPr lang="en-CH"/>
        </a:p>
      </dgm:t>
    </dgm:pt>
    <dgm:pt modelId="{63E3509E-5F42-4645-815B-7B0FDBDD24AE}" type="sibTrans" cxnId="{FC546B4B-8332-4C80-9F17-2DD7888DFD5B}">
      <dgm:prSet/>
      <dgm:spPr/>
      <dgm:t>
        <a:bodyPr/>
        <a:lstStyle/>
        <a:p>
          <a:endParaRPr lang="en-CH"/>
        </a:p>
      </dgm:t>
    </dgm:pt>
    <dgm:pt modelId="{DF0B93CA-0E90-4D4E-85FD-F8C0FEFA8E2D}">
      <dgm:prSet phldrT="[Text]"/>
      <dgm:spPr/>
      <dgm:t>
        <a:bodyPr/>
        <a:lstStyle/>
        <a:p>
          <a:r>
            <a:rPr lang="en-US"/>
            <a:t>Seed grants to document PCC good practice models from Africa and Asia in 2022</a:t>
          </a:r>
          <a:endParaRPr lang="en-CH"/>
        </a:p>
      </dgm:t>
    </dgm:pt>
    <dgm:pt modelId="{1700AA92-D7A4-4C1F-8E5C-050E0022FBEB}" type="parTrans" cxnId="{44283263-85F5-4BD5-9715-876F297A5827}">
      <dgm:prSet/>
      <dgm:spPr/>
      <dgm:t>
        <a:bodyPr/>
        <a:lstStyle/>
        <a:p>
          <a:endParaRPr lang="en-CH"/>
        </a:p>
      </dgm:t>
    </dgm:pt>
    <dgm:pt modelId="{1CC732C5-AA25-4CEE-AF4A-38FFE35B5401}" type="sibTrans" cxnId="{44283263-85F5-4BD5-9715-876F297A5827}">
      <dgm:prSet/>
      <dgm:spPr/>
      <dgm:t>
        <a:bodyPr/>
        <a:lstStyle/>
        <a:p>
          <a:endParaRPr lang="en-CH"/>
        </a:p>
      </dgm:t>
    </dgm:pt>
    <dgm:pt modelId="{B83DBFC8-1003-4F1B-977F-DA4B70BFBF4C}" type="pres">
      <dgm:prSet presAssocID="{EAFF5241-1354-4F94-9E7C-706D586F44A0}" presName="diagram" presStyleCnt="0">
        <dgm:presLayoutVars>
          <dgm:dir/>
          <dgm:resizeHandles val="exact"/>
        </dgm:presLayoutVars>
      </dgm:prSet>
      <dgm:spPr/>
    </dgm:pt>
    <dgm:pt modelId="{4B2EA8F8-4551-4A06-BFA9-0FAE9E5B4CFE}" type="pres">
      <dgm:prSet presAssocID="{DF0B93CA-0E90-4D4E-85FD-F8C0FEFA8E2D}" presName="node" presStyleLbl="node1" presStyleIdx="0" presStyleCnt="12">
        <dgm:presLayoutVars>
          <dgm:bulletEnabled val="1"/>
        </dgm:presLayoutVars>
      </dgm:prSet>
      <dgm:spPr/>
    </dgm:pt>
    <dgm:pt modelId="{A69898A4-A3F7-4F20-97B5-5E80B02FA7AD}" type="pres">
      <dgm:prSet presAssocID="{1CC732C5-AA25-4CEE-AF4A-38FFE35B5401}" presName="sibTrans" presStyleLbl="sibTrans2D1" presStyleIdx="0" presStyleCnt="11"/>
      <dgm:spPr/>
    </dgm:pt>
    <dgm:pt modelId="{A416C373-FE4D-4EE4-B776-A57BA9E8463B}" type="pres">
      <dgm:prSet presAssocID="{1CC732C5-AA25-4CEE-AF4A-38FFE35B5401}" presName="connectorText" presStyleLbl="sibTrans2D1" presStyleIdx="0" presStyleCnt="11"/>
      <dgm:spPr/>
    </dgm:pt>
    <dgm:pt modelId="{414DC3D4-E0A3-491A-A55B-FE475C5181B4}" type="pres">
      <dgm:prSet presAssocID="{0AEEA93B-21C5-4208-9B62-BCE2365526B3}" presName="node" presStyleLbl="node1" presStyleIdx="1" presStyleCnt="12">
        <dgm:presLayoutVars>
          <dgm:bulletEnabled val="1"/>
        </dgm:presLayoutVars>
      </dgm:prSet>
      <dgm:spPr/>
    </dgm:pt>
    <dgm:pt modelId="{A5DAE506-EC7B-4F97-A4B8-64CAEAC82239}" type="pres">
      <dgm:prSet presAssocID="{C51F6B94-EE4A-4703-9CF9-F397FAD60A68}" presName="sibTrans" presStyleLbl="sibTrans2D1" presStyleIdx="1" presStyleCnt="11"/>
      <dgm:spPr/>
    </dgm:pt>
    <dgm:pt modelId="{09E52798-4B43-4A33-9BBC-41A410F57A68}" type="pres">
      <dgm:prSet presAssocID="{C51F6B94-EE4A-4703-9CF9-F397FAD60A68}" presName="connectorText" presStyleLbl="sibTrans2D1" presStyleIdx="1" presStyleCnt="11"/>
      <dgm:spPr/>
    </dgm:pt>
    <dgm:pt modelId="{04BBFDD6-7FBF-405F-AFA7-8945055F17B6}" type="pres">
      <dgm:prSet presAssocID="{BE209D32-239F-4007-B7D5-1A109855C692}" presName="node" presStyleLbl="node1" presStyleIdx="2" presStyleCnt="12">
        <dgm:presLayoutVars>
          <dgm:bulletEnabled val="1"/>
        </dgm:presLayoutVars>
      </dgm:prSet>
      <dgm:spPr/>
    </dgm:pt>
    <dgm:pt modelId="{D79BF9E7-A6DC-4918-A2DC-F6D7A323D68F}" type="pres">
      <dgm:prSet presAssocID="{5E81952F-72D4-4968-A3EA-BF35DBF7C132}" presName="sibTrans" presStyleLbl="sibTrans2D1" presStyleIdx="2" presStyleCnt="11"/>
      <dgm:spPr/>
    </dgm:pt>
    <dgm:pt modelId="{1669ED54-0030-4E6B-AA6C-7548B316F20C}" type="pres">
      <dgm:prSet presAssocID="{5E81952F-72D4-4968-A3EA-BF35DBF7C132}" presName="connectorText" presStyleLbl="sibTrans2D1" presStyleIdx="2" presStyleCnt="11"/>
      <dgm:spPr/>
    </dgm:pt>
    <dgm:pt modelId="{F8C47346-8773-4FB0-AF22-651CD51DD94E}" type="pres">
      <dgm:prSet presAssocID="{8B290D78-8F43-4F6F-A70F-4C20FEA0CFCC}" presName="node" presStyleLbl="node1" presStyleIdx="3" presStyleCnt="12">
        <dgm:presLayoutVars>
          <dgm:bulletEnabled val="1"/>
        </dgm:presLayoutVars>
      </dgm:prSet>
      <dgm:spPr/>
    </dgm:pt>
    <dgm:pt modelId="{56F20A95-3D0C-458C-82CD-D3A179B2FFBF}" type="pres">
      <dgm:prSet presAssocID="{63E3509E-5F42-4645-815B-7B0FDBDD24AE}" presName="sibTrans" presStyleLbl="sibTrans2D1" presStyleIdx="3" presStyleCnt="11"/>
      <dgm:spPr/>
    </dgm:pt>
    <dgm:pt modelId="{00F4C8AF-EB9F-41C3-8839-19A5C361A39E}" type="pres">
      <dgm:prSet presAssocID="{63E3509E-5F42-4645-815B-7B0FDBDD24AE}" presName="connectorText" presStyleLbl="sibTrans2D1" presStyleIdx="3" presStyleCnt="11"/>
      <dgm:spPr/>
    </dgm:pt>
    <dgm:pt modelId="{DBA1503A-09D7-4282-A300-E45AA92D0607}" type="pres">
      <dgm:prSet presAssocID="{72037B43-9038-4F1A-871E-9C927DC2D689}" presName="node" presStyleLbl="node1" presStyleIdx="4" presStyleCnt="12">
        <dgm:presLayoutVars>
          <dgm:bulletEnabled val="1"/>
        </dgm:presLayoutVars>
      </dgm:prSet>
      <dgm:spPr/>
    </dgm:pt>
    <dgm:pt modelId="{22007558-6D76-4B62-BC64-0D117F4A7DEE}" type="pres">
      <dgm:prSet presAssocID="{1988A882-61A0-4CBA-96E5-520E5A5186CC}" presName="sibTrans" presStyleLbl="sibTrans2D1" presStyleIdx="4" presStyleCnt="11"/>
      <dgm:spPr/>
    </dgm:pt>
    <dgm:pt modelId="{C4D88BAC-80FC-430D-A4D2-0C042E358759}" type="pres">
      <dgm:prSet presAssocID="{1988A882-61A0-4CBA-96E5-520E5A5186CC}" presName="connectorText" presStyleLbl="sibTrans2D1" presStyleIdx="4" presStyleCnt="11"/>
      <dgm:spPr/>
    </dgm:pt>
    <dgm:pt modelId="{EC0DBFF4-84E4-4DC7-B68C-7ECC08AFDADD}" type="pres">
      <dgm:prSet presAssocID="{AA512EEB-A8B3-4DCC-A470-ED9B09390AD3}" presName="node" presStyleLbl="node1" presStyleIdx="5" presStyleCnt="12">
        <dgm:presLayoutVars>
          <dgm:bulletEnabled val="1"/>
        </dgm:presLayoutVars>
      </dgm:prSet>
      <dgm:spPr/>
    </dgm:pt>
    <dgm:pt modelId="{406F1556-4BDC-47BB-8FB4-1D82EFED17F0}" type="pres">
      <dgm:prSet presAssocID="{556BD532-2487-4EF8-9CE8-44675063419B}" presName="sibTrans" presStyleLbl="sibTrans2D1" presStyleIdx="5" presStyleCnt="11"/>
      <dgm:spPr/>
    </dgm:pt>
    <dgm:pt modelId="{141F2944-E309-4CD3-A2C7-972571152227}" type="pres">
      <dgm:prSet presAssocID="{556BD532-2487-4EF8-9CE8-44675063419B}" presName="connectorText" presStyleLbl="sibTrans2D1" presStyleIdx="5" presStyleCnt="11"/>
      <dgm:spPr/>
    </dgm:pt>
    <dgm:pt modelId="{76FC7D8D-208F-4220-8B2A-F7C58E1E3BF2}" type="pres">
      <dgm:prSet presAssocID="{975C39D6-BE0D-4995-8E45-12592AD49762}" presName="node" presStyleLbl="node1" presStyleIdx="6" presStyleCnt="12">
        <dgm:presLayoutVars>
          <dgm:bulletEnabled val="1"/>
        </dgm:presLayoutVars>
      </dgm:prSet>
      <dgm:spPr/>
    </dgm:pt>
    <dgm:pt modelId="{232A20FA-1503-4297-B688-DA0725053EED}" type="pres">
      <dgm:prSet presAssocID="{294B27BB-A53B-467D-8EE5-6BBFA0B46F2F}" presName="sibTrans" presStyleLbl="sibTrans2D1" presStyleIdx="6" presStyleCnt="11"/>
      <dgm:spPr/>
    </dgm:pt>
    <dgm:pt modelId="{CD507F86-622A-480B-8B96-F5F3D83D719E}" type="pres">
      <dgm:prSet presAssocID="{294B27BB-A53B-467D-8EE5-6BBFA0B46F2F}" presName="connectorText" presStyleLbl="sibTrans2D1" presStyleIdx="6" presStyleCnt="11"/>
      <dgm:spPr/>
    </dgm:pt>
    <dgm:pt modelId="{AF07F242-28DD-4582-B622-B8501D03371B}" type="pres">
      <dgm:prSet presAssocID="{9CBE7279-86FB-4398-9F56-4FDFB8169D78}" presName="node" presStyleLbl="node1" presStyleIdx="7" presStyleCnt="12">
        <dgm:presLayoutVars>
          <dgm:bulletEnabled val="1"/>
        </dgm:presLayoutVars>
      </dgm:prSet>
      <dgm:spPr/>
    </dgm:pt>
    <dgm:pt modelId="{F7014643-25DA-4BA2-8CD5-6854441670BE}" type="pres">
      <dgm:prSet presAssocID="{820B5881-A998-4285-A68E-45EF78CCF476}" presName="sibTrans" presStyleLbl="sibTrans2D1" presStyleIdx="7" presStyleCnt="11"/>
      <dgm:spPr/>
    </dgm:pt>
    <dgm:pt modelId="{CBD6593C-8DF5-444D-8AD8-A37286A3DC41}" type="pres">
      <dgm:prSet presAssocID="{820B5881-A998-4285-A68E-45EF78CCF476}" presName="connectorText" presStyleLbl="sibTrans2D1" presStyleIdx="7" presStyleCnt="11"/>
      <dgm:spPr/>
    </dgm:pt>
    <dgm:pt modelId="{E7E76C5B-D4FB-41CF-BD54-3BAECA8EB037}" type="pres">
      <dgm:prSet presAssocID="{EA6069FB-DB40-4D91-A199-4E468A579821}" presName="node" presStyleLbl="node1" presStyleIdx="8" presStyleCnt="12">
        <dgm:presLayoutVars>
          <dgm:bulletEnabled val="1"/>
        </dgm:presLayoutVars>
      </dgm:prSet>
      <dgm:spPr/>
    </dgm:pt>
    <dgm:pt modelId="{F058803A-2BCB-41C2-8F97-BB8374384B4B}" type="pres">
      <dgm:prSet presAssocID="{B61389D5-ABAA-4966-B273-3F21680DEB57}" presName="sibTrans" presStyleLbl="sibTrans2D1" presStyleIdx="8" presStyleCnt="11"/>
      <dgm:spPr/>
    </dgm:pt>
    <dgm:pt modelId="{C73D1EE8-D5A0-4BCF-AD8A-8A62EEEB1E71}" type="pres">
      <dgm:prSet presAssocID="{B61389D5-ABAA-4966-B273-3F21680DEB57}" presName="connectorText" presStyleLbl="sibTrans2D1" presStyleIdx="8" presStyleCnt="11"/>
      <dgm:spPr/>
    </dgm:pt>
    <dgm:pt modelId="{0610B6C0-6650-4787-8B4B-5EEEA86445A7}" type="pres">
      <dgm:prSet presAssocID="{4A936B9F-E96C-46F0-AFC7-F35009B9C9F0}" presName="node" presStyleLbl="node1" presStyleIdx="9" presStyleCnt="12">
        <dgm:presLayoutVars>
          <dgm:bulletEnabled val="1"/>
        </dgm:presLayoutVars>
      </dgm:prSet>
      <dgm:spPr/>
    </dgm:pt>
    <dgm:pt modelId="{69EB122A-4F3E-4F0D-819C-9B717538513F}" type="pres">
      <dgm:prSet presAssocID="{079B66C8-7777-42F8-8FF0-51994A71D7A8}" presName="sibTrans" presStyleLbl="sibTrans2D1" presStyleIdx="9" presStyleCnt="11"/>
      <dgm:spPr/>
    </dgm:pt>
    <dgm:pt modelId="{18FA60DE-432F-4369-8D82-2B1192CB889A}" type="pres">
      <dgm:prSet presAssocID="{079B66C8-7777-42F8-8FF0-51994A71D7A8}" presName="connectorText" presStyleLbl="sibTrans2D1" presStyleIdx="9" presStyleCnt="11"/>
      <dgm:spPr/>
    </dgm:pt>
    <dgm:pt modelId="{C3C6FB95-BD8F-46B8-AFCF-4E0E4C81B033}" type="pres">
      <dgm:prSet presAssocID="{AB7F8221-6330-464E-8AD4-590FC23421B5}" presName="node" presStyleLbl="node1" presStyleIdx="10" presStyleCnt="12">
        <dgm:presLayoutVars>
          <dgm:bulletEnabled val="1"/>
        </dgm:presLayoutVars>
      </dgm:prSet>
      <dgm:spPr/>
    </dgm:pt>
    <dgm:pt modelId="{7F5FF6E3-1628-4E09-A376-35907207547D}" type="pres">
      <dgm:prSet presAssocID="{54145C9A-7B7E-45CE-9663-56EF14E594A4}" presName="sibTrans" presStyleLbl="sibTrans2D1" presStyleIdx="10" presStyleCnt="11"/>
      <dgm:spPr/>
    </dgm:pt>
    <dgm:pt modelId="{36D22792-D71A-4E34-9B97-FF863EF2DCF9}" type="pres">
      <dgm:prSet presAssocID="{54145C9A-7B7E-45CE-9663-56EF14E594A4}" presName="connectorText" presStyleLbl="sibTrans2D1" presStyleIdx="10" presStyleCnt="11"/>
      <dgm:spPr/>
    </dgm:pt>
    <dgm:pt modelId="{DC4A452D-95AF-4DE4-884C-6ECE66B10084}" type="pres">
      <dgm:prSet presAssocID="{B27C2C52-2CBF-4B26-9C03-90234CB9CB2F}" presName="node" presStyleLbl="node1" presStyleIdx="11" presStyleCnt="12">
        <dgm:presLayoutVars>
          <dgm:bulletEnabled val="1"/>
        </dgm:presLayoutVars>
      </dgm:prSet>
      <dgm:spPr/>
    </dgm:pt>
  </dgm:ptLst>
  <dgm:cxnLst>
    <dgm:cxn modelId="{4982CF00-63BD-4D81-B0D9-10B8548B4C83}" type="presOf" srcId="{556BD532-2487-4EF8-9CE8-44675063419B}" destId="{141F2944-E309-4CD3-A2C7-972571152227}" srcOrd="1" destOrd="0" presId="urn:microsoft.com/office/officeart/2005/8/layout/process5"/>
    <dgm:cxn modelId="{1F401812-F81C-4952-8DBB-B04EB8CA88BA}" type="presOf" srcId="{294B27BB-A53B-467D-8EE5-6BBFA0B46F2F}" destId="{CD507F86-622A-480B-8B96-F5F3D83D719E}" srcOrd="1" destOrd="0" presId="urn:microsoft.com/office/officeart/2005/8/layout/process5"/>
    <dgm:cxn modelId="{5D707E12-E586-4141-BEFA-DEAD2E8BB607}" type="presOf" srcId="{C51F6B94-EE4A-4703-9CF9-F397FAD60A68}" destId="{09E52798-4B43-4A33-9BBC-41A410F57A68}" srcOrd="1" destOrd="0" presId="urn:microsoft.com/office/officeart/2005/8/layout/process5"/>
    <dgm:cxn modelId="{BE2FDB20-1BDA-4104-95BC-78B762FAD67C}" type="presOf" srcId="{079B66C8-7777-42F8-8FF0-51994A71D7A8}" destId="{18FA60DE-432F-4369-8D82-2B1192CB889A}" srcOrd="1" destOrd="0" presId="urn:microsoft.com/office/officeart/2005/8/layout/process5"/>
    <dgm:cxn modelId="{53786522-E60D-4DE2-984A-608A003F0F27}" srcId="{EAFF5241-1354-4F94-9E7C-706D586F44A0}" destId="{EA6069FB-DB40-4D91-A199-4E468A579821}" srcOrd="8" destOrd="0" parTransId="{4431604B-A14E-4277-ACB1-A2BFE9A9A2C9}" sibTransId="{B61389D5-ABAA-4966-B273-3F21680DEB57}"/>
    <dgm:cxn modelId="{45577224-3317-4BCA-A8C5-E359DE1D04E4}" type="presOf" srcId="{BE209D32-239F-4007-B7D5-1A109855C692}" destId="{04BBFDD6-7FBF-405F-AFA7-8945055F17B6}" srcOrd="0" destOrd="0" presId="urn:microsoft.com/office/officeart/2005/8/layout/process5"/>
    <dgm:cxn modelId="{B904812E-550D-42E8-B915-3244E9272E4D}" srcId="{EAFF5241-1354-4F94-9E7C-706D586F44A0}" destId="{AB7F8221-6330-464E-8AD4-590FC23421B5}" srcOrd="10" destOrd="0" parTransId="{CC00B366-0C11-450F-9C83-9D114CBC43F2}" sibTransId="{54145C9A-7B7E-45CE-9663-56EF14E594A4}"/>
    <dgm:cxn modelId="{AAB0573E-F3C4-45CB-9289-8EC46F00D509}" type="presOf" srcId="{AA512EEB-A8B3-4DCC-A470-ED9B09390AD3}" destId="{EC0DBFF4-84E4-4DC7-B68C-7ECC08AFDADD}" srcOrd="0" destOrd="0" presId="urn:microsoft.com/office/officeart/2005/8/layout/process5"/>
    <dgm:cxn modelId="{CD3DCE5F-3219-45C4-B5DE-35DC9F37C8FA}" type="presOf" srcId="{B61389D5-ABAA-4966-B273-3F21680DEB57}" destId="{F058803A-2BCB-41C2-8F97-BB8374384B4B}" srcOrd="0" destOrd="0" presId="urn:microsoft.com/office/officeart/2005/8/layout/process5"/>
    <dgm:cxn modelId="{9C710161-23FF-414C-8E2B-7EBEC4946A99}" srcId="{EAFF5241-1354-4F94-9E7C-706D586F44A0}" destId="{975C39D6-BE0D-4995-8E45-12592AD49762}" srcOrd="6" destOrd="0" parTransId="{048D2278-E9CF-4560-B14A-2A423E74CD0B}" sibTransId="{294B27BB-A53B-467D-8EE5-6BBFA0B46F2F}"/>
    <dgm:cxn modelId="{6FD61F61-72C6-455D-AA8A-22648976095F}" type="presOf" srcId="{72037B43-9038-4F1A-871E-9C927DC2D689}" destId="{DBA1503A-09D7-4282-A300-E45AA92D0607}" srcOrd="0" destOrd="0" presId="urn:microsoft.com/office/officeart/2005/8/layout/process5"/>
    <dgm:cxn modelId="{44283263-85F5-4BD5-9715-876F297A5827}" srcId="{EAFF5241-1354-4F94-9E7C-706D586F44A0}" destId="{DF0B93CA-0E90-4D4E-85FD-F8C0FEFA8E2D}" srcOrd="0" destOrd="0" parTransId="{1700AA92-D7A4-4C1F-8E5C-050E0022FBEB}" sibTransId="{1CC732C5-AA25-4CEE-AF4A-38FFE35B5401}"/>
    <dgm:cxn modelId="{18DABC63-AADF-4A15-9B46-9FBBEAD886FB}" type="presOf" srcId="{B61389D5-ABAA-4966-B273-3F21680DEB57}" destId="{C73D1EE8-D5A0-4BCF-AD8A-8A62EEEB1E71}" srcOrd="1" destOrd="0" presId="urn:microsoft.com/office/officeart/2005/8/layout/process5"/>
    <dgm:cxn modelId="{FC546B4B-8332-4C80-9F17-2DD7888DFD5B}" srcId="{EAFF5241-1354-4F94-9E7C-706D586F44A0}" destId="{8B290D78-8F43-4F6F-A70F-4C20FEA0CFCC}" srcOrd="3" destOrd="0" parTransId="{4B72CAB1-8FCF-46D7-85DD-37FB3510CEEA}" sibTransId="{63E3509E-5F42-4645-815B-7B0FDBDD24AE}"/>
    <dgm:cxn modelId="{7E9D7D77-C297-4808-AD02-805DB95BEB5A}" type="presOf" srcId="{DF0B93CA-0E90-4D4E-85FD-F8C0FEFA8E2D}" destId="{4B2EA8F8-4551-4A06-BFA9-0FAE9E5B4CFE}" srcOrd="0" destOrd="0" presId="urn:microsoft.com/office/officeart/2005/8/layout/process5"/>
    <dgm:cxn modelId="{FEC6B157-0B6B-4323-B6EC-663E5C4467D2}" srcId="{EAFF5241-1354-4F94-9E7C-706D586F44A0}" destId="{0AEEA93B-21C5-4208-9B62-BCE2365526B3}" srcOrd="1" destOrd="0" parTransId="{41A42D41-EC4A-41A2-B8C6-EEF6501A7FB0}" sibTransId="{C51F6B94-EE4A-4703-9CF9-F397FAD60A68}"/>
    <dgm:cxn modelId="{9FDB3779-62CD-446A-ABC1-9777740689A9}" type="presOf" srcId="{63E3509E-5F42-4645-815B-7B0FDBDD24AE}" destId="{56F20A95-3D0C-458C-82CD-D3A179B2FFBF}" srcOrd="0" destOrd="0" presId="urn:microsoft.com/office/officeart/2005/8/layout/process5"/>
    <dgm:cxn modelId="{375AC37D-F17A-424F-9E44-34B0AC629B79}" type="presOf" srcId="{820B5881-A998-4285-A68E-45EF78CCF476}" destId="{CBD6593C-8DF5-444D-8AD8-A37286A3DC41}" srcOrd="1" destOrd="0" presId="urn:microsoft.com/office/officeart/2005/8/layout/process5"/>
    <dgm:cxn modelId="{02974B7F-1341-43CB-B5A8-9CD790A687CA}" type="presOf" srcId="{294B27BB-A53B-467D-8EE5-6BBFA0B46F2F}" destId="{232A20FA-1503-4297-B688-DA0725053EED}" srcOrd="0" destOrd="0" presId="urn:microsoft.com/office/officeart/2005/8/layout/process5"/>
    <dgm:cxn modelId="{717BF180-ED93-4C2B-B78C-BA79D101D560}" type="presOf" srcId="{5E81952F-72D4-4968-A3EA-BF35DBF7C132}" destId="{D79BF9E7-A6DC-4918-A2DC-F6D7A323D68F}" srcOrd="0" destOrd="0" presId="urn:microsoft.com/office/officeart/2005/8/layout/process5"/>
    <dgm:cxn modelId="{70144C8A-B983-4B57-9FE8-D0FEE8884E42}" type="presOf" srcId="{9CBE7279-86FB-4398-9F56-4FDFB8169D78}" destId="{AF07F242-28DD-4582-B622-B8501D03371B}" srcOrd="0" destOrd="0" presId="urn:microsoft.com/office/officeart/2005/8/layout/process5"/>
    <dgm:cxn modelId="{69016E8B-4189-4EB9-9D8F-742F97DBD3B8}" type="presOf" srcId="{54145C9A-7B7E-45CE-9663-56EF14E594A4}" destId="{7F5FF6E3-1628-4E09-A376-35907207547D}" srcOrd="0" destOrd="0" presId="urn:microsoft.com/office/officeart/2005/8/layout/process5"/>
    <dgm:cxn modelId="{2D4E1590-CE35-4987-ABBC-3E31B218D2F8}" type="presOf" srcId="{820B5881-A998-4285-A68E-45EF78CCF476}" destId="{F7014643-25DA-4BA2-8CD5-6854441670BE}" srcOrd="0" destOrd="0" presId="urn:microsoft.com/office/officeart/2005/8/layout/process5"/>
    <dgm:cxn modelId="{545C1A95-EBBF-4DB8-AE89-59A877C18F5D}" type="presOf" srcId="{AB7F8221-6330-464E-8AD4-590FC23421B5}" destId="{C3C6FB95-BD8F-46B8-AFCF-4E0E4C81B033}" srcOrd="0" destOrd="0" presId="urn:microsoft.com/office/officeart/2005/8/layout/process5"/>
    <dgm:cxn modelId="{756D9B95-8807-4243-AB1C-7B8D8B091B61}" srcId="{EAFF5241-1354-4F94-9E7C-706D586F44A0}" destId="{B27C2C52-2CBF-4B26-9C03-90234CB9CB2F}" srcOrd="11" destOrd="0" parTransId="{569A5958-9F12-4D7D-BB14-8E9A45E77C3D}" sibTransId="{A1D32386-E4CD-4034-B6B1-835EB77231C6}"/>
    <dgm:cxn modelId="{B210179A-0B16-4D8A-A456-4FBFC86EA5F1}" type="presOf" srcId="{1988A882-61A0-4CBA-96E5-520E5A5186CC}" destId="{C4D88BAC-80FC-430D-A4D2-0C042E358759}" srcOrd="1" destOrd="0" presId="urn:microsoft.com/office/officeart/2005/8/layout/process5"/>
    <dgm:cxn modelId="{319160A4-E840-4D7A-8D79-0002FCE16913}" type="presOf" srcId="{1988A882-61A0-4CBA-96E5-520E5A5186CC}" destId="{22007558-6D76-4B62-BC64-0D117F4A7DEE}" srcOrd="0" destOrd="0" presId="urn:microsoft.com/office/officeart/2005/8/layout/process5"/>
    <dgm:cxn modelId="{358638A8-3B43-4C61-A4FF-4A66C0A5BF60}" srcId="{EAFF5241-1354-4F94-9E7C-706D586F44A0}" destId="{BE209D32-239F-4007-B7D5-1A109855C692}" srcOrd="2" destOrd="0" parTransId="{79A91DBE-3395-49D4-BD14-21E8B9053757}" sibTransId="{5E81952F-72D4-4968-A3EA-BF35DBF7C132}"/>
    <dgm:cxn modelId="{BAEF2DAC-70BF-4B0D-AC60-8DE7F150D528}" type="presOf" srcId="{4A936B9F-E96C-46F0-AFC7-F35009B9C9F0}" destId="{0610B6C0-6650-4787-8B4B-5EEEA86445A7}" srcOrd="0" destOrd="0" presId="urn:microsoft.com/office/officeart/2005/8/layout/process5"/>
    <dgm:cxn modelId="{678C47AD-5DFB-4358-B710-C4ECE5CAF06B}" type="presOf" srcId="{1CC732C5-AA25-4CEE-AF4A-38FFE35B5401}" destId="{A69898A4-A3F7-4F20-97B5-5E80B02FA7AD}" srcOrd="0" destOrd="0" presId="urn:microsoft.com/office/officeart/2005/8/layout/process5"/>
    <dgm:cxn modelId="{CB5EE0AD-8E9C-44CA-9F4E-CF1F15D7EB95}" type="presOf" srcId="{8B290D78-8F43-4F6F-A70F-4C20FEA0CFCC}" destId="{F8C47346-8773-4FB0-AF22-651CD51DD94E}" srcOrd="0" destOrd="0" presId="urn:microsoft.com/office/officeart/2005/8/layout/process5"/>
    <dgm:cxn modelId="{316282AF-10A3-45BC-9F99-03BF8DD4D536}" type="presOf" srcId="{556BD532-2487-4EF8-9CE8-44675063419B}" destId="{406F1556-4BDC-47BB-8FB4-1D82EFED17F0}" srcOrd="0" destOrd="0" presId="urn:microsoft.com/office/officeart/2005/8/layout/process5"/>
    <dgm:cxn modelId="{B32935B1-6DB9-4105-B6AC-67410D151405}" type="presOf" srcId="{C51F6B94-EE4A-4703-9CF9-F397FAD60A68}" destId="{A5DAE506-EC7B-4F97-A4B8-64CAEAC82239}" srcOrd="0" destOrd="0" presId="urn:microsoft.com/office/officeart/2005/8/layout/process5"/>
    <dgm:cxn modelId="{AF17F2B2-3ADD-4E56-A106-84D35D331C04}" type="presOf" srcId="{EAFF5241-1354-4F94-9E7C-706D586F44A0}" destId="{B83DBFC8-1003-4F1B-977F-DA4B70BFBF4C}" srcOrd="0" destOrd="0" presId="urn:microsoft.com/office/officeart/2005/8/layout/process5"/>
    <dgm:cxn modelId="{F902FEB8-F307-4E24-A06F-47B93C75BD77}" type="presOf" srcId="{079B66C8-7777-42F8-8FF0-51994A71D7A8}" destId="{69EB122A-4F3E-4F0D-819C-9B717538513F}" srcOrd="0" destOrd="0" presId="urn:microsoft.com/office/officeart/2005/8/layout/process5"/>
    <dgm:cxn modelId="{658F6DBA-5FDD-4870-A765-FF673640B4BA}" type="presOf" srcId="{54145C9A-7B7E-45CE-9663-56EF14E594A4}" destId="{36D22792-D71A-4E34-9B97-FF863EF2DCF9}" srcOrd="1" destOrd="0" presId="urn:microsoft.com/office/officeart/2005/8/layout/process5"/>
    <dgm:cxn modelId="{5A9159BB-B050-4F49-82ED-8C2E96658E6E}" type="presOf" srcId="{0AEEA93B-21C5-4208-9B62-BCE2365526B3}" destId="{414DC3D4-E0A3-491A-A55B-FE475C5181B4}" srcOrd="0" destOrd="0" presId="urn:microsoft.com/office/officeart/2005/8/layout/process5"/>
    <dgm:cxn modelId="{1D3F3BCC-72FC-4CDA-B1D7-2A8DE8EE648F}" type="presOf" srcId="{5E81952F-72D4-4968-A3EA-BF35DBF7C132}" destId="{1669ED54-0030-4E6B-AA6C-7548B316F20C}" srcOrd="1" destOrd="0" presId="urn:microsoft.com/office/officeart/2005/8/layout/process5"/>
    <dgm:cxn modelId="{C691FFCD-6D7A-492B-A0A0-CC7080BFD713}" type="presOf" srcId="{EA6069FB-DB40-4D91-A199-4E468A579821}" destId="{E7E76C5B-D4FB-41CF-BD54-3BAECA8EB037}" srcOrd="0" destOrd="0" presId="urn:microsoft.com/office/officeart/2005/8/layout/process5"/>
    <dgm:cxn modelId="{A61856CE-882E-4F46-B10F-6770F19C5891}" type="presOf" srcId="{B27C2C52-2CBF-4B26-9C03-90234CB9CB2F}" destId="{DC4A452D-95AF-4DE4-884C-6ECE66B10084}" srcOrd="0" destOrd="0" presId="urn:microsoft.com/office/officeart/2005/8/layout/process5"/>
    <dgm:cxn modelId="{644EEDD2-57FB-4AC0-A64B-C592729E4DDB}" srcId="{EAFF5241-1354-4F94-9E7C-706D586F44A0}" destId="{9CBE7279-86FB-4398-9F56-4FDFB8169D78}" srcOrd="7" destOrd="0" parTransId="{6C20DEEC-0E2C-415C-A390-AF3148BCF61B}" sibTransId="{820B5881-A998-4285-A68E-45EF78CCF476}"/>
    <dgm:cxn modelId="{E0E207D5-BAFB-448F-803A-906F46575D0F}" srcId="{EAFF5241-1354-4F94-9E7C-706D586F44A0}" destId="{4A936B9F-E96C-46F0-AFC7-F35009B9C9F0}" srcOrd="9" destOrd="0" parTransId="{F8483612-ED9E-4647-A392-F7083D1B9CAB}" sibTransId="{079B66C8-7777-42F8-8FF0-51994A71D7A8}"/>
    <dgm:cxn modelId="{4C05C5D6-6F12-484F-8B10-6B70993A9A7D}" type="presOf" srcId="{63E3509E-5F42-4645-815B-7B0FDBDD24AE}" destId="{00F4C8AF-EB9F-41C3-8839-19A5C361A39E}" srcOrd="1" destOrd="0" presId="urn:microsoft.com/office/officeart/2005/8/layout/process5"/>
    <dgm:cxn modelId="{F9587FD8-EA7B-4A26-B549-549131B43080}" type="presOf" srcId="{975C39D6-BE0D-4995-8E45-12592AD49762}" destId="{76FC7D8D-208F-4220-8B2A-F7C58E1E3BF2}" srcOrd="0" destOrd="0" presId="urn:microsoft.com/office/officeart/2005/8/layout/process5"/>
    <dgm:cxn modelId="{DC9398E8-C361-4BE7-B6FF-E17D05A18C9E}" srcId="{EAFF5241-1354-4F94-9E7C-706D586F44A0}" destId="{72037B43-9038-4F1A-871E-9C927DC2D689}" srcOrd="4" destOrd="0" parTransId="{E63FC030-4631-4E9B-80C1-547033FA94A9}" sibTransId="{1988A882-61A0-4CBA-96E5-520E5A5186CC}"/>
    <dgm:cxn modelId="{19A9CFEF-92F8-417C-9F53-1EB1FC3F43A8}" type="presOf" srcId="{1CC732C5-AA25-4CEE-AF4A-38FFE35B5401}" destId="{A416C373-FE4D-4EE4-B776-A57BA9E8463B}" srcOrd="1" destOrd="0" presId="urn:microsoft.com/office/officeart/2005/8/layout/process5"/>
    <dgm:cxn modelId="{04F3A2FA-CE10-46B6-9ECF-79254A454B4C}" srcId="{EAFF5241-1354-4F94-9E7C-706D586F44A0}" destId="{AA512EEB-A8B3-4DCC-A470-ED9B09390AD3}" srcOrd="5" destOrd="0" parTransId="{145E5121-2407-479E-A5A8-B0A87C103C8F}" sibTransId="{556BD532-2487-4EF8-9CE8-44675063419B}"/>
    <dgm:cxn modelId="{71705C95-F310-4E96-8E8D-33052E9DF2EF}" type="presParOf" srcId="{B83DBFC8-1003-4F1B-977F-DA4B70BFBF4C}" destId="{4B2EA8F8-4551-4A06-BFA9-0FAE9E5B4CFE}" srcOrd="0" destOrd="0" presId="urn:microsoft.com/office/officeart/2005/8/layout/process5"/>
    <dgm:cxn modelId="{E1909793-F909-4150-A0CA-0FAB006AA873}" type="presParOf" srcId="{B83DBFC8-1003-4F1B-977F-DA4B70BFBF4C}" destId="{A69898A4-A3F7-4F20-97B5-5E80B02FA7AD}" srcOrd="1" destOrd="0" presId="urn:microsoft.com/office/officeart/2005/8/layout/process5"/>
    <dgm:cxn modelId="{9E88505D-3E15-43C3-A55A-5E538BCB2DEE}" type="presParOf" srcId="{A69898A4-A3F7-4F20-97B5-5E80B02FA7AD}" destId="{A416C373-FE4D-4EE4-B776-A57BA9E8463B}" srcOrd="0" destOrd="0" presId="urn:microsoft.com/office/officeart/2005/8/layout/process5"/>
    <dgm:cxn modelId="{2D677468-0428-4F8E-834D-049B0E467410}" type="presParOf" srcId="{B83DBFC8-1003-4F1B-977F-DA4B70BFBF4C}" destId="{414DC3D4-E0A3-491A-A55B-FE475C5181B4}" srcOrd="2" destOrd="0" presId="urn:microsoft.com/office/officeart/2005/8/layout/process5"/>
    <dgm:cxn modelId="{6036B1D2-B418-4667-A468-F14FB5BED713}" type="presParOf" srcId="{B83DBFC8-1003-4F1B-977F-DA4B70BFBF4C}" destId="{A5DAE506-EC7B-4F97-A4B8-64CAEAC82239}" srcOrd="3" destOrd="0" presId="urn:microsoft.com/office/officeart/2005/8/layout/process5"/>
    <dgm:cxn modelId="{592EFF34-6045-47A0-87F7-D720C8E1C74B}" type="presParOf" srcId="{A5DAE506-EC7B-4F97-A4B8-64CAEAC82239}" destId="{09E52798-4B43-4A33-9BBC-41A410F57A68}" srcOrd="0" destOrd="0" presId="urn:microsoft.com/office/officeart/2005/8/layout/process5"/>
    <dgm:cxn modelId="{9888B373-3796-4E9A-9F07-263D6D0337D9}" type="presParOf" srcId="{B83DBFC8-1003-4F1B-977F-DA4B70BFBF4C}" destId="{04BBFDD6-7FBF-405F-AFA7-8945055F17B6}" srcOrd="4" destOrd="0" presId="urn:microsoft.com/office/officeart/2005/8/layout/process5"/>
    <dgm:cxn modelId="{40E380AD-6853-449E-A2DC-49676F4E25E8}" type="presParOf" srcId="{B83DBFC8-1003-4F1B-977F-DA4B70BFBF4C}" destId="{D79BF9E7-A6DC-4918-A2DC-F6D7A323D68F}" srcOrd="5" destOrd="0" presId="urn:microsoft.com/office/officeart/2005/8/layout/process5"/>
    <dgm:cxn modelId="{BA773C2D-DB18-4F07-B277-B261B7643C35}" type="presParOf" srcId="{D79BF9E7-A6DC-4918-A2DC-F6D7A323D68F}" destId="{1669ED54-0030-4E6B-AA6C-7548B316F20C}" srcOrd="0" destOrd="0" presId="urn:microsoft.com/office/officeart/2005/8/layout/process5"/>
    <dgm:cxn modelId="{053F5EF9-53A5-488E-B318-E3EDB59BF156}" type="presParOf" srcId="{B83DBFC8-1003-4F1B-977F-DA4B70BFBF4C}" destId="{F8C47346-8773-4FB0-AF22-651CD51DD94E}" srcOrd="6" destOrd="0" presId="urn:microsoft.com/office/officeart/2005/8/layout/process5"/>
    <dgm:cxn modelId="{4EA76E63-58DD-4527-9D9B-83A48366422E}" type="presParOf" srcId="{B83DBFC8-1003-4F1B-977F-DA4B70BFBF4C}" destId="{56F20A95-3D0C-458C-82CD-D3A179B2FFBF}" srcOrd="7" destOrd="0" presId="urn:microsoft.com/office/officeart/2005/8/layout/process5"/>
    <dgm:cxn modelId="{839819D0-CD00-4535-AFAA-445CD118C84A}" type="presParOf" srcId="{56F20A95-3D0C-458C-82CD-D3A179B2FFBF}" destId="{00F4C8AF-EB9F-41C3-8839-19A5C361A39E}" srcOrd="0" destOrd="0" presId="urn:microsoft.com/office/officeart/2005/8/layout/process5"/>
    <dgm:cxn modelId="{2CFAE9AB-3D37-41F9-BF25-A09557531023}" type="presParOf" srcId="{B83DBFC8-1003-4F1B-977F-DA4B70BFBF4C}" destId="{DBA1503A-09D7-4282-A300-E45AA92D0607}" srcOrd="8" destOrd="0" presId="urn:microsoft.com/office/officeart/2005/8/layout/process5"/>
    <dgm:cxn modelId="{B163D334-C75D-453D-8F5B-DAC42CF5EDC6}" type="presParOf" srcId="{B83DBFC8-1003-4F1B-977F-DA4B70BFBF4C}" destId="{22007558-6D76-4B62-BC64-0D117F4A7DEE}" srcOrd="9" destOrd="0" presId="urn:microsoft.com/office/officeart/2005/8/layout/process5"/>
    <dgm:cxn modelId="{C6AD9EC6-E9DC-46F8-B4D5-68F1BBF3A8A4}" type="presParOf" srcId="{22007558-6D76-4B62-BC64-0D117F4A7DEE}" destId="{C4D88BAC-80FC-430D-A4D2-0C042E358759}" srcOrd="0" destOrd="0" presId="urn:microsoft.com/office/officeart/2005/8/layout/process5"/>
    <dgm:cxn modelId="{53C62151-820C-4868-AB5B-4DA63465110D}" type="presParOf" srcId="{B83DBFC8-1003-4F1B-977F-DA4B70BFBF4C}" destId="{EC0DBFF4-84E4-4DC7-B68C-7ECC08AFDADD}" srcOrd="10" destOrd="0" presId="urn:microsoft.com/office/officeart/2005/8/layout/process5"/>
    <dgm:cxn modelId="{A99CEA8B-CAD7-4EC6-B82F-D060EFBCD53E}" type="presParOf" srcId="{B83DBFC8-1003-4F1B-977F-DA4B70BFBF4C}" destId="{406F1556-4BDC-47BB-8FB4-1D82EFED17F0}" srcOrd="11" destOrd="0" presId="urn:microsoft.com/office/officeart/2005/8/layout/process5"/>
    <dgm:cxn modelId="{7D9F5225-A322-4B7B-88DD-C35D54743E35}" type="presParOf" srcId="{406F1556-4BDC-47BB-8FB4-1D82EFED17F0}" destId="{141F2944-E309-4CD3-A2C7-972571152227}" srcOrd="0" destOrd="0" presId="urn:microsoft.com/office/officeart/2005/8/layout/process5"/>
    <dgm:cxn modelId="{38A2684D-5074-46EF-A12D-1EE76C003702}" type="presParOf" srcId="{B83DBFC8-1003-4F1B-977F-DA4B70BFBF4C}" destId="{76FC7D8D-208F-4220-8B2A-F7C58E1E3BF2}" srcOrd="12" destOrd="0" presId="urn:microsoft.com/office/officeart/2005/8/layout/process5"/>
    <dgm:cxn modelId="{077D903E-6ADF-4175-A44D-045714B289CC}" type="presParOf" srcId="{B83DBFC8-1003-4F1B-977F-DA4B70BFBF4C}" destId="{232A20FA-1503-4297-B688-DA0725053EED}" srcOrd="13" destOrd="0" presId="urn:microsoft.com/office/officeart/2005/8/layout/process5"/>
    <dgm:cxn modelId="{540BC90C-8FBD-4E38-A5F8-8B069B0B9C76}" type="presParOf" srcId="{232A20FA-1503-4297-B688-DA0725053EED}" destId="{CD507F86-622A-480B-8B96-F5F3D83D719E}" srcOrd="0" destOrd="0" presId="urn:microsoft.com/office/officeart/2005/8/layout/process5"/>
    <dgm:cxn modelId="{1B012ECB-FCDB-41F7-B6D3-516C94FE6C24}" type="presParOf" srcId="{B83DBFC8-1003-4F1B-977F-DA4B70BFBF4C}" destId="{AF07F242-28DD-4582-B622-B8501D03371B}" srcOrd="14" destOrd="0" presId="urn:microsoft.com/office/officeart/2005/8/layout/process5"/>
    <dgm:cxn modelId="{6099E724-7227-4C67-BB4F-36F4A03836EB}" type="presParOf" srcId="{B83DBFC8-1003-4F1B-977F-DA4B70BFBF4C}" destId="{F7014643-25DA-4BA2-8CD5-6854441670BE}" srcOrd="15" destOrd="0" presId="urn:microsoft.com/office/officeart/2005/8/layout/process5"/>
    <dgm:cxn modelId="{90BA42E1-D5B0-44B8-8ABA-9B77EA2ABA2F}" type="presParOf" srcId="{F7014643-25DA-4BA2-8CD5-6854441670BE}" destId="{CBD6593C-8DF5-444D-8AD8-A37286A3DC41}" srcOrd="0" destOrd="0" presId="urn:microsoft.com/office/officeart/2005/8/layout/process5"/>
    <dgm:cxn modelId="{18923C58-29A5-48D1-A003-3BA2FB3DC8B6}" type="presParOf" srcId="{B83DBFC8-1003-4F1B-977F-DA4B70BFBF4C}" destId="{E7E76C5B-D4FB-41CF-BD54-3BAECA8EB037}" srcOrd="16" destOrd="0" presId="urn:microsoft.com/office/officeart/2005/8/layout/process5"/>
    <dgm:cxn modelId="{DC181737-4CCB-49AE-B29D-8796E5E7238C}" type="presParOf" srcId="{B83DBFC8-1003-4F1B-977F-DA4B70BFBF4C}" destId="{F058803A-2BCB-41C2-8F97-BB8374384B4B}" srcOrd="17" destOrd="0" presId="urn:microsoft.com/office/officeart/2005/8/layout/process5"/>
    <dgm:cxn modelId="{05FC6AAB-B694-4CD3-A6C0-7E4690EA8BE0}" type="presParOf" srcId="{F058803A-2BCB-41C2-8F97-BB8374384B4B}" destId="{C73D1EE8-D5A0-4BCF-AD8A-8A62EEEB1E71}" srcOrd="0" destOrd="0" presId="urn:microsoft.com/office/officeart/2005/8/layout/process5"/>
    <dgm:cxn modelId="{25EF402C-64F5-40DF-82EC-198364CBE8A7}" type="presParOf" srcId="{B83DBFC8-1003-4F1B-977F-DA4B70BFBF4C}" destId="{0610B6C0-6650-4787-8B4B-5EEEA86445A7}" srcOrd="18" destOrd="0" presId="urn:microsoft.com/office/officeart/2005/8/layout/process5"/>
    <dgm:cxn modelId="{64C6F713-3326-4C5C-83DE-3FFBEFC7D4B1}" type="presParOf" srcId="{B83DBFC8-1003-4F1B-977F-DA4B70BFBF4C}" destId="{69EB122A-4F3E-4F0D-819C-9B717538513F}" srcOrd="19" destOrd="0" presId="urn:microsoft.com/office/officeart/2005/8/layout/process5"/>
    <dgm:cxn modelId="{FF6011FF-7009-4A1A-A04C-E9838BC6D97C}" type="presParOf" srcId="{69EB122A-4F3E-4F0D-819C-9B717538513F}" destId="{18FA60DE-432F-4369-8D82-2B1192CB889A}" srcOrd="0" destOrd="0" presId="urn:microsoft.com/office/officeart/2005/8/layout/process5"/>
    <dgm:cxn modelId="{D443766D-3101-436F-9633-F71B7DAA10A6}" type="presParOf" srcId="{B83DBFC8-1003-4F1B-977F-DA4B70BFBF4C}" destId="{C3C6FB95-BD8F-46B8-AFCF-4E0E4C81B033}" srcOrd="20" destOrd="0" presId="urn:microsoft.com/office/officeart/2005/8/layout/process5"/>
    <dgm:cxn modelId="{2627EA98-C0B6-41F4-8A20-8777A71372E6}" type="presParOf" srcId="{B83DBFC8-1003-4F1B-977F-DA4B70BFBF4C}" destId="{7F5FF6E3-1628-4E09-A376-35907207547D}" srcOrd="21" destOrd="0" presId="urn:microsoft.com/office/officeart/2005/8/layout/process5"/>
    <dgm:cxn modelId="{2466C776-2B6E-4274-8865-99C6B636D859}" type="presParOf" srcId="{7F5FF6E3-1628-4E09-A376-35907207547D}" destId="{36D22792-D71A-4E34-9B97-FF863EF2DCF9}" srcOrd="0" destOrd="0" presId="urn:microsoft.com/office/officeart/2005/8/layout/process5"/>
    <dgm:cxn modelId="{36B70EA6-0ED1-44A3-AB93-A9876AFEB264}" type="presParOf" srcId="{B83DBFC8-1003-4F1B-977F-DA4B70BFBF4C}" destId="{DC4A452D-95AF-4DE4-884C-6ECE66B10084}" srcOrd="2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6004B3-15FB-40F9-BFA1-F4DF7CD35F1C}"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3ED1C2A-11E6-47DE-A633-727FCDC390AE}">
      <dgm:prSet custT="1"/>
      <dgm:spPr/>
      <dgm:t>
        <a:bodyPr/>
        <a:lstStyle/>
        <a:p>
          <a:pPr>
            <a:lnSpc>
              <a:spcPct val="100000"/>
            </a:lnSpc>
          </a:pPr>
          <a:r>
            <a:rPr lang="en-US" sz="2000"/>
            <a:t>Screening using SSQ</a:t>
          </a:r>
          <a:r>
            <a:rPr lang="en-US" sz="2000" baseline="30000"/>
            <a:t>1</a:t>
          </a:r>
          <a:r>
            <a:rPr lang="en-US" sz="2000"/>
            <a:t> and PHQ-9</a:t>
          </a:r>
          <a:r>
            <a:rPr lang="en-US" sz="2000" baseline="30000"/>
            <a:t>2</a:t>
          </a:r>
        </a:p>
      </dgm:t>
    </dgm:pt>
    <dgm:pt modelId="{1D8BBFF3-627E-46A1-BE12-65C259442ACF}" type="parTrans" cxnId="{E9ADEEDF-CEEB-4410-8AB1-FB4E6A60499A}">
      <dgm:prSet/>
      <dgm:spPr/>
      <dgm:t>
        <a:bodyPr/>
        <a:lstStyle/>
        <a:p>
          <a:endParaRPr lang="en-US" sz="1800"/>
        </a:p>
      </dgm:t>
    </dgm:pt>
    <dgm:pt modelId="{C0260AA7-E244-478F-B536-0C6F52D54764}" type="sibTrans" cxnId="{E9ADEEDF-CEEB-4410-8AB1-FB4E6A60499A}">
      <dgm:prSet/>
      <dgm:spPr/>
      <dgm:t>
        <a:bodyPr/>
        <a:lstStyle/>
        <a:p>
          <a:endParaRPr lang="en-US" sz="1800"/>
        </a:p>
      </dgm:t>
    </dgm:pt>
    <dgm:pt modelId="{4D85C2B3-6FE4-4A76-AFB3-2C8CCEEEE07F}">
      <dgm:prSet custT="1"/>
      <dgm:spPr/>
      <dgm:t>
        <a:bodyPr/>
        <a:lstStyle/>
        <a:p>
          <a:pPr>
            <a:lnSpc>
              <a:spcPct val="100000"/>
            </a:lnSpc>
          </a:pPr>
          <a:r>
            <a:rPr lang="en-US" sz="2000"/>
            <a:t>Individual counselling sessions</a:t>
          </a:r>
        </a:p>
      </dgm:t>
    </dgm:pt>
    <dgm:pt modelId="{2110215E-CA4B-4DE3-8CA3-BE2CE3DE02FB}" type="parTrans" cxnId="{47573B0A-9CAB-4024-8CE1-59B846E26633}">
      <dgm:prSet/>
      <dgm:spPr/>
      <dgm:t>
        <a:bodyPr/>
        <a:lstStyle/>
        <a:p>
          <a:endParaRPr lang="en-US" sz="1800"/>
        </a:p>
      </dgm:t>
    </dgm:pt>
    <dgm:pt modelId="{FD90FED0-9FC0-4DD5-B2B2-80841C07BD13}" type="sibTrans" cxnId="{47573B0A-9CAB-4024-8CE1-59B846E26633}">
      <dgm:prSet/>
      <dgm:spPr/>
      <dgm:t>
        <a:bodyPr/>
        <a:lstStyle/>
        <a:p>
          <a:endParaRPr lang="en-US" sz="1800"/>
        </a:p>
      </dgm:t>
    </dgm:pt>
    <dgm:pt modelId="{D739D64E-2F9C-4D55-98EB-B6B3DC0EA649}">
      <dgm:prSet custT="1"/>
      <dgm:spPr/>
      <dgm:t>
        <a:bodyPr/>
        <a:lstStyle/>
        <a:p>
          <a:pPr>
            <a:lnSpc>
              <a:spcPct val="100000"/>
            </a:lnSpc>
          </a:pPr>
          <a:r>
            <a:rPr lang="en-US" sz="2000"/>
            <a:t>Problem identification and exploration</a:t>
          </a:r>
        </a:p>
      </dgm:t>
    </dgm:pt>
    <dgm:pt modelId="{571A11DA-684B-46B5-AD53-2EBEF90CFE18}" type="parTrans" cxnId="{18D76C97-E471-480F-8B47-6BBFEEABDC98}">
      <dgm:prSet/>
      <dgm:spPr/>
      <dgm:t>
        <a:bodyPr/>
        <a:lstStyle/>
        <a:p>
          <a:endParaRPr lang="en-US" sz="1800"/>
        </a:p>
      </dgm:t>
    </dgm:pt>
    <dgm:pt modelId="{9A26300C-6DBD-4BE2-90B4-6E667E85C55E}" type="sibTrans" cxnId="{18D76C97-E471-480F-8B47-6BBFEEABDC98}">
      <dgm:prSet/>
      <dgm:spPr/>
      <dgm:t>
        <a:bodyPr/>
        <a:lstStyle/>
        <a:p>
          <a:endParaRPr lang="en-US" sz="1800"/>
        </a:p>
      </dgm:t>
    </dgm:pt>
    <dgm:pt modelId="{BDE9D650-5F0E-4DB7-9B92-3F74C7DD63EA}">
      <dgm:prSet custT="1"/>
      <dgm:spPr/>
      <dgm:t>
        <a:bodyPr/>
        <a:lstStyle/>
        <a:p>
          <a:pPr>
            <a:lnSpc>
              <a:spcPct val="100000"/>
            </a:lnSpc>
          </a:pPr>
          <a:r>
            <a:rPr lang="en-US" sz="2000"/>
            <a:t>Action planning and implement-</a:t>
          </a:r>
          <a:r>
            <a:rPr lang="en-US" sz="2000" err="1"/>
            <a:t>ation</a:t>
          </a:r>
          <a:endParaRPr lang="en-US" sz="2000"/>
        </a:p>
      </dgm:t>
    </dgm:pt>
    <dgm:pt modelId="{AA7196E3-21CE-4A12-A9BB-D82CA94E3679}" type="parTrans" cxnId="{7E48200A-03AE-426C-AE63-BF5A03F3334C}">
      <dgm:prSet/>
      <dgm:spPr/>
      <dgm:t>
        <a:bodyPr/>
        <a:lstStyle/>
        <a:p>
          <a:endParaRPr lang="en-US" sz="1800"/>
        </a:p>
      </dgm:t>
    </dgm:pt>
    <dgm:pt modelId="{AFF46E4B-070B-42E9-8948-94EFDD27B14C}" type="sibTrans" cxnId="{7E48200A-03AE-426C-AE63-BF5A03F3334C}">
      <dgm:prSet/>
      <dgm:spPr/>
      <dgm:t>
        <a:bodyPr/>
        <a:lstStyle/>
        <a:p>
          <a:endParaRPr lang="en-US" sz="1800"/>
        </a:p>
      </dgm:t>
    </dgm:pt>
    <dgm:pt modelId="{D6AC9416-BA54-4CB9-B2F7-2386DC068567}">
      <dgm:prSet custT="1"/>
      <dgm:spPr/>
      <dgm:t>
        <a:bodyPr/>
        <a:lstStyle/>
        <a:p>
          <a:pPr>
            <a:lnSpc>
              <a:spcPct val="100000"/>
            </a:lnSpc>
          </a:pPr>
          <a:r>
            <a:rPr lang="en-US" sz="2000"/>
            <a:t>Follow-up and group support</a:t>
          </a:r>
        </a:p>
      </dgm:t>
    </dgm:pt>
    <dgm:pt modelId="{4B2C9FEB-E6EB-4104-829A-C90106BD6D1C}" type="parTrans" cxnId="{CC992B0C-0DD4-49CB-BFA0-24B2A559E497}">
      <dgm:prSet/>
      <dgm:spPr/>
      <dgm:t>
        <a:bodyPr/>
        <a:lstStyle/>
        <a:p>
          <a:endParaRPr lang="en-US" sz="1800"/>
        </a:p>
      </dgm:t>
    </dgm:pt>
    <dgm:pt modelId="{BBACF416-CE30-460A-B4DE-2F83BE7188D6}" type="sibTrans" cxnId="{CC992B0C-0DD4-49CB-BFA0-24B2A559E497}">
      <dgm:prSet/>
      <dgm:spPr/>
      <dgm:t>
        <a:bodyPr/>
        <a:lstStyle/>
        <a:p>
          <a:endParaRPr lang="en-US" sz="1800"/>
        </a:p>
      </dgm:t>
    </dgm:pt>
    <dgm:pt modelId="{F98279B3-5164-4DF9-91FD-8B9C4B69DC8A}" type="pres">
      <dgm:prSet presAssocID="{B96004B3-15FB-40F9-BFA1-F4DF7CD35F1C}" presName="root" presStyleCnt="0">
        <dgm:presLayoutVars>
          <dgm:dir/>
          <dgm:resizeHandles val="exact"/>
        </dgm:presLayoutVars>
      </dgm:prSet>
      <dgm:spPr/>
    </dgm:pt>
    <dgm:pt modelId="{F5B2A7F5-29BE-4F4F-9003-9AFD01027435}" type="pres">
      <dgm:prSet presAssocID="{43ED1C2A-11E6-47DE-A633-727FCDC390AE}" presName="compNode" presStyleCnt="0"/>
      <dgm:spPr/>
    </dgm:pt>
    <dgm:pt modelId="{C7AC7247-D6BA-4BA7-93CC-2765B9A4277E}" type="pres">
      <dgm:prSet presAssocID="{43ED1C2A-11E6-47DE-A633-727FCDC390A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st tubes"/>
        </a:ext>
      </dgm:extLst>
    </dgm:pt>
    <dgm:pt modelId="{544CF725-1C03-4294-9B4D-3BF9A3308FF3}" type="pres">
      <dgm:prSet presAssocID="{43ED1C2A-11E6-47DE-A633-727FCDC390AE}" presName="spaceRect" presStyleCnt="0"/>
      <dgm:spPr/>
    </dgm:pt>
    <dgm:pt modelId="{D3A46A3E-28A8-4EA9-930E-3EAA62EC8065}" type="pres">
      <dgm:prSet presAssocID="{43ED1C2A-11E6-47DE-A633-727FCDC390AE}" presName="textRect" presStyleLbl="revTx" presStyleIdx="0" presStyleCnt="5">
        <dgm:presLayoutVars>
          <dgm:chMax val="1"/>
          <dgm:chPref val="1"/>
        </dgm:presLayoutVars>
      </dgm:prSet>
      <dgm:spPr/>
    </dgm:pt>
    <dgm:pt modelId="{B43BDEB6-5676-4595-B3DC-22791F80F7E8}" type="pres">
      <dgm:prSet presAssocID="{C0260AA7-E244-478F-B536-0C6F52D54764}" presName="sibTrans" presStyleCnt="0"/>
      <dgm:spPr/>
    </dgm:pt>
    <dgm:pt modelId="{508D464D-F55A-40E4-9232-1B1B2B2F9F8A}" type="pres">
      <dgm:prSet presAssocID="{4D85C2B3-6FE4-4A76-AFB3-2C8CCEEEE07F}" presName="compNode" presStyleCnt="0"/>
      <dgm:spPr/>
    </dgm:pt>
    <dgm:pt modelId="{C5E60EFE-7103-442E-A1C6-62716CEE2FBC}" type="pres">
      <dgm:prSet presAssocID="{4D85C2B3-6FE4-4A76-AFB3-2C8CCEEEE07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6BC3CE90-80CE-4FDF-82FC-255421D64777}" type="pres">
      <dgm:prSet presAssocID="{4D85C2B3-6FE4-4A76-AFB3-2C8CCEEEE07F}" presName="spaceRect" presStyleCnt="0"/>
      <dgm:spPr/>
    </dgm:pt>
    <dgm:pt modelId="{B3171E58-FE56-4713-8ED0-C89E9A183C7E}" type="pres">
      <dgm:prSet presAssocID="{4D85C2B3-6FE4-4A76-AFB3-2C8CCEEEE07F}" presName="textRect" presStyleLbl="revTx" presStyleIdx="1" presStyleCnt="5">
        <dgm:presLayoutVars>
          <dgm:chMax val="1"/>
          <dgm:chPref val="1"/>
        </dgm:presLayoutVars>
      </dgm:prSet>
      <dgm:spPr/>
    </dgm:pt>
    <dgm:pt modelId="{5413BC4E-9D9A-4751-94BB-866F7C2E0E48}" type="pres">
      <dgm:prSet presAssocID="{FD90FED0-9FC0-4DD5-B2B2-80841C07BD13}" presName="sibTrans" presStyleCnt="0"/>
      <dgm:spPr/>
    </dgm:pt>
    <dgm:pt modelId="{993745E3-CCCE-42D5-9B75-DF2FC811A390}" type="pres">
      <dgm:prSet presAssocID="{D739D64E-2F9C-4D55-98EB-B6B3DC0EA649}" presName="compNode" presStyleCnt="0"/>
      <dgm:spPr/>
    </dgm:pt>
    <dgm:pt modelId="{BB0009AA-FF9C-4675-B9A3-042D19E20E98}" type="pres">
      <dgm:prSet presAssocID="{D739D64E-2F9C-4D55-98EB-B6B3DC0EA64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1D582788-A05C-478D-84EF-9C71322A7FC8}" type="pres">
      <dgm:prSet presAssocID="{D739D64E-2F9C-4D55-98EB-B6B3DC0EA649}" presName="spaceRect" presStyleCnt="0"/>
      <dgm:spPr/>
    </dgm:pt>
    <dgm:pt modelId="{32CBDC59-D513-4BBD-AD1C-EAB2AFEBFE89}" type="pres">
      <dgm:prSet presAssocID="{D739D64E-2F9C-4D55-98EB-B6B3DC0EA649}" presName="textRect" presStyleLbl="revTx" presStyleIdx="2" presStyleCnt="5">
        <dgm:presLayoutVars>
          <dgm:chMax val="1"/>
          <dgm:chPref val="1"/>
        </dgm:presLayoutVars>
      </dgm:prSet>
      <dgm:spPr/>
    </dgm:pt>
    <dgm:pt modelId="{98865B4D-F4A1-4FEC-B883-D638A52459BE}" type="pres">
      <dgm:prSet presAssocID="{9A26300C-6DBD-4BE2-90B4-6E667E85C55E}" presName="sibTrans" presStyleCnt="0"/>
      <dgm:spPr/>
    </dgm:pt>
    <dgm:pt modelId="{8207F639-9BFF-4719-8E02-3BC0428824C4}" type="pres">
      <dgm:prSet presAssocID="{BDE9D650-5F0E-4DB7-9B92-3F74C7DD63EA}" presName="compNode" presStyleCnt="0"/>
      <dgm:spPr/>
    </dgm:pt>
    <dgm:pt modelId="{B8A7ABEA-1B07-4C94-9373-94313259BC07}" type="pres">
      <dgm:prSet presAssocID="{BDE9D650-5F0E-4DB7-9B92-3F74C7DD63E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67233A7F-A3B7-4E9A-BD34-BBED16AB612B}" type="pres">
      <dgm:prSet presAssocID="{BDE9D650-5F0E-4DB7-9B92-3F74C7DD63EA}" presName="spaceRect" presStyleCnt="0"/>
      <dgm:spPr/>
    </dgm:pt>
    <dgm:pt modelId="{059CCF6F-8D82-416D-9D4F-341E7A8BE4B7}" type="pres">
      <dgm:prSet presAssocID="{BDE9D650-5F0E-4DB7-9B92-3F74C7DD63EA}" presName="textRect" presStyleLbl="revTx" presStyleIdx="3" presStyleCnt="5">
        <dgm:presLayoutVars>
          <dgm:chMax val="1"/>
          <dgm:chPref val="1"/>
        </dgm:presLayoutVars>
      </dgm:prSet>
      <dgm:spPr/>
    </dgm:pt>
    <dgm:pt modelId="{0AD97675-74B3-4CD8-AA3D-7161A47D01B2}" type="pres">
      <dgm:prSet presAssocID="{AFF46E4B-070B-42E9-8948-94EFDD27B14C}" presName="sibTrans" presStyleCnt="0"/>
      <dgm:spPr/>
    </dgm:pt>
    <dgm:pt modelId="{3A07CF12-B833-4404-9CCD-1C45C3AF23B0}" type="pres">
      <dgm:prSet presAssocID="{D6AC9416-BA54-4CB9-B2F7-2386DC068567}" presName="compNode" presStyleCnt="0"/>
      <dgm:spPr/>
    </dgm:pt>
    <dgm:pt modelId="{808F818A-0A1F-45ED-A729-A098FD5DB7C0}" type="pres">
      <dgm:prSet presAssocID="{D6AC9416-BA54-4CB9-B2F7-2386DC06856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all center"/>
        </a:ext>
      </dgm:extLst>
    </dgm:pt>
    <dgm:pt modelId="{E1E7D8DA-40B9-4B2F-8F33-C56036CBF30F}" type="pres">
      <dgm:prSet presAssocID="{D6AC9416-BA54-4CB9-B2F7-2386DC068567}" presName="spaceRect" presStyleCnt="0"/>
      <dgm:spPr/>
    </dgm:pt>
    <dgm:pt modelId="{94D3B63F-641A-4F39-97ED-7F6FBB495095}" type="pres">
      <dgm:prSet presAssocID="{D6AC9416-BA54-4CB9-B2F7-2386DC068567}" presName="textRect" presStyleLbl="revTx" presStyleIdx="4" presStyleCnt="5">
        <dgm:presLayoutVars>
          <dgm:chMax val="1"/>
          <dgm:chPref val="1"/>
        </dgm:presLayoutVars>
      </dgm:prSet>
      <dgm:spPr/>
    </dgm:pt>
  </dgm:ptLst>
  <dgm:cxnLst>
    <dgm:cxn modelId="{0E192E09-30C3-49B5-9F0B-7B2F5CB037FE}" type="presOf" srcId="{4D85C2B3-6FE4-4A76-AFB3-2C8CCEEEE07F}" destId="{B3171E58-FE56-4713-8ED0-C89E9A183C7E}" srcOrd="0" destOrd="0" presId="urn:microsoft.com/office/officeart/2018/2/layout/IconLabelList"/>
    <dgm:cxn modelId="{7E48200A-03AE-426C-AE63-BF5A03F3334C}" srcId="{B96004B3-15FB-40F9-BFA1-F4DF7CD35F1C}" destId="{BDE9D650-5F0E-4DB7-9B92-3F74C7DD63EA}" srcOrd="3" destOrd="0" parTransId="{AA7196E3-21CE-4A12-A9BB-D82CA94E3679}" sibTransId="{AFF46E4B-070B-42E9-8948-94EFDD27B14C}"/>
    <dgm:cxn modelId="{47573B0A-9CAB-4024-8CE1-59B846E26633}" srcId="{B96004B3-15FB-40F9-BFA1-F4DF7CD35F1C}" destId="{4D85C2B3-6FE4-4A76-AFB3-2C8CCEEEE07F}" srcOrd="1" destOrd="0" parTransId="{2110215E-CA4B-4DE3-8CA3-BE2CE3DE02FB}" sibTransId="{FD90FED0-9FC0-4DD5-B2B2-80841C07BD13}"/>
    <dgm:cxn modelId="{CC992B0C-0DD4-49CB-BFA0-24B2A559E497}" srcId="{B96004B3-15FB-40F9-BFA1-F4DF7CD35F1C}" destId="{D6AC9416-BA54-4CB9-B2F7-2386DC068567}" srcOrd="4" destOrd="0" parTransId="{4B2C9FEB-E6EB-4104-829A-C90106BD6D1C}" sibTransId="{BBACF416-CE30-460A-B4DE-2F83BE7188D6}"/>
    <dgm:cxn modelId="{CAB4082A-20F3-4739-A93E-428AE41D615C}" type="presOf" srcId="{B96004B3-15FB-40F9-BFA1-F4DF7CD35F1C}" destId="{F98279B3-5164-4DF9-91FD-8B9C4B69DC8A}" srcOrd="0" destOrd="0" presId="urn:microsoft.com/office/officeart/2018/2/layout/IconLabelList"/>
    <dgm:cxn modelId="{EAF00257-6F53-41C5-B59B-BECF77859E6C}" type="presOf" srcId="{D739D64E-2F9C-4D55-98EB-B6B3DC0EA649}" destId="{32CBDC59-D513-4BBD-AD1C-EAB2AFEBFE89}" srcOrd="0" destOrd="0" presId="urn:microsoft.com/office/officeart/2018/2/layout/IconLabelList"/>
    <dgm:cxn modelId="{18D76C97-E471-480F-8B47-6BBFEEABDC98}" srcId="{B96004B3-15FB-40F9-BFA1-F4DF7CD35F1C}" destId="{D739D64E-2F9C-4D55-98EB-B6B3DC0EA649}" srcOrd="2" destOrd="0" parTransId="{571A11DA-684B-46B5-AD53-2EBEF90CFE18}" sibTransId="{9A26300C-6DBD-4BE2-90B4-6E667E85C55E}"/>
    <dgm:cxn modelId="{E9ADEEDF-CEEB-4410-8AB1-FB4E6A60499A}" srcId="{B96004B3-15FB-40F9-BFA1-F4DF7CD35F1C}" destId="{43ED1C2A-11E6-47DE-A633-727FCDC390AE}" srcOrd="0" destOrd="0" parTransId="{1D8BBFF3-627E-46A1-BE12-65C259442ACF}" sibTransId="{C0260AA7-E244-478F-B536-0C6F52D54764}"/>
    <dgm:cxn modelId="{36D985EF-665E-4CC7-B43B-2B84884F78D7}" type="presOf" srcId="{BDE9D650-5F0E-4DB7-9B92-3F74C7DD63EA}" destId="{059CCF6F-8D82-416D-9D4F-341E7A8BE4B7}" srcOrd="0" destOrd="0" presId="urn:microsoft.com/office/officeart/2018/2/layout/IconLabelList"/>
    <dgm:cxn modelId="{94B41EF3-4600-49F1-9204-50B538644B37}" type="presOf" srcId="{D6AC9416-BA54-4CB9-B2F7-2386DC068567}" destId="{94D3B63F-641A-4F39-97ED-7F6FBB495095}" srcOrd="0" destOrd="0" presId="urn:microsoft.com/office/officeart/2018/2/layout/IconLabelList"/>
    <dgm:cxn modelId="{4D1B79FC-FC71-4086-9718-AEA4A0737E61}" type="presOf" srcId="{43ED1C2A-11E6-47DE-A633-727FCDC390AE}" destId="{D3A46A3E-28A8-4EA9-930E-3EAA62EC8065}" srcOrd="0" destOrd="0" presId="urn:microsoft.com/office/officeart/2018/2/layout/IconLabelList"/>
    <dgm:cxn modelId="{CC2F3894-F178-4E16-9244-6C9CE3429B69}" type="presParOf" srcId="{F98279B3-5164-4DF9-91FD-8B9C4B69DC8A}" destId="{F5B2A7F5-29BE-4F4F-9003-9AFD01027435}" srcOrd="0" destOrd="0" presId="urn:microsoft.com/office/officeart/2018/2/layout/IconLabelList"/>
    <dgm:cxn modelId="{0395CB73-6D18-4F33-9F99-FD2270E90112}" type="presParOf" srcId="{F5B2A7F5-29BE-4F4F-9003-9AFD01027435}" destId="{C7AC7247-D6BA-4BA7-93CC-2765B9A4277E}" srcOrd="0" destOrd="0" presId="urn:microsoft.com/office/officeart/2018/2/layout/IconLabelList"/>
    <dgm:cxn modelId="{65A4C216-E86A-4D97-9980-45625C8A6A16}" type="presParOf" srcId="{F5B2A7F5-29BE-4F4F-9003-9AFD01027435}" destId="{544CF725-1C03-4294-9B4D-3BF9A3308FF3}" srcOrd="1" destOrd="0" presId="urn:microsoft.com/office/officeart/2018/2/layout/IconLabelList"/>
    <dgm:cxn modelId="{44917DBA-5A22-45E7-85B7-419FFD9DFA46}" type="presParOf" srcId="{F5B2A7F5-29BE-4F4F-9003-9AFD01027435}" destId="{D3A46A3E-28A8-4EA9-930E-3EAA62EC8065}" srcOrd="2" destOrd="0" presId="urn:microsoft.com/office/officeart/2018/2/layout/IconLabelList"/>
    <dgm:cxn modelId="{E1B88245-0289-47AF-BF22-00CFCABE950F}" type="presParOf" srcId="{F98279B3-5164-4DF9-91FD-8B9C4B69DC8A}" destId="{B43BDEB6-5676-4595-B3DC-22791F80F7E8}" srcOrd="1" destOrd="0" presId="urn:microsoft.com/office/officeart/2018/2/layout/IconLabelList"/>
    <dgm:cxn modelId="{969821BE-46B5-42F1-B944-88C46DA93C15}" type="presParOf" srcId="{F98279B3-5164-4DF9-91FD-8B9C4B69DC8A}" destId="{508D464D-F55A-40E4-9232-1B1B2B2F9F8A}" srcOrd="2" destOrd="0" presId="urn:microsoft.com/office/officeart/2018/2/layout/IconLabelList"/>
    <dgm:cxn modelId="{B2EC5B36-9893-45C1-B654-DF6FF33C09A6}" type="presParOf" srcId="{508D464D-F55A-40E4-9232-1B1B2B2F9F8A}" destId="{C5E60EFE-7103-442E-A1C6-62716CEE2FBC}" srcOrd="0" destOrd="0" presId="urn:microsoft.com/office/officeart/2018/2/layout/IconLabelList"/>
    <dgm:cxn modelId="{6BE0EC92-9D20-4DCA-97A2-F24D13F13B76}" type="presParOf" srcId="{508D464D-F55A-40E4-9232-1B1B2B2F9F8A}" destId="{6BC3CE90-80CE-4FDF-82FC-255421D64777}" srcOrd="1" destOrd="0" presId="urn:microsoft.com/office/officeart/2018/2/layout/IconLabelList"/>
    <dgm:cxn modelId="{4F50BDFF-64CE-4465-AF1F-FB0DD4F87657}" type="presParOf" srcId="{508D464D-F55A-40E4-9232-1B1B2B2F9F8A}" destId="{B3171E58-FE56-4713-8ED0-C89E9A183C7E}" srcOrd="2" destOrd="0" presId="urn:microsoft.com/office/officeart/2018/2/layout/IconLabelList"/>
    <dgm:cxn modelId="{F701E131-FDC8-441D-99E6-81027FC88FFB}" type="presParOf" srcId="{F98279B3-5164-4DF9-91FD-8B9C4B69DC8A}" destId="{5413BC4E-9D9A-4751-94BB-866F7C2E0E48}" srcOrd="3" destOrd="0" presId="urn:microsoft.com/office/officeart/2018/2/layout/IconLabelList"/>
    <dgm:cxn modelId="{C70B279F-2522-48BA-A480-6E2346957D46}" type="presParOf" srcId="{F98279B3-5164-4DF9-91FD-8B9C4B69DC8A}" destId="{993745E3-CCCE-42D5-9B75-DF2FC811A390}" srcOrd="4" destOrd="0" presId="urn:microsoft.com/office/officeart/2018/2/layout/IconLabelList"/>
    <dgm:cxn modelId="{9DA562C4-2519-4F85-853C-C7E7A0D464E6}" type="presParOf" srcId="{993745E3-CCCE-42D5-9B75-DF2FC811A390}" destId="{BB0009AA-FF9C-4675-B9A3-042D19E20E98}" srcOrd="0" destOrd="0" presId="urn:microsoft.com/office/officeart/2018/2/layout/IconLabelList"/>
    <dgm:cxn modelId="{A767668F-F90E-42C8-B6AF-F9160C58DDEB}" type="presParOf" srcId="{993745E3-CCCE-42D5-9B75-DF2FC811A390}" destId="{1D582788-A05C-478D-84EF-9C71322A7FC8}" srcOrd="1" destOrd="0" presId="urn:microsoft.com/office/officeart/2018/2/layout/IconLabelList"/>
    <dgm:cxn modelId="{37D7E33F-B983-46B3-ACD9-8F51B1C5CBB0}" type="presParOf" srcId="{993745E3-CCCE-42D5-9B75-DF2FC811A390}" destId="{32CBDC59-D513-4BBD-AD1C-EAB2AFEBFE89}" srcOrd="2" destOrd="0" presId="urn:microsoft.com/office/officeart/2018/2/layout/IconLabelList"/>
    <dgm:cxn modelId="{50E4A639-8BCC-43CB-ABF2-A1D74581E58B}" type="presParOf" srcId="{F98279B3-5164-4DF9-91FD-8B9C4B69DC8A}" destId="{98865B4D-F4A1-4FEC-B883-D638A52459BE}" srcOrd="5" destOrd="0" presId="urn:microsoft.com/office/officeart/2018/2/layout/IconLabelList"/>
    <dgm:cxn modelId="{9900E566-C3DF-415F-9FA6-3DF4DED4CAED}" type="presParOf" srcId="{F98279B3-5164-4DF9-91FD-8B9C4B69DC8A}" destId="{8207F639-9BFF-4719-8E02-3BC0428824C4}" srcOrd="6" destOrd="0" presId="urn:microsoft.com/office/officeart/2018/2/layout/IconLabelList"/>
    <dgm:cxn modelId="{B6E78CB1-B98C-4779-94DB-EED53DD2A3A6}" type="presParOf" srcId="{8207F639-9BFF-4719-8E02-3BC0428824C4}" destId="{B8A7ABEA-1B07-4C94-9373-94313259BC07}" srcOrd="0" destOrd="0" presId="urn:microsoft.com/office/officeart/2018/2/layout/IconLabelList"/>
    <dgm:cxn modelId="{A4651586-0F59-4563-950A-12B60DDBBFD1}" type="presParOf" srcId="{8207F639-9BFF-4719-8E02-3BC0428824C4}" destId="{67233A7F-A3B7-4E9A-BD34-BBED16AB612B}" srcOrd="1" destOrd="0" presId="urn:microsoft.com/office/officeart/2018/2/layout/IconLabelList"/>
    <dgm:cxn modelId="{8058F998-BEA2-477E-AB49-C53F9E1BD588}" type="presParOf" srcId="{8207F639-9BFF-4719-8E02-3BC0428824C4}" destId="{059CCF6F-8D82-416D-9D4F-341E7A8BE4B7}" srcOrd="2" destOrd="0" presId="urn:microsoft.com/office/officeart/2018/2/layout/IconLabelList"/>
    <dgm:cxn modelId="{153B57AF-C58E-4E9E-8F8F-AC69B8C7433B}" type="presParOf" srcId="{F98279B3-5164-4DF9-91FD-8B9C4B69DC8A}" destId="{0AD97675-74B3-4CD8-AA3D-7161A47D01B2}" srcOrd="7" destOrd="0" presId="urn:microsoft.com/office/officeart/2018/2/layout/IconLabelList"/>
    <dgm:cxn modelId="{772CD8D7-5F15-471C-84AA-8C4AC1D4A2EC}" type="presParOf" srcId="{F98279B3-5164-4DF9-91FD-8B9C4B69DC8A}" destId="{3A07CF12-B833-4404-9CCD-1C45C3AF23B0}" srcOrd="8" destOrd="0" presId="urn:microsoft.com/office/officeart/2018/2/layout/IconLabelList"/>
    <dgm:cxn modelId="{1D2DA69B-DCA8-447A-8752-17E27F301801}" type="presParOf" srcId="{3A07CF12-B833-4404-9CCD-1C45C3AF23B0}" destId="{808F818A-0A1F-45ED-A729-A098FD5DB7C0}" srcOrd="0" destOrd="0" presId="urn:microsoft.com/office/officeart/2018/2/layout/IconLabelList"/>
    <dgm:cxn modelId="{DFC9F44F-F9EB-42AB-8512-6EAA63433F0D}" type="presParOf" srcId="{3A07CF12-B833-4404-9CCD-1C45C3AF23B0}" destId="{E1E7D8DA-40B9-4B2F-8F33-C56036CBF30F}" srcOrd="1" destOrd="0" presId="urn:microsoft.com/office/officeart/2018/2/layout/IconLabelList"/>
    <dgm:cxn modelId="{12C4C58E-4AD2-44ED-B299-97DD20F4412A}" type="presParOf" srcId="{3A07CF12-B833-4404-9CCD-1C45C3AF23B0}" destId="{94D3B63F-641A-4F39-97ED-7F6FBB49509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B0DFE5-DF55-4F47-AC65-01DADBA55E9D}"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36966D34-76AD-4014-95AE-1D1628AC78F2}">
      <dgm:prSet custT="1"/>
      <dgm:spPr/>
      <dgm:t>
        <a:bodyPr/>
        <a:lstStyle/>
        <a:p>
          <a:r>
            <a:rPr lang="en-US" sz="1900"/>
            <a:t>Step 1</a:t>
          </a:r>
        </a:p>
      </dgm:t>
    </dgm:pt>
    <dgm:pt modelId="{00F4BDBE-FD90-4E41-A20D-25E360E7840A}" type="parTrans" cxnId="{FC80154A-81F8-4727-9DED-AAA2A71CB243}">
      <dgm:prSet/>
      <dgm:spPr/>
      <dgm:t>
        <a:bodyPr/>
        <a:lstStyle/>
        <a:p>
          <a:endParaRPr lang="en-US"/>
        </a:p>
      </dgm:t>
    </dgm:pt>
    <dgm:pt modelId="{643E17CF-DE95-49A4-B84E-EFEAA2198C92}" type="sibTrans" cxnId="{FC80154A-81F8-4727-9DED-AAA2A71CB243}">
      <dgm:prSet custT="1"/>
      <dgm:spPr/>
      <dgm:t>
        <a:bodyPr/>
        <a:lstStyle/>
        <a:p>
          <a:endParaRPr lang="en-US" sz="1900"/>
        </a:p>
      </dgm:t>
    </dgm:pt>
    <dgm:pt modelId="{7FFAB670-B1A1-4D32-A15D-FB8E0C83C799}">
      <dgm:prSet custT="1"/>
      <dgm:spPr/>
      <dgm:t>
        <a:bodyPr/>
        <a:lstStyle/>
        <a:p>
          <a:r>
            <a:rPr lang="en-US" sz="1900"/>
            <a:t>Problem Identification (1 </a:t>
          </a:r>
          <a:r>
            <a:rPr lang="en-US" sz="1900" err="1"/>
            <a:t>hr</a:t>
          </a:r>
          <a:r>
            <a:rPr lang="en-US" sz="1900"/>
            <a:t>)</a:t>
          </a:r>
        </a:p>
      </dgm:t>
    </dgm:pt>
    <dgm:pt modelId="{E4071463-EE73-45A2-857C-DCADD7450133}" type="parTrans" cxnId="{E57F5ECA-08F8-4721-819C-65FA6920452F}">
      <dgm:prSet/>
      <dgm:spPr/>
      <dgm:t>
        <a:bodyPr/>
        <a:lstStyle/>
        <a:p>
          <a:endParaRPr lang="en-US"/>
        </a:p>
      </dgm:t>
    </dgm:pt>
    <dgm:pt modelId="{110A7D60-7976-4924-8BDE-99ED9E8DD1B6}" type="sibTrans" cxnId="{E57F5ECA-08F8-4721-819C-65FA6920452F}">
      <dgm:prSet/>
      <dgm:spPr/>
      <dgm:t>
        <a:bodyPr/>
        <a:lstStyle/>
        <a:p>
          <a:endParaRPr lang="en-US"/>
        </a:p>
      </dgm:t>
    </dgm:pt>
    <dgm:pt modelId="{832C0F7D-FEC2-4D90-BB0F-07D93D68358D}">
      <dgm:prSet custT="1"/>
      <dgm:spPr/>
      <dgm:t>
        <a:bodyPr/>
        <a:lstStyle/>
        <a:p>
          <a:r>
            <a:rPr lang="en-US" sz="1900"/>
            <a:t>Step 2</a:t>
          </a:r>
        </a:p>
      </dgm:t>
    </dgm:pt>
    <dgm:pt modelId="{61DF590B-F9B6-4B7B-B810-2C4E9531087E}" type="parTrans" cxnId="{F3B844C6-C370-49EE-B665-9A8E9D84D89A}">
      <dgm:prSet/>
      <dgm:spPr/>
      <dgm:t>
        <a:bodyPr/>
        <a:lstStyle/>
        <a:p>
          <a:endParaRPr lang="en-US"/>
        </a:p>
      </dgm:t>
    </dgm:pt>
    <dgm:pt modelId="{90AD15D4-16D7-44D8-ADFF-5F2618486D38}" type="sibTrans" cxnId="{F3B844C6-C370-49EE-B665-9A8E9D84D89A}">
      <dgm:prSet custT="1"/>
      <dgm:spPr/>
      <dgm:t>
        <a:bodyPr/>
        <a:lstStyle/>
        <a:p>
          <a:endParaRPr lang="en-US" sz="1900"/>
        </a:p>
      </dgm:t>
    </dgm:pt>
    <dgm:pt modelId="{90C3E647-1F06-4DCD-A8FA-ADFF6294833F}">
      <dgm:prSet custT="1"/>
      <dgm:spPr/>
      <dgm:t>
        <a:bodyPr/>
        <a:lstStyle/>
        <a:p>
          <a:r>
            <a:rPr lang="en-US" sz="1900"/>
            <a:t>Problem Exploration (30–45 mins)</a:t>
          </a:r>
        </a:p>
      </dgm:t>
    </dgm:pt>
    <dgm:pt modelId="{E1D54331-93F6-4DD9-B8CB-CCAD28ADEC9F}" type="parTrans" cxnId="{C6977C89-465B-4624-9808-7E26FD52B2E9}">
      <dgm:prSet/>
      <dgm:spPr/>
      <dgm:t>
        <a:bodyPr/>
        <a:lstStyle/>
        <a:p>
          <a:endParaRPr lang="en-US"/>
        </a:p>
      </dgm:t>
    </dgm:pt>
    <dgm:pt modelId="{19545CA9-4BCC-4D81-AA30-883A96AD411F}" type="sibTrans" cxnId="{C6977C89-465B-4624-9808-7E26FD52B2E9}">
      <dgm:prSet/>
      <dgm:spPr/>
      <dgm:t>
        <a:bodyPr/>
        <a:lstStyle/>
        <a:p>
          <a:endParaRPr lang="en-US"/>
        </a:p>
      </dgm:t>
    </dgm:pt>
    <dgm:pt modelId="{690AEDD0-F015-4CA9-B569-BADAE8320D95}">
      <dgm:prSet custT="1"/>
      <dgm:spPr/>
      <dgm:t>
        <a:bodyPr/>
        <a:lstStyle/>
        <a:p>
          <a:r>
            <a:rPr lang="en-US" sz="1900"/>
            <a:t>Step 3</a:t>
          </a:r>
        </a:p>
      </dgm:t>
    </dgm:pt>
    <dgm:pt modelId="{3226488E-4F2C-4BBB-BEBC-518DC82C75CD}" type="parTrans" cxnId="{EE2F2607-EB59-4A6D-96DE-C1A03398CBB0}">
      <dgm:prSet/>
      <dgm:spPr/>
      <dgm:t>
        <a:bodyPr/>
        <a:lstStyle/>
        <a:p>
          <a:endParaRPr lang="en-US"/>
        </a:p>
      </dgm:t>
    </dgm:pt>
    <dgm:pt modelId="{273CEF9E-DA7D-40E9-9D4A-7AEF363ECE7E}" type="sibTrans" cxnId="{EE2F2607-EB59-4A6D-96DE-C1A03398CBB0}">
      <dgm:prSet custT="1"/>
      <dgm:spPr/>
      <dgm:t>
        <a:bodyPr/>
        <a:lstStyle/>
        <a:p>
          <a:endParaRPr lang="en-US" sz="1900"/>
        </a:p>
      </dgm:t>
    </dgm:pt>
    <dgm:pt modelId="{1F7C25CB-658E-4749-95B4-8F217F38ADB2}">
      <dgm:prSet custT="1"/>
      <dgm:spPr/>
      <dgm:t>
        <a:bodyPr/>
        <a:lstStyle/>
        <a:p>
          <a:r>
            <a:rPr lang="en-US" sz="1900"/>
            <a:t>Reassurance (30–45 mins)</a:t>
          </a:r>
        </a:p>
      </dgm:t>
    </dgm:pt>
    <dgm:pt modelId="{B283D6DC-C9E4-497F-AEFF-42D3DEC74344}" type="parTrans" cxnId="{C71860A2-A39E-4F74-AC43-DED9637CE98F}">
      <dgm:prSet/>
      <dgm:spPr/>
      <dgm:t>
        <a:bodyPr/>
        <a:lstStyle/>
        <a:p>
          <a:endParaRPr lang="en-US"/>
        </a:p>
      </dgm:t>
    </dgm:pt>
    <dgm:pt modelId="{B63EDA30-AD0C-4FE3-A996-DB10B6D18D2A}" type="sibTrans" cxnId="{C71860A2-A39E-4F74-AC43-DED9637CE98F}">
      <dgm:prSet/>
      <dgm:spPr/>
      <dgm:t>
        <a:bodyPr/>
        <a:lstStyle/>
        <a:p>
          <a:endParaRPr lang="en-US"/>
        </a:p>
      </dgm:t>
    </dgm:pt>
    <dgm:pt modelId="{2A728533-4C6D-45E5-A396-7E0A17776CAD}">
      <dgm:prSet custT="1"/>
      <dgm:spPr/>
      <dgm:t>
        <a:bodyPr/>
        <a:lstStyle/>
        <a:p>
          <a:r>
            <a:rPr lang="en-US" sz="1900"/>
            <a:t>Step 4</a:t>
          </a:r>
        </a:p>
      </dgm:t>
    </dgm:pt>
    <dgm:pt modelId="{FEB5B491-70AF-41C5-B5C0-8D7BB990CF1D}" type="parTrans" cxnId="{FF404D24-545E-4E29-959A-69ED7D53ABCF}">
      <dgm:prSet/>
      <dgm:spPr/>
      <dgm:t>
        <a:bodyPr/>
        <a:lstStyle/>
        <a:p>
          <a:endParaRPr lang="en-US"/>
        </a:p>
      </dgm:t>
    </dgm:pt>
    <dgm:pt modelId="{D9F28D6A-AC5D-4183-891A-BD1A28586695}" type="sibTrans" cxnId="{FF404D24-545E-4E29-959A-69ED7D53ABCF}">
      <dgm:prSet custT="1"/>
      <dgm:spPr/>
      <dgm:t>
        <a:bodyPr/>
        <a:lstStyle/>
        <a:p>
          <a:endParaRPr lang="en-US" sz="1900"/>
        </a:p>
      </dgm:t>
    </dgm:pt>
    <dgm:pt modelId="{166A18D3-761B-4F6B-95FA-3F253F35CF92}">
      <dgm:prSet custT="1"/>
      <dgm:spPr/>
      <dgm:t>
        <a:bodyPr/>
        <a:lstStyle/>
        <a:p>
          <a:r>
            <a:rPr lang="en-US" sz="1900"/>
            <a:t>Action Planning (30–45 mins)</a:t>
          </a:r>
        </a:p>
      </dgm:t>
    </dgm:pt>
    <dgm:pt modelId="{1F1867C8-3767-451C-B6EB-BD2338481BFF}" type="parTrans" cxnId="{4AAE8D6F-7718-4BA5-AF67-B17C27D903B1}">
      <dgm:prSet/>
      <dgm:spPr/>
      <dgm:t>
        <a:bodyPr/>
        <a:lstStyle/>
        <a:p>
          <a:endParaRPr lang="en-US"/>
        </a:p>
      </dgm:t>
    </dgm:pt>
    <dgm:pt modelId="{32F3AE1D-C4D4-407A-86B1-411E73D34E80}" type="sibTrans" cxnId="{4AAE8D6F-7718-4BA5-AF67-B17C27D903B1}">
      <dgm:prSet/>
      <dgm:spPr/>
      <dgm:t>
        <a:bodyPr/>
        <a:lstStyle/>
        <a:p>
          <a:endParaRPr lang="en-US"/>
        </a:p>
      </dgm:t>
    </dgm:pt>
    <dgm:pt modelId="{40169410-A6B9-446C-ACC5-C4B5ED6D5FBA}">
      <dgm:prSet custT="1"/>
      <dgm:spPr/>
      <dgm:t>
        <a:bodyPr/>
        <a:lstStyle/>
        <a:p>
          <a:r>
            <a:rPr lang="en-US" sz="1900"/>
            <a:t>Step 5</a:t>
          </a:r>
        </a:p>
      </dgm:t>
    </dgm:pt>
    <dgm:pt modelId="{103E93F2-9E42-4914-82F3-C4A23AF0C9C2}" type="parTrans" cxnId="{7037761F-8B8B-4B18-8603-E2F2A3E6B840}">
      <dgm:prSet/>
      <dgm:spPr/>
      <dgm:t>
        <a:bodyPr/>
        <a:lstStyle/>
        <a:p>
          <a:endParaRPr lang="en-US"/>
        </a:p>
      </dgm:t>
    </dgm:pt>
    <dgm:pt modelId="{6D465BE2-F404-45EB-A57B-F2FB437AF08D}" type="sibTrans" cxnId="{7037761F-8B8B-4B18-8603-E2F2A3E6B840}">
      <dgm:prSet custT="1"/>
      <dgm:spPr/>
      <dgm:t>
        <a:bodyPr/>
        <a:lstStyle/>
        <a:p>
          <a:endParaRPr lang="en-US" sz="1900"/>
        </a:p>
      </dgm:t>
    </dgm:pt>
    <dgm:pt modelId="{6426FDD8-5EB5-466E-A23B-A8642B60DFCF}">
      <dgm:prSet custT="1"/>
      <dgm:spPr/>
      <dgm:t>
        <a:bodyPr/>
        <a:lstStyle/>
        <a:p>
          <a:r>
            <a:rPr lang="en-US" sz="1900"/>
            <a:t>Implementation and Follow-up</a:t>
          </a:r>
        </a:p>
      </dgm:t>
    </dgm:pt>
    <dgm:pt modelId="{81CDDF7C-8BB6-485B-8F2D-7376EF2399E1}" type="parTrans" cxnId="{9A4791CD-F9D8-4772-A614-BCC5E28C1157}">
      <dgm:prSet/>
      <dgm:spPr/>
      <dgm:t>
        <a:bodyPr/>
        <a:lstStyle/>
        <a:p>
          <a:endParaRPr lang="en-US"/>
        </a:p>
      </dgm:t>
    </dgm:pt>
    <dgm:pt modelId="{C16506ED-F5AF-44EB-8C88-A85B96DF8AC7}" type="sibTrans" cxnId="{9A4791CD-F9D8-4772-A614-BCC5E28C1157}">
      <dgm:prSet/>
      <dgm:spPr/>
      <dgm:t>
        <a:bodyPr/>
        <a:lstStyle/>
        <a:p>
          <a:endParaRPr lang="en-US"/>
        </a:p>
      </dgm:t>
    </dgm:pt>
    <dgm:pt modelId="{15831B1C-54BC-4A06-9C87-FBE1E0D7D049}">
      <dgm:prSet custT="1"/>
      <dgm:spPr/>
      <dgm:t>
        <a:bodyPr/>
        <a:lstStyle/>
        <a:p>
          <a:r>
            <a:rPr lang="en-US" sz="1900"/>
            <a:t>Step 6</a:t>
          </a:r>
        </a:p>
      </dgm:t>
    </dgm:pt>
    <dgm:pt modelId="{B8A01030-2DCA-4246-94FF-5DDC59FA011A}" type="parTrans" cxnId="{AADA11D8-B654-4C72-8EB2-014C2717FBF0}">
      <dgm:prSet/>
      <dgm:spPr/>
      <dgm:t>
        <a:bodyPr/>
        <a:lstStyle/>
        <a:p>
          <a:endParaRPr lang="en-US"/>
        </a:p>
      </dgm:t>
    </dgm:pt>
    <dgm:pt modelId="{614AB852-8CDA-4B2D-8051-5995AE0D2F62}" type="sibTrans" cxnId="{AADA11D8-B654-4C72-8EB2-014C2717FBF0}">
      <dgm:prSet/>
      <dgm:spPr/>
      <dgm:t>
        <a:bodyPr/>
        <a:lstStyle/>
        <a:p>
          <a:endParaRPr lang="en-US"/>
        </a:p>
      </dgm:t>
    </dgm:pt>
    <dgm:pt modelId="{3F7F9BFD-E5D4-446D-8C50-0F8150E25A8C}">
      <dgm:prSet custT="1"/>
      <dgm:spPr/>
      <dgm:t>
        <a:bodyPr/>
        <a:lstStyle/>
        <a:p>
          <a:r>
            <a:rPr lang="en-US" sz="1900"/>
            <a:t>Group sessions</a:t>
          </a:r>
        </a:p>
      </dgm:t>
    </dgm:pt>
    <dgm:pt modelId="{3E2B6272-39C0-4F88-A6AD-8D276879FF63}" type="parTrans" cxnId="{DD4937E8-DC17-4FF7-B390-DF7E040104DA}">
      <dgm:prSet/>
      <dgm:spPr/>
      <dgm:t>
        <a:bodyPr/>
        <a:lstStyle/>
        <a:p>
          <a:endParaRPr lang="en-US"/>
        </a:p>
      </dgm:t>
    </dgm:pt>
    <dgm:pt modelId="{FBF123B1-7502-4698-B362-8BD7BD1B4AF2}" type="sibTrans" cxnId="{DD4937E8-DC17-4FF7-B390-DF7E040104DA}">
      <dgm:prSet/>
      <dgm:spPr/>
      <dgm:t>
        <a:bodyPr/>
        <a:lstStyle/>
        <a:p>
          <a:endParaRPr lang="en-US"/>
        </a:p>
      </dgm:t>
    </dgm:pt>
    <dgm:pt modelId="{BF26DD5F-8AFE-4A1A-8DB9-7136B530A5C8}" type="pres">
      <dgm:prSet presAssocID="{6AB0DFE5-DF55-4F47-AC65-01DADBA55E9D}" presName="Name0" presStyleCnt="0">
        <dgm:presLayoutVars>
          <dgm:dir/>
          <dgm:resizeHandles val="exact"/>
        </dgm:presLayoutVars>
      </dgm:prSet>
      <dgm:spPr/>
    </dgm:pt>
    <dgm:pt modelId="{7FBCB979-C0B7-444D-BE38-BCEA69991A72}" type="pres">
      <dgm:prSet presAssocID="{36966D34-76AD-4014-95AE-1D1628AC78F2}" presName="node" presStyleLbl="node1" presStyleIdx="0" presStyleCnt="6">
        <dgm:presLayoutVars>
          <dgm:bulletEnabled val="1"/>
        </dgm:presLayoutVars>
      </dgm:prSet>
      <dgm:spPr/>
    </dgm:pt>
    <dgm:pt modelId="{18FDEA67-3E1B-408D-98D8-D0F783603ECF}" type="pres">
      <dgm:prSet presAssocID="{643E17CF-DE95-49A4-B84E-EFEAA2198C92}" presName="sibTrans" presStyleLbl="sibTrans1D1" presStyleIdx="0" presStyleCnt="5"/>
      <dgm:spPr/>
    </dgm:pt>
    <dgm:pt modelId="{F9C2C0B3-842E-4CE4-B536-01D53262D814}" type="pres">
      <dgm:prSet presAssocID="{643E17CF-DE95-49A4-B84E-EFEAA2198C92}" presName="connectorText" presStyleLbl="sibTrans1D1" presStyleIdx="0" presStyleCnt="5"/>
      <dgm:spPr/>
    </dgm:pt>
    <dgm:pt modelId="{5295120B-C9EC-4EC0-BF80-1F87511EBDDF}" type="pres">
      <dgm:prSet presAssocID="{832C0F7D-FEC2-4D90-BB0F-07D93D68358D}" presName="node" presStyleLbl="node1" presStyleIdx="1" presStyleCnt="6">
        <dgm:presLayoutVars>
          <dgm:bulletEnabled val="1"/>
        </dgm:presLayoutVars>
      </dgm:prSet>
      <dgm:spPr/>
    </dgm:pt>
    <dgm:pt modelId="{937BF7FD-CE6D-489F-962C-050ADF3FC519}" type="pres">
      <dgm:prSet presAssocID="{90AD15D4-16D7-44D8-ADFF-5F2618486D38}" presName="sibTrans" presStyleLbl="sibTrans1D1" presStyleIdx="1" presStyleCnt="5"/>
      <dgm:spPr/>
    </dgm:pt>
    <dgm:pt modelId="{4CBFC4A3-E132-4737-A109-2C9B97588B02}" type="pres">
      <dgm:prSet presAssocID="{90AD15D4-16D7-44D8-ADFF-5F2618486D38}" presName="connectorText" presStyleLbl="sibTrans1D1" presStyleIdx="1" presStyleCnt="5"/>
      <dgm:spPr/>
    </dgm:pt>
    <dgm:pt modelId="{F87B6B8C-E456-4BCF-B964-04A17897CCF0}" type="pres">
      <dgm:prSet presAssocID="{690AEDD0-F015-4CA9-B569-BADAE8320D95}" presName="node" presStyleLbl="node1" presStyleIdx="2" presStyleCnt="6">
        <dgm:presLayoutVars>
          <dgm:bulletEnabled val="1"/>
        </dgm:presLayoutVars>
      </dgm:prSet>
      <dgm:spPr/>
    </dgm:pt>
    <dgm:pt modelId="{C508CC1D-8E73-4514-9002-2DE30887850F}" type="pres">
      <dgm:prSet presAssocID="{273CEF9E-DA7D-40E9-9D4A-7AEF363ECE7E}" presName="sibTrans" presStyleLbl="sibTrans1D1" presStyleIdx="2" presStyleCnt="5"/>
      <dgm:spPr/>
    </dgm:pt>
    <dgm:pt modelId="{A2561B73-B6CA-48FC-BD77-84B3F9FA8BA3}" type="pres">
      <dgm:prSet presAssocID="{273CEF9E-DA7D-40E9-9D4A-7AEF363ECE7E}" presName="connectorText" presStyleLbl="sibTrans1D1" presStyleIdx="2" presStyleCnt="5"/>
      <dgm:spPr/>
    </dgm:pt>
    <dgm:pt modelId="{52458EF5-5064-4110-A44F-8F92DE85CEC6}" type="pres">
      <dgm:prSet presAssocID="{2A728533-4C6D-45E5-A396-7E0A17776CAD}" presName="node" presStyleLbl="node1" presStyleIdx="3" presStyleCnt="6">
        <dgm:presLayoutVars>
          <dgm:bulletEnabled val="1"/>
        </dgm:presLayoutVars>
      </dgm:prSet>
      <dgm:spPr/>
    </dgm:pt>
    <dgm:pt modelId="{B8AC12B5-6D97-4D05-90AC-D62513019D7A}" type="pres">
      <dgm:prSet presAssocID="{D9F28D6A-AC5D-4183-891A-BD1A28586695}" presName="sibTrans" presStyleLbl="sibTrans1D1" presStyleIdx="3" presStyleCnt="5"/>
      <dgm:spPr/>
    </dgm:pt>
    <dgm:pt modelId="{64C2E7B7-CD29-4CAE-B953-2D170BDB1D9E}" type="pres">
      <dgm:prSet presAssocID="{D9F28D6A-AC5D-4183-891A-BD1A28586695}" presName="connectorText" presStyleLbl="sibTrans1D1" presStyleIdx="3" presStyleCnt="5"/>
      <dgm:spPr/>
    </dgm:pt>
    <dgm:pt modelId="{CDC7EF18-EAAF-4EE0-BCEB-3907E686CD35}" type="pres">
      <dgm:prSet presAssocID="{40169410-A6B9-446C-ACC5-C4B5ED6D5FBA}" presName="node" presStyleLbl="node1" presStyleIdx="4" presStyleCnt="6">
        <dgm:presLayoutVars>
          <dgm:bulletEnabled val="1"/>
        </dgm:presLayoutVars>
      </dgm:prSet>
      <dgm:spPr/>
    </dgm:pt>
    <dgm:pt modelId="{79336ACA-FB90-4204-9E1C-585240A9C95F}" type="pres">
      <dgm:prSet presAssocID="{6D465BE2-F404-45EB-A57B-F2FB437AF08D}" presName="sibTrans" presStyleLbl="sibTrans1D1" presStyleIdx="4" presStyleCnt="5"/>
      <dgm:spPr/>
    </dgm:pt>
    <dgm:pt modelId="{E266D9A9-197C-412C-A4BD-8676B5519C14}" type="pres">
      <dgm:prSet presAssocID="{6D465BE2-F404-45EB-A57B-F2FB437AF08D}" presName="connectorText" presStyleLbl="sibTrans1D1" presStyleIdx="4" presStyleCnt="5"/>
      <dgm:spPr/>
    </dgm:pt>
    <dgm:pt modelId="{A702B21D-50E5-46BB-B9B6-2CAB2148257F}" type="pres">
      <dgm:prSet presAssocID="{15831B1C-54BC-4A06-9C87-FBE1E0D7D049}" presName="node" presStyleLbl="node1" presStyleIdx="5" presStyleCnt="6">
        <dgm:presLayoutVars>
          <dgm:bulletEnabled val="1"/>
        </dgm:presLayoutVars>
      </dgm:prSet>
      <dgm:spPr/>
    </dgm:pt>
  </dgm:ptLst>
  <dgm:cxnLst>
    <dgm:cxn modelId="{EE2F2607-EB59-4A6D-96DE-C1A03398CBB0}" srcId="{6AB0DFE5-DF55-4F47-AC65-01DADBA55E9D}" destId="{690AEDD0-F015-4CA9-B569-BADAE8320D95}" srcOrd="2" destOrd="0" parTransId="{3226488E-4F2C-4BBB-BEBC-518DC82C75CD}" sibTransId="{273CEF9E-DA7D-40E9-9D4A-7AEF363ECE7E}"/>
    <dgm:cxn modelId="{C966530C-18D1-4497-808C-0A4DAE0AD7E1}" type="presOf" srcId="{1F7C25CB-658E-4749-95B4-8F217F38ADB2}" destId="{F87B6B8C-E456-4BCF-B964-04A17897CCF0}" srcOrd="0" destOrd="1" presId="urn:microsoft.com/office/officeart/2016/7/layout/RepeatingBendingProcessNew"/>
    <dgm:cxn modelId="{6D8FD013-E8BE-4B59-9EB2-2E51671D86F9}" type="presOf" srcId="{273CEF9E-DA7D-40E9-9D4A-7AEF363ECE7E}" destId="{A2561B73-B6CA-48FC-BD77-84B3F9FA8BA3}" srcOrd="1" destOrd="0" presId="urn:microsoft.com/office/officeart/2016/7/layout/RepeatingBendingProcessNew"/>
    <dgm:cxn modelId="{5FF4B71E-1614-428B-A208-095B8C409F68}" type="presOf" srcId="{90C3E647-1F06-4DCD-A8FA-ADFF6294833F}" destId="{5295120B-C9EC-4EC0-BF80-1F87511EBDDF}" srcOrd="0" destOrd="1" presId="urn:microsoft.com/office/officeart/2016/7/layout/RepeatingBendingProcessNew"/>
    <dgm:cxn modelId="{7037761F-8B8B-4B18-8603-E2F2A3E6B840}" srcId="{6AB0DFE5-DF55-4F47-AC65-01DADBA55E9D}" destId="{40169410-A6B9-446C-ACC5-C4B5ED6D5FBA}" srcOrd="4" destOrd="0" parTransId="{103E93F2-9E42-4914-82F3-C4A23AF0C9C2}" sibTransId="{6D465BE2-F404-45EB-A57B-F2FB437AF08D}"/>
    <dgm:cxn modelId="{FF404D24-545E-4E29-959A-69ED7D53ABCF}" srcId="{6AB0DFE5-DF55-4F47-AC65-01DADBA55E9D}" destId="{2A728533-4C6D-45E5-A396-7E0A17776CAD}" srcOrd="3" destOrd="0" parTransId="{FEB5B491-70AF-41C5-B5C0-8D7BB990CF1D}" sibTransId="{D9F28D6A-AC5D-4183-891A-BD1A28586695}"/>
    <dgm:cxn modelId="{C4A3E425-38EA-4502-9971-0A8640C353E0}" type="presOf" srcId="{D9F28D6A-AC5D-4183-891A-BD1A28586695}" destId="{64C2E7B7-CD29-4CAE-B953-2D170BDB1D9E}" srcOrd="1" destOrd="0" presId="urn:microsoft.com/office/officeart/2016/7/layout/RepeatingBendingProcessNew"/>
    <dgm:cxn modelId="{47268629-F431-488A-B33A-4CFF33923A5D}" type="presOf" srcId="{690AEDD0-F015-4CA9-B569-BADAE8320D95}" destId="{F87B6B8C-E456-4BCF-B964-04A17897CCF0}" srcOrd="0" destOrd="0" presId="urn:microsoft.com/office/officeart/2016/7/layout/RepeatingBendingProcessNew"/>
    <dgm:cxn modelId="{B842CE40-A88E-449D-821F-B2C6AF231F3B}" type="presOf" srcId="{643E17CF-DE95-49A4-B84E-EFEAA2198C92}" destId="{F9C2C0B3-842E-4CE4-B536-01D53262D814}" srcOrd="1" destOrd="0" presId="urn:microsoft.com/office/officeart/2016/7/layout/RepeatingBendingProcessNew"/>
    <dgm:cxn modelId="{C3600D65-8263-4EB3-8820-537412269F88}" type="presOf" srcId="{6D465BE2-F404-45EB-A57B-F2FB437AF08D}" destId="{79336ACA-FB90-4204-9E1C-585240A9C95F}" srcOrd="0" destOrd="0" presId="urn:microsoft.com/office/officeart/2016/7/layout/RepeatingBendingProcessNew"/>
    <dgm:cxn modelId="{1E067D49-0EA5-4E3A-B162-19FC3CB7E179}" type="presOf" srcId="{36966D34-76AD-4014-95AE-1D1628AC78F2}" destId="{7FBCB979-C0B7-444D-BE38-BCEA69991A72}" srcOrd="0" destOrd="0" presId="urn:microsoft.com/office/officeart/2016/7/layout/RepeatingBendingProcessNew"/>
    <dgm:cxn modelId="{FC80154A-81F8-4727-9DED-AAA2A71CB243}" srcId="{6AB0DFE5-DF55-4F47-AC65-01DADBA55E9D}" destId="{36966D34-76AD-4014-95AE-1D1628AC78F2}" srcOrd="0" destOrd="0" parTransId="{00F4BDBE-FD90-4E41-A20D-25E360E7840A}" sibTransId="{643E17CF-DE95-49A4-B84E-EFEAA2198C92}"/>
    <dgm:cxn modelId="{979AB54E-8EAE-41F8-986B-C50E2BD2AA5E}" type="presOf" srcId="{D9F28D6A-AC5D-4183-891A-BD1A28586695}" destId="{B8AC12B5-6D97-4D05-90AC-D62513019D7A}" srcOrd="0" destOrd="0" presId="urn:microsoft.com/office/officeart/2016/7/layout/RepeatingBendingProcessNew"/>
    <dgm:cxn modelId="{4AAE8D6F-7718-4BA5-AF67-B17C27D903B1}" srcId="{2A728533-4C6D-45E5-A396-7E0A17776CAD}" destId="{166A18D3-761B-4F6B-95FA-3F253F35CF92}" srcOrd="0" destOrd="0" parTransId="{1F1867C8-3767-451C-B6EB-BD2338481BFF}" sibTransId="{32F3AE1D-C4D4-407A-86B1-411E73D34E80}"/>
    <dgm:cxn modelId="{2DC59C50-EE87-454D-A00D-798398537E62}" type="presOf" srcId="{273CEF9E-DA7D-40E9-9D4A-7AEF363ECE7E}" destId="{C508CC1D-8E73-4514-9002-2DE30887850F}" srcOrd="0" destOrd="0" presId="urn:microsoft.com/office/officeart/2016/7/layout/RepeatingBendingProcessNew"/>
    <dgm:cxn modelId="{D2D5C97C-6157-4A7C-A3B9-07BB1B16D4AB}" type="presOf" srcId="{6426FDD8-5EB5-466E-A23B-A8642B60DFCF}" destId="{CDC7EF18-EAAF-4EE0-BCEB-3907E686CD35}" srcOrd="0" destOrd="1" presId="urn:microsoft.com/office/officeart/2016/7/layout/RepeatingBendingProcessNew"/>
    <dgm:cxn modelId="{7237B882-56C7-4213-87B0-490EAD10BE11}" type="presOf" srcId="{15831B1C-54BC-4A06-9C87-FBE1E0D7D049}" destId="{A702B21D-50E5-46BB-B9B6-2CAB2148257F}" srcOrd="0" destOrd="0" presId="urn:microsoft.com/office/officeart/2016/7/layout/RepeatingBendingProcessNew"/>
    <dgm:cxn modelId="{C6977C89-465B-4624-9808-7E26FD52B2E9}" srcId="{832C0F7D-FEC2-4D90-BB0F-07D93D68358D}" destId="{90C3E647-1F06-4DCD-A8FA-ADFF6294833F}" srcOrd="0" destOrd="0" parTransId="{E1D54331-93F6-4DD9-B8CB-CCAD28ADEC9F}" sibTransId="{19545CA9-4BCC-4D81-AA30-883A96AD411F}"/>
    <dgm:cxn modelId="{4271BC8C-3A50-4E91-85EC-A9E8C397111C}" type="presOf" srcId="{3F7F9BFD-E5D4-446D-8C50-0F8150E25A8C}" destId="{A702B21D-50E5-46BB-B9B6-2CAB2148257F}" srcOrd="0" destOrd="1" presId="urn:microsoft.com/office/officeart/2016/7/layout/RepeatingBendingProcessNew"/>
    <dgm:cxn modelId="{997E148D-0943-4DBC-AF5D-F8F18679CC92}" type="presOf" srcId="{2A728533-4C6D-45E5-A396-7E0A17776CAD}" destId="{52458EF5-5064-4110-A44F-8F92DE85CEC6}" srcOrd="0" destOrd="0" presId="urn:microsoft.com/office/officeart/2016/7/layout/RepeatingBendingProcessNew"/>
    <dgm:cxn modelId="{C71860A2-A39E-4F74-AC43-DED9637CE98F}" srcId="{690AEDD0-F015-4CA9-B569-BADAE8320D95}" destId="{1F7C25CB-658E-4749-95B4-8F217F38ADB2}" srcOrd="0" destOrd="0" parTransId="{B283D6DC-C9E4-497F-AEFF-42D3DEC74344}" sibTransId="{B63EDA30-AD0C-4FE3-A996-DB10B6D18D2A}"/>
    <dgm:cxn modelId="{C01F29A3-2980-4820-AD01-883F5463CAA8}" type="presOf" srcId="{90AD15D4-16D7-44D8-ADFF-5F2618486D38}" destId="{4CBFC4A3-E132-4737-A109-2C9B97588B02}" srcOrd="1" destOrd="0" presId="urn:microsoft.com/office/officeart/2016/7/layout/RepeatingBendingProcessNew"/>
    <dgm:cxn modelId="{D1F2E3AF-EA9A-49EE-A337-E0417D56B858}" type="presOf" srcId="{6D465BE2-F404-45EB-A57B-F2FB437AF08D}" destId="{E266D9A9-197C-412C-A4BD-8676B5519C14}" srcOrd="1" destOrd="0" presId="urn:microsoft.com/office/officeart/2016/7/layout/RepeatingBendingProcessNew"/>
    <dgm:cxn modelId="{71E37BB1-2CE0-4E41-8861-F3C812B59102}" type="presOf" srcId="{7FFAB670-B1A1-4D32-A15D-FB8E0C83C799}" destId="{7FBCB979-C0B7-444D-BE38-BCEA69991A72}" srcOrd="0" destOrd="1" presId="urn:microsoft.com/office/officeart/2016/7/layout/RepeatingBendingProcessNew"/>
    <dgm:cxn modelId="{25026CBA-5B5A-439D-95C7-FA1A45239EF2}" type="presOf" srcId="{6AB0DFE5-DF55-4F47-AC65-01DADBA55E9D}" destId="{BF26DD5F-8AFE-4A1A-8DB9-7136B530A5C8}" srcOrd="0" destOrd="0" presId="urn:microsoft.com/office/officeart/2016/7/layout/RepeatingBendingProcessNew"/>
    <dgm:cxn modelId="{1A6271BD-3768-4762-8CE5-3D6D40A770AA}" type="presOf" srcId="{40169410-A6B9-446C-ACC5-C4B5ED6D5FBA}" destId="{CDC7EF18-EAAF-4EE0-BCEB-3907E686CD35}" srcOrd="0" destOrd="0" presId="urn:microsoft.com/office/officeart/2016/7/layout/RepeatingBendingProcessNew"/>
    <dgm:cxn modelId="{B5A95CC4-AA91-479D-8257-B19A8FEB79EE}" type="presOf" srcId="{832C0F7D-FEC2-4D90-BB0F-07D93D68358D}" destId="{5295120B-C9EC-4EC0-BF80-1F87511EBDDF}" srcOrd="0" destOrd="0" presId="urn:microsoft.com/office/officeart/2016/7/layout/RepeatingBendingProcessNew"/>
    <dgm:cxn modelId="{F3B844C6-C370-49EE-B665-9A8E9D84D89A}" srcId="{6AB0DFE5-DF55-4F47-AC65-01DADBA55E9D}" destId="{832C0F7D-FEC2-4D90-BB0F-07D93D68358D}" srcOrd="1" destOrd="0" parTransId="{61DF590B-F9B6-4B7B-B810-2C4E9531087E}" sibTransId="{90AD15D4-16D7-44D8-ADFF-5F2618486D38}"/>
    <dgm:cxn modelId="{E57F5ECA-08F8-4721-819C-65FA6920452F}" srcId="{36966D34-76AD-4014-95AE-1D1628AC78F2}" destId="{7FFAB670-B1A1-4D32-A15D-FB8E0C83C799}" srcOrd="0" destOrd="0" parTransId="{E4071463-EE73-45A2-857C-DCADD7450133}" sibTransId="{110A7D60-7976-4924-8BDE-99ED9E8DD1B6}"/>
    <dgm:cxn modelId="{9A4791CD-F9D8-4772-A614-BCC5E28C1157}" srcId="{40169410-A6B9-446C-ACC5-C4B5ED6D5FBA}" destId="{6426FDD8-5EB5-466E-A23B-A8642B60DFCF}" srcOrd="0" destOrd="0" parTransId="{81CDDF7C-8BB6-485B-8F2D-7376EF2399E1}" sibTransId="{C16506ED-F5AF-44EB-8C88-A85B96DF8AC7}"/>
    <dgm:cxn modelId="{459AD7D4-EFD2-46C4-AA05-F40F7F02CBA0}" type="presOf" srcId="{643E17CF-DE95-49A4-B84E-EFEAA2198C92}" destId="{18FDEA67-3E1B-408D-98D8-D0F783603ECF}" srcOrd="0" destOrd="0" presId="urn:microsoft.com/office/officeart/2016/7/layout/RepeatingBendingProcessNew"/>
    <dgm:cxn modelId="{AADA11D8-B654-4C72-8EB2-014C2717FBF0}" srcId="{6AB0DFE5-DF55-4F47-AC65-01DADBA55E9D}" destId="{15831B1C-54BC-4A06-9C87-FBE1E0D7D049}" srcOrd="5" destOrd="0" parTransId="{B8A01030-2DCA-4246-94FF-5DDC59FA011A}" sibTransId="{614AB852-8CDA-4B2D-8051-5995AE0D2F62}"/>
    <dgm:cxn modelId="{DD4937E8-DC17-4FF7-B390-DF7E040104DA}" srcId="{15831B1C-54BC-4A06-9C87-FBE1E0D7D049}" destId="{3F7F9BFD-E5D4-446D-8C50-0F8150E25A8C}" srcOrd="0" destOrd="0" parTransId="{3E2B6272-39C0-4F88-A6AD-8D276879FF63}" sibTransId="{FBF123B1-7502-4698-B362-8BD7BD1B4AF2}"/>
    <dgm:cxn modelId="{844093EF-CB06-4CB7-B6CC-E353C4AB9E06}" type="presOf" srcId="{166A18D3-761B-4F6B-95FA-3F253F35CF92}" destId="{52458EF5-5064-4110-A44F-8F92DE85CEC6}" srcOrd="0" destOrd="1" presId="urn:microsoft.com/office/officeart/2016/7/layout/RepeatingBendingProcessNew"/>
    <dgm:cxn modelId="{5859C9F2-EB10-4CCE-977B-4F377B072EF6}" type="presOf" srcId="{90AD15D4-16D7-44D8-ADFF-5F2618486D38}" destId="{937BF7FD-CE6D-489F-962C-050ADF3FC519}" srcOrd="0" destOrd="0" presId="urn:microsoft.com/office/officeart/2016/7/layout/RepeatingBendingProcessNew"/>
    <dgm:cxn modelId="{3B1682A9-ED89-4894-B65A-302ED96A2A4B}" type="presParOf" srcId="{BF26DD5F-8AFE-4A1A-8DB9-7136B530A5C8}" destId="{7FBCB979-C0B7-444D-BE38-BCEA69991A72}" srcOrd="0" destOrd="0" presId="urn:microsoft.com/office/officeart/2016/7/layout/RepeatingBendingProcessNew"/>
    <dgm:cxn modelId="{670C2D51-DC67-43D9-A958-8B1ECFEDEFFF}" type="presParOf" srcId="{BF26DD5F-8AFE-4A1A-8DB9-7136B530A5C8}" destId="{18FDEA67-3E1B-408D-98D8-D0F783603ECF}" srcOrd="1" destOrd="0" presId="urn:microsoft.com/office/officeart/2016/7/layout/RepeatingBendingProcessNew"/>
    <dgm:cxn modelId="{1578320F-992E-4F0F-8DE1-DA7FD8A95B2B}" type="presParOf" srcId="{18FDEA67-3E1B-408D-98D8-D0F783603ECF}" destId="{F9C2C0B3-842E-4CE4-B536-01D53262D814}" srcOrd="0" destOrd="0" presId="urn:microsoft.com/office/officeart/2016/7/layout/RepeatingBendingProcessNew"/>
    <dgm:cxn modelId="{023A62E9-1CA5-4C2C-A7D2-0596CD93C6ED}" type="presParOf" srcId="{BF26DD5F-8AFE-4A1A-8DB9-7136B530A5C8}" destId="{5295120B-C9EC-4EC0-BF80-1F87511EBDDF}" srcOrd="2" destOrd="0" presId="urn:microsoft.com/office/officeart/2016/7/layout/RepeatingBendingProcessNew"/>
    <dgm:cxn modelId="{2EB3C575-D614-4397-873E-6C9965F94B68}" type="presParOf" srcId="{BF26DD5F-8AFE-4A1A-8DB9-7136B530A5C8}" destId="{937BF7FD-CE6D-489F-962C-050ADF3FC519}" srcOrd="3" destOrd="0" presId="urn:microsoft.com/office/officeart/2016/7/layout/RepeatingBendingProcessNew"/>
    <dgm:cxn modelId="{B122B00C-527D-4126-8F43-EE20E0EBA721}" type="presParOf" srcId="{937BF7FD-CE6D-489F-962C-050ADF3FC519}" destId="{4CBFC4A3-E132-4737-A109-2C9B97588B02}" srcOrd="0" destOrd="0" presId="urn:microsoft.com/office/officeart/2016/7/layout/RepeatingBendingProcessNew"/>
    <dgm:cxn modelId="{56D69108-816E-4923-995D-908B909C4EC4}" type="presParOf" srcId="{BF26DD5F-8AFE-4A1A-8DB9-7136B530A5C8}" destId="{F87B6B8C-E456-4BCF-B964-04A17897CCF0}" srcOrd="4" destOrd="0" presId="urn:microsoft.com/office/officeart/2016/7/layout/RepeatingBendingProcessNew"/>
    <dgm:cxn modelId="{811DDF06-4D93-4D74-80A2-A92AA14CC2B4}" type="presParOf" srcId="{BF26DD5F-8AFE-4A1A-8DB9-7136B530A5C8}" destId="{C508CC1D-8E73-4514-9002-2DE30887850F}" srcOrd="5" destOrd="0" presId="urn:microsoft.com/office/officeart/2016/7/layout/RepeatingBendingProcessNew"/>
    <dgm:cxn modelId="{C7F004F7-740C-45BB-BF58-D579BD5942E3}" type="presParOf" srcId="{C508CC1D-8E73-4514-9002-2DE30887850F}" destId="{A2561B73-B6CA-48FC-BD77-84B3F9FA8BA3}" srcOrd="0" destOrd="0" presId="urn:microsoft.com/office/officeart/2016/7/layout/RepeatingBendingProcessNew"/>
    <dgm:cxn modelId="{87AFAC9C-2478-47B5-A634-64B8DE169EFD}" type="presParOf" srcId="{BF26DD5F-8AFE-4A1A-8DB9-7136B530A5C8}" destId="{52458EF5-5064-4110-A44F-8F92DE85CEC6}" srcOrd="6" destOrd="0" presId="urn:microsoft.com/office/officeart/2016/7/layout/RepeatingBendingProcessNew"/>
    <dgm:cxn modelId="{E1B3EB27-DAA8-49F7-B68D-8D9D1AC4E7BD}" type="presParOf" srcId="{BF26DD5F-8AFE-4A1A-8DB9-7136B530A5C8}" destId="{B8AC12B5-6D97-4D05-90AC-D62513019D7A}" srcOrd="7" destOrd="0" presId="urn:microsoft.com/office/officeart/2016/7/layout/RepeatingBendingProcessNew"/>
    <dgm:cxn modelId="{BFE72546-C4EB-4F3D-8DDC-633DEA44E311}" type="presParOf" srcId="{B8AC12B5-6D97-4D05-90AC-D62513019D7A}" destId="{64C2E7B7-CD29-4CAE-B953-2D170BDB1D9E}" srcOrd="0" destOrd="0" presId="urn:microsoft.com/office/officeart/2016/7/layout/RepeatingBendingProcessNew"/>
    <dgm:cxn modelId="{AD880BBE-2CFE-4248-B1D5-45A67A826EC0}" type="presParOf" srcId="{BF26DD5F-8AFE-4A1A-8DB9-7136B530A5C8}" destId="{CDC7EF18-EAAF-4EE0-BCEB-3907E686CD35}" srcOrd="8" destOrd="0" presId="urn:microsoft.com/office/officeart/2016/7/layout/RepeatingBendingProcessNew"/>
    <dgm:cxn modelId="{CB016D88-A90C-4B8E-9AC8-B5240828C949}" type="presParOf" srcId="{BF26DD5F-8AFE-4A1A-8DB9-7136B530A5C8}" destId="{79336ACA-FB90-4204-9E1C-585240A9C95F}" srcOrd="9" destOrd="0" presId="urn:microsoft.com/office/officeart/2016/7/layout/RepeatingBendingProcessNew"/>
    <dgm:cxn modelId="{717ED43E-6860-47C8-A5CF-29759D281782}" type="presParOf" srcId="{79336ACA-FB90-4204-9E1C-585240A9C95F}" destId="{E266D9A9-197C-412C-A4BD-8676B5519C14}" srcOrd="0" destOrd="0" presId="urn:microsoft.com/office/officeart/2016/7/layout/RepeatingBendingProcessNew"/>
    <dgm:cxn modelId="{DDE88C6A-9903-4CAD-B670-0E5B7D33CFA2}" type="presParOf" srcId="{BF26DD5F-8AFE-4A1A-8DB9-7136B530A5C8}" destId="{A702B21D-50E5-46BB-B9B6-2CAB2148257F}"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885248-4F03-44B4-8810-F344CBC3B5A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473FDF6-4B11-43B5-83A6-6A32880920A6}">
      <dgm:prSet custT="1"/>
      <dgm:spPr/>
      <dgm:t>
        <a:bodyPr/>
        <a:lstStyle/>
        <a:p>
          <a:r>
            <a:rPr lang="en-US" sz="2400" b="1"/>
            <a:t>Key Strengths and Proven Impact</a:t>
          </a:r>
          <a:endParaRPr lang="en-US" sz="2400"/>
        </a:p>
      </dgm:t>
    </dgm:pt>
    <dgm:pt modelId="{B6463EF8-C45F-422D-9C8C-281045A19E34}" type="parTrans" cxnId="{F0D081AB-CD8D-4EBF-8A19-4CDCC7A8F5C3}">
      <dgm:prSet/>
      <dgm:spPr/>
      <dgm:t>
        <a:bodyPr/>
        <a:lstStyle/>
        <a:p>
          <a:endParaRPr lang="en-US"/>
        </a:p>
      </dgm:t>
    </dgm:pt>
    <dgm:pt modelId="{95CE4F15-D3DF-4BD8-B04B-56F939E6F371}" type="sibTrans" cxnId="{F0D081AB-CD8D-4EBF-8A19-4CDCC7A8F5C3}">
      <dgm:prSet/>
      <dgm:spPr/>
      <dgm:t>
        <a:bodyPr/>
        <a:lstStyle/>
        <a:p>
          <a:endParaRPr lang="en-US"/>
        </a:p>
      </dgm:t>
    </dgm:pt>
    <dgm:pt modelId="{19011E95-55EB-4411-912C-84CB49EB9760}">
      <dgm:prSet custT="1"/>
      <dgm:spPr/>
      <dgm:t>
        <a:bodyPr/>
        <a:lstStyle/>
        <a:p>
          <a:r>
            <a:rPr lang="en-US" sz="2000"/>
            <a:t>Significant Reduction in Common Mental Disorder (CMD) Symptoms</a:t>
          </a:r>
        </a:p>
      </dgm:t>
    </dgm:pt>
    <dgm:pt modelId="{9400D6B3-2559-4BC2-B4D3-2A8C4E456C38}" type="parTrans" cxnId="{0964B998-BDB1-44E6-8F64-492BBD7BDE28}">
      <dgm:prSet/>
      <dgm:spPr/>
      <dgm:t>
        <a:bodyPr/>
        <a:lstStyle/>
        <a:p>
          <a:endParaRPr lang="en-US"/>
        </a:p>
      </dgm:t>
    </dgm:pt>
    <dgm:pt modelId="{6B197A17-3CA3-406E-86BB-4791C11327BC}" type="sibTrans" cxnId="{0964B998-BDB1-44E6-8F64-492BBD7BDE28}">
      <dgm:prSet/>
      <dgm:spPr/>
      <dgm:t>
        <a:bodyPr/>
        <a:lstStyle/>
        <a:p>
          <a:endParaRPr lang="en-US"/>
        </a:p>
      </dgm:t>
    </dgm:pt>
    <dgm:pt modelId="{1A0DA7FA-33EF-448F-90D7-C2CDDF0B6397}">
      <dgm:prSet custT="1"/>
      <dgm:spPr/>
      <dgm:t>
        <a:bodyPr/>
        <a:lstStyle/>
        <a:p>
          <a:r>
            <a:rPr lang="en-US" sz="2000"/>
            <a:t>Demonstrated Short-Term Effectiveness   </a:t>
          </a:r>
        </a:p>
      </dgm:t>
    </dgm:pt>
    <dgm:pt modelId="{7D35BBE7-FD7E-48C5-AE1C-98923DF1EBA1}" type="parTrans" cxnId="{A45460F6-1762-4682-B990-8F2EDE770738}">
      <dgm:prSet/>
      <dgm:spPr/>
      <dgm:t>
        <a:bodyPr/>
        <a:lstStyle/>
        <a:p>
          <a:endParaRPr lang="en-US"/>
        </a:p>
      </dgm:t>
    </dgm:pt>
    <dgm:pt modelId="{DE685A23-023A-4212-904F-932396940156}" type="sibTrans" cxnId="{A45460F6-1762-4682-B990-8F2EDE770738}">
      <dgm:prSet/>
      <dgm:spPr/>
      <dgm:t>
        <a:bodyPr/>
        <a:lstStyle/>
        <a:p>
          <a:endParaRPr lang="en-US"/>
        </a:p>
      </dgm:t>
    </dgm:pt>
    <dgm:pt modelId="{DEE5B38A-D99C-4929-8A4E-6BB2D5CF9334}">
      <dgm:prSet custT="1"/>
      <dgm:spPr/>
      <dgm:t>
        <a:bodyPr/>
        <a:lstStyle/>
        <a:p>
          <a:r>
            <a:rPr lang="en-US" sz="2000"/>
            <a:t>Positive Perception by patients (Trust and community integration)</a:t>
          </a:r>
        </a:p>
      </dgm:t>
    </dgm:pt>
    <dgm:pt modelId="{08E93085-308A-4D35-A719-021AF66F2EC5}" type="parTrans" cxnId="{05688893-7814-4CCB-A862-C79C9A926C72}">
      <dgm:prSet/>
      <dgm:spPr/>
      <dgm:t>
        <a:bodyPr/>
        <a:lstStyle/>
        <a:p>
          <a:endParaRPr lang="en-US"/>
        </a:p>
      </dgm:t>
    </dgm:pt>
    <dgm:pt modelId="{0260DAA6-2802-470C-AFDE-59680026FD43}" type="sibTrans" cxnId="{05688893-7814-4CCB-A862-C79C9A926C72}">
      <dgm:prSet/>
      <dgm:spPr/>
      <dgm:t>
        <a:bodyPr/>
        <a:lstStyle/>
        <a:p>
          <a:endParaRPr lang="en-US"/>
        </a:p>
      </dgm:t>
    </dgm:pt>
    <dgm:pt modelId="{86ADADB5-BE01-44F0-8684-3E10A0D18105}">
      <dgm:prSet custT="1"/>
      <dgm:spPr/>
      <dgm:t>
        <a:bodyPr/>
        <a:lstStyle/>
        <a:p>
          <a:r>
            <a:rPr lang="en-US" sz="2000"/>
            <a:t>Effective Task-Shifting &amp; Workforce Development</a:t>
          </a:r>
        </a:p>
      </dgm:t>
    </dgm:pt>
    <dgm:pt modelId="{BB85A3CC-AB8E-4FF4-9F26-3186C5B166A9}" type="parTrans" cxnId="{9F28B6C3-67E5-4B09-AFBE-44F1F6CDBB9E}">
      <dgm:prSet/>
      <dgm:spPr/>
      <dgm:t>
        <a:bodyPr/>
        <a:lstStyle/>
        <a:p>
          <a:endParaRPr lang="en-US"/>
        </a:p>
      </dgm:t>
    </dgm:pt>
    <dgm:pt modelId="{D9386BE7-3D36-408A-903B-7C6B79332B19}" type="sibTrans" cxnId="{9F28B6C3-67E5-4B09-AFBE-44F1F6CDBB9E}">
      <dgm:prSet/>
      <dgm:spPr/>
      <dgm:t>
        <a:bodyPr/>
        <a:lstStyle/>
        <a:p>
          <a:endParaRPr lang="en-US"/>
        </a:p>
      </dgm:t>
    </dgm:pt>
    <dgm:pt modelId="{8A2631B1-5E9A-40CC-A875-60D3178F0753}">
      <dgm:prSet custT="1"/>
      <dgm:spPr/>
      <dgm:t>
        <a:bodyPr/>
        <a:lstStyle/>
        <a:p>
          <a:r>
            <a:rPr lang="en-US" sz="2000"/>
            <a:t>Empowers Patients with Problem-Solving Skills</a:t>
          </a:r>
        </a:p>
      </dgm:t>
    </dgm:pt>
    <dgm:pt modelId="{5F2EC931-958E-4A37-BBB8-B47263E6420C}" type="parTrans" cxnId="{23E6A3FF-69D2-4E25-93B5-11AB3E82E4BB}">
      <dgm:prSet/>
      <dgm:spPr/>
      <dgm:t>
        <a:bodyPr/>
        <a:lstStyle/>
        <a:p>
          <a:endParaRPr lang="en-US"/>
        </a:p>
      </dgm:t>
    </dgm:pt>
    <dgm:pt modelId="{1228B99B-33FA-4E0C-A857-4CDB571A97B6}" type="sibTrans" cxnId="{23E6A3FF-69D2-4E25-93B5-11AB3E82E4BB}">
      <dgm:prSet/>
      <dgm:spPr/>
      <dgm:t>
        <a:bodyPr/>
        <a:lstStyle/>
        <a:p>
          <a:endParaRPr lang="en-US"/>
        </a:p>
      </dgm:t>
    </dgm:pt>
    <dgm:pt modelId="{C870D82A-3741-4AF5-94DB-6AA53B2CF781}">
      <dgm:prSet custT="1"/>
      <dgm:spPr/>
      <dgm:t>
        <a:bodyPr/>
        <a:lstStyle/>
        <a:p>
          <a:r>
            <a:rPr lang="en-US" sz="2000"/>
            <a:t>Seamless Integration into Primary Healthcare</a:t>
          </a:r>
        </a:p>
      </dgm:t>
    </dgm:pt>
    <dgm:pt modelId="{DEAC9615-E882-43DB-B739-CFC9268AE99F}" type="parTrans" cxnId="{0AEC1DF0-42CA-48FB-A98C-C4FEB263ACDF}">
      <dgm:prSet/>
      <dgm:spPr/>
      <dgm:t>
        <a:bodyPr/>
        <a:lstStyle/>
        <a:p>
          <a:endParaRPr lang="en-US"/>
        </a:p>
      </dgm:t>
    </dgm:pt>
    <dgm:pt modelId="{78351FD1-CC0E-4D2C-AB74-433AACE95C65}" type="sibTrans" cxnId="{0AEC1DF0-42CA-48FB-A98C-C4FEB263ACDF}">
      <dgm:prSet/>
      <dgm:spPr/>
      <dgm:t>
        <a:bodyPr/>
        <a:lstStyle/>
        <a:p>
          <a:endParaRPr lang="en-US"/>
        </a:p>
      </dgm:t>
    </dgm:pt>
    <dgm:pt modelId="{E06F378F-2184-4579-AD14-C9AB7ECD3999}">
      <dgm:prSet custT="1"/>
      <dgm:spPr/>
      <dgm:t>
        <a:bodyPr/>
        <a:lstStyle/>
        <a:p>
          <a:r>
            <a:rPr lang="en-US" sz="2000"/>
            <a:t>Very acceptable for certain demographics: women and youths</a:t>
          </a:r>
        </a:p>
      </dgm:t>
    </dgm:pt>
    <dgm:pt modelId="{83625CFF-826C-42DA-B0EF-2CD409CE0BD4}" type="parTrans" cxnId="{44F1597B-E623-429C-BBA2-E9EA9A91D376}">
      <dgm:prSet/>
      <dgm:spPr/>
      <dgm:t>
        <a:bodyPr/>
        <a:lstStyle/>
        <a:p>
          <a:endParaRPr lang="en-US"/>
        </a:p>
      </dgm:t>
    </dgm:pt>
    <dgm:pt modelId="{552C466D-B228-4AE4-8DF0-3A4BD7A12FC2}" type="sibTrans" cxnId="{44F1597B-E623-429C-BBA2-E9EA9A91D376}">
      <dgm:prSet/>
      <dgm:spPr/>
      <dgm:t>
        <a:bodyPr/>
        <a:lstStyle/>
        <a:p>
          <a:endParaRPr lang="en-US"/>
        </a:p>
      </dgm:t>
    </dgm:pt>
    <dgm:pt modelId="{A9819F0F-FE7B-4222-A71A-D68F12E2F16F}" type="pres">
      <dgm:prSet presAssocID="{0E885248-4F03-44B4-8810-F344CBC3B5A8}" presName="vert0" presStyleCnt="0">
        <dgm:presLayoutVars>
          <dgm:dir/>
          <dgm:animOne val="branch"/>
          <dgm:animLvl val="lvl"/>
        </dgm:presLayoutVars>
      </dgm:prSet>
      <dgm:spPr/>
    </dgm:pt>
    <dgm:pt modelId="{695734EB-F2E3-47D7-9435-A790B3205D44}" type="pres">
      <dgm:prSet presAssocID="{F473FDF6-4B11-43B5-83A6-6A32880920A6}" presName="thickLine" presStyleLbl="alignNode1" presStyleIdx="0" presStyleCnt="1"/>
      <dgm:spPr/>
    </dgm:pt>
    <dgm:pt modelId="{38AB2D20-DC7D-4D44-BCDE-6E7AAC095B52}" type="pres">
      <dgm:prSet presAssocID="{F473FDF6-4B11-43B5-83A6-6A32880920A6}" presName="horz1" presStyleCnt="0"/>
      <dgm:spPr/>
    </dgm:pt>
    <dgm:pt modelId="{91A2A05A-8FD7-4995-B2CB-DC664069625B}" type="pres">
      <dgm:prSet presAssocID="{F473FDF6-4B11-43B5-83A6-6A32880920A6}" presName="tx1" presStyleLbl="revTx" presStyleIdx="0" presStyleCnt="8"/>
      <dgm:spPr/>
    </dgm:pt>
    <dgm:pt modelId="{B69112D6-8E41-41C5-9EBA-BB35186B846D}" type="pres">
      <dgm:prSet presAssocID="{F473FDF6-4B11-43B5-83A6-6A32880920A6}" presName="vert1" presStyleCnt="0"/>
      <dgm:spPr/>
    </dgm:pt>
    <dgm:pt modelId="{B1DCE13A-93F4-4447-9E13-E2C322F17AE2}" type="pres">
      <dgm:prSet presAssocID="{19011E95-55EB-4411-912C-84CB49EB9760}" presName="vertSpace2a" presStyleCnt="0"/>
      <dgm:spPr/>
    </dgm:pt>
    <dgm:pt modelId="{0B58D364-DCF1-47BD-AAFB-DFFE2BBE4887}" type="pres">
      <dgm:prSet presAssocID="{19011E95-55EB-4411-912C-84CB49EB9760}" presName="horz2" presStyleCnt="0"/>
      <dgm:spPr/>
    </dgm:pt>
    <dgm:pt modelId="{7D3C7865-EBE3-4C35-AB04-BC67D81BDA37}" type="pres">
      <dgm:prSet presAssocID="{19011E95-55EB-4411-912C-84CB49EB9760}" presName="horzSpace2" presStyleCnt="0"/>
      <dgm:spPr/>
    </dgm:pt>
    <dgm:pt modelId="{E2409E8A-4435-4A3E-A30B-D18F7E87599A}" type="pres">
      <dgm:prSet presAssocID="{19011E95-55EB-4411-912C-84CB49EB9760}" presName="tx2" presStyleLbl="revTx" presStyleIdx="1" presStyleCnt="8"/>
      <dgm:spPr/>
    </dgm:pt>
    <dgm:pt modelId="{BC5F3C8C-91EA-467B-81F7-7884BACC6BCB}" type="pres">
      <dgm:prSet presAssocID="{19011E95-55EB-4411-912C-84CB49EB9760}" presName="vert2" presStyleCnt="0"/>
      <dgm:spPr/>
    </dgm:pt>
    <dgm:pt modelId="{52B2FD83-F346-4373-82F0-67DA9BC51E11}" type="pres">
      <dgm:prSet presAssocID="{19011E95-55EB-4411-912C-84CB49EB9760}" presName="thinLine2b" presStyleLbl="callout" presStyleIdx="0" presStyleCnt="7"/>
      <dgm:spPr/>
    </dgm:pt>
    <dgm:pt modelId="{C468C1AD-ACB9-42B4-B75F-4C695685A421}" type="pres">
      <dgm:prSet presAssocID="{19011E95-55EB-4411-912C-84CB49EB9760}" presName="vertSpace2b" presStyleCnt="0"/>
      <dgm:spPr/>
    </dgm:pt>
    <dgm:pt modelId="{EFB3E00E-266F-4478-8F4C-A6219811B408}" type="pres">
      <dgm:prSet presAssocID="{1A0DA7FA-33EF-448F-90D7-C2CDDF0B6397}" presName="horz2" presStyleCnt="0"/>
      <dgm:spPr/>
    </dgm:pt>
    <dgm:pt modelId="{013B3795-193B-4C5F-9AFF-B13DB13F0470}" type="pres">
      <dgm:prSet presAssocID="{1A0DA7FA-33EF-448F-90D7-C2CDDF0B6397}" presName="horzSpace2" presStyleCnt="0"/>
      <dgm:spPr/>
    </dgm:pt>
    <dgm:pt modelId="{AA2D8DD8-54F3-4520-AC28-F6228E1E6A3D}" type="pres">
      <dgm:prSet presAssocID="{1A0DA7FA-33EF-448F-90D7-C2CDDF0B6397}" presName="tx2" presStyleLbl="revTx" presStyleIdx="2" presStyleCnt="8"/>
      <dgm:spPr/>
    </dgm:pt>
    <dgm:pt modelId="{BE0A7510-DC5F-4119-9D97-FCC03CC50EBD}" type="pres">
      <dgm:prSet presAssocID="{1A0DA7FA-33EF-448F-90D7-C2CDDF0B6397}" presName="vert2" presStyleCnt="0"/>
      <dgm:spPr/>
    </dgm:pt>
    <dgm:pt modelId="{841384E5-9700-459A-8AE5-F28BEB3F4656}" type="pres">
      <dgm:prSet presAssocID="{1A0DA7FA-33EF-448F-90D7-C2CDDF0B6397}" presName="thinLine2b" presStyleLbl="callout" presStyleIdx="1" presStyleCnt="7"/>
      <dgm:spPr/>
    </dgm:pt>
    <dgm:pt modelId="{B584AEF4-45E5-45AC-BA44-B978B8EBB55C}" type="pres">
      <dgm:prSet presAssocID="{1A0DA7FA-33EF-448F-90D7-C2CDDF0B6397}" presName="vertSpace2b" presStyleCnt="0"/>
      <dgm:spPr/>
    </dgm:pt>
    <dgm:pt modelId="{BB821D5A-8A04-4C08-803A-C08D5E773D1C}" type="pres">
      <dgm:prSet presAssocID="{DEE5B38A-D99C-4929-8A4E-6BB2D5CF9334}" presName="horz2" presStyleCnt="0"/>
      <dgm:spPr/>
    </dgm:pt>
    <dgm:pt modelId="{9E7A502C-F4CF-41A9-A239-031E6B38B019}" type="pres">
      <dgm:prSet presAssocID="{DEE5B38A-D99C-4929-8A4E-6BB2D5CF9334}" presName="horzSpace2" presStyleCnt="0"/>
      <dgm:spPr/>
    </dgm:pt>
    <dgm:pt modelId="{B6119770-29CD-42A8-9FFE-CCF60590E9DE}" type="pres">
      <dgm:prSet presAssocID="{DEE5B38A-D99C-4929-8A4E-6BB2D5CF9334}" presName="tx2" presStyleLbl="revTx" presStyleIdx="3" presStyleCnt="8"/>
      <dgm:spPr/>
    </dgm:pt>
    <dgm:pt modelId="{EB1E6EF7-4242-4E6C-9527-440A95FCE9C4}" type="pres">
      <dgm:prSet presAssocID="{DEE5B38A-D99C-4929-8A4E-6BB2D5CF9334}" presName="vert2" presStyleCnt="0"/>
      <dgm:spPr/>
    </dgm:pt>
    <dgm:pt modelId="{0D68E538-1F34-4392-8B6D-9C0B4BEEA905}" type="pres">
      <dgm:prSet presAssocID="{DEE5B38A-D99C-4929-8A4E-6BB2D5CF9334}" presName="thinLine2b" presStyleLbl="callout" presStyleIdx="2" presStyleCnt="7"/>
      <dgm:spPr/>
    </dgm:pt>
    <dgm:pt modelId="{7CD98BC8-1EE7-4712-97CE-6CCE0ADC8251}" type="pres">
      <dgm:prSet presAssocID="{DEE5B38A-D99C-4929-8A4E-6BB2D5CF9334}" presName="vertSpace2b" presStyleCnt="0"/>
      <dgm:spPr/>
    </dgm:pt>
    <dgm:pt modelId="{37751875-7D64-429C-8603-2A953E7E61FE}" type="pres">
      <dgm:prSet presAssocID="{86ADADB5-BE01-44F0-8684-3E10A0D18105}" presName="horz2" presStyleCnt="0"/>
      <dgm:spPr/>
    </dgm:pt>
    <dgm:pt modelId="{3B0C6520-E9CB-407A-BA4B-683C6A25276A}" type="pres">
      <dgm:prSet presAssocID="{86ADADB5-BE01-44F0-8684-3E10A0D18105}" presName="horzSpace2" presStyleCnt="0"/>
      <dgm:spPr/>
    </dgm:pt>
    <dgm:pt modelId="{041380F4-FE9D-47C2-A6BC-C2CE02BE91C3}" type="pres">
      <dgm:prSet presAssocID="{86ADADB5-BE01-44F0-8684-3E10A0D18105}" presName="tx2" presStyleLbl="revTx" presStyleIdx="4" presStyleCnt="8"/>
      <dgm:spPr/>
    </dgm:pt>
    <dgm:pt modelId="{71DACFA3-E871-4083-8D83-B554358679A7}" type="pres">
      <dgm:prSet presAssocID="{86ADADB5-BE01-44F0-8684-3E10A0D18105}" presName="vert2" presStyleCnt="0"/>
      <dgm:spPr/>
    </dgm:pt>
    <dgm:pt modelId="{0EBE5B47-F3B2-4627-96DC-7CFF6CED29FE}" type="pres">
      <dgm:prSet presAssocID="{86ADADB5-BE01-44F0-8684-3E10A0D18105}" presName="thinLine2b" presStyleLbl="callout" presStyleIdx="3" presStyleCnt="7"/>
      <dgm:spPr/>
    </dgm:pt>
    <dgm:pt modelId="{552DED0B-E784-4551-8CB4-44A3EAFBA4D7}" type="pres">
      <dgm:prSet presAssocID="{86ADADB5-BE01-44F0-8684-3E10A0D18105}" presName="vertSpace2b" presStyleCnt="0"/>
      <dgm:spPr/>
    </dgm:pt>
    <dgm:pt modelId="{66F44CBB-B2C0-4B26-B37F-D0A4F32B87C3}" type="pres">
      <dgm:prSet presAssocID="{8A2631B1-5E9A-40CC-A875-60D3178F0753}" presName="horz2" presStyleCnt="0"/>
      <dgm:spPr/>
    </dgm:pt>
    <dgm:pt modelId="{435B2C3C-D79C-4474-B28F-F11A3FCEA046}" type="pres">
      <dgm:prSet presAssocID="{8A2631B1-5E9A-40CC-A875-60D3178F0753}" presName="horzSpace2" presStyleCnt="0"/>
      <dgm:spPr/>
    </dgm:pt>
    <dgm:pt modelId="{CC75D9BC-CB81-4817-89F0-25C04FDAC12B}" type="pres">
      <dgm:prSet presAssocID="{8A2631B1-5E9A-40CC-A875-60D3178F0753}" presName="tx2" presStyleLbl="revTx" presStyleIdx="5" presStyleCnt="8"/>
      <dgm:spPr/>
    </dgm:pt>
    <dgm:pt modelId="{74E4839B-C9DB-4E15-B38B-0DAA97343042}" type="pres">
      <dgm:prSet presAssocID="{8A2631B1-5E9A-40CC-A875-60D3178F0753}" presName="vert2" presStyleCnt="0"/>
      <dgm:spPr/>
    </dgm:pt>
    <dgm:pt modelId="{A614D9E7-BB55-468D-89AF-645F5E1E70C5}" type="pres">
      <dgm:prSet presAssocID="{8A2631B1-5E9A-40CC-A875-60D3178F0753}" presName="thinLine2b" presStyleLbl="callout" presStyleIdx="4" presStyleCnt="7"/>
      <dgm:spPr/>
    </dgm:pt>
    <dgm:pt modelId="{C681E660-51CC-4C81-8591-4CCD2466507A}" type="pres">
      <dgm:prSet presAssocID="{8A2631B1-5E9A-40CC-A875-60D3178F0753}" presName="vertSpace2b" presStyleCnt="0"/>
      <dgm:spPr/>
    </dgm:pt>
    <dgm:pt modelId="{A5E9DAE6-BE80-48B8-8BCB-F170A119A2B8}" type="pres">
      <dgm:prSet presAssocID="{C870D82A-3741-4AF5-94DB-6AA53B2CF781}" presName="horz2" presStyleCnt="0"/>
      <dgm:spPr/>
    </dgm:pt>
    <dgm:pt modelId="{6B742A52-408A-43EF-A112-05533CFB61B0}" type="pres">
      <dgm:prSet presAssocID="{C870D82A-3741-4AF5-94DB-6AA53B2CF781}" presName="horzSpace2" presStyleCnt="0"/>
      <dgm:spPr/>
    </dgm:pt>
    <dgm:pt modelId="{EE52A679-4444-4612-85D9-DB2758C32E81}" type="pres">
      <dgm:prSet presAssocID="{C870D82A-3741-4AF5-94DB-6AA53B2CF781}" presName="tx2" presStyleLbl="revTx" presStyleIdx="6" presStyleCnt="8"/>
      <dgm:spPr/>
    </dgm:pt>
    <dgm:pt modelId="{5A442D10-E7E0-4110-AA78-66C3CF8EE288}" type="pres">
      <dgm:prSet presAssocID="{C870D82A-3741-4AF5-94DB-6AA53B2CF781}" presName="vert2" presStyleCnt="0"/>
      <dgm:spPr/>
    </dgm:pt>
    <dgm:pt modelId="{82701D20-43C8-4CAD-BE45-52AB09661AA6}" type="pres">
      <dgm:prSet presAssocID="{C870D82A-3741-4AF5-94DB-6AA53B2CF781}" presName="thinLine2b" presStyleLbl="callout" presStyleIdx="5" presStyleCnt="7"/>
      <dgm:spPr/>
    </dgm:pt>
    <dgm:pt modelId="{31DE1984-D829-4133-A6F3-84097B27ADD3}" type="pres">
      <dgm:prSet presAssocID="{C870D82A-3741-4AF5-94DB-6AA53B2CF781}" presName="vertSpace2b" presStyleCnt="0"/>
      <dgm:spPr/>
    </dgm:pt>
    <dgm:pt modelId="{590517D3-FBFA-49C2-9A9A-60BA11AE914E}" type="pres">
      <dgm:prSet presAssocID="{E06F378F-2184-4579-AD14-C9AB7ECD3999}" presName="horz2" presStyleCnt="0"/>
      <dgm:spPr/>
    </dgm:pt>
    <dgm:pt modelId="{AF59B5C7-5A98-46AC-81A3-9DFB4185210A}" type="pres">
      <dgm:prSet presAssocID="{E06F378F-2184-4579-AD14-C9AB7ECD3999}" presName="horzSpace2" presStyleCnt="0"/>
      <dgm:spPr/>
    </dgm:pt>
    <dgm:pt modelId="{313ACF58-676E-4605-B3AC-177634BEAC18}" type="pres">
      <dgm:prSet presAssocID="{E06F378F-2184-4579-AD14-C9AB7ECD3999}" presName="tx2" presStyleLbl="revTx" presStyleIdx="7" presStyleCnt="8"/>
      <dgm:spPr/>
    </dgm:pt>
    <dgm:pt modelId="{9A5D7792-3D40-4C55-B578-18DCA6D2A46F}" type="pres">
      <dgm:prSet presAssocID="{E06F378F-2184-4579-AD14-C9AB7ECD3999}" presName="vert2" presStyleCnt="0"/>
      <dgm:spPr/>
    </dgm:pt>
    <dgm:pt modelId="{78190F8E-D2F7-4C08-BE84-468CE9C08A0A}" type="pres">
      <dgm:prSet presAssocID="{E06F378F-2184-4579-AD14-C9AB7ECD3999}" presName="thinLine2b" presStyleLbl="callout" presStyleIdx="6" presStyleCnt="7"/>
      <dgm:spPr/>
    </dgm:pt>
    <dgm:pt modelId="{C879D9C2-AA8F-4FD2-B792-23DF2F21199F}" type="pres">
      <dgm:prSet presAssocID="{E06F378F-2184-4579-AD14-C9AB7ECD3999}" presName="vertSpace2b" presStyleCnt="0"/>
      <dgm:spPr/>
    </dgm:pt>
  </dgm:ptLst>
  <dgm:cxnLst>
    <dgm:cxn modelId="{9AE8F52D-204D-4DD9-B1CA-BBB04597CD38}" type="presOf" srcId="{19011E95-55EB-4411-912C-84CB49EB9760}" destId="{E2409E8A-4435-4A3E-A30B-D18F7E87599A}" srcOrd="0" destOrd="0" presId="urn:microsoft.com/office/officeart/2008/layout/LinedList"/>
    <dgm:cxn modelId="{B3B3AA35-BC8B-493F-ADBA-CDFDADCD3A36}" type="presOf" srcId="{E06F378F-2184-4579-AD14-C9AB7ECD3999}" destId="{313ACF58-676E-4605-B3AC-177634BEAC18}" srcOrd="0" destOrd="0" presId="urn:microsoft.com/office/officeart/2008/layout/LinedList"/>
    <dgm:cxn modelId="{3FA0843A-50C6-42EB-9B86-073EF03E9726}" type="presOf" srcId="{1A0DA7FA-33EF-448F-90D7-C2CDDF0B6397}" destId="{AA2D8DD8-54F3-4520-AC28-F6228E1E6A3D}" srcOrd="0" destOrd="0" presId="urn:microsoft.com/office/officeart/2008/layout/LinedList"/>
    <dgm:cxn modelId="{94A9186F-0C1D-420E-9435-EAE618E9E3B6}" type="presOf" srcId="{F473FDF6-4B11-43B5-83A6-6A32880920A6}" destId="{91A2A05A-8FD7-4995-B2CB-DC664069625B}" srcOrd="0" destOrd="0" presId="urn:microsoft.com/office/officeart/2008/layout/LinedList"/>
    <dgm:cxn modelId="{73D99B74-5CCC-4155-AD55-3E745B11DB97}" type="presOf" srcId="{C870D82A-3741-4AF5-94DB-6AA53B2CF781}" destId="{EE52A679-4444-4612-85D9-DB2758C32E81}" srcOrd="0" destOrd="0" presId="urn:microsoft.com/office/officeart/2008/layout/LinedList"/>
    <dgm:cxn modelId="{44F1597B-E623-429C-BBA2-E9EA9A91D376}" srcId="{F473FDF6-4B11-43B5-83A6-6A32880920A6}" destId="{E06F378F-2184-4579-AD14-C9AB7ECD3999}" srcOrd="6" destOrd="0" parTransId="{83625CFF-826C-42DA-B0EF-2CD409CE0BD4}" sibTransId="{552C466D-B228-4AE4-8DF0-3A4BD7A12FC2}"/>
    <dgm:cxn modelId="{9A38677D-E5BC-43AB-BF80-F908379C23F6}" type="presOf" srcId="{86ADADB5-BE01-44F0-8684-3E10A0D18105}" destId="{041380F4-FE9D-47C2-A6BC-C2CE02BE91C3}" srcOrd="0" destOrd="0" presId="urn:microsoft.com/office/officeart/2008/layout/LinedList"/>
    <dgm:cxn modelId="{05688893-7814-4CCB-A862-C79C9A926C72}" srcId="{F473FDF6-4B11-43B5-83A6-6A32880920A6}" destId="{DEE5B38A-D99C-4929-8A4E-6BB2D5CF9334}" srcOrd="2" destOrd="0" parTransId="{08E93085-308A-4D35-A719-021AF66F2EC5}" sibTransId="{0260DAA6-2802-470C-AFDE-59680026FD43}"/>
    <dgm:cxn modelId="{0964B998-BDB1-44E6-8F64-492BBD7BDE28}" srcId="{F473FDF6-4B11-43B5-83A6-6A32880920A6}" destId="{19011E95-55EB-4411-912C-84CB49EB9760}" srcOrd="0" destOrd="0" parTransId="{9400D6B3-2559-4BC2-B4D3-2A8C4E456C38}" sibTransId="{6B197A17-3CA3-406E-86BB-4791C11327BC}"/>
    <dgm:cxn modelId="{F0D081AB-CD8D-4EBF-8A19-4CDCC7A8F5C3}" srcId="{0E885248-4F03-44B4-8810-F344CBC3B5A8}" destId="{F473FDF6-4B11-43B5-83A6-6A32880920A6}" srcOrd="0" destOrd="0" parTransId="{B6463EF8-C45F-422D-9C8C-281045A19E34}" sibTransId="{95CE4F15-D3DF-4BD8-B04B-56F939E6F371}"/>
    <dgm:cxn modelId="{4755A9C3-E427-458D-908E-9A0BF19E7CB8}" type="presOf" srcId="{0E885248-4F03-44B4-8810-F344CBC3B5A8}" destId="{A9819F0F-FE7B-4222-A71A-D68F12E2F16F}" srcOrd="0" destOrd="0" presId="urn:microsoft.com/office/officeart/2008/layout/LinedList"/>
    <dgm:cxn modelId="{9F28B6C3-67E5-4B09-AFBE-44F1F6CDBB9E}" srcId="{F473FDF6-4B11-43B5-83A6-6A32880920A6}" destId="{86ADADB5-BE01-44F0-8684-3E10A0D18105}" srcOrd="3" destOrd="0" parTransId="{BB85A3CC-AB8E-4FF4-9F26-3186C5B166A9}" sibTransId="{D9386BE7-3D36-408A-903B-7C6B79332B19}"/>
    <dgm:cxn modelId="{B6CA0BD1-A64D-4281-BCF0-A6DCC9CB647A}" type="presOf" srcId="{DEE5B38A-D99C-4929-8A4E-6BB2D5CF9334}" destId="{B6119770-29CD-42A8-9FFE-CCF60590E9DE}" srcOrd="0" destOrd="0" presId="urn:microsoft.com/office/officeart/2008/layout/LinedList"/>
    <dgm:cxn modelId="{9688FBDE-E132-44E7-946C-F07FE4D8F062}" type="presOf" srcId="{8A2631B1-5E9A-40CC-A875-60D3178F0753}" destId="{CC75D9BC-CB81-4817-89F0-25C04FDAC12B}" srcOrd="0" destOrd="0" presId="urn:microsoft.com/office/officeart/2008/layout/LinedList"/>
    <dgm:cxn modelId="{0AEC1DF0-42CA-48FB-A98C-C4FEB263ACDF}" srcId="{F473FDF6-4B11-43B5-83A6-6A32880920A6}" destId="{C870D82A-3741-4AF5-94DB-6AA53B2CF781}" srcOrd="5" destOrd="0" parTransId="{DEAC9615-E882-43DB-B739-CFC9268AE99F}" sibTransId="{78351FD1-CC0E-4D2C-AB74-433AACE95C65}"/>
    <dgm:cxn modelId="{A45460F6-1762-4682-B990-8F2EDE770738}" srcId="{F473FDF6-4B11-43B5-83A6-6A32880920A6}" destId="{1A0DA7FA-33EF-448F-90D7-C2CDDF0B6397}" srcOrd="1" destOrd="0" parTransId="{7D35BBE7-FD7E-48C5-AE1C-98923DF1EBA1}" sibTransId="{DE685A23-023A-4212-904F-932396940156}"/>
    <dgm:cxn modelId="{23E6A3FF-69D2-4E25-93B5-11AB3E82E4BB}" srcId="{F473FDF6-4B11-43B5-83A6-6A32880920A6}" destId="{8A2631B1-5E9A-40CC-A875-60D3178F0753}" srcOrd="4" destOrd="0" parTransId="{5F2EC931-958E-4A37-BBB8-B47263E6420C}" sibTransId="{1228B99B-33FA-4E0C-A857-4CDB571A97B6}"/>
    <dgm:cxn modelId="{6282E16E-C088-4291-A5A9-3F44D0AF578A}" type="presParOf" srcId="{A9819F0F-FE7B-4222-A71A-D68F12E2F16F}" destId="{695734EB-F2E3-47D7-9435-A790B3205D44}" srcOrd="0" destOrd="0" presId="urn:microsoft.com/office/officeart/2008/layout/LinedList"/>
    <dgm:cxn modelId="{16836B1D-836D-4467-B286-CF50E402AA8E}" type="presParOf" srcId="{A9819F0F-FE7B-4222-A71A-D68F12E2F16F}" destId="{38AB2D20-DC7D-4D44-BCDE-6E7AAC095B52}" srcOrd="1" destOrd="0" presId="urn:microsoft.com/office/officeart/2008/layout/LinedList"/>
    <dgm:cxn modelId="{301A4EDD-B490-46E7-810F-1F981F949914}" type="presParOf" srcId="{38AB2D20-DC7D-4D44-BCDE-6E7AAC095B52}" destId="{91A2A05A-8FD7-4995-B2CB-DC664069625B}" srcOrd="0" destOrd="0" presId="urn:microsoft.com/office/officeart/2008/layout/LinedList"/>
    <dgm:cxn modelId="{2EECF52F-7942-41E8-B705-30DA42013C0C}" type="presParOf" srcId="{38AB2D20-DC7D-4D44-BCDE-6E7AAC095B52}" destId="{B69112D6-8E41-41C5-9EBA-BB35186B846D}" srcOrd="1" destOrd="0" presId="urn:microsoft.com/office/officeart/2008/layout/LinedList"/>
    <dgm:cxn modelId="{1B4F9212-0821-4A80-83C9-D620ECA968BA}" type="presParOf" srcId="{B69112D6-8E41-41C5-9EBA-BB35186B846D}" destId="{B1DCE13A-93F4-4447-9E13-E2C322F17AE2}" srcOrd="0" destOrd="0" presId="urn:microsoft.com/office/officeart/2008/layout/LinedList"/>
    <dgm:cxn modelId="{2F830DAF-2A10-48B4-AEB4-9108E21D7FB1}" type="presParOf" srcId="{B69112D6-8E41-41C5-9EBA-BB35186B846D}" destId="{0B58D364-DCF1-47BD-AAFB-DFFE2BBE4887}" srcOrd="1" destOrd="0" presId="urn:microsoft.com/office/officeart/2008/layout/LinedList"/>
    <dgm:cxn modelId="{11764C98-3D7F-45DC-B645-8A42D7F2E423}" type="presParOf" srcId="{0B58D364-DCF1-47BD-AAFB-DFFE2BBE4887}" destId="{7D3C7865-EBE3-4C35-AB04-BC67D81BDA37}" srcOrd="0" destOrd="0" presId="urn:microsoft.com/office/officeart/2008/layout/LinedList"/>
    <dgm:cxn modelId="{279CE361-02F2-4A97-B140-E8E7BB45750E}" type="presParOf" srcId="{0B58D364-DCF1-47BD-AAFB-DFFE2BBE4887}" destId="{E2409E8A-4435-4A3E-A30B-D18F7E87599A}" srcOrd="1" destOrd="0" presId="urn:microsoft.com/office/officeart/2008/layout/LinedList"/>
    <dgm:cxn modelId="{8BAFE2BA-2AB9-45C5-BD64-611461B5DB99}" type="presParOf" srcId="{0B58D364-DCF1-47BD-AAFB-DFFE2BBE4887}" destId="{BC5F3C8C-91EA-467B-81F7-7884BACC6BCB}" srcOrd="2" destOrd="0" presId="urn:microsoft.com/office/officeart/2008/layout/LinedList"/>
    <dgm:cxn modelId="{0DE30FC8-DE7D-411F-BC63-0CA17A824EDD}" type="presParOf" srcId="{B69112D6-8E41-41C5-9EBA-BB35186B846D}" destId="{52B2FD83-F346-4373-82F0-67DA9BC51E11}" srcOrd="2" destOrd="0" presId="urn:microsoft.com/office/officeart/2008/layout/LinedList"/>
    <dgm:cxn modelId="{2CFB6302-5938-43B5-821C-44679CD352C1}" type="presParOf" srcId="{B69112D6-8E41-41C5-9EBA-BB35186B846D}" destId="{C468C1AD-ACB9-42B4-B75F-4C695685A421}" srcOrd="3" destOrd="0" presId="urn:microsoft.com/office/officeart/2008/layout/LinedList"/>
    <dgm:cxn modelId="{FA433992-C923-4F74-A8D8-64A6AE10A034}" type="presParOf" srcId="{B69112D6-8E41-41C5-9EBA-BB35186B846D}" destId="{EFB3E00E-266F-4478-8F4C-A6219811B408}" srcOrd="4" destOrd="0" presId="urn:microsoft.com/office/officeart/2008/layout/LinedList"/>
    <dgm:cxn modelId="{BB3E61FD-8E9F-4A93-B84F-7AC591ACA6A4}" type="presParOf" srcId="{EFB3E00E-266F-4478-8F4C-A6219811B408}" destId="{013B3795-193B-4C5F-9AFF-B13DB13F0470}" srcOrd="0" destOrd="0" presId="urn:microsoft.com/office/officeart/2008/layout/LinedList"/>
    <dgm:cxn modelId="{39512FDE-8D48-431D-855D-796D5517D8DE}" type="presParOf" srcId="{EFB3E00E-266F-4478-8F4C-A6219811B408}" destId="{AA2D8DD8-54F3-4520-AC28-F6228E1E6A3D}" srcOrd="1" destOrd="0" presId="urn:microsoft.com/office/officeart/2008/layout/LinedList"/>
    <dgm:cxn modelId="{6506BE5F-5CA9-4B35-816F-6B19126554B9}" type="presParOf" srcId="{EFB3E00E-266F-4478-8F4C-A6219811B408}" destId="{BE0A7510-DC5F-4119-9D97-FCC03CC50EBD}" srcOrd="2" destOrd="0" presId="urn:microsoft.com/office/officeart/2008/layout/LinedList"/>
    <dgm:cxn modelId="{DBD029CE-A551-4B37-A32D-B394AA5CD5A4}" type="presParOf" srcId="{B69112D6-8E41-41C5-9EBA-BB35186B846D}" destId="{841384E5-9700-459A-8AE5-F28BEB3F4656}" srcOrd="5" destOrd="0" presId="urn:microsoft.com/office/officeart/2008/layout/LinedList"/>
    <dgm:cxn modelId="{A2F48AE8-C3D1-4980-92D8-C164E08C9550}" type="presParOf" srcId="{B69112D6-8E41-41C5-9EBA-BB35186B846D}" destId="{B584AEF4-45E5-45AC-BA44-B978B8EBB55C}" srcOrd="6" destOrd="0" presId="urn:microsoft.com/office/officeart/2008/layout/LinedList"/>
    <dgm:cxn modelId="{60310741-D646-4686-9869-BF7BDF737823}" type="presParOf" srcId="{B69112D6-8E41-41C5-9EBA-BB35186B846D}" destId="{BB821D5A-8A04-4C08-803A-C08D5E773D1C}" srcOrd="7" destOrd="0" presId="urn:microsoft.com/office/officeart/2008/layout/LinedList"/>
    <dgm:cxn modelId="{F7FC0324-9C76-4DD4-A677-823C6B2A8555}" type="presParOf" srcId="{BB821D5A-8A04-4C08-803A-C08D5E773D1C}" destId="{9E7A502C-F4CF-41A9-A239-031E6B38B019}" srcOrd="0" destOrd="0" presId="urn:microsoft.com/office/officeart/2008/layout/LinedList"/>
    <dgm:cxn modelId="{66DD4A83-CB2A-4D1B-A3B2-DEA6CD1F967C}" type="presParOf" srcId="{BB821D5A-8A04-4C08-803A-C08D5E773D1C}" destId="{B6119770-29CD-42A8-9FFE-CCF60590E9DE}" srcOrd="1" destOrd="0" presId="urn:microsoft.com/office/officeart/2008/layout/LinedList"/>
    <dgm:cxn modelId="{AF5211CF-F66E-44AC-B0CD-B3C6AE702917}" type="presParOf" srcId="{BB821D5A-8A04-4C08-803A-C08D5E773D1C}" destId="{EB1E6EF7-4242-4E6C-9527-440A95FCE9C4}" srcOrd="2" destOrd="0" presId="urn:microsoft.com/office/officeart/2008/layout/LinedList"/>
    <dgm:cxn modelId="{A683A8D9-0527-4732-AA40-C500EA611F57}" type="presParOf" srcId="{B69112D6-8E41-41C5-9EBA-BB35186B846D}" destId="{0D68E538-1F34-4392-8B6D-9C0B4BEEA905}" srcOrd="8" destOrd="0" presId="urn:microsoft.com/office/officeart/2008/layout/LinedList"/>
    <dgm:cxn modelId="{956A2076-E289-474C-A3EC-F462E57A7359}" type="presParOf" srcId="{B69112D6-8E41-41C5-9EBA-BB35186B846D}" destId="{7CD98BC8-1EE7-4712-97CE-6CCE0ADC8251}" srcOrd="9" destOrd="0" presId="urn:microsoft.com/office/officeart/2008/layout/LinedList"/>
    <dgm:cxn modelId="{AE81182A-722B-4CE0-80BB-150F2B8609C0}" type="presParOf" srcId="{B69112D6-8E41-41C5-9EBA-BB35186B846D}" destId="{37751875-7D64-429C-8603-2A953E7E61FE}" srcOrd="10" destOrd="0" presId="urn:microsoft.com/office/officeart/2008/layout/LinedList"/>
    <dgm:cxn modelId="{93D670CA-ADD1-4E9F-AEFE-C9B40F8B9C7B}" type="presParOf" srcId="{37751875-7D64-429C-8603-2A953E7E61FE}" destId="{3B0C6520-E9CB-407A-BA4B-683C6A25276A}" srcOrd="0" destOrd="0" presId="urn:microsoft.com/office/officeart/2008/layout/LinedList"/>
    <dgm:cxn modelId="{09767921-225A-488F-AEB0-4331D8926F54}" type="presParOf" srcId="{37751875-7D64-429C-8603-2A953E7E61FE}" destId="{041380F4-FE9D-47C2-A6BC-C2CE02BE91C3}" srcOrd="1" destOrd="0" presId="urn:microsoft.com/office/officeart/2008/layout/LinedList"/>
    <dgm:cxn modelId="{FBEBCB77-2844-44E2-8D4F-7985B65F3A8C}" type="presParOf" srcId="{37751875-7D64-429C-8603-2A953E7E61FE}" destId="{71DACFA3-E871-4083-8D83-B554358679A7}" srcOrd="2" destOrd="0" presId="urn:microsoft.com/office/officeart/2008/layout/LinedList"/>
    <dgm:cxn modelId="{A6A319B9-1946-45B1-8143-FB54C0F5544B}" type="presParOf" srcId="{B69112D6-8E41-41C5-9EBA-BB35186B846D}" destId="{0EBE5B47-F3B2-4627-96DC-7CFF6CED29FE}" srcOrd="11" destOrd="0" presId="urn:microsoft.com/office/officeart/2008/layout/LinedList"/>
    <dgm:cxn modelId="{269B3D83-F890-4A02-93CC-4452025DAC45}" type="presParOf" srcId="{B69112D6-8E41-41C5-9EBA-BB35186B846D}" destId="{552DED0B-E784-4551-8CB4-44A3EAFBA4D7}" srcOrd="12" destOrd="0" presId="urn:microsoft.com/office/officeart/2008/layout/LinedList"/>
    <dgm:cxn modelId="{A0A4C086-5919-4A04-8D6A-0D50E0066514}" type="presParOf" srcId="{B69112D6-8E41-41C5-9EBA-BB35186B846D}" destId="{66F44CBB-B2C0-4B26-B37F-D0A4F32B87C3}" srcOrd="13" destOrd="0" presId="urn:microsoft.com/office/officeart/2008/layout/LinedList"/>
    <dgm:cxn modelId="{B87EDB6D-809E-4B9E-8FF9-E981BE961D0D}" type="presParOf" srcId="{66F44CBB-B2C0-4B26-B37F-D0A4F32B87C3}" destId="{435B2C3C-D79C-4474-B28F-F11A3FCEA046}" srcOrd="0" destOrd="0" presId="urn:microsoft.com/office/officeart/2008/layout/LinedList"/>
    <dgm:cxn modelId="{D95D872A-0541-4715-B438-63548BEA7F1A}" type="presParOf" srcId="{66F44CBB-B2C0-4B26-B37F-D0A4F32B87C3}" destId="{CC75D9BC-CB81-4817-89F0-25C04FDAC12B}" srcOrd="1" destOrd="0" presId="urn:microsoft.com/office/officeart/2008/layout/LinedList"/>
    <dgm:cxn modelId="{D1B55EA0-B292-4CA0-83DB-A0AD8A9CFE59}" type="presParOf" srcId="{66F44CBB-B2C0-4B26-B37F-D0A4F32B87C3}" destId="{74E4839B-C9DB-4E15-B38B-0DAA97343042}" srcOrd="2" destOrd="0" presId="urn:microsoft.com/office/officeart/2008/layout/LinedList"/>
    <dgm:cxn modelId="{FDAE317F-E67C-42C3-859E-95B0314E0A32}" type="presParOf" srcId="{B69112D6-8E41-41C5-9EBA-BB35186B846D}" destId="{A614D9E7-BB55-468D-89AF-645F5E1E70C5}" srcOrd="14" destOrd="0" presId="urn:microsoft.com/office/officeart/2008/layout/LinedList"/>
    <dgm:cxn modelId="{EFC1DFDF-5DEB-43AC-A2A2-D9B139645267}" type="presParOf" srcId="{B69112D6-8E41-41C5-9EBA-BB35186B846D}" destId="{C681E660-51CC-4C81-8591-4CCD2466507A}" srcOrd="15" destOrd="0" presId="urn:microsoft.com/office/officeart/2008/layout/LinedList"/>
    <dgm:cxn modelId="{6E1D5732-4C4B-491D-BAB5-07BBC004C05B}" type="presParOf" srcId="{B69112D6-8E41-41C5-9EBA-BB35186B846D}" destId="{A5E9DAE6-BE80-48B8-8BCB-F170A119A2B8}" srcOrd="16" destOrd="0" presId="urn:microsoft.com/office/officeart/2008/layout/LinedList"/>
    <dgm:cxn modelId="{209D664D-96DF-49FA-BAD3-98FF3EA47CF8}" type="presParOf" srcId="{A5E9DAE6-BE80-48B8-8BCB-F170A119A2B8}" destId="{6B742A52-408A-43EF-A112-05533CFB61B0}" srcOrd="0" destOrd="0" presId="urn:microsoft.com/office/officeart/2008/layout/LinedList"/>
    <dgm:cxn modelId="{8279829C-5144-4A7A-B962-8D5637D14607}" type="presParOf" srcId="{A5E9DAE6-BE80-48B8-8BCB-F170A119A2B8}" destId="{EE52A679-4444-4612-85D9-DB2758C32E81}" srcOrd="1" destOrd="0" presId="urn:microsoft.com/office/officeart/2008/layout/LinedList"/>
    <dgm:cxn modelId="{FD42EEC1-C9B6-441A-BB90-BF3D83900385}" type="presParOf" srcId="{A5E9DAE6-BE80-48B8-8BCB-F170A119A2B8}" destId="{5A442D10-E7E0-4110-AA78-66C3CF8EE288}" srcOrd="2" destOrd="0" presId="urn:microsoft.com/office/officeart/2008/layout/LinedList"/>
    <dgm:cxn modelId="{24C8944F-E83B-4DF0-8D57-2D40AD2E28B6}" type="presParOf" srcId="{B69112D6-8E41-41C5-9EBA-BB35186B846D}" destId="{82701D20-43C8-4CAD-BE45-52AB09661AA6}" srcOrd="17" destOrd="0" presId="urn:microsoft.com/office/officeart/2008/layout/LinedList"/>
    <dgm:cxn modelId="{71486418-54D4-4456-BB47-0CA90DE8E004}" type="presParOf" srcId="{B69112D6-8E41-41C5-9EBA-BB35186B846D}" destId="{31DE1984-D829-4133-A6F3-84097B27ADD3}" srcOrd="18" destOrd="0" presId="urn:microsoft.com/office/officeart/2008/layout/LinedList"/>
    <dgm:cxn modelId="{35EBF9C2-4F91-4048-BC10-53FCD9381FF5}" type="presParOf" srcId="{B69112D6-8E41-41C5-9EBA-BB35186B846D}" destId="{590517D3-FBFA-49C2-9A9A-60BA11AE914E}" srcOrd="19" destOrd="0" presId="urn:microsoft.com/office/officeart/2008/layout/LinedList"/>
    <dgm:cxn modelId="{D2366B37-84F3-4516-BFFA-05E01E9AAF89}" type="presParOf" srcId="{590517D3-FBFA-49C2-9A9A-60BA11AE914E}" destId="{AF59B5C7-5A98-46AC-81A3-9DFB4185210A}" srcOrd="0" destOrd="0" presId="urn:microsoft.com/office/officeart/2008/layout/LinedList"/>
    <dgm:cxn modelId="{41AC637B-1E6F-4FFF-A361-5E04AF25D005}" type="presParOf" srcId="{590517D3-FBFA-49C2-9A9A-60BA11AE914E}" destId="{313ACF58-676E-4605-B3AC-177634BEAC18}" srcOrd="1" destOrd="0" presId="urn:microsoft.com/office/officeart/2008/layout/LinedList"/>
    <dgm:cxn modelId="{3E10DCF1-C541-42A9-BCCD-6442665B07D1}" type="presParOf" srcId="{590517D3-FBFA-49C2-9A9A-60BA11AE914E}" destId="{9A5D7792-3D40-4C55-B578-18DCA6D2A46F}" srcOrd="2" destOrd="0" presId="urn:microsoft.com/office/officeart/2008/layout/LinedList"/>
    <dgm:cxn modelId="{A5C9D75E-0CF2-48AA-AD58-DB960540CA84}" type="presParOf" srcId="{B69112D6-8E41-41C5-9EBA-BB35186B846D}" destId="{78190F8E-D2F7-4C08-BE84-468CE9C08A0A}" srcOrd="20" destOrd="0" presId="urn:microsoft.com/office/officeart/2008/layout/LinedList"/>
    <dgm:cxn modelId="{44CBFC59-9845-4D90-9DBA-A5A58BEDC072}" type="presParOf" srcId="{B69112D6-8E41-41C5-9EBA-BB35186B846D}" destId="{C879D9C2-AA8F-4FD2-B792-23DF2F21199F}" srcOrd="2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7DD498-2D14-4F44-838A-90CE1D9ABD7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8675254-B6E8-4FB0-9201-9E5C163DDB79}">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Further evaluation on the long-term effects of depression and anxiety.</a:t>
          </a:r>
        </a:p>
      </dgm:t>
    </dgm:pt>
    <dgm:pt modelId="{1EE35D83-DB45-43F1-AA38-BB5D56BB8A12}" type="parTrans" cxnId="{0D7E2B86-D664-4109-BFEF-E92BD4AB5B00}">
      <dgm:prSet/>
      <dgm:spPr/>
      <dgm:t>
        <a:bodyPr/>
        <a:lstStyle/>
        <a:p>
          <a:endParaRPr lang="en-US"/>
        </a:p>
      </dgm:t>
    </dgm:pt>
    <dgm:pt modelId="{5C83E14A-03AA-4C5E-905B-DE332C1C0638}" type="sibTrans" cxnId="{0D7E2B86-D664-4109-BFEF-E92BD4AB5B00}">
      <dgm:prSet/>
      <dgm:spPr/>
      <dgm:t>
        <a:bodyPr/>
        <a:lstStyle/>
        <a:p>
          <a:endParaRPr lang="en-US"/>
        </a:p>
      </dgm:t>
    </dgm:pt>
    <dgm:pt modelId="{35182663-1993-4EA5-BC48-C94A30BDFEB5}">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Explore research designs that ensure privacy, especially for youth and men.</a:t>
          </a:r>
        </a:p>
      </dgm:t>
    </dgm:pt>
    <dgm:pt modelId="{571AE16A-0D8B-44AA-BC4F-331097E0E972}" type="parTrans" cxnId="{C08224EB-3F84-4786-8568-FF799184156D}">
      <dgm:prSet/>
      <dgm:spPr/>
      <dgm:t>
        <a:bodyPr/>
        <a:lstStyle/>
        <a:p>
          <a:endParaRPr lang="en-US"/>
        </a:p>
      </dgm:t>
    </dgm:pt>
    <dgm:pt modelId="{29AC6D36-67DC-48F2-A741-85EEF6A47E2C}" type="sibTrans" cxnId="{C08224EB-3F84-4786-8568-FF799184156D}">
      <dgm:prSet/>
      <dgm:spPr/>
      <dgm:t>
        <a:bodyPr/>
        <a:lstStyle/>
        <a:p>
          <a:endParaRPr lang="en-US"/>
        </a:p>
      </dgm:t>
    </dgm:pt>
    <dgm:pt modelId="{2AD13DB1-1B4E-4B8A-9D41-7F46E8613F36}">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How could the FB intervention  address the mental health challenges of  LGBTQ</a:t>
          </a:r>
        </a:p>
      </dgm:t>
    </dgm:pt>
    <dgm:pt modelId="{ACFD3DBE-3B12-461E-9003-AE74C3486D76}" type="parTrans" cxnId="{EBE525EF-3FB2-4E47-A341-83380E0A3EDC}">
      <dgm:prSet/>
      <dgm:spPr/>
      <dgm:t>
        <a:bodyPr/>
        <a:lstStyle/>
        <a:p>
          <a:endParaRPr lang="en-US"/>
        </a:p>
      </dgm:t>
    </dgm:pt>
    <dgm:pt modelId="{6476C22A-CFEF-4B58-9199-34A874638DF2}" type="sibTrans" cxnId="{EBE525EF-3FB2-4E47-A341-83380E0A3EDC}">
      <dgm:prSet/>
      <dgm:spPr/>
      <dgm:t>
        <a:bodyPr/>
        <a:lstStyle/>
        <a:p>
          <a:endParaRPr lang="en-US"/>
        </a:p>
      </dgm:t>
    </dgm:pt>
    <dgm:pt modelId="{FCBE2905-25AB-4EF3-892E-91B11EC5F228}">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Investigate the unexplained decline in maternal-child interaction scores.</a:t>
          </a:r>
        </a:p>
      </dgm:t>
    </dgm:pt>
    <dgm:pt modelId="{497146AF-B14F-4ABF-A145-B559E30FF40D}" type="parTrans" cxnId="{91D02DCF-65F1-45E9-9280-C71771412028}">
      <dgm:prSet/>
      <dgm:spPr/>
      <dgm:t>
        <a:bodyPr/>
        <a:lstStyle/>
        <a:p>
          <a:endParaRPr lang="en-US"/>
        </a:p>
      </dgm:t>
    </dgm:pt>
    <dgm:pt modelId="{CACCF614-68AF-4E59-9B95-CB0D3477BFC1}" type="sibTrans" cxnId="{91D02DCF-65F1-45E9-9280-C71771412028}">
      <dgm:prSet/>
      <dgm:spPr/>
      <dgm:t>
        <a:bodyPr/>
        <a:lstStyle/>
        <a:p>
          <a:endParaRPr lang="en-US"/>
        </a:p>
      </dgm:t>
    </dgm:pt>
    <dgm:pt modelId="{5B69CB29-3015-4136-A0A4-8358511D1BFC}">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Address challenges related to the retention and sustainability of the intervention.</a:t>
          </a:r>
        </a:p>
      </dgm:t>
    </dgm:pt>
    <dgm:pt modelId="{4D3A45A6-08D2-4F54-9752-4946AB8CD72D}" type="parTrans" cxnId="{56A62EB4-4320-4986-A185-EBF815431BE0}">
      <dgm:prSet/>
      <dgm:spPr/>
      <dgm:t>
        <a:bodyPr/>
        <a:lstStyle/>
        <a:p>
          <a:endParaRPr lang="en-US"/>
        </a:p>
      </dgm:t>
    </dgm:pt>
    <dgm:pt modelId="{91A6EB67-097E-4131-A0B7-11EAA8E3C57B}" type="sibTrans" cxnId="{56A62EB4-4320-4986-A185-EBF815431BE0}">
      <dgm:prSet/>
      <dgm:spPr/>
      <dgm:t>
        <a:bodyPr/>
        <a:lstStyle/>
        <a:p>
          <a:endParaRPr lang="en-US"/>
        </a:p>
      </dgm:t>
    </dgm:pt>
    <dgm:pt modelId="{89399C6F-7D0D-46ED-BEF0-A5674893FCD2}">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Conduct further research on its effect on ART adherence.</a:t>
          </a:r>
        </a:p>
      </dgm:t>
    </dgm:pt>
    <dgm:pt modelId="{093E4397-3D1E-442D-A7C8-E9CFA0DF01D6}" type="parTrans" cxnId="{3B5D7B29-37D8-4D9B-B788-6247E0CAFEF9}">
      <dgm:prSet/>
      <dgm:spPr/>
      <dgm:t>
        <a:bodyPr/>
        <a:lstStyle/>
        <a:p>
          <a:endParaRPr lang="en-US"/>
        </a:p>
      </dgm:t>
    </dgm:pt>
    <dgm:pt modelId="{395F40E4-B316-48D8-B2BE-DF97A072B9D8}" type="sibTrans" cxnId="{3B5D7B29-37D8-4D9B-B788-6247E0CAFEF9}">
      <dgm:prSet/>
      <dgm:spPr/>
      <dgm:t>
        <a:bodyPr/>
        <a:lstStyle/>
        <a:p>
          <a:endParaRPr lang="en-US"/>
        </a:p>
      </dgm:t>
    </dgm:pt>
    <dgm:pt modelId="{785B90CE-F17C-4F1D-BEBD-FA9D258D8D4D}">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Further research in other countries;  West , Central and Northern Africa</a:t>
          </a:r>
        </a:p>
      </dgm:t>
    </dgm:pt>
    <dgm:pt modelId="{945D9239-5A3E-495F-A420-C19602ACAB71}" type="parTrans" cxnId="{601D93FB-545A-4DE4-A3E7-7064AB0C061F}">
      <dgm:prSet/>
      <dgm:spPr/>
      <dgm:t>
        <a:bodyPr/>
        <a:lstStyle/>
        <a:p>
          <a:endParaRPr lang="en-US"/>
        </a:p>
      </dgm:t>
    </dgm:pt>
    <dgm:pt modelId="{983B827B-D262-4798-A2EA-9AE2B12247D4}" type="sibTrans" cxnId="{601D93FB-545A-4DE4-A3E7-7064AB0C061F}">
      <dgm:prSet/>
      <dgm:spPr/>
      <dgm:t>
        <a:bodyPr/>
        <a:lstStyle/>
        <a:p>
          <a:endParaRPr lang="en-US"/>
        </a:p>
      </dgm:t>
    </dgm:pt>
    <dgm:pt modelId="{691F926F-ADA7-49C5-8843-757F1948D0DF}">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Develop designs that create a robust referral pathway.</a:t>
          </a:r>
        </a:p>
      </dgm:t>
    </dgm:pt>
    <dgm:pt modelId="{6CF4AA07-9617-4A9A-BA6C-16E076C451B1}" type="parTrans" cxnId="{02C34C23-72D5-4DAC-AEFD-1FE6456B7573}">
      <dgm:prSet/>
      <dgm:spPr/>
      <dgm:t>
        <a:bodyPr/>
        <a:lstStyle/>
        <a:p>
          <a:endParaRPr lang="en-US"/>
        </a:p>
      </dgm:t>
    </dgm:pt>
    <dgm:pt modelId="{5A5D1B86-D393-4F7E-8804-4A46EC3780D9}" type="sibTrans" cxnId="{02C34C23-72D5-4DAC-AEFD-1FE6456B7573}">
      <dgm:prSet/>
      <dgm:spPr/>
      <dgm:t>
        <a:bodyPr/>
        <a:lstStyle/>
        <a:p>
          <a:endParaRPr lang="en-US"/>
        </a:p>
      </dgm:t>
    </dgm:pt>
    <dgm:pt modelId="{D865F544-A288-4F84-80A9-27C1B3F04B8A}">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Perform a comprehensive cost-benefit analysis of the intervention</a:t>
          </a:r>
        </a:p>
      </dgm:t>
    </dgm:pt>
    <dgm:pt modelId="{1CBF8025-1FDE-49A9-A23F-D01D33A80847}" type="parTrans" cxnId="{55214B84-12D8-404C-91FC-538FFC0CA8EB}">
      <dgm:prSet/>
      <dgm:spPr/>
      <dgm:t>
        <a:bodyPr/>
        <a:lstStyle/>
        <a:p>
          <a:endParaRPr lang="en-US"/>
        </a:p>
      </dgm:t>
    </dgm:pt>
    <dgm:pt modelId="{586B27C9-1038-40DA-A41E-9FC04E69EE36}" type="sibTrans" cxnId="{55214B84-12D8-404C-91FC-538FFC0CA8EB}">
      <dgm:prSet/>
      <dgm:spPr/>
      <dgm:t>
        <a:bodyPr/>
        <a:lstStyle/>
        <a:p>
          <a:endParaRPr lang="en-US"/>
        </a:p>
      </dgm:t>
    </dgm:pt>
    <dgm:pt modelId="{85AD6DE0-FC0E-4D79-B99D-D11C429107D3}" type="pres">
      <dgm:prSet presAssocID="{347DD498-2D14-4F44-838A-90CE1D9ABD75}" presName="vert0" presStyleCnt="0">
        <dgm:presLayoutVars>
          <dgm:dir/>
          <dgm:animOne val="branch"/>
          <dgm:animLvl val="lvl"/>
        </dgm:presLayoutVars>
      </dgm:prSet>
      <dgm:spPr/>
    </dgm:pt>
    <dgm:pt modelId="{063411F0-2620-4CFA-8146-C468E19AD8EF}" type="pres">
      <dgm:prSet presAssocID="{78675254-B6E8-4FB0-9201-9E5C163DDB79}" presName="thickLine" presStyleLbl="alignNode1" presStyleIdx="0" presStyleCnt="9"/>
      <dgm:spPr/>
    </dgm:pt>
    <dgm:pt modelId="{1AEB730E-43C3-4846-BDD5-43EFAA66904D}" type="pres">
      <dgm:prSet presAssocID="{78675254-B6E8-4FB0-9201-9E5C163DDB79}" presName="horz1" presStyleCnt="0"/>
      <dgm:spPr/>
    </dgm:pt>
    <dgm:pt modelId="{5A6A2156-D4B6-4C1F-BCE9-7E5651B81C1B}" type="pres">
      <dgm:prSet presAssocID="{78675254-B6E8-4FB0-9201-9E5C163DDB79}" presName="tx1" presStyleLbl="revTx" presStyleIdx="0" presStyleCnt="9"/>
      <dgm:spPr/>
    </dgm:pt>
    <dgm:pt modelId="{4F5EA2CB-94BB-4361-81D7-67752470417C}" type="pres">
      <dgm:prSet presAssocID="{78675254-B6E8-4FB0-9201-9E5C163DDB79}" presName="vert1" presStyleCnt="0"/>
      <dgm:spPr/>
    </dgm:pt>
    <dgm:pt modelId="{6515D185-641E-4F5A-A12C-B0930788F5BB}" type="pres">
      <dgm:prSet presAssocID="{35182663-1993-4EA5-BC48-C94A30BDFEB5}" presName="thickLine" presStyleLbl="alignNode1" presStyleIdx="1" presStyleCnt="9"/>
      <dgm:spPr/>
    </dgm:pt>
    <dgm:pt modelId="{4D641EA8-62E9-4535-9D93-B7D4115EDE0A}" type="pres">
      <dgm:prSet presAssocID="{35182663-1993-4EA5-BC48-C94A30BDFEB5}" presName="horz1" presStyleCnt="0"/>
      <dgm:spPr/>
    </dgm:pt>
    <dgm:pt modelId="{45A7EA57-F601-4049-9A2B-1124AA56B659}" type="pres">
      <dgm:prSet presAssocID="{35182663-1993-4EA5-BC48-C94A30BDFEB5}" presName="tx1" presStyleLbl="revTx" presStyleIdx="1" presStyleCnt="9"/>
      <dgm:spPr/>
    </dgm:pt>
    <dgm:pt modelId="{6E30B231-2661-4114-9D62-DE537DE2B179}" type="pres">
      <dgm:prSet presAssocID="{35182663-1993-4EA5-BC48-C94A30BDFEB5}" presName="vert1" presStyleCnt="0"/>
      <dgm:spPr/>
    </dgm:pt>
    <dgm:pt modelId="{4CB5EFDD-358B-4E1B-AB70-62F31AA39F65}" type="pres">
      <dgm:prSet presAssocID="{2AD13DB1-1B4E-4B8A-9D41-7F46E8613F36}" presName="thickLine" presStyleLbl="alignNode1" presStyleIdx="2" presStyleCnt="9"/>
      <dgm:spPr/>
    </dgm:pt>
    <dgm:pt modelId="{D60A7B95-E6C6-4933-AD3E-30F8EDCFF86E}" type="pres">
      <dgm:prSet presAssocID="{2AD13DB1-1B4E-4B8A-9D41-7F46E8613F36}" presName="horz1" presStyleCnt="0"/>
      <dgm:spPr/>
    </dgm:pt>
    <dgm:pt modelId="{016223F2-DEAE-42C0-9FD3-2E94286A7C2F}" type="pres">
      <dgm:prSet presAssocID="{2AD13DB1-1B4E-4B8A-9D41-7F46E8613F36}" presName="tx1" presStyleLbl="revTx" presStyleIdx="2" presStyleCnt="9" custScaleX="97082"/>
      <dgm:spPr/>
    </dgm:pt>
    <dgm:pt modelId="{35913F66-EBC5-40DF-A48A-5B066D825318}" type="pres">
      <dgm:prSet presAssocID="{2AD13DB1-1B4E-4B8A-9D41-7F46E8613F36}" presName="vert1" presStyleCnt="0"/>
      <dgm:spPr/>
    </dgm:pt>
    <dgm:pt modelId="{B7277854-077F-45B7-8DD1-0215F21CB1F5}" type="pres">
      <dgm:prSet presAssocID="{FCBE2905-25AB-4EF3-892E-91B11EC5F228}" presName="thickLine" presStyleLbl="alignNode1" presStyleIdx="3" presStyleCnt="9"/>
      <dgm:spPr/>
    </dgm:pt>
    <dgm:pt modelId="{1F5D015C-FC46-41A6-BCD5-B1263D43AB5B}" type="pres">
      <dgm:prSet presAssocID="{FCBE2905-25AB-4EF3-892E-91B11EC5F228}" presName="horz1" presStyleCnt="0"/>
      <dgm:spPr/>
    </dgm:pt>
    <dgm:pt modelId="{C3787F44-2204-42EB-B006-D3C485BD53C0}" type="pres">
      <dgm:prSet presAssocID="{FCBE2905-25AB-4EF3-892E-91B11EC5F228}" presName="tx1" presStyleLbl="revTx" presStyleIdx="3" presStyleCnt="9"/>
      <dgm:spPr/>
    </dgm:pt>
    <dgm:pt modelId="{EED66400-EF54-4633-BC31-763DC7921BCD}" type="pres">
      <dgm:prSet presAssocID="{FCBE2905-25AB-4EF3-892E-91B11EC5F228}" presName="vert1" presStyleCnt="0"/>
      <dgm:spPr/>
    </dgm:pt>
    <dgm:pt modelId="{D7CA6005-9E67-45B7-AC1D-387CB6C3CF4D}" type="pres">
      <dgm:prSet presAssocID="{5B69CB29-3015-4136-A0A4-8358511D1BFC}" presName="thickLine" presStyleLbl="alignNode1" presStyleIdx="4" presStyleCnt="9"/>
      <dgm:spPr/>
    </dgm:pt>
    <dgm:pt modelId="{E73BF369-56C3-447B-8924-E582389B835F}" type="pres">
      <dgm:prSet presAssocID="{5B69CB29-3015-4136-A0A4-8358511D1BFC}" presName="horz1" presStyleCnt="0"/>
      <dgm:spPr/>
    </dgm:pt>
    <dgm:pt modelId="{51BD0CDF-384D-4172-9BA2-C6045A1E12C0}" type="pres">
      <dgm:prSet presAssocID="{5B69CB29-3015-4136-A0A4-8358511D1BFC}" presName="tx1" presStyleLbl="revTx" presStyleIdx="4" presStyleCnt="9"/>
      <dgm:spPr/>
    </dgm:pt>
    <dgm:pt modelId="{EF74B89F-0E37-43C3-9AB1-3BF30F0217CF}" type="pres">
      <dgm:prSet presAssocID="{5B69CB29-3015-4136-A0A4-8358511D1BFC}" presName="vert1" presStyleCnt="0"/>
      <dgm:spPr/>
    </dgm:pt>
    <dgm:pt modelId="{66B52997-14C5-47D8-B34A-EA2E375F3D53}" type="pres">
      <dgm:prSet presAssocID="{89399C6F-7D0D-46ED-BEF0-A5674893FCD2}" presName="thickLine" presStyleLbl="alignNode1" presStyleIdx="5" presStyleCnt="9"/>
      <dgm:spPr/>
    </dgm:pt>
    <dgm:pt modelId="{155C5B9F-9F79-496B-987B-03C09CA0A521}" type="pres">
      <dgm:prSet presAssocID="{89399C6F-7D0D-46ED-BEF0-A5674893FCD2}" presName="horz1" presStyleCnt="0"/>
      <dgm:spPr/>
    </dgm:pt>
    <dgm:pt modelId="{946773CD-63CA-4A17-B74F-92C194D642F3}" type="pres">
      <dgm:prSet presAssocID="{89399C6F-7D0D-46ED-BEF0-A5674893FCD2}" presName="tx1" presStyleLbl="revTx" presStyleIdx="5" presStyleCnt="9"/>
      <dgm:spPr/>
    </dgm:pt>
    <dgm:pt modelId="{91A8181B-E6E5-4E27-B325-E88CD6D34BD6}" type="pres">
      <dgm:prSet presAssocID="{89399C6F-7D0D-46ED-BEF0-A5674893FCD2}" presName="vert1" presStyleCnt="0"/>
      <dgm:spPr/>
    </dgm:pt>
    <dgm:pt modelId="{4084BC0C-40F5-4548-96F6-96713FDBDE2B}" type="pres">
      <dgm:prSet presAssocID="{785B90CE-F17C-4F1D-BEBD-FA9D258D8D4D}" presName="thickLine" presStyleLbl="alignNode1" presStyleIdx="6" presStyleCnt="9"/>
      <dgm:spPr/>
    </dgm:pt>
    <dgm:pt modelId="{DF7CC37E-64EE-4206-9A01-88E2E1521F56}" type="pres">
      <dgm:prSet presAssocID="{785B90CE-F17C-4F1D-BEBD-FA9D258D8D4D}" presName="horz1" presStyleCnt="0"/>
      <dgm:spPr/>
    </dgm:pt>
    <dgm:pt modelId="{08FB4165-C08B-45DA-99D7-A6114C5FB37C}" type="pres">
      <dgm:prSet presAssocID="{785B90CE-F17C-4F1D-BEBD-FA9D258D8D4D}" presName="tx1" presStyleLbl="revTx" presStyleIdx="6" presStyleCnt="9"/>
      <dgm:spPr/>
    </dgm:pt>
    <dgm:pt modelId="{003AC0FF-DC54-447C-83AC-C12D51124F28}" type="pres">
      <dgm:prSet presAssocID="{785B90CE-F17C-4F1D-BEBD-FA9D258D8D4D}" presName="vert1" presStyleCnt="0"/>
      <dgm:spPr/>
    </dgm:pt>
    <dgm:pt modelId="{BE3C9B2E-BC17-427F-A30E-459941925E31}" type="pres">
      <dgm:prSet presAssocID="{691F926F-ADA7-49C5-8843-757F1948D0DF}" presName="thickLine" presStyleLbl="alignNode1" presStyleIdx="7" presStyleCnt="9"/>
      <dgm:spPr/>
    </dgm:pt>
    <dgm:pt modelId="{E180C1D6-63A7-4382-94D1-098C0F0AB962}" type="pres">
      <dgm:prSet presAssocID="{691F926F-ADA7-49C5-8843-757F1948D0DF}" presName="horz1" presStyleCnt="0"/>
      <dgm:spPr/>
    </dgm:pt>
    <dgm:pt modelId="{71AFBF0C-490D-481D-97FF-C56D2CE9DF84}" type="pres">
      <dgm:prSet presAssocID="{691F926F-ADA7-49C5-8843-757F1948D0DF}" presName="tx1" presStyleLbl="revTx" presStyleIdx="7" presStyleCnt="9"/>
      <dgm:spPr/>
    </dgm:pt>
    <dgm:pt modelId="{EE677A79-4577-4931-9669-60FEDF2C0B1B}" type="pres">
      <dgm:prSet presAssocID="{691F926F-ADA7-49C5-8843-757F1948D0DF}" presName="vert1" presStyleCnt="0"/>
      <dgm:spPr/>
    </dgm:pt>
    <dgm:pt modelId="{765D14D1-384D-44D3-8AA1-BB70B278AE40}" type="pres">
      <dgm:prSet presAssocID="{D865F544-A288-4F84-80A9-27C1B3F04B8A}" presName="thickLine" presStyleLbl="alignNode1" presStyleIdx="8" presStyleCnt="9"/>
      <dgm:spPr/>
    </dgm:pt>
    <dgm:pt modelId="{44D806C7-BB58-4AF2-814C-F123341B6076}" type="pres">
      <dgm:prSet presAssocID="{D865F544-A288-4F84-80A9-27C1B3F04B8A}" presName="horz1" presStyleCnt="0"/>
      <dgm:spPr/>
    </dgm:pt>
    <dgm:pt modelId="{13CB2162-DF48-424E-ACC7-C5C21CFF01AB}" type="pres">
      <dgm:prSet presAssocID="{D865F544-A288-4F84-80A9-27C1B3F04B8A}" presName="tx1" presStyleLbl="revTx" presStyleIdx="8" presStyleCnt="9"/>
      <dgm:spPr/>
    </dgm:pt>
    <dgm:pt modelId="{D8E2AA34-0315-4CE1-9D8B-759B2326A9EB}" type="pres">
      <dgm:prSet presAssocID="{D865F544-A288-4F84-80A9-27C1B3F04B8A}" presName="vert1" presStyleCnt="0"/>
      <dgm:spPr/>
    </dgm:pt>
  </dgm:ptLst>
  <dgm:cxnLst>
    <dgm:cxn modelId="{02C34C23-72D5-4DAC-AEFD-1FE6456B7573}" srcId="{347DD498-2D14-4F44-838A-90CE1D9ABD75}" destId="{691F926F-ADA7-49C5-8843-757F1948D0DF}" srcOrd="7" destOrd="0" parTransId="{6CF4AA07-9617-4A9A-BA6C-16E076C451B1}" sibTransId="{5A5D1B86-D393-4F7E-8804-4A46EC3780D9}"/>
    <dgm:cxn modelId="{3B5D7B29-37D8-4D9B-B788-6247E0CAFEF9}" srcId="{347DD498-2D14-4F44-838A-90CE1D9ABD75}" destId="{89399C6F-7D0D-46ED-BEF0-A5674893FCD2}" srcOrd="5" destOrd="0" parTransId="{093E4397-3D1E-442D-A7C8-E9CFA0DF01D6}" sibTransId="{395F40E4-B316-48D8-B2BE-DF97A072B9D8}"/>
    <dgm:cxn modelId="{88C77C34-A923-4521-9620-889B45951EA0}" type="presOf" srcId="{5B69CB29-3015-4136-A0A4-8358511D1BFC}" destId="{51BD0CDF-384D-4172-9BA2-C6045A1E12C0}" srcOrd="0" destOrd="0" presId="urn:microsoft.com/office/officeart/2008/layout/LinedList"/>
    <dgm:cxn modelId="{F1E40E39-3C64-4EC7-815F-336BF711B737}" type="presOf" srcId="{D865F544-A288-4F84-80A9-27C1B3F04B8A}" destId="{13CB2162-DF48-424E-ACC7-C5C21CFF01AB}" srcOrd="0" destOrd="0" presId="urn:microsoft.com/office/officeart/2008/layout/LinedList"/>
    <dgm:cxn modelId="{BEB2055E-3538-499F-BFFA-1E7E2094C6EE}" type="presOf" srcId="{FCBE2905-25AB-4EF3-892E-91B11EC5F228}" destId="{C3787F44-2204-42EB-B006-D3C485BD53C0}" srcOrd="0" destOrd="0" presId="urn:microsoft.com/office/officeart/2008/layout/LinedList"/>
    <dgm:cxn modelId="{8092516A-8A5A-41E1-B573-0B513238374F}" type="presOf" srcId="{89399C6F-7D0D-46ED-BEF0-A5674893FCD2}" destId="{946773CD-63CA-4A17-B74F-92C194D642F3}" srcOrd="0" destOrd="0" presId="urn:microsoft.com/office/officeart/2008/layout/LinedList"/>
    <dgm:cxn modelId="{C40B5C6E-E06C-482A-85C7-B9ED0C3E7F30}" type="presOf" srcId="{691F926F-ADA7-49C5-8843-757F1948D0DF}" destId="{71AFBF0C-490D-481D-97FF-C56D2CE9DF84}" srcOrd="0" destOrd="0" presId="urn:microsoft.com/office/officeart/2008/layout/LinedList"/>
    <dgm:cxn modelId="{55214B84-12D8-404C-91FC-538FFC0CA8EB}" srcId="{347DD498-2D14-4F44-838A-90CE1D9ABD75}" destId="{D865F544-A288-4F84-80A9-27C1B3F04B8A}" srcOrd="8" destOrd="0" parTransId="{1CBF8025-1FDE-49A9-A23F-D01D33A80847}" sibTransId="{586B27C9-1038-40DA-A41E-9FC04E69EE36}"/>
    <dgm:cxn modelId="{0D7E2B86-D664-4109-BFEF-E92BD4AB5B00}" srcId="{347DD498-2D14-4F44-838A-90CE1D9ABD75}" destId="{78675254-B6E8-4FB0-9201-9E5C163DDB79}" srcOrd="0" destOrd="0" parTransId="{1EE35D83-DB45-43F1-AA38-BB5D56BB8A12}" sibTransId="{5C83E14A-03AA-4C5E-905B-DE332C1C0638}"/>
    <dgm:cxn modelId="{11E9B489-92A4-46E0-85F2-CA346F0CEDF2}" type="presOf" srcId="{785B90CE-F17C-4F1D-BEBD-FA9D258D8D4D}" destId="{08FB4165-C08B-45DA-99D7-A6114C5FB37C}" srcOrd="0" destOrd="0" presId="urn:microsoft.com/office/officeart/2008/layout/LinedList"/>
    <dgm:cxn modelId="{ADA534A3-FBD7-4EDA-994A-ACF878D13D16}" type="presOf" srcId="{2AD13DB1-1B4E-4B8A-9D41-7F46E8613F36}" destId="{016223F2-DEAE-42C0-9FD3-2E94286A7C2F}" srcOrd="0" destOrd="0" presId="urn:microsoft.com/office/officeart/2008/layout/LinedList"/>
    <dgm:cxn modelId="{5E8215A4-8AC1-42B0-B625-A1862EC55B67}" type="presOf" srcId="{347DD498-2D14-4F44-838A-90CE1D9ABD75}" destId="{85AD6DE0-FC0E-4D79-B99D-D11C429107D3}" srcOrd="0" destOrd="0" presId="urn:microsoft.com/office/officeart/2008/layout/LinedList"/>
    <dgm:cxn modelId="{03CD93B3-2A50-4260-A398-DD5045B9F773}" type="presOf" srcId="{78675254-B6E8-4FB0-9201-9E5C163DDB79}" destId="{5A6A2156-D4B6-4C1F-BCE9-7E5651B81C1B}" srcOrd="0" destOrd="0" presId="urn:microsoft.com/office/officeart/2008/layout/LinedList"/>
    <dgm:cxn modelId="{56A62EB4-4320-4986-A185-EBF815431BE0}" srcId="{347DD498-2D14-4F44-838A-90CE1D9ABD75}" destId="{5B69CB29-3015-4136-A0A4-8358511D1BFC}" srcOrd="4" destOrd="0" parTransId="{4D3A45A6-08D2-4F54-9752-4946AB8CD72D}" sibTransId="{91A6EB67-097E-4131-A0B7-11EAA8E3C57B}"/>
    <dgm:cxn modelId="{91D02DCF-65F1-45E9-9280-C71771412028}" srcId="{347DD498-2D14-4F44-838A-90CE1D9ABD75}" destId="{FCBE2905-25AB-4EF3-892E-91B11EC5F228}" srcOrd="3" destOrd="0" parTransId="{497146AF-B14F-4ABF-A145-B559E30FF40D}" sibTransId="{CACCF614-68AF-4E59-9B95-CB0D3477BFC1}"/>
    <dgm:cxn modelId="{F5D872D9-6CBF-4D38-A0BD-B9163618CEA1}" type="presOf" srcId="{35182663-1993-4EA5-BC48-C94A30BDFEB5}" destId="{45A7EA57-F601-4049-9A2B-1124AA56B659}" srcOrd="0" destOrd="0" presId="urn:microsoft.com/office/officeart/2008/layout/LinedList"/>
    <dgm:cxn modelId="{C08224EB-3F84-4786-8568-FF799184156D}" srcId="{347DD498-2D14-4F44-838A-90CE1D9ABD75}" destId="{35182663-1993-4EA5-BC48-C94A30BDFEB5}" srcOrd="1" destOrd="0" parTransId="{571AE16A-0D8B-44AA-BC4F-331097E0E972}" sibTransId="{29AC6D36-67DC-48F2-A741-85EEF6A47E2C}"/>
    <dgm:cxn modelId="{EBE525EF-3FB2-4E47-A341-83380E0A3EDC}" srcId="{347DD498-2D14-4F44-838A-90CE1D9ABD75}" destId="{2AD13DB1-1B4E-4B8A-9D41-7F46E8613F36}" srcOrd="2" destOrd="0" parTransId="{ACFD3DBE-3B12-461E-9003-AE74C3486D76}" sibTransId="{6476C22A-CFEF-4B58-9199-34A874638DF2}"/>
    <dgm:cxn modelId="{601D93FB-545A-4DE4-A3E7-7064AB0C061F}" srcId="{347DD498-2D14-4F44-838A-90CE1D9ABD75}" destId="{785B90CE-F17C-4F1D-BEBD-FA9D258D8D4D}" srcOrd="6" destOrd="0" parTransId="{945D9239-5A3E-495F-A420-C19602ACAB71}" sibTransId="{983B827B-D262-4798-A2EA-9AE2B12247D4}"/>
    <dgm:cxn modelId="{6C484161-25F8-42CF-912C-3B3482568ECA}" type="presParOf" srcId="{85AD6DE0-FC0E-4D79-B99D-D11C429107D3}" destId="{063411F0-2620-4CFA-8146-C468E19AD8EF}" srcOrd="0" destOrd="0" presId="urn:microsoft.com/office/officeart/2008/layout/LinedList"/>
    <dgm:cxn modelId="{24949BBF-123B-483E-89CD-1CFDFF658234}" type="presParOf" srcId="{85AD6DE0-FC0E-4D79-B99D-D11C429107D3}" destId="{1AEB730E-43C3-4846-BDD5-43EFAA66904D}" srcOrd="1" destOrd="0" presId="urn:microsoft.com/office/officeart/2008/layout/LinedList"/>
    <dgm:cxn modelId="{8C1BFBDA-97BA-4677-AA41-29810B96116C}" type="presParOf" srcId="{1AEB730E-43C3-4846-BDD5-43EFAA66904D}" destId="{5A6A2156-D4B6-4C1F-BCE9-7E5651B81C1B}" srcOrd="0" destOrd="0" presId="urn:microsoft.com/office/officeart/2008/layout/LinedList"/>
    <dgm:cxn modelId="{9C456E4A-7FB1-42EB-BDF7-1F0DCECA35C2}" type="presParOf" srcId="{1AEB730E-43C3-4846-BDD5-43EFAA66904D}" destId="{4F5EA2CB-94BB-4361-81D7-67752470417C}" srcOrd="1" destOrd="0" presId="urn:microsoft.com/office/officeart/2008/layout/LinedList"/>
    <dgm:cxn modelId="{7269553D-971B-4776-90C3-D9011FA0C865}" type="presParOf" srcId="{85AD6DE0-FC0E-4D79-B99D-D11C429107D3}" destId="{6515D185-641E-4F5A-A12C-B0930788F5BB}" srcOrd="2" destOrd="0" presId="urn:microsoft.com/office/officeart/2008/layout/LinedList"/>
    <dgm:cxn modelId="{568F3CF8-797D-4954-BE24-673EBDAB8B6B}" type="presParOf" srcId="{85AD6DE0-FC0E-4D79-B99D-D11C429107D3}" destId="{4D641EA8-62E9-4535-9D93-B7D4115EDE0A}" srcOrd="3" destOrd="0" presId="urn:microsoft.com/office/officeart/2008/layout/LinedList"/>
    <dgm:cxn modelId="{503FCD3D-520E-4000-AB06-0173082AB3C4}" type="presParOf" srcId="{4D641EA8-62E9-4535-9D93-B7D4115EDE0A}" destId="{45A7EA57-F601-4049-9A2B-1124AA56B659}" srcOrd="0" destOrd="0" presId="urn:microsoft.com/office/officeart/2008/layout/LinedList"/>
    <dgm:cxn modelId="{B8DCB76D-A126-433C-A3A2-5D79BB0C51D0}" type="presParOf" srcId="{4D641EA8-62E9-4535-9D93-B7D4115EDE0A}" destId="{6E30B231-2661-4114-9D62-DE537DE2B179}" srcOrd="1" destOrd="0" presId="urn:microsoft.com/office/officeart/2008/layout/LinedList"/>
    <dgm:cxn modelId="{9E737E2F-0DC8-4D4B-8B66-0B4BA1C3017F}" type="presParOf" srcId="{85AD6DE0-FC0E-4D79-B99D-D11C429107D3}" destId="{4CB5EFDD-358B-4E1B-AB70-62F31AA39F65}" srcOrd="4" destOrd="0" presId="urn:microsoft.com/office/officeart/2008/layout/LinedList"/>
    <dgm:cxn modelId="{7326556B-E42F-4101-94DC-76B7D970DACC}" type="presParOf" srcId="{85AD6DE0-FC0E-4D79-B99D-D11C429107D3}" destId="{D60A7B95-E6C6-4933-AD3E-30F8EDCFF86E}" srcOrd="5" destOrd="0" presId="urn:microsoft.com/office/officeart/2008/layout/LinedList"/>
    <dgm:cxn modelId="{5E79A62A-551C-4E7C-845A-41B3393F50C9}" type="presParOf" srcId="{D60A7B95-E6C6-4933-AD3E-30F8EDCFF86E}" destId="{016223F2-DEAE-42C0-9FD3-2E94286A7C2F}" srcOrd="0" destOrd="0" presId="urn:microsoft.com/office/officeart/2008/layout/LinedList"/>
    <dgm:cxn modelId="{16E33776-0E0D-41D6-BAA0-9599E15E6A15}" type="presParOf" srcId="{D60A7B95-E6C6-4933-AD3E-30F8EDCFF86E}" destId="{35913F66-EBC5-40DF-A48A-5B066D825318}" srcOrd="1" destOrd="0" presId="urn:microsoft.com/office/officeart/2008/layout/LinedList"/>
    <dgm:cxn modelId="{9BBD6AE2-9D7D-469F-95BE-23DB8094966E}" type="presParOf" srcId="{85AD6DE0-FC0E-4D79-B99D-D11C429107D3}" destId="{B7277854-077F-45B7-8DD1-0215F21CB1F5}" srcOrd="6" destOrd="0" presId="urn:microsoft.com/office/officeart/2008/layout/LinedList"/>
    <dgm:cxn modelId="{308B7177-E6BB-4902-9FF5-44420A516FE9}" type="presParOf" srcId="{85AD6DE0-FC0E-4D79-B99D-D11C429107D3}" destId="{1F5D015C-FC46-41A6-BCD5-B1263D43AB5B}" srcOrd="7" destOrd="0" presId="urn:microsoft.com/office/officeart/2008/layout/LinedList"/>
    <dgm:cxn modelId="{8706C117-6761-4B04-9E2E-AAF34DA6C364}" type="presParOf" srcId="{1F5D015C-FC46-41A6-BCD5-B1263D43AB5B}" destId="{C3787F44-2204-42EB-B006-D3C485BD53C0}" srcOrd="0" destOrd="0" presId="urn:microsoft.com/office/officeart/2008/layout/LinedList"/>
    <dgm:cxn modelId="{3D2FC7FB-5C8D-4609-B727-A2661C7FEDD5}" type="presParOf" srcId="{1F5D015C-FC46-41A6-BCD5-B1263D43AB5B}" destId="{EED66400-EF54-4633-BC31-763DC7921BCD}" srcOrd="1" destOrd="0" presId="urn:microsoft.com/office/officeart/2008/layout/LinedList"/>
    <dgm:cxn modelId="{7A2188D0-B436-40DB-BA60-4C7373527A03}" type="presParOf" srcId="{85AD6DE0-FC0E-4D79-B99D-D11C429107D3}" destId="{D7CA6005-9E67-45B7-AC1D-387CB6C3CF4D}" srcOrd="8" destOrd="0" presId="urn:microsoft.com/office/officeart/2008/layout/LinedList"/>
    <dgm:cxn modelId="{E78B3578-F482-46C1-9DC4-6A36CADDAEF0}" type="presParOf" srcId="{85AD6DE0-FC0E-4D79-B99D-D11C429107D3}" destId="{E73BF369-56C3-447B-8924-E582389B835F}" srcOrd="9" destOrd="0" presId="urn:microsoft.com/office/officeart/2008/layout/LinedList"/>
    <dgm:cxn modelId="{5F5D033C-49EE-4D01-BFF1-2A7BCB8409CF}" type="presParOf" srcId="{E73BF369-56C3-447B-8924-E582389B835F}" destId="{51BD0CDF-384D-4172-9BA2-C6045A1E12C0}" srcOrd="0" destOrd="0" presId="urn:microsoft.com/office/officeart/2008/layout/LinedList"/>
    <dgm:cxn modelId="{D36E1C2A-C4D3-4DDB-8D38-23D464A164E1}" type="presParOf" srcId="{E73BF369-56C3-447B-8924-E582389B835F}" destId="{EF74B89F-0E37-43C3-9AB1-3BF30F0217CF}" srcOrd="1" destOrd="0" presId="urn:microsoft.com/office/officeart/2008/layout/LinedList"/>
    <dgm:cxn modelId="{57840D28-23C6-4B93-91F8-C18076B47455}" type="presParOf" srcId="{85AD6DE0-FC0E-4D79-B99D-D11C429107D3}" destId="{66B52997-14C5-47D8-B34A-EA2E375F3D53}" srcOrd="10" destOrd="0" presId="urn:microsoft.com/office/officeart/2008/layout/LinedList"/>
    <dgm:cxn modelId="{B249FC3A-B168-4F2F-AB48-206DEFE375D9}" type="presParOf" srcId="{85AD6DE0-FC0E-4D79-B99D-D11C429107D3}" destId="{155C5B9F-9F79-496B-987B-03C09CA0A521}" srcOrd="11" destOrd="0" presId="urn:microsoft.com/office/officeart/2008/layout/LinedList"/>
    <dgm:cxn modelId="{3F5ABA67-537E-4CE6-9C87-22553221263F}" type="presParOf" srcId="{155C5B9F-9F79-496B-987B-03C09CA0A521}" destId="{946773CD-63CA-4A17-B74F-92C194D642F3}" srcOrd="0" destOrd="0" presId="urn:microsoft.com/office/officeart/2008/layout/LinedList"/>
    <dgm:cxn modelId="{0018276A-8167-4922-A809-DE06FA75529C}" type="presParOf" srcId="{155C5B9F-9F79-496B-987B-03C09CA0A521}" destId="{91A8181B-E6E5-4E27-B325-E88CD6D34BD6}" srcOrd="1" destOrd="0" presId="urn:microsoft.com/office/officeart/2008/layout/LinedList"/>
    <dgm:cxn modelId="{0C151569-96FE-485A-8CC1-441AE6468B90}" type="presParOf" srcId="{85AD6DE0-FC0E-4D79-B99D-D11C429107D3}" destId="{4084BC0C-40F5-4548-96F6-96713FDBDE2B}" srcOrd="12" destOrd="0" presId="urn:microsoft.com/office/officeart/2008/layout/LinedList"/>
    <dgm:cxn modelId="{122D94CF-1CB2-41AD-AE89-1C6E1AF614B4}" type="presParOf" srcId="{85AD6DE0-FC0E-4D79-B99D-D11C429107D3}" destId="{DF7CC37E-64EE-4206-9A01-88E2E1521F56}" srcOrd="13" destOrd="0" presId="urn:microsoft.com/office/officeart/2008/layout/LinedList"/>
    <dgm:cxn modelId="{C8DAEF0F-274A-4BFE-B9E4-E166378E8F33}" type="presParOf" srcId="{DF7CC37E-64EE-4206-9A01-88E2E1521F56}" destId="{08FB4165-C08B-45DA-99D7-A6114C5FB37C}" srcOrd="0" destOrd="0" presId="urn:microsoft.com/office/officeart/2008/layout/LinedList"/>
    <dgm:cxn modelId="{906839DF-FD78-42DC-8F14-06438DF4EB4A}" type="presParOf" srcId="{DF7CC37E-64EE-4206-9A01-88E2E1521F56}" destId="{003AC0FF-DC54-447C-83AC-C12D51124F28}" srcOrd="1" destOrd="0" presId="urn:microsoft.com/office/officeart/2008/layout/LinedList"/>
    <dgm:cxn modelId="{A586AF52-6B1F-4BF5-B278-6D5946B0A102}" type="presParOf" srcId="{85AD6DE0-FC0E-4D79-B99D-D11C429107D3}" destId="{BE3C9B2E-BC17-427F-A30E-459941925E31}" srcOrd="14" destOrd="0" presId="urn:microsoft.com/office/officeart/2008/layout/LinedList"/>
    <dgm:cxn modelId="{6471D23E-E1AE-455C-8C05-3AC8AA535B75}" type="presParOf" srcId="{85AD6DE0-FC0E-4D79-B99D-D11C429107D3}" destId="{E180C1D6-63A7-4382-94D1-098C0F0AB962}" srcOrd="15" destOrd="0" presId="urn:microsoft.com/office/officeart/2008/layout/LinedList"/>
    <dgm:cxn modelId="{94D08362-9EAA-4124-A727-D0EBB17AB02D}" type="presParOf" srcId="{E180C1D6-63A7-4382-94D1-098C0F0AB962}" destId="{71AFBF0C-490D-481D-97FF-C56D2CE9DF84}" srcOrd="0" destOrd="0" presId="urn:microsoft.com/office/officeart/2008/layout/LinedList"/>
    <dgm:cxn modelId="{17CF03B0-5989-48CB-A222-7D30BD6894D2}" type="presParOf" srcId="{E180C1D6-63A7-4382-94D1-098C0F0AB962}" destId="{EE677A79-4577-4931-9669-60FEDF2C0B1B}" srcOrd="1" destOrd="0" presId="urn:microsoft.com/office/officeart/2008/layout/LinedList"/>
    <dgm:cxn modelId="{6D52FBA6-C032-4521-BC79-CDFBDB097914}" type="presParOf" srcId="{85AD6DE0-FC0E-4D79-B99D-D11C429107D3}" destId="{765D14D1-384D-44D3-8AA1-BB70B278AE40}" srcOrd="16" destOrd="0" presId="urn:microsoft.com/office/officeart/2008/layout/LinedList"/>
    <dgm:cxn modelId="{CF0133CF-3DEC-4C0F-8090-EB213CB97C67}" type="presParOf" srcId="{85AD6DE0-FC0E-4D79-B99D-D11C429107D3}" destId="{44D806C7-BB58-4AF2-814C-F123341B6076}" srcOrd="17" destOrd="0" presId="urn:microsoft.com/office/officeart/2008/layout/LinedList"/>
    <dgm:cxn modelId="{018B61D1-083B-4970-BDD8-7C212B4423EF}" type="presParOf" srcId="{44D806C7-BB58-4AF2-814C-F123341B6076}" destId="{13CB2162-DF48-424E-ACC7-C5C21CFF01AB}" srcOrd="0" destOrd="0" presId="urn:microsoft.com/office/officeart/2008/layout/LinedList"/>
    <dgm:cxn modelId="{901892DC-54DE-4D63-893D-5A26A5DE032E}" type="presParOf" srcId="{44D806C7-BB58-4AF2-814C-F123341B6076}" destId="{D8E2AA34-0315-4CE1-9D8B-759B2326A9E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F3482F-5A61-4E05-AD19-7C5A16F15575}" type="doc">
      <dgm:prSet loTypeId="urn:microsoft.com/office/officeart/2005/8/layout/hProcess7" loCatId="process" qsTypeId="urn:microsoft.com/office/officeart/2005/8/quickstyle/simple3" qsCatId="simple" csTypeId="urn:microsoft.com/office/officeart/2005/8/colors/accent1_2" csCatId="accent1" phldr="1"/>
      <dgm:spPr/>
      <dgm:t>
        <a:bodyPr/>
        <a:lstStyle/>
        <a:p>
          <a:endParaRPr lang="en-US"/>
        </a:p>
      </dgm:t>
    </dgm:pt>
    <dgm:pt modelId="{396AA573-6817-407C-A0E4-6FE5D56257AE}">
      <dgm:prSet phldrT="[Text]" custT="1"/>
      <dgm:spPr/>
      <dgm:t>
        <a:bodyPr/>
        <a:lstStyle/>
        <a:p>
          <a:r>
            <a:rPr lang="en-US" sz="2000" b="1">
              <a:solidFill>
                <a:srgbClr val="C00000"/>
              </a:solidFill>
            </a:rPr>
            <a:t>Pre-implementation</a:t>
          </a:r>
          <a:r>
            <a:rPr lang="en-US" sz="1700" b="1"/>
            <a:t> </a:t>
          </a:r>
        </a:p>
      </dgm:t>
    </dgm:pt>
    <dgm:pt modelId="{7980BE1D-7592-4CC8-9F54-CBEC21C60CD9}" type="parTrans" cxnId="{F56E6C2A-E212-4822-87E8-7E5D49F2D053}">
      <dgm:prSet/>
      <dgm:spPr/>
      <dgm:t>
        <a:bodyPr/>
        <a:lstStyle/>
        <a:p>
          <a:endParaRPr lang="en-US"/>
        </a:p>
      </dgm:t>
    </dgm:pt>
    <dgm:pt modelId="{24BB153E-098E-497F-91CA-A2445DA17179}" type="sibTrans" cxnId="{F56E6C2A-E212-4822-87E8-7E5D49F2D053}">
      <dgm:prSet/>
      <dgm:spPr/>
      <dgm:t>
        <a:bodyPr/>
        <a:lstStyle/>
        <a:p>
          <a:endParaRPr lang="en-US"/>
        </a:p>
      </dgm:t>
    </dgm:pt>
    <dgm:pt modelId="{9E1EF701-AFA4-4DD4-8446-44BBF763A093}">
      <dgm:prSet phldrT="[Text]" custT="1"/>
      <dgm:spPr/>
      <dgm:t>
        <a:bodyPr/>
        <a:lstStyle/>
        <a:p>
          <a:pPr>
            <a:buFont typeface="Arial" panose="020B0604020202020204" pitchFamily="34" charset="0"/>
            <a:buChar char="•"/>
          </a:pPr>
          <a:r>
            <a:rPr lang="en-US" sz="1600" b="0"/>
            <a:t>PWH and HCP KIIs: </a:t>
          </a:r>
          <a:r>
            <a:rPr lang="en-US" sz="1600" b="1"/>
            <a:t>barriers &amp; facilitators to MH screening and linkage integration </a:t>
          </a:r>
        </a:p>
      </dgm:t>
    </dgm:pt>
    <dgm:pt modelId="{D8D52FA9-1351-4D94-871D-361C1ED1EE1D}" type="parTrans" cxnId="{7B98F2DC-3312-42A7-9B5F-16FE119BA33F}">
      <dgm:prSet/>
      <dgm:spPr/>
      <dgm:t>
        <a:bodyPr/>
        <a:lstStyle/>
        <a:p>
          <a:endParaRPr lang="en-US"/>
        </a:p>
      </dgm:t>
    </dgm:pt>
    <dgm:pt modelId="{03F50D73-4C40-422C-AA5F-65C1CF1A58D0}" type="sibTrans" cxnId="{7B98F2DC-3312-42A7-9B5F-16FE119BA33F}">
      <dgm:prSet/>
      <dgm:spPr/>
      <dgm:t>
        <a:bodyPr/>
        <a:lstStyle/>
        <a:p>
          <a:endParaRPr lang="en-US"/>
        </a:p>
      </dgm:t>
    </dgm:pt>
    <dgm:pt modelId="{98610CE5-25A7-4141-A0AB-855948FF9FB4}">
      <dgm:prSet phldrT="[Text]" custT="1"/>
      <dgm:spPr/>
      <dgm:t>
        <a:bodyPr/>
        <a:lstStyle/>
        <a:p>
          <a:r>
            <a:rPr lang="en-US" sz="2000" b="1">
              <a:solidFill>
                <a:srgbClr val="C00000"/>
              </a:solidFill>
            </a:rPr>
            <a:t>Validation</a:t>
          </a:r>
          <a:r>
            <a:rPr lang="en-US" sz="1700" b="1"/>
            <a:t> </a:t>
          </a:r>
        </a:p>
      </dgm:t>
    </dgm:pt>
    <dgm:pt modelId="{CF475694-185D-4DC4-9FC9-659246CFDAA2}" type="parTrans" cxnId="{6A2C16AD-196F-415A-9361-0945AA58A891}">
      <dgm:prSet/>
      <dgm:spPr/>
      <dgm:t>
        <a:bodyPr/>
        <a:lstStyle/>
        <a:p>
          <a:endParaRPr lang="en-US"/>
        </a:p>
      </dgm:t>
    </dgm:pt>
    <dgm:pt modelId="{381B558C-1931-40E2-9AA4-AAE6B8DED3D1}" type="sibTrans" cxnId="{6A2C16AD-196F-415A-9361-0945AA58A891}">
      <dgm:prSet/>
      <dgm:spPr/>
      <dgm:t>
        <a:bodyPr/>
        <a:lstStyle/>
        <a:p>
          <a:endParaRPr lang="en-US"/>
        </a:p>
      </dgm:t>
    </dgm:pt>
    <dgm:pt modelId="{23CAF081-B24C-4AC9-9468-B2AE1EFDCCF2}">
      <dgm:prSet phldrT="[Text]" custT="1"/>
      <dgm:spPr/>
      <dgm:t>
        <a:bodyPr/>
        <a:lstStyle/>
        <a:p>
          <a:r>
            <a:rPr lang="en-US" sz="1600"/>
            <a:t>Formal </a:t>
          </a:r>
          <a:r>
            <a:rPr lang="en-US" sz="1600" b="1"/>
            <a:t>validation of E-</a:t>
          </a:r>
          <a:r>
            <a:rPr lang="en-US" sz="1600" b="1" err="1"/>
            <a:t>mwTool</a:t>
          </a:r>
          <a:r>
            <a:rPr lang="en-US" sz="1600" b="1"/>
            <a:t> </a:t>
          </a:r>
          <a:r>
            <a:rPr lang="en-US" sz="1600"/>
            <a:t>(3 sites)</a:t>
          </a:r>
        </a:p>
      </dgm:t>
    </dgm:pt>
    <dgm:pt modelId="{BC8A8271-B44C-4BAF-8D54-92B9B461E043}" type="parTrans" cxnId="{B3270305-E7C5-4554-9D78-BB6A3963669A}">
      <dgm:prSet/>
      <dgm:spPr/>
      <dgm:t>
        <a:bodyPr/>
        <a:lstStyle/>
        <a:p>
          <a:endParaRPr lang="en-US"/>
        </a:p>
      </dgm:t>
    </dgm:pt>
    <dgm:pt modelId="{B5366AB7-9EB7-4433-B725-0C0BEAC69B95}" type="sibTrans" cxnId="{B3270305-E7C5-4554-9D78-BB6A3963669A}">
      <dgm:prSet/>
      <dgm:spPr/>
      <dgm:t>
        <a:bodyPr/>
        <a:lstStyle/>
        <a:p>
          <a:endParaRPr lang="en-US"/>
        </a:p>
      </dgm:t>
    </dgm:pt>
    <dgm:pt modelId="{670CE657-61EF-451E-8BD4-0A16F4BF88AA}">
      <dgm:prSet phldrT="[Text]" custT="1"/>
      <dgm:spPr/>
      <dgm:t>
        <a:bodyPr/>
        <a:lstStyle/>
        <a:p>
          <a:r>
            <a:rPr lang="en-US" sz="2000" b="1">
              <a:solidFill>
                <a:srgbClr val="C00000"/>
              </a:solidFill>
            </a:rPr>
            <a:t>Post-implementation</a:t>
          </a:r>
          <a:r>
            <a:rPr lang="en-US" sz="2200"/>
            <a:t> </a:t>
          </a:r>
        </a:p>
      </dgm:t>
    </dgm:pt>
    <dgm:pt modelId="{34FB3B87-B2C4-456E-9C76-4FA9D3A35635}" type="parTrans" cxnId="{826B99B6-7DDA-434C-A940-9339A0A8401D}">
      <dgm:prSet/>
      <dgm:spPr/>
      <dgm:t>
        <a:bodyPr/>
        <a:lstStyle/>
        <a:p>
          <a:endParaRPr lang="en-US"/>
        </a:p>
      </dgm:t>
    </dgm:pt>
    <dgm:pt modelId="{3D5E70C9-9695-4757-A35A-9921865CDD2B}" type="sibTrans" cxnId="{826B99B6-7DDA-434C-A940-9339A0A8401D}">
      <dgm:prSet/>
      <dgm:spPr/>
      <dgm:t>
        <a:bodyPr/>
        <a:lstStyle/>
        <a:p>
          <a:endParaRPr lang="en-US"/>
        </a:p>
      </dgm:t>
    </dgm:pt>
    <dgm:pt modelId="{54B8F73D-C9E4-49D6-90C1-D8641947C573}">
      <dgm:prSet phldrT="[Text]" custT="1"/>
      <dgm:spPr/>
      <dgm:t>
        <a:bodyPr/>
        <a:lstStyle/>
        <a:p>
          <a:r>
            <a:rPr lang="en-US" sz="1600"/>
            <a:t>PWH, HCP, PM and CBO  KIIs &amp; FGDs: </a:t>
          </a:r>
          <a:r>
            <a:rPr lang="en-US" sz="1600" b="1"/>
            <a:t>feasibility, acceptability, implementation, and sustainability </a:t>
          </a:r>
        </a:p>
      </dgm:t>
    </dgm:pt>
    <dgm:pt modelId="{296FB877-52EA-4D64-8A04-F50625A71E79}" type="parTrans" cxnId="{E3116AB6-C30D-410A-AD07-D98C72701EA1}">
      <dgm:prSet/>
      <dgm:spPr/>
      <dgm:t>
        <a:bodyPr/>
        <a:lstStyle/>
        <a:p>
          <a:endParaRPr lang="en-US"/>
        </a:p>
      </dgm:t>
    </dgm:pt>
    <dgm:pt modelId="{DB77EF69-257A-4BF1-9FF0-FC0DCBF40ACB}" type="sibTrans" cxnId="{E3116AB6-C30D-410A-AD07-D98C72701EA1}">
      <dgm:prSet/>
      <dgm:spPr/>
      <dgm:t>
        <a:bodyPr/>
        <a:lstStyle/>
        <a:p>
          <a:endParaRPr lang="en-US"/>
        </a:p>
      </dgm:t>
    </dgm:pt>
    <dgm:pt modelId="{7F53C282-13D9-45F9-ACAE-C29A8A7B2786}">
      <dgm:prSet custT="1"/>
      <dgm:spPr/>
      <dgm:t>
        <a:bodyPr/>
        <a:lstStyle/>
        <a:p>
          <a:r>
            <a:rPr lang="en-US" sz="2000" b="1">
              <a:solidFill>
                <a:srgbClr val="C00000"/>
              </a:solidFill>
            </a:rPr>
            <a:t>Implementation</a:t>
          </a:r>
        </a:p>
      </dgm:t>
    </dgm:pt>
    <dgm:pt modelId="{8B36789F-FED5-4D03-8E4D-D2F1ACC441E4}" type="parTrans" cxnId="{99DB7F53-7B43-40EB-B975-CAB6A069CE23}">
      <dgm:prSet/>
      <dgm:spPr/>
      <dgm:t>
        <a:bodyPr/>
        <a:lstStyle/>
        <a:p>
          <a:endParaRPr lang="en-US"/>
        </a:p>
      </dgm:t>
    </dgm:pt>
    <dgm:pt modelId="{F9F09449-15BD-4D92-B3F8-A756DD4AB486}" type="sibTrans" cxnId="{99DB7F53-7B43-40EB-B975-CAB6A069CE23}">
      <dgm:prSet/>
      <dgm:spPr/>
      <dgm:t>
        <a:bodyPr/>
        <a:lstStyle/>
        <a:p>
          <a:endParaRPr lang="en-US"/>
        </a:p>
      </dgm:t>
    </dgm:pt>
    <dgm:pt modelId="{CDF8D731-E65B-46F3-82F4-7FAB02678537}">
      <dgm:prSet custT="1"/>
      <dgm:spPr/>
      <dgm:t>
        <a:bodyPr/>
        <a:lstStyle/>
        <a:p>
          <a:pPr>
            <a:buFont typeface="Arial" panose="020B0604020202020204" pitchFamily="34" charset="0"/>
            <a:buChar char="•"/>
          </a:pPr>
          <a:r>
            <a:rPr lang="en-US" sz="1600" b="0"/>
            <a:t>Site record review: pre-intervention MH screening &amp; linkage coverage</a:t>
          </a:r>
        </a:p>
      </dgm:t>
    </dgm:pt>
    <dgm:pt modelId="{39453CA3-AFEE-4DEC-BD17-CAA4C23301CF}" type="parTrans" cxnId="{02377584-8297-49DB-B2CC-083A292CD9DB}">
      <dgm:prSet/>
      <dgm:spPr/>
      <dgm:t>
        <a:bodyPr/>
        <a:lstStyle/>
        <a:p>
          <a:endParaRPr lang="en-US"/>
        </a:p>
      </dgm:t>
    </dgm:pt>
    <dgm:pt modelId="{881CF29B-0873-4F62-9416-4E6870E20291}" type="sibTrans" cxnId="{02377584-8297-49DB-B2CC-083A292CD9DB}">
      <dgm:prSet/>
      <dgm:spPr/>
      <dgm:t>
        <a:bodyPr/>
        <a:lstStyle/>
        <a:p>
          <a:endParaRPr lang="en-US"/>
        </a:p>
      </dgm:t>
    </dgm:pt>
    <dgm:pt modelId="{786229A0-1759-4024-A382-8D2629CA6D75}">
      <dgm:prSet custT="1"/>
      <dgm:spPr/>
      <dgm:t>
        <a:bodyPr/>
        <a:lstStyle/>
        <a:p>
          <a:pPr>
            <a:buFont typeface="Arial" panose="020B0604020202020204" pitchFamily="34" charset="0"/>
            <a:buChar char="•"/>
          </a:pPr>
          <a:r>
            <a:rPr lang="en-US" sz="1600" b="0"/>
            <a:t>Medical record review: pre-implementation HIV clinical outcomes (ART adherence, CD4, HIV VL, retention)</a:t>
          </a:r>
        </a:p>
      </dgm:t>
    </dgm:pt>
    <dgm:pt modelId="{950C9D95-0866-413B-B339-FE12153DACF9}" type="parTrans" cxnId="{3D7D3630-54E3-4BA8-B5FD-2EE91A710164}">
      <dgm:prSet/>
      <dgm:spPr/>
      <dgm:t>
        <a:bodyPr/>
        <a:lstStyle/>
        <a:p>
          <a:endParaRPr lang="en-US"/>
        </a:p>
      </dgm:t>
    </dgm:pt>
    <dgm:pt modelId="{A437037B-FF66-4D36-B5CA-A0E2CD11AECA}" type="sibTrans" cxnId="{3D7D3630-54E3-4BA8-B5FD-2EE91A710164}">
      <dgm:prSet/>
      <dgm:spPr/>
      <dgm:t>
        <a:bodyPr/>
        <a:lstStyle/>
        <a:p>
          <a:endParaRPr lang="en-US"/>
        </a:p>
      </dgm:t>
    </dgm:pt>
    <dgm:pt modelId="{121FA242-7234-4EA2-B21C-FD2FD46178F0}">
      <dgm:prSet custT="1"/>
      <dgm:spPr/>
      <dgm:t>
        <a:bodyPr/>
        <a:lstStyle/>
        <a:p>
          <a:pPr>
            <a:buNone/>
          </a:pPr>
          <a:endParaRPr lang="en-US" sz="2400" err="1"/>
        </a:p>
      </dgm:t>
    </dgm:pt>
    <dgm:pt modelId="{F63E9179-83D4-4568-95FD-19805D84E657}" type="parTrans" cxnId="{6A67DB43-DDE4-46A1-B555-51C573806EBD}">
      <dgm:prSet/>
      <dgm:spPr/>
      <dgm:t>
        <a:bodyPr/>
        <a:lstStyle/>
        <a:p>
          <a:endParaRPr lang="en-US"/>
        </a:p>
      </dgm:t>
    </dgm:pt>
    <dgm:pt modelId="{89E89843-288B-4CFD-8B44-799E2DB5FB2E}" type="sibTrans" cxnId="{6A67DB43-DDE4-46A1-B555-51C573806EBD}">
      <dgm:prSet/>
      <dgm:spPr/>
      <dgm:t>
        <a:bodyPr/>
        <a:lstStyle/>
        <a:p>
          <a:endParaRPr lang="en-US"/>
        </a:p>
      </dgm:t>
    </dgm:pt>
    <dgm:pt modelId="{E0D14F09-7F28-4F38-A48F-78AAAD50D253}">
      <dgm:prSet custT="1"/>
      <dgm:spPr/>
      <dgm:t>
        <a:bodyPr/>
        <a:lstStyle/>
        <a:p>
          <a:r>
            <a:rPr lang="en-US" sz="1600"/>
            <a:t>Site record review: post-intervention MH screening &amp; linkage coverage</a:t>
          </a:r>
        </a:p>
      </dgm:t>
    </dgm:pt>
    <dgm:pt modelId="{5D8C4781-41B7-4E27-A281-BF5D91AF1B7D}" type="parTrans" cxnId="{36084604-047F-47E6-9763-D50B93752624}">
      <dgm:prSet/>
      <dgm:spPr/>
      <dgm:t>
        <a:bodyPr/>
        <a:lstStyle/>
        <a:p>
          <a:endParaRPr lang="en-US"/>
        </a:p>
      </dgm:t>
    </dgm:pt>
    <dgm:pt modelId="{8095C33B-FD9C-42F8-9DDC-1F39DD983A89}" type="sibTrans" cxnId="{36084604-047F-47E6-9763-D50B93752624}">
      <dgm:prSet/>
      <dgm:spPr/>
      <dgm:t>
        <a:bodyPr/>
        <a:lstStyle/>
        <a:p>
          <a:endParaRPr lang="en-US"/>
        </a:p>
      </dgm:t>
    </dgm:pt>
    <dgm:pt modelId="{BD5E5D3D-30A6-4D55-A36D-1400239221A2}">
      <dgm:prSet custT="1"/>
      <dgm:spPr/>
      <dgm:t>
        <a:bodyPr/>
        <a:lstStyle/>
        <a:p>
          <a:r>
            <a:rPr lang="en-US" sz="1600">
              <a:latin typeface="+mn-lt"/>
              <a:cs typeface="Arial" panose="020B0604020202020204" pitchFamily="34" charset="0"/>
            </a:rPr>
            <a:t>Medical record review: post-implementation HIV clinical outcomes </a:t>
          </a:r>
        </a:p>
        <a:p>
          <a:r>
            <a:rPr lang="en-US" sz="1600"/>
            <a:t>QoL assessment (HRQOL-4)</a:t>
          </a:r>
        </a:p>
        <a:p>
          <a:r>
            <a:rPr lang="en-US" sz="1600" b="1">
              <a:solidFill>
                <a:srgbClr val="FF0000"/>
              </a:solidFill>
              <a:latin typeface="+mn-lt"/>
            </a:rPr>
            <a:t>PAUSED (partially completed </a:t>
          </a:r>
          <a:endParaRPr lang="en-US" sz="1600" b="1"/>
        </a:p>
      </dgm:t>
    </dgm:pt>
    <dgm:pt modelId="{AF341EBB-0C9E-444C-A14B-77F136E61A2B}" type="parTrans" cxnId="{B91BEF88-5947-4908-9A0C-FB1273951E20}">
      <dgm:prSet/>
      <dgm:spPr/>
      <dgm:t>
        <a:bodyPr/>
        <a:lstStyle/>
        <a:p>
          <a:endParaRPr lang="en-US"/>
        </a:p>
      </dgm:t>
    </dgm:pt>
    <dgm:pt modelId="{D5B2930D-39AF-4840-A03B-F99E77600A8E}" type="sibTrans" cxnId="{B91BEF88-5947-4908-9A0C-FB1273951E20}">
      <dgm:prSet/>
      <dgm:spPr/>
      <dgm:t>
        <a:bodyPr/>
        <a:lstStyle/>
        <a:p>
          <a:endParaRPr lang="en-US"/>
        </a:p>
      </dgm:t>
    </dgm:pt>
    <dgm:pt modelId="{51BC11E5-7369-4ECB-BDEE-15B4D7EACA1C}">
      <dgm:prSet custT="1"/>
      <dgm:spPr/>
      <dgm:t>
        <a:bodyPr/>
        <a:lstStyle/>
        <a:p>
          <a:endParaRPr lang="en-US" sz="2400" err="1"/>
        </a:p>
      </dgm:t>
    </dgm:pt>
    <dgm:pt modelId="{50984174-3B39-4B33-90CA-7925A9717545}" type="parTrans" cxnId="{334951F8-7AE5-47F4-9ECF-164A20719987}">
      <dgm:prSet/>
      <dgm:spPr/>
      <dgm:t>
        <a:bodyPr/>
        <a:lstStyle/>
        <a:p>
          <a:endParaRPr lang="en-US"/>
        </a:p>
      </dgm:t>
    </dgm:pt>
    <dgm:pt modelId="{BDABE727-DB78-4E39-9584-6E4E0309F1F8}" type="sibTrans" cxnId="{334951F8-7AE5-47F4-9ECF-164A20719987}">
      <dgm:prSet/>
      <dgm:spPr/>
      <dgm:t>
        <a:bodyPr/>
        <a:lstStyle/>
        <a:p>
          <a:endParaRPr lang="en-US"/>
        </a:p>
      </dgm:t>
    </dgm:pt>
    <dgm:pt modelId="{35ED67F9-DEFC-4FF2-BB55-1658E5DB8C03}">
      <dgm:prSet custT="1"/>
      <dgm:spPr/>
      <dgm:t>
        <a:bodyPr/>
        <a:lstStyle/>
        <a:p>
          <a:pPr>
            <a:buFont typeface="Arial" panose="020B0604020202020204" pitchFamily="34" charset="0"/>
            <a:buChar char="•"/>
          </a:pPr>
          <a:r>
            <a:rPr lang="en-US" sz="1600" b="0"/>
            <a:t>QoL assessment (HRQOL-4)</a:t>
          </a:r>
        </a:p>
        <a:p>
          <a:pPr>
            <a:buFont typeface="Arial" panose="020B0604020202020204" pitchFamily="34" charset="0"/>
            <a:buChar char="•"/>
          </a:pPr>
          <a:r>
            <a:rPr lang="en-US" sz="1600" b="0">
              <a:solidFill>
                <a:srgbClr val="FF0000"/>
              </a:solidFill>
            </a:rPr>
            <a:t>Completed. </a:t>
          </a:r>
          <a:endParaRPr lang="en-US" sz="1600" b="0"/>
        </a:p>
      </dgm:t>
    </dgm:pt>
    <dgm:pt modelId="{382FD427-C8F2-419F-89DD-27A11BBEAF6E}" type="parTrans" cxnId="{EF784B40-D6CE-4178-8452-36B325BD46B5}">
      <dgm:prSet/>
      <dgm:spPr/>
      <dgm:t>
        <a:bodyPr/>
        <a:lstStyle/>
        <a:p>
          <a:endParaRPr lang="en-US"/>
        </a:p>
      </dgm:t>
    </dgm:pt>
    <dgm:pt modelId="{765F033D-F837-4F1B-A7D1-221D1BF16315}" type="sibTrans" cxnId="{EF784B40-D6CE-4178-8452-36B325BD46B5}">
      <dgm:prSet/>
      <dgm:spPr/>
      <dgm:t>
        <a:bodyPr/>
        <a:lstStyle/>
        <a:p>
          <a:endParaRPr lang="en-US"/>
        </a:p>
      </dgm:t>
    </dgm:pt>
    <dgm:pt modelId="{64729899-19BC-4B56-A8D0-2166D4018301}">
      <dgm:prSet custT="1"/>
      <dgm:spPr/>
      <dgm:t>
        <a:bodyPr/>
        <a:lstStyle/>
        <a:p>
          <a:r>
            <a:rPr lang="en-US" sz="1600"/>
            <a:t>Screening ~150-600 per site</a:t>
          </a:r>
        </a:p>
        <a:p>
          <a:r>
            <a:rPr lang="en-US" sz="1600"/>
            <a:t>Comparison vs. diagnostic ‘gold’ standard = The Mini-International Neuropsychiatric Interview (MINI) </a:t>
          </a:r>
        </a:p>
        <a:p>
          <a:r>
            <a:rPr lang="en-US" sz="1600" b="0">
              <a:solidFill>
                <a:srgbClr val="FF0000"/>
              </a:solidFill>
            </a:rPr>
            <a:t>Completed. </a:t>
          </a:r>
        </a:p>
        <a:p>
          <a:r>
            <a:rPr lang="en-US" sz="1600" b="0">
              <a:solidFill>
                <a:srgbClr val="FF0000"/>
              </a:solidFill>
            </a:rPr>
            <a:t>Analysis and write-up ongoing </a:t>
          </a:r>
          <a:r>
            <a:rPr lang="en-US" sz="1600" b="0"/>
            <a:t> </a:t>
          </a:r>
        </a:p>
      </dgm:t>
    </dgm:pt>
    <dgm:pt modelId="{2D9AD9B6-7363-4B29-98FE-5791853D5AE4}" type="parTrans" cxnId="{A342D8EA-DE91-4E18-8747-9EB00ACBEE07}">
      <dgm:prSet/>
      <dgm:spPr/>
      <dgm:t>
        <a:bodyPr/>
        <a:lstStyle/>
        <a:p>
          <a:endParaRPr lang="en-US"/>
        </a:p>
      </dgm:t>
    </dgm:pt>
    <dgm:pt modelId="{7E42905A-FAEF-40AA-B10A-F54A19728635}" type="sibTrans" cxnId="{A342D8EA-DE91-4E18-8747-9EB00ACBEE07}">
      <dgm:prSet/>
      <dgm:spPr/>
      <dgm:t>
        <a:bodyPr/>
        <a:lstStyle/>
        <a:p>
          <a:endParaRPr lang="en-US"/>
        </a:p>
      </dgm:t>
    </dgm:pt>
    <dgm:pt modelId="{2ADE886B-B987-4B38-A2B0-6E29A6EC850D}">
      <dgm:prSet custT="1"/>
      <dgm:spPr/>
      <dgm:t>
        <a:bodyPr/>
        <a:lstStyle/>
        <a:p>
          <a:endParaRPr lang="en-US" sz="2400" err="1"/>
        </a:p>
      </dgm:t>
    </dgm:pt>
    <dgm:pt modelId="{0B0A4008-14E0-40B4-B91E-02AC1A84AC62}" type="parTrans" cxnId="{D3835EDD-B1E7-4483-93B2-C40E74B1D0EC}">
      <dgm:prSet/>
      <dgm:spPr/>
      <dgm:t>
        <a:bodyPr/>
        <a:lstStyle/>
        <a:p>
          <a:endParaRPr lang="en-US"/>
        </a:p>
      </dgm:t>
    </dgm:pt>
    <dgm:pt modelId="{736D2669-BFD2-49B3-A2DD-733A65A26F3A}" type="sibTrans" cxnId="{D3835EDD-B1E7-4483-93B2-C40E74B1D0EC}">
      <dgm:prSet/>
      <dgm:spPr/>
      <dgm:t>
        <a:bodyPr/>
        <a:lstStyle/>
        <a:p>
          <a:endParaRPr lang="en-US"/>
        </a:p>
      </dgm:t>
    </dgm:pt>
    <dgm:pt modelId="{CC6C5092-9791-4DE0-95D3-07498C2E54C1}" type="pres">
      <dgm:prSet presAssocID="{C8F3482F-5A61-4E05-AD19-7C5A16F15575}" presName="Name0" presStyleCnt="0">
        <dgm:presLayoutVars>
          <dgm:dir/>
          <dgm:animLvl val="lvl"/>
          <dgm:resizeHandles val="exact"/>
        </dgm:presLayoutVars>
      </dgm:prSet>
      <dgm:spPr/>
    </dgm:pt>
    <dgm:pt modelId="{1BA3C998-7F63-4108-9BB0-EE41D7AA90FC}" type="pres">
      <dgm:prSet presAssocID="{396AA573-6817-407C-A0E4-6FE5D56257AE}" presName="compositeNode" presStyleCnt="0">
        <dgm:presLayoutVars>
          <dgm:bulletEnabled val="1"/>
        </dgm:presLayoutVars>
      </dgm:prSet>
      <dgm:spPr/>
    </dgm:pt>
    <dgm:pt modelId="{9DFEABA0-474F-40EE-9AAD-2021EE371F92}" type="pres">
      <dgm:prSet presAssocID="{396AA573-6817-407C-A0E4-6FE5D56257AE}" presName="bgRect" presStyleLbl="node1" presStyleIdx="0" presStyleCnt="4" custScaleY="131851" custLinFactNeighborX="-166" custLinFactNeighborY="0"/>
      <dgm:spPr/>
    </dgm:pt>
    <dgm:pt modelId="{6F663F5B-03A1-4CEE-99E8-81C23F6A6C15}" type="pres">
      <dgm:prSet presAssocID="{396AA573-6817-407C-A0E4-6FE5D56257AE}" presName="parentNode" presStyleLbl="node1" presStyleIdx="0" presStyleCnt="4">
        <dgm:presLayoutVars>
          <dgm:chMax val="0"/>
          <dgm:bulletEnabled val="1"/>
        </dgm:presLayoutVars>
      </dgm:prSet>
      <dgm:spPr/>
    </dgm:pt>
    <dgm:pt modelId="{F2186851-88C6-41DF-8C3E-E45A7337F894}" type="pres">
      <dgm:prSet presAssocID="{396AA573-6817-407C-A0E4-6FE5D56257AE}" presName="childNode" presStyleLbl="node1" presStyleIdx="0" presStyleCnt="4">
        <dgm:presLayoutVars>
          <dgm:bulletEnabled val="1"/>
        </dgm:presLayoutVars>
      </dgm:prSet>
      <dgm:spPr/>
    </dgm:pt>
    <dgm:pt modelId="{D526B3AD-D445-47BE-A9C2-667EC6272F8B}" type="pres">
      <dgm:prSet presAssocID="{24BB153E-098E-497F-91CA-A2445DA17179}" presName="hSp" presStyleCnt="0"/>
      <dgm:spPr/>
    </dgm:pt>
    <dgm:pt modelId="{38A878F7-2ECD-4D5B-AE8B-3A62414D56F4}" type="pres">
      <dgm:prSet presAssocID="{24BB153E-098E-497F-91CA-A2445DA17179}" presName="vProcSp" presStyleCnt="0"/>
      <dgm:spPr/>
    </dgm:pt>
    <dgm:pt modelId="{8ABDF029-09CF-4286-B9A7-16818EA6A5AB}" type="pres">
      <dgm:prSet presAssocID="{24BB153E-098E-497F-91CA-A2445DA17179}" presName="vSp1" presStyleCnt="0"/>
      <dgm:spPr/>
    </dgm:pt>
    <dgm:pt modelId="{1C33ACBE-2667-41B7-A866-C267E9F91C5B}" type="pres">
      <dgm:prSet presAssocID="{24BB153E-098E-497F-91CA-A2445DA17179}" presName="simulatedConn" presStyleLbl="solidFgAcc1" presStyleIdx="0" presStyleCnt="3"/>
      <dgm:spPr/>
    </dgm:pt>
    <dgm:pt modelId="{220AC07B-6842-4B4E-9584-DE1392D8D128}" type="pres">
      <dgm:prSet presAssocID="{24BB153E-098E-497F-91CA-A2445DA17179}" presName="vSp2" presStyleCnt="0"/>
      <dgm:spPr/>
    </dgm:pt>
    <dgm:pt modelId="{B355EB64-2476-4202-8C37-10CECBDEE872}" type="pres">
      <dgm:prSet presAssocID="{24BB153E-098E-497F-91CA-A2445DA17179}" presName="sibTrans" presStyleCnt="0"/>
      <dgm:spPr/>
    </dgm:pt>
    <dgm:pt modelId="{B3A3EA60-885F-46FB-B435-BE1319809B5C}" type="pres">
      <dgm:prSet presAssocID="{98610CE5-25A7-4141-A0AB-855948FF9FB4}" presName="compositeNode" presStyleCnt="0">
        <dgm:presLayoutVars>
          <dgm:bulletEnabled val="1"/>
        </dgm:presLayoutVars>
      </dgm:prSet>
      <dgm:spPr/>
    </dgm:pt>
    <dgm:pt modelId="{185F81A1-BF44-4DF7-8F5A-8678DDAF59F4}" type="pres">
      <dgm:prSet presAssocID="{98610CE5-25A7-4141-A0AB-855948FF9FB4}" presName="bgRect" presStyleLbl="node1" presStyleIdx="1" presStyleCnt="4" custScaleY="129875" custLinFactNeighborX="663" custLinFactNeighborY="1359"/>
      <dgm:spPr/>
    </dgm:pt>
    <dgm:pt modelId="{43C167CC-831A-41A3-B18E-368910D00326}" type="pres">
      <dgm:prSet presAssocID="{98610CE5-25A7-4141-A0AB-855948FF9FB4}" presName="parentNode" presStyleLbl="node1" presStyleIdx="1" presStyleCnt="4">
        <dgm:presLayoutVars>
          <dgm:chMax val="0"/>
          <dgm:bulletEnabled val="1"/>
        </dgm:presLayoutVars>
      </dgm:prSet>
      <dgm:spPr/>
    </dgm:pt>
    <dgm:pt modelId="{03FAECD6-0245-4F8F-B54A-024DC4CD2B00}" type="pres">
      <dgm:prSet presAssocID="{98610CE5-25A7-4141-A0AB-855948FF9FB4}" presName="childNode" presStyleLbl="node1" presStyleIdx="1" presStyleCnt="4">
        <dgm:presLayoutVars>
          <dgm:bulletEnabled val="1"/>
        </dgm:presLayoutVars>
      </dgm:prSet>
      <dgm:spPr/>
    </dgm:pt>
    <dgm:pt modelId="{E586FDAF-5D77-45CB-97BB-54F04408AF52}" type="pres">
      <dgm:prSet presAssocID="{381B558C-1931-40E2-9AA4-AAE6B8DED3D1}" presName="hSp" presStyleCnt="0"/>
      <dgm:spPr/>
    </dgm:pt>
    <dgm:pt modelId="{0A45ABD4-27DF-4762-81B7-F931B8A8D921}" type="pres">
      <dgm:prSet presAssocID="{381B558C-1931-40E2-9AA4-AAE6B8DED3D1}" presName="vProcSp" presStyleCnt="0"/>
      <dgm:spPr/>
    </dgm:pt>
    <dgm:pt modelId="{3CB8EC95-C67E-471C-BB61-6406FD4B926B}" type="pres">
      <dgm:prSet presAssocID="{381B558C-1931-40E2-9AA4-AAE6B8DED3D1}" presName="vSp1" presStyleCnt="0"/>
      <dgm:spPr/>
    </dgm:pt>
    <dgm:pt modelId="{25455EC1-1702-48CE-9DC1-143C955115D3}" type="pres">
      <dgm:prSet presAssocID="{381B558C-1931-40E2-9AA4-AAE6B8DED3D1}" presName="simulatedConn" presStyleLbl="solidFgAcc1" presStyleIdx="1" presStyleCnt="3"/>
      <dgm:spPr/>
    </dgm:pt>
    <dgm:pt modelId="{3B5F8153-1059-4C86-A1CA-B01690E748E1}" type="pres">
      <dgm:prSet presAssocID="{381B558C-1931-40E2-9AA4-AAE6B8DED3D1}" presName="vSp2" presStyleCnt="0"/>
      <dgm:spPr/>
    </dgm:pt>
    <dgm:pt modelId="{A0FB34DA-FEC0-43B8-8C5E-93F9EB894790}" type="pres">
      <dgm:prSet presAssocID="{381B558C-1931-40E2-9AA4-AAE6B8DED3D1}" presName="sibTrans" presStyleCnt="0"/>
      <dgm:spPr/>
    </dgm:pt>
    <dgm:pt modelId="{62E42142-6152-4AD3-AD93-7E6F0D67F5B3}" type="pres">
      <dgm:prSet presAssocID="{7F53C282-13D9-45F9-ACAE-C29A8A7B2786}" presName="compositeNode" presStyleCnt="0">
        <dgm:presLayoutVars>
          <dgm:bulletEnabled val="1"/>
        </dgm:presLayoutVars>
      </dgm:prSet>
      <dgm:spPr/>
    </dgm:pt>
    <dgm:pt modelId="{372B5E35-8B81-48AB-8BA3-BC353B05A5E0}" type="pres">
      <dgm:prSet presAssocID="{7F53C282-13D9-45F9-ACAE-C29A8A7B2786}" presName="bgRect" presStyleLbl="node1" presStyleIdx="2" presStyleCnt="4" custScaleY="130862" custLinFactNeighborX="967" custLinFactNeighborY="1360"/>
      <dgm:spPr/>
    </dgm:pt>
    <dgm:pt modelId="{D9DB190F-8785-4567-853F-33BF57EAC53C}" type="pres">
      <dgm:prSet presAssocID="{7F53C282-13D9-45F9-ACAE-C29A8A7B2786}" presName="parentNode" presStyleLbl="node1" presStyleIdx="2" presStyleCnt="4">
        <dgm:presLayoutVars>
          <dgm:chMax val="0"/>
          <dgm:bulletEnabled val="1"/>
        </dgm:presLayoutVars>
      </dgm:prSet>
      <dgm:spPr/>
    </dgm:pt>
    <dgm:pt modelId="{578193D1-F34E-4680-9AA7-2207A8FE3B7B}" type="pres">
      <dgm:prSet presAssocID="{F9F09449-15BD-4D92-B3F8-A756DD4AB486}" presName="hSp" presStyleCnt="0"/>
      <dgm:spPr/>
    </dgm:pt>
    <dgm:pt modelId="{A66044FF-2416-42EB-BAC0-28897BCD6B2A}" type="pres">
      <dgm:prSet presAssocID="{F9F09449-15BD-4D92-B3F8-A756DD4AB486}" presName="vProcSp" presStyleCnt="0"/>
      <dgm:spPr/>
    </dgm:pt>
    <dgm:pt modelId="{BEFC764E-1554-4626-823C-4B648B8C4559}" type="pres">
      <dgm:prSet presAssocID="{F9F09449-15BD-4D92-B3F8-A756DD4AB486}" presName="vSp1" presStyleCnt="0"/>
      <dgm:spPr/>
    </dgm:pt>
    <dgm:pt modelId="{1CC55373-101B-4044-99FA-F0B5D3E3BE46}" type="pres">
      <dgm:prSet presAssocID="{F9F09449-15BD-4D92-B3F8-A756DD4AB486}" presName="simulatedConn" presStyleLbl="solidFgAcc1" presStyleIdx="2" presStyleCnt="3"/>
      <dgm:spPr/>
    </dgm:pt>
    <dgm:pt modelId="{1B95313A-3F49-4765-B48F-3F5688632295}" type="pres">
      <dgm:prSet presAssocID="{F9F09449-15BD-4D92-B3F8-A756DD4AB486}" presName="vSp2" presStyleCnt="0"/>
      <dgm:spPr/>
    </dgm:pt>
    <dgm:pt modelId="{0A523167-3BD0-41DD-B723-7125A6F66EE5}" type="pres">
      <dgm:prSet presAssocID="{F9F09449-15BD-4D92-B3F8-A756DD4AB486}" presName="sibTrans" presStyleCnt="0"/>
      <dgm:spPr/>
    </dgm:pt>
    <dgm:pt modelId="{DAF3DAE7-441E-4DDA-BFAA-78E0C4FD1E2A}" type="pres">
      <dgm:prSet presAssocID="{670CE657-61EF-451E-8BD4-0A16F4BF88AA}" presName="compositeNode" presStyleCnt="0">
        <dgm:presLayoutVars>
          <dgm:bulletEnabled val="1"/>
        </dgm:presLayoutVars>
      </dgm:prSet>
      <dgm:spPr/>
    </dgm:pt>
    <dgm:pt modelId="{BC44776F-43EF-497A-AB4F-9D9ED3415F89}" type="pres">
      <dgm:prSet presAssocID="{670CE657-61EF-451E-8BD4-0A16F4BF88AA}" presName="bgRect" presStyleLbl="node1" presStyleIdx="3" presStyleCnt="4" custScaleY="128955" custLinFactNeighborX="166" custLinFactNeighborY="2038"/>
      <dgm:spPr/>
    </dgm:pt>
    <dgm:pt modelId="{AA833675-9A6B-4BA7-ACFC-4EC85D39FB7D}" type="pres">
      <dgm:prSet presAssocID="{670CE657-61EF-451E-8BD4-0A16F4BF88AA}" presName="parentNode" presStyleLbl="node1" presStyleIdx="3" presStyleCnt="4">
        <dgm:presLayoutVars>
          <dgm:chMax val="0"/>
          <dgm:bulletEnabled val="1"/>
        </dgm:presLayoutVars>
      </dgm:prSet>
      <dgm:spPr/>
    </dgm:pt>
    <dgm:pt modelId="{EFD115A7-98BB-48F9-8094-6A83BB8157E4}" type="pres">
      <dgm:prSet presAssocID="{670CE657-61EF-451E-8BD4-0A16F4BF88AA}" presName="childNode" presStyleLbl="node1" presStyleIdx="3" presStyleCnt="4">
        <dgm:presLayoutVars>
          <dgm:bulletEnabled val="1"/>
        </dgm:presLayoutVars>
      </dgm:prSet>
      <dgm:spPr/>
    </dgm:pt>
  </dgm:ptLst>
  <dgm:cxnLst>
    <dgm:cxn modelId="{36084604-047F-47E6-9763-D50B93752624}" srcId="{670CE657-61EF-451E-8BD4-0A16F4BF88AA}" destId="{E0D14F09-7F28-4F38-A48F-78AAAD50D253}" srcOrd="1" destOrd="0" parTransId="{5D8C4781-41B7-4E27-A281-BF5D91AF1B7D}" sibTransId="{8095C33B-FD9C-42F8-9DDC-1F39DD983A89}"/>
    <dgm:cxn modelId="{B3270305-E7C5-4554-9D78-BB6A3963669A}" srcId="{98610CE5-25A7-4141-A0AB-855948FF9FB4}" destId="{23CAF081-B24C-4AC9-9468-B2AE1EFDCCF2}" srcOrd="0" destOrd="0" parTransId="{BC8A8271-B44C-4BAF-8D54-92B9B461E043}" sibTransId="{B5366AB7-9EB7-4433-B725-0C0BEAC69B95}"/>
    <dgm:cxn modelId="{D2954212-F072-4CF0-993D-5CA66B389D91}" type="presOf" srcId="{CDF8D731-E65B-46F3-82F4-7FAB02678537}" destId="{F2186851-88C6-41DF-8C3E-E45A7337F894}" srcOrd="0" destOrd="1" presId="urn:microsoft.com/office/officeart/2005/8/layout/hProcess7"/>
    <dgm:cxn modelId="{F29A151F-8B44-46AA-B567-F3A0FFF7C3AE}" type="presOf" srcId="{7F53C282-13D9-45F9-ACAE-C29A8A7B2786}" destId="{372B5E35-8B81-48AB-8BA3-BC353B05A5E0}" srcOrd="0" destOrd="0" presId="urn:microsoft.com/office/officeart/2005/8/layout/hProcess7"/>
    <dgm:cxn modelId="{F56E6C2A-E212-4822-87E8-7E5D49F2D053}" srcId="{C8F3482F-5A61-4E05-AD19-7C5A16F15575}" destId="{396AA573-6817-407C-A0E4-6FE5D56257AE}" srcOrd="0" destOrd="0" parTransId="{7980BE1D-7592-4CC8-9F54-CBEC21C60CD9}" sibTransId="{24BB153E-098E-497F-91CA-A2445DA17179}"/>
    <dgm:cxn modelId="{3D7D3630-54E3-4BA8-B5FD-2EE91A710164}" srcId="{396AA573-6817-407C-A0E4-6FE5D56257AE}" destId="{786229A0-1759-4024-A382-8D2629CA6D75}" srcOrd="2" destOrd="0" parTransId="{950C9D95-0866-413B-B339-FE12153DACF9}" sibTransId="{A437037B-FF66-4D36-B5CA-A0E2CD11AECA}"/>
    <dgm:cxn modelId="{6271E53E-559F-47EF-AC18-7EF5FA2066EC}" type="presOf" srcId="{98610CE5-25A7-4141-A0AB-855948FF9FB4}" destId="{43C167CC-831A-41A3-B18E-368910D00326}" srcOrd="1" destOrd="0" presId="urn:microsoft.com/office/officeart/2005/8/layout/hProcess7"/>
    <dgm:cxn modelId="{EF784B40-D6CE-4178-8452-36B325BD46B5}" srcId="{396AA573-6817-407C-A0E4-6FE5D56257AE}" destId="{35ED67F9-DEFC-4FF2-BB55-1658E5DB8C03}" srcOrd="3" destOrd="0" parTransId="{382FD427-C8F2-419F-89DD-27A11BBEAF6E}" sibTransId="{765F033D-F837-4F1B-A7D1-221D1BF16315}"/>
    <dgm:cxn modelId="{6A67DB43-DDE4-46A1-B555-51C573806EBD}" srcId="{396AA573-6817-407C-A0E4-6FE5D56257AE}" destId="{121FA242-7234-4EA2-B21C-FD2FD46178F0}" srcOrd="4" destOrd="0" parTransId="{F63E9179-83D4-4568-95FD-19805D84E657}" sibTransId="{89E89843-288B-4CFD-8B44-799E2DB5FB2E}"/>
    <dgm:cxn modelId="{C95C1164-A4CB-4549-A9D3-70D9A9436993}" type="presOf" srcId="{121FA242-7234-4EA2-B21C-FD2FD46178F0}" destId="{F2186851-88C6-41DF-8C3E-E45A7337F894}" srcOrd="0" destOrd="4" presId="urn:microsoft.com/office/officeart/2005/8/layout/hProcess7"/>
    <dgm:cxn modelId="{ADDBDE52-4EE9-4775-901F-77E2CC40D215}" type="presOf" srcId="{786229A0-1759-4024-A382-8D2629CA6D75}" destId="{F2186851-88C6-41DF-8C3E-E45A7337F894}" srcOrd="0" destOrd="2" presId="urn:microsoft.com/office/officeart/2005/8/layout/hProcess7"/>
    <dgm:cxn modelId="{99DB7F53-7B43-40EB-B975-CAB6A069CE23}" srcId="{C8F3482F-5A61-4E05-AD19-7C5A16F15575}" destId="{7F53C282-13D9-45F9-ACAE-C29A8A7B2786}" srcOrd="2" destOrd="0" parTransId="{8B36789F-FED5-4D03-8E4D-D2F1ACC441E4}" sibTransId="{F9F09449-15BD-4D92-B3F8-A756DD4AB486}"/>
    <dgm:cxn modelId="{02377584-8297-49DB-B2CC-083A292CD9DB}" srcId="{396AA573-6817-407C-A0E4-6FE5D56257AE}" destId="{CDF8D731-E65B-46F3-82F4-7FAB02678537}" srcOrd="1" destOrd="0" parTransId="{39453CA3-AFEE-4DEC-BD17-CAA4C23301CF}" sibTransId="{881CF29B-0873-4F62-9416-4E6870E20291}"/>
    <dgm:cxn modelId="{B91BEF88-5947-4908-9A0C-FB1273951E20}" srcId="{670CE657-61EF-451E-8BD4-0A16F4BF88AA}" destId="{BD5E5D3D-30A6-4D55-A36D-1400239221A2}" srcOrd="2" destOrd="0" parTransId="{AF341EBB-0C9E-444C-A14B-77F136E61A2B}" sibTransId="{D5B2930D-39AF-4840-A03B-F99E77600A8E}"/>
    <dgm:cxn modelId="{1D72B58B-8802-4B91-B575-F0D5B6E1A037}" type="presOf" srcId="{C8F3482F-5A61-4E05-AD19-7C5A16F15575}" destId="{CC6C5092-9791-4DE0-95D3-07498C2E54C1}" srcOrd="0" destOrd="0" presId="urn:microsoft.com/office/officeart/2005/8/layout/hProcess7"/>
    <dgm:cxn modelId="{6EFDCD94-AFFE-45DB-9293-FAABA0D0A118}" type="presOf" srcId="{2ADE886B-B987-4B38-A2B0-6E29A6EC850D}" destId="{03FAECD6-0245-4F8F-B54A-024DC4CD2B00}" srcOrd="0" destOrd="2" presId="urn:microsoft.com/office/officeart/2005/8/layout/hProcess7"/>
    <dgm:cxn modelId="{131A3196-56F0-44AC-95EF-BC2DC5C151AB}" type="presOf" srcId="{BD5E5D3D-30A6-4D55-A36D-1400239221A2}" destId="{EFD115A7-98BB-48F9-8094-6A83BB8157E4}" srcOrd="0" destOrd="2" presId="urn:microsoft.com/office/officeart/2005/8/layout/hProcess7"/>
    <dgm:cxn modelId="{3AD32998-8378-4D84-9F98-786EAE5B37DF}" type="presOf" srcId="{98610CE5-25A7-4141-A0AB-855948FF9FB4}" destId="{185F81A1-BF44-4DF7-8F5A-8678DDAF59F4}" srcOrd="0" destOrd="0" presId="urn:microsoft.com/office/officeart/2005/8/layout/hProcess7"/>
    <dgm:cxn modelId="{3C64F7A2-0DF4-4A61-BF65-35C5A08F77FB}" type="presOf" srcId="{396AA573-6817-407C-A0E4-6FE5D56257AE}" destId="{6F663F5B-03A1-4CEE-99E8-81C23F6A6C15}" srcOrd="1" destOrd="0" presId="urn:microsoft.com/office/officeart/2005/8/layout/hProcess7"/>
    <dgm:cxn modelId="{497E97A3-378F-4032-AE47-9DB4AC747D15}" type="presOf" srcId="{7F53C282-13D9-45F9-ACAE-C29A8A7B2786}" destId="{D9DB190F-8785-4567-853F-33BF57EAC53C}" srcOrd="1" destOrd="0" presId="urn:microsoft.com/office/officeart/2005/8/layout/hProcess7"/>
    <dgm:cxn modelId="{6A2C16AD-196F-415A-9361-0945AA58A891}" srcId="{C8F3482F-5A61-4E05-AD19-7C5A16F15575}" destId="{98610CE5-25A7-4141-A0AB-855948FF9FB4}" srcOrd="1" destOrd="0" parTransId="{CF475694-185D-4DC4-9FC9-659246CFDAA2}" sibTransId="{381B558C-1931-40E2-9AA4-AAE6B8DED3D1}"/>
    <dgm:cxn modelId="{E3116AB6-C30D-410A-AD07-D98C72701EA1}" srcId="{670CE657-61EF-451E-8BD4-0A16F4BF88AA}" destId="{54B8F73D-C9E4-49D6-90C1-D8641947C573}" srcOrd="0" destOrd="0" parTransId="{296FB877-52EA-4D64-8A04-F50625A71E79}" sibTransId="{DB77EF69-257A-4BF1-9FF0-FC0DCBF40ACB}"/>
    <dgm:cxn modelId="{826B99B6-7DDA-434C-A940-9339A0A8401D}" srcId="{C8F3482F-5A61-4E05-AD19-7C5A16F15575}" destId="{670CE657-61EF-451E-8BD4-0A16F4BF88AA}" srcOrd="3" destOrd="0" parTransId="{34FB3B87-B2C4-456E-9C76-4FA9D3A35635}" sibTransId="{3D5E70C9-9695-4757-A35A-9921865CDD2B}"/>
    <dgm:cxn modelId="{995612BD-7845-43C6-B15F-09EBFA48C916}" type="presOf" srcId="{396AA573-6817-407C-A0E4-6FE5D56257AE}" destId="{9DFEABA0-474F-40EE-9AAD-2021EE371F92}" srcOrd="0" destOrd="0" presId="urn:microsoft.com/office/officeart/2005/8/layout/hProcess7"/>
    <dgm:cxn modelId="{639AF4C6-B0F6-46A8-92F7-59C5FDB2D2AE}" type="presOf" srcId="{670CE657-61EF-451E-8BD4-0A16F4BF88AA}" destId="{BC44776F-43EF-497A-AB4F-9D9ED3415F89}" srcOrd="0" destOrd="0" presId="urn:microsoft.com/office/officeart/2005/8/layout/hProcess7"/>
    <dgm:cxn modelId="{11FAA0C7-D25A-47F7-B6A8-0F121201CF53}" type="presOf" srcId="{23CAF081-B24C-4AC9-9468-B2AE1EFDCCF2}" destId="{03FAECD6-0245-4F8F-B54A-024DC4CD2B00}" srcOrd="0" destOrd="0" presId="urn:microsoft.com/office/officeart/2005/8/layout/hProcess7"/>
    <dgm:cxn modelId="{161522C9-212F-4A0E-ABE2-E9EBA5580B3A}" type="presOf" srcId="{51BC11E5-7369-4ECB-BDEE-15B4D7EACA1C}" destId="{EFD115A7-98BB-48F9-8094-6A83BB8157E4}" srcOrd="0" destOrd="3" presId="urn:microsoft.com/office/officeart/2005/8/layout/hProcess7"/>
    <dgm:cxn modelId="{C4DEE3C9-81EA-4580-ABE6-EC0D880FDEA7}" type="presOf" srcId="{35ED67F9-DEFC-4FF2-BB55-1658E5DB8C03}" destId="{F2186851-88C6-41DF-8C3E-E45A7337F894}" srcOrd="0" destOrd="3" presId="urn:microsoft.com/office/officeart/2005/8/layout/hProcess7"/>
    <dgm:cxn modelId="{A82E1BD8-180E-4EE5-89D8-0EB895658EF4}" type="presOf" srcId="{54B8F73D-C9E4-49D6-90C1-D8641947C573}" destId="{EFD115A7-98BB-48F9-8094-6A83BB8157E4}" srcOrd="0" destOrd="0" presId="urn:microsoft.com/office/officeart/2005/8/layout/hProcess7"/>
    <dgm:cxn modelId="{4B17C9D8-5C72-4A98-9482-03DEFF17214D}" type="presOf" srcId="{9E1EF701-AFA4-4DD4-8446-44BBF763A093}" destId="{F2186851-88C6-41DF-8C3E-E45A7337F894}" srcOrd="0" destOrd="0" presId="urn:microsoft.com/office/officeart/2005/8/layout/hProcess7"/>
    <dgm:cxn modelId="{E1BA92DC-0A6D-48A7-A5AD-440E8BAE3060}" type="presOf" srcId="{E0D14F09-7F28-4F38-A48F-78AAAD50D253}" destId="{EFD115A7-98BB-48F9-8094-6A83BB8157E4}" srcOrd="0" destOrd="1" presId="urn:microsoft.com/office/officeart/2005/8/layout/hProcess7"/>
    <dgm:cxn modelId="{7B98F2DC-3312-42A7-9B5F-16FE119BA33F}" srcId="{396AA573-6817-407C-A0E4-6FE5D56257AE}" destId="{9E1EF701-AFA4-4DD4-8446-44BBF763A093}" srcOrd="0" destOrd="0" parTransId="{D8D52FA9-1351-4D94-871D-361C1ED1EE1D}" sibTransId="{03F50D73-4C40-422C-AA5F-65C1CF1A58D0}"/>
    <dgm:cxn modelId="{D3835EDD-B1E7-4483-93B2-C40E74B1D0EC}" srcId="{98610CE5-25A7-4141-A0AB-855948FF9FB4}" destId="{2ADE886B-B987-4B38-A2B0-6E29A6EC850D}" srcOrd="2" destOrd="0" parTransId="{0B0A4008-14E0-40B4-B91E-02AC1A84AC62}" sibTransId="{736D2669-BFD2-49B3-A2DD-733A65A26F3A}"/>
    <dgm:cxn modelId="{08499DE8-4CD6-4F5B-955A-FC03B489E8D6}" type="presOf" srcId="{64729899-19BC-4B56-A8D0-2166D4018301}" destId="{03FAECD6-0245-4F8F-B54A-024DC4CD2B00}" srcOrd="0" destOrd="1" presId="urn:microsoft.com/office/officeart/2005/8/layout/hProcess7"/>
    <dgm:cxn modelId="{A342D8EA-DE91-4E18-8747-9EB00ACBEE07}" srcId="{98610CE5-25A7-4141-A0AB-855948FF9FB4}" destId="{64729899-19BC-4B56-A8D0-2166D4018301}" srcOrd="1" destOrd="0" parTransId="{2D9AD9B6-7363-4B29-98FE-5791853D5AE4}" sibTransId="{7E42905A-FAEF-40AA-B10A-F54A19728635}"/>
    <dgm:cxn modelId="{334951F8-7AE5-47F4-9ECF-164A20719987}" srcId="{670CE657-61EF-451E-8BD4-0A16F4BF88AA}" destId="{51BC11E5-7369-4ECB-BDEE-15B4D7EACA1C}" srcOrd="3" destOrd="0" parTransId="{50984174-3B39-4B33-90CA-7925A9717545}" sibTransId="{BDABE727-DB78-4E39-9584-6E4E0309F1F8}"/>
    <dgm:cxn modelId="{9D9BDAF9-A661-4C47-AAC4-A32B6AC3B3DC}" type="presOf" srcId="{670CE657-61EF-451E-8BD4-0A16F4BF88AA}" destId="{AA833675-9A6B-4BA7-ACFC-4EC85D39FB7D}" srcOrd="1" destOrd="0" presId="urn:microsoft.com/office/officeart/2005/8/layout/hProcess7"/>
    <dgm:cxn modelId="{910B6CBC-BB1E-4A15-94D9-BAFB79401A06}" type="presParOf" srcId="{CC6C5092-9791-4DE0-95D3-07498C2E54C1}" destId="{1BA3C998-7F63-4108-9BB0-EE41D7AA90FC}" srcOrd="0" destOrd="0" presId="urn:microsoft.com/office/officeart/2005/8/layout/hProcess7"/>
    <dgm:cxn modelId="{325A74E2-5020-4FAB-93C5-41B12D772644}" type="presParOf" srcId="{1BA3C998-7F63-4108-9BB0-EE41D7AA90FC}" destId="{9DFEABA0-474F-40EE-9AAD-2021EE371F92}" srcOrd="0" destOrd="0" presId="urn:microsoft.com/office/officeart/2005/8/layout/hProcess7"/>
    <dgm:cxn modelId="{21F6F6CB-844B-4348-8327-2C3709B97B8A}" type="presParOf" srcId="{1BA3C998-7F63-4108-9BB0-EE41D7AA90FC}" destId="{6F663F5B-03A1-4CEE-99E8-81C23F6A6C15}" srcOrd="1" destOrd="0" presId="urn:microsoft.com/office/officeart/2005/8/layout/hProcess7"/>
    <dgm:cxn modelId="{4A04AA97-1AE1-40BD-AF9C-0734F77FFC7A}" type="presParOf" srcId="{1BA3C998-7F63-4108-9BB0-EE41D7AA90FC}" destId="{F2186851-88C6-41DF-8C3E-E45A7337F894}" srcOrd="2" destOrd="0" presId="urn:microsoft.com/office/officeart/2005/8/layout/hProcess7"/>
    <dgm:cxn modelId="{67382CC7-54B6-4C7A-AE14-32AD2C22FF7F}" type="presParOf" srcId="{CC6C5092-9791-4DE0-95D3-07498C2E54C1}" destId="{D526B3AD-D445-47BE-A9C2-667EC6272F8B}" srcOrd="1" destOrd="0" presId="urn:microsoft.com/office/officeart/2005/8/layout/hProcess7"/>
    <dgm:cxn modelId="{EB034FD8-1067-4400-BE19-13221F8A2875}" type="presParOf" srcId="{CC6C5092-9791-4DE0-95D3-07498C2E54C1}" destId="{38A878F7-2ECD-4D5B-AE8B-3A62414D56F4}" srcOrd="2" destOrd="0" presId="urn:microsoft.com/office/officeart/2005/8/layout/hProcess7"/>
    <dgm:cxn modelId="{C8E76B62-8DC7-47E1-B271-47B02B19A721}" type="presParOf" srcId="{38A878F7-2ECD-4D5B-AE8B-3A62414D56F4}" destId="{8ABDF029-09CF-4286-B9A7-16818EA6A5AB}" srcOrd="0" destOrd="0" presId="urn:microsoft.com/office/officeart/2005/8/layout/hProcess7"/>
    <dgm:cxn modelId="{ECAE6BA8-F1CC-4331-8371-CB45E28FAC87}" type="presParOf" srcId="{38A878F7-2ECD-4D5B-AE8B-3A62414D56F4}" destId="{1C33ACBE-2667-41B7-A866-C267E9F91C5B}" srcOrd="1" destOrd="0" presId="urn:microsoft.com/office/officeart/2005/8/layout/hProcess7"/>
    <dgm:cxn modelId="{5D9BF447-AE06-40C4-A56F-A27037CA906D}" type="presParOf" srcId="{38A878F7-2ECD-4D5B-AE8B-3A62414D56F4}" destId="{220AC07B-6842-4B4E-9584-DE1392D8D128}" srcOrd="2" destOrd="0" presId="urn:microsoft.com/office/officeart/2005/8/layout/hProcess7"/>
    <dgm:cxn modelId="{16DA4469-FCF6-4B69-8F05-858CDF7932D7}" type="presParOf" srcId="{CC6C5092-9791-4DE0-95D3-07498C2E54C1}" destId="{B355EB64-2476-4202-8C37-10CECBDEE872}" srcOrd="3" destOrd="0" presId="urn:microsoft.com/office/officeart/2005/8/layout/hProcess7"/>
    <dgm:cxn modelId="{E325EDDC-6ADD-4309-8D4B-6D95F48546F4}" type="presParOf" srcId="{CC6C5092-9791-4DE0-95D3-07498C2E54C1}" destId="{B3A3EA60-885F-46FB-B435-BE1319809B5C}" srcOrd="4" destOrd="0" presId="urn:microsoft.com/office/officeart/2005/8/layout/hProcess7"/>
    <dgm:cxn modelId="{5F76A11A-A159-4348-8F6D-A97F66228165}" type="presParOf" srcId="{B3A3EA60-885F-46FB-B435-BE1319809B5C}" destId="{185F81A1-BF44-4DF7-8F5A-8678DDAF59F4}" srcOrd="0" destOrd="0" presId="urn:microsoft.com/office/officeart/2005/8/layout/hProcess7"/>
    <dgm:cxn modelId="{41266F75-FDA4-4E78-9515-D79FC926DCD7}" type="presParOf" srcId="{B3A3EA60-885F-46FB-B435-BE1319809B5C}" destId="{43C167CC-831A-41A3-B18E-368910D00326}" srcOrd="1" destOrd="0" presId="urn:microsoft.com/office/officeart/2005/8/layout/hProcess7"/>
    <dgm:cxn modelId="{9D10FAB1-D115-4F77-8F83-48F29A73F2C6}" type="presParOf" srcId="{B3A3EA60-885F-46FB-B435-BE1319809B5C}" destId="{03FAECD6-0245-4F8F-B54A-024DC4CD2B00}" srcOrd="2" destOrd="0" presId="urn:microsoft.com/office/officeart/2005/8/layout/hProcess7"/>
    <dgm:cxn modelId="{CEB66906-F31C-4A63-8CCA-87CC864F2843}" type="presParOf" srcId="{CC6C5092-9791-4DE0-95D3-07498C2E54C1}" destId="{E586FDAF-5D77-45CB-97BB-54F04408AF52}" srcOrd="5" destOrd="0" presId="urn:microsoft.com/office/officeart/2005/8/layout/hProcess7"/>
    <dgm:cxn modelId="{2AEA4101-0CF6-4118-94B6-740802B08222}" type="presParOf" srcId="{CC6C5092-9791-4DE0-95D3-07498C2E54C1}" destId="{0A45ABD4-27DF-4762-81B7-F931B8A8D921}" srcOrd="6" destOrd="0" presId="urn:microsoft.com/office/officeart/2005/8/layout/hProcess7"/>
    <dgm:cxn modelId="{3617D003-F097-4742-BED2-0379F57F6240}" type="presParOf" srcId="{0A45ABD4-27DF-4762-81B7-F931B8A8D921}" destId="{3CB8EC95-C67E-471C-BB61-6406FD4B926B}" srcOrd="0" destOrd="0" presId="urn:microsoft.com/office/officeart/2005/8/layout/hProcess7"/>
    <dgm:cxn modelId="{2E014330-E85E-456A-9D5A-3F093461CDFE}" type="presParOf" srcId="{0A45ABD4-27DF-4762-81B7-F931B8A8D921}" destId="{25455EC1-1702-48CE-9DC1-143C955115D3}" srcOrd="1" destOrd="0" presId="urn:microsoft.com/office/officeart/2005/8/layout/hProcess7"/>
    <dgm:cxn modelId="{E260F8D5-4BE2-4546-A288-2B7FBF98D358}" type="presParOf" srcId="{0A45ABD4-27DF-4762-81B7-F931B8A8D921}" destId="{3B5F8153-1059-4C86-A1CA-B01690E748E1}" srcOrd="2" destOrd="0" presId="urn:microsoft.com/office/officeart/2005/8/layout/hProcess7"/>
    <dgm:cxn modelId="{1E1F67C9-3F5D-4303-9903-BCA210E7BE56}" type="presParOf" srcId="{CC6C5092-9791-4DE0-95D3-07498C2E54C1}" destId="{A0FB34DA-FEC0-43B8-8C5E-93F9EB894790}" srcOrd="7" destOrd="0" presId="urn:microsoft.com/office/officeart/2005/8/layout/hProcess7"/>
    <dgm:cxn modelId="{FA6B1C7E-3AEE-4A52-A7E2-B134D6635A18}" type="presParOf" srcId="{CC6C5092-9791-4DE0-95D3-07498C2E54C1}" destId="{62E42142-6152-4AD3-AD93-7E6F0D67F5B3}" srcOrd="8" destOrd="0" presId="urn:microsoft.com/office/officeart/2005/8/layout/hProcess7"/>
    <dgm:cxn modelId="{4AC7B8AB-2B7D-48A9-9273-E078FE73FED9}" type="presParOf" srcId="{62E42142-6152-4AD3-AD93-7E6F0D67F5B3}" destId="{372B5E35-8B81-48AB-8BA3-BC353B05A5E0}" srcOrd="0" destOrd="0" presId="urn:microsoft.com/office/officeart/2005/8/layout/hProcess7"/>
    <dgm:cxn modelId="{0DB003F3-B792-4E1F-90D9-E3E4201C3374}" type="presParOf" srcId="{62E42142-6152-4AD3-AD93-7E6F0D67F5B3}" destId="{D9DB190F-8785-4567-853F-33BF57EAC53C}" srcOrd="1" destOrd="0" presId="urn:microsoft.com/office/officeart/2005/8/layout/hProcess7"/>
    <dgm:cxn modelId="{76121A06-623B-4737-99F7-0793740C3D12}" type="presParOf" srcId="{CC6C5092-9791-4DE0-95D3-07498C2E54C1}" destId="{578193D1-F34E-4680-9AA7-2207A8FE3B7B}" srcOrd="9" destOrd="0" presId="urn:microsoft.com/office/officeart/2005/8/layout/hProcess7"/>
    <dgm:cxn modelId="{EE6552C8-372B-4C39-8ED2-4E851548F53F}" type="presParOf" srcId="{CC6C5092-9791-4DE0-95D3-07498C2E54C1}" destId="{A66044FF-2416-42EB-BAC0-28897BCD6B2A}" srcOrd="10" destOrd="0" presId="urn:microsoft.com/office/officeart/2005/8/layout/hProcess7"/>
    <dgm:cxn modelId="{184E568F-ED0F-4C79-B66B-3E994C0D05B4}" type="presParOf" srcId="{A66044FF-2416-42EB-BAC0-28897BCD6B2A}" destId="{BEFC764E-1554-4626-823C-4B648B8C4559}" srcOrd="0" destOrd="0" presId="urn:microsoft.com/office/officeart/2005/8/layout/hProcess7"/>
    <dgm:cxn modelId="{1CC77767-429B-4758-9EB9-F3305206C134}" type="presParOf" srcId="{A66044FF-2416-42EB-BAC0-28897BCD6B2A}" destId="{1CC55373-101B-4044-99FA-F0B5D3E3BE46}" srcOrd="1" destOrd="0" presId="urn:microsoft.com/office/officeart/2005/8/layout/hProcess7"/>
    <dgm:cxn modelId="{20131D0A-BEE8-4BDD-B24E-A34A39513780}" type="presParOf" srcId="{A66044FF-2416-42EB-BAC0-28897BCD6B2A}" destId="{1B95313A-3F49-4765-B48F-3F5688632295}" srcOrd="2" destOrd="0" presId="urn:microsoft.com/office/officeart/2005/8/layout/hProcess7"/>
    <dgm:cxn modelId="{18585EC2-2670-4A8A-84FA-B60C26D00D3D}" type="presParOf" srcId="{CC6C5092-9791-4DE0-95D3-07498C2E54C1}" destId="{0A523167-3BD0-41DD-B723-7125A6F66EE5}" srcOrd="11" destOrd="0" presId="urn:microsoft.com/office/officeart/2005/8/layout/hProcess7"/>
    <dgm:cxn modelId="{A876CA09-5E97-4B31-A3DC-84B047CA84DD}" type="presParOf" srcId="{CC6C5092-9791-4DE0-95D3-07498C2E54C1}" destId="{DAF3DAE7-441E-4DDA-BFAA-78E0C4FD1E2A}" srcOrd="12" destOrd="0" presId="urn:microsoft.com/office/officeart/2005/8/layout/hProcess7"/>
    <dgm:cxn modelId="{6258D8AF-95FC-461D-92B5-0543C24EBAA7}" type="presParOf" srcId="{DAF3DAE7-441E-4DDA-BFAA-78E0C4FD1E2A}" destId="{BC44776F-43EF-497A-AB4F-9D9ED3415F89}" srcOrd="0" destOrd="0" presId="urn:microsoft.com/office/officeart/2005/8/layout/hProcess7"/>
    <dgm:cxn modelId="{6135AEA0-2A28-49AF-BEFB-4451BE0DD6F5}" type="presParOf" srcId="{DAF3DAE7-441E-4DDA-BFAA-78E0C4FD1E2A}" destId="{AA833675-9A6B-4BA7-ACFC-4EC85D39FB7D}" srcOrd="1" destOrd="0" presId="urn:microsoft.com/office/officeart/2005/8/layout/hProcess7"/>
    <dgm:cxn modelId="{3EF8905F-60EB-41FC-A88D-6E38BD387537}" type="presParOf" srcId="{DAF3DAE7-441E-4DDA-BFAA-78E0C4FD1E2A}" destId="{EFD115A7-98BB-48F9-8094-6A83BB8157E4}"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EA8F8-4551-4A06-BFA9-0FAE9E5B4CFE}">
      <dsp:nvSpPr>
        <dsp:cNvPr id="0" name=""/>
        <dsp:cNvSpPr/>
      </dsp:nvSpPr>
      <dsp:spPr>
        <a:xfrm>
          <a:off x="1007733" y="576"/>
          <a:ext cx="1524221" cy="9145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Seed grants to document PCC good practice models from Africa and Asia in 2022</a:t>
          </a:r>
          <a:endParaRPr lang="en-CH" sz="900" kern="1200"/>
        </a:p>
      </dsp:txBody>
      <dsp:txXfrm>
        <a:off x="1034519" y="27362"/>
        <a:ext cx="1470649" cy="860960"/>
      </dsp:txXfrm>
    </dsp:sp>
    <dsp:sp modelId="{A69898A4-A3F7-4F20-97B5-5E80B02FA7AD}">
      <dsp:nvSpPr>
        <dsp:cNvPr id="0" name=""/>
        <dsp:cNvSpPr/>
      </dsp:nvSpPr>
      <dsp:spPr>
        <a:xfrm>
          <a:off x="2666085" y="268839"/>
          <a:ext cx="323134" cy="3780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CH" sz="700" kern="1200"/>
        </a:p>
      </dsp:txBody>
      <dsp:txXfrm>
        <a:off x="2666085" y="344440"/>
        <a:ext cx="226194" cy="226804"/>
      </dsp:txXfrm>
    </dsp:sp>
    <dsp:sp modelId="{414DC3D4-E0A3-491A-A55B-FE475C5181B4}">
      <dsp:nvSpPr>
        <dsp:cNvPr id="0" name=""/>
        <dsp:cNvSpPr/>
      </dsp:nvSpPr>
      <dsp:spPr>
        <a:xfrm>
          <a:off x="3141642" y="576"/>
          <a:ext cx="1524221" cy="9145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Series of five PCC stakeholder consultations in </a:t>
          </a:r>
          <a:br>
            <a:rPr lang="en-US" sz="900" kern="1200"/>
          </a:br>
          <a:r>
            <a:rPr lang="en-US" sz="900" kern="1200"/>
            <a:t>2022-23 at AIDS 2022, virtually and at </a:t>
          </a:r>
          <a:br>
            <a:rPr lang="en-US" sz="900" kern="1200"/>
          </a:br>
          <a:r>
            <a:rPr lang="en-US" sz="900" kern="1200"/>
            <a:t>IAS 2023</a:t>
          </a:r>
          <a:endParaRPr lang="en-CH" sz="900" kern="1200"/>
        </a:p>
      </dsp:txBody>
      <dsp:txXfrm>
        <a:off x="3168428" y="27362"/>
        <a:ext cx="1470649" cy="860960"/>
      </dsp:txXfrm>
    </dsp:sp>
    <dsp:sp modelId="{A5DAE506-EC7B-4F97-A4B8-64CAEAC82239}">
      <dsp:nvSpPr>
        <dsp:cNvPr id="0" name=""/>
        <dsp:cNvSpPr/>
      </dsp:nvSpPr>
      <dsp:spPr>
        <a:xfrm>
          <a:off x="4799995" y="268839"/>
          <a:ext cx="323134" cy="3780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CH" sz="700" kern="1200"/>
        </a:p>
      </dsp:txBody>
      <dsp:txXfrm>
        <a:off x="4799995" y="344440"/>
        <a:ext cx="226194" cy="226804"/>
      </dsp:txXfrm>
    </dsp:sp>
    <dsp:sp modelId="{04BBFDD6-7FBF-405F-AFA7-8945055F17B6}">
      <dsp:nvSpPr>
        <dsp:cNvPr id="0" name=""/>
        <dsp:cNvSpPr/>
      </dsp:nvSpPr>
      <dsp:spPr>
        <a:xfrm>
          <a:off x="5275552" y="576"/>
          <a:ext cx="1524221" cy="9145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Commissioning of systematic literature review on client-provider relationships </a:t>
          </a:r>
          <a:br>
            <a:rPr lang="en-US" sz="900" kern="1200"/>
          </a:br>
          <a:r>
            <a:rPr lang="en-US" sz="900" kern="1200"/>
            <a:t>in LMICs</a:t>
          </a:r>
          <a:endParaRPr lang="en-CH" sz="900" kern="1200"/>
        </a:p>
      </dsp:txBody>
      <dsp:txXfrm>
        <a:off x="5302338" y="27362"/>
        <a:ext cx="1470649" cy="860960"/>
      </dsp:txXfrm>
    </dsp:sp>
    <dsp:sp modelId="{D79BF9E7-A6DC-4918-A2DC-F6D7A323D68F}">
      <dsp:nvSpPr>
        <dsp:cNvPr id="0" name=""/>
        <dsp:cNvSpPr/>
      </dsp:nvSpPr>
      <dsp:spPr>
        <a:xfrm>
          <a:off x="6933904" y="268839"/>
          <a:ext cx="323134" cy="3780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CH" sz="700" kern="1200"/>
        </a:p>
      </dsp:txBody>
      <dsp:txXfrm>
        <a:off x="6933904" y="344440"/>
        <a:ext cx="226194" cy="226804"/>
      </dsp:txXfrm>
    </dsp:sp>
    <dsp:sp modelId="{F8C47346-8773-4FB0-AF22-651CD51DD94E}">
      <dsp:nvSpPr>
        <dsp:cNvPr id="0" name=""/>
        <dsp:cNvSpPr/>
      </dsp:nvSpPr>
      <dsp:spPr>
        <a:xfrm>
          <a:off x="7409461" y="576"/>
          <a:ext cx="1524221" cy="9145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Delphi survey of experts to refine global consensus statements and recommendations</a:t>
          </a:r>
          <a:endParaRPr lang="en-CH" sz="900" kern="1200"/>
        </a:p>
      </dsp:txBody>
      <dsp:txXfrm>
        <a:off x="7436247" y="27362"/>
        <a:ext cx="1470649" cy="860960"/>
      </dsp:txXfrm>
    </dsp:sp>
    <dsp:sp modelId="{56F20A95-3D0C-458C-82CD-D3A179B2FFBF}">
      <dsp:nvSpPr>
        <dsp:cNvPr id="0" name=""/>
        <dsp:cNvSpPr/>
      </dsp:nvSpPr>
      <dsp:spPr>
        <a:xfrm rot="5400000">
          <a:off x="8010004" y="1021804"/>
          <a:ext cx="323134" cy="3780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CH" sz="700" kern="1200"/>
        </a:p>
      </dsp:txBody>
      <dsp:txXfrm rot="-5400000">
        <a:off x="8058169" y="1049240"/>
        <a:ext cx="226804" cy="226194"/>
      </dsp:txXfrm>
    </dsp:sp>
    <dsp:sp modelId="{DBA1503A-09D7-4282-A300-E45AA92D0607}">
      <dsp:nvSpPr>
        <dsp:cNvPr id="0" name=""/>
        <dsp:cNvSpPr/>
      </dsp:nvSpPr>
      <dsp:spPr>
        <a:xfrm>
          <a:off x="7409461" y="1524797"/>
          <a:ext cx="1524221" cy="9145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Launch in Jul 2024 at AIDS 2024 of the PCC Research Collaborative to start “identifying research gaps”</a:t>
          </a:r>
          <a:endParaRPr lang="en-CH" sz="900" kern="1200"/>
        </a:p>
      </dsp:txBody>
      <dsp:txXfrm>
        <a:off x="7436247" y="1551583"/>
        <a:ext cx="1470649" cy="860960"/>
      </dsp:txXfrm>
    </dsp:sp>
    <dsp:sp modelId="{22007558-6D76-4B62-BC64-0D117F4A7DEE}">
      <dsp:nvSpPr>
        <dsp:cNvPr id="0" name=""/>
        <dsp:cNvSpPr/>
      </dsp:nvSpPr>
      <dsp:spPr>
        <a:xfrm rot="10800000">
          <a:off x="6952195" y="1793060"/>
          <a:ext cx="323134" cy="3780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CH" sz="700" kern="1200"/>
        </a:p>
      </dsp:txBody>
      <dsp:txXfrm rot="10800000">
        <a:off x="7049135" y="1868661"/>
        <a:ext cx="226194" cy="226804"/>
      </dsp:txXfrm>
    </dsp:sp>
    <dsp:sp modelId="{EC0DBFF4-84E4-4DC7-B68C-7ECC08AFDADD}">
      <dsp:nvSpPr>
        <dsp:cNvPr id="0" name=""/>
        <dsp:cNvSpPr/>
      </dsp:nvSpPr>
      <dsp:spPr>
        <a:xfrm>
          <a:off x="5275552" y="1524797"/>
          <a:ext cx="1524221" cy="9145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Survey in Nov 2024 to prioritize themes for future meetings</a:t>
          </a:r>
          <a:endParaRPr lang="en-CH" sz="900" kern="1200"/>
        </a:p>
      </dsp:txBody>
      <dsp:txXfrm>
        <a:off x="5302338" y="1551583"/>
        <a:ext cx="1470649" cy="860960"/>
      </dsp:txXfrm>
    </dsp:sp>
    <dsp:sp modelId="{406F1556-4BDC-47BB-8FB4-1D82EFED17F0}">
      <dsp:nvSpPr>
        <dsp:cNvPr id="0" name=""/>
        <dsp:cNvSpPr/>
      </dsp:nvSpPr>
      <dsp:spPr>
        <a:xfrm rot="10800000">
          <a:off x="4818285" y="1793060"/>
          <a:ext cx="323134" cy="3780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CH" sz="700" kern="1200"/>
        </a:p>
      </dsp:txBody>
      <dsp:txXfrm rot="10800000">
        <a:off x="4915225" y="1868661"/>
        <a:ext cx="226194" cy="226804"/>
      </dsp:txXfrm>
    </dsp:sp>
    <dsp:sp modelId="{76FC7D8D-208F-4220-8B2A-F7C58E1E3BF2}">
      <dsp:nvSpPr>
        <dsp:cNvPr id="0" name=""/>
        <dsp:cNvSpPr/>
      </dsp:nvSpPr>
      <dsp:spPr>
        <a:xfrm>
          <a:off x="3141642" y="1524797"/>
          <a:ext cx="1524221" cy="9145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Online meeting in Feb 2025 on “assessing implementation” of PCC approaches</a:t>
          </a:r>
          <a:endParaRPr lang="en-CH" sz="900" kern="1200"/>
        </a:p>
      </dsp:txBody>
      <dsp:txXfrm>
        <a:off x="3168428" y="1551583"/>
        <a:ext cx="1470649" cy="860960"/>
      </dsp:txXfrm>
    </dsp:sp>
    <dsp:sp modelId="{232A20FA-1503-4297-B688-DA0725053EED}">
      <dsp:nvSpPr>
        <dsp:cNvPr id="0" name=""/>
        <dsp:cNvSpPr/>
      </dsp:nvSpPr>
      <dsp:spPr>
        <a:xfrm rot="10800000">
          <a:off x="2684376" y="1793060"/>
          <a:ext cx="323134" cy="3780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CH" sz="700" kern="1200"/>
        </a:p>
      </dsp:txBody>
      <dsp:txXfrm rot="10800000">
        <a:off x="2781316" y="1868661"/>
        <a:ext cx="226194" cy="226804"/>
      </dsp:txXfrm>
    </dsp:sp>
    <dsp:sp modelId="{AF07F242-28DD-4582-B622-B8501D03371B}">
      <dsp:nvSpPr>
        <dsp:cNvPr id="0" name=""/>
        <dsp:cNvSpPr/>
      </dsp:nvSpPr>
      <dsp:spPr>
        <a:xfrm>
          <a:off x="1007733" y="1524797"/>
          <a:ext cx="1524221" cy="914532"/>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Today’s meeting on “mental health and HIV”</a:t>
          </a:r>
          <a:endParaRPr lang="en-CH" sz="900" kern="1200"/>
        </a:p>
      </dsp:txBody>
      <dsp:txXfrm>
        <a:off x="1034519" y="1551583"/>
        <a:ext cx="1470649" cy="860960"/>
      </dsp:txXfrm>
    </dsp:sp>
    <dsp:sp modelId="{F7014643-25DA-4BA2-8CD5-6854441670BE}">
      <dsp:nvSpPr>
        <dsp:cNvPr id="0" name=""/>
        <dsp:cNvSpPr/>
      </dsp:nvSpPr>
      <dsp:spPr>
        <a:xfrm rot="5400000">
          <a:off x="1608276" y="2546025"/>
          <a:ext cx="323134" cy="3780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CH" sz="700" kern="1200"/>
        </a:p>
      </dsp:txBody>
      <dsp:txXfrm rot="-5400000">
        <a:off x="1656441" y="2573461"/>
        <a:ext cx="226804" cy="226194"/>
      </dsp:txXfrm>
    </dsp:sp>
    <dsp:sp modelId="{E7E76C5B-D4FB-41CF-BD54-3BAECA8EB037}">
      <dsp:nvSpPr>
        <dsp:cNvPr id="0" name=""/>
        <dsp:cNvSpPr/>
      </dsp:nvSpPr>
      <dsp:spPr>
        <a:xfrm>
          <a:off x="1007733" y="3049018"/>
          <a:ext cx="1524221" cy="91453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PCC roadmap @IAS 2025 to be published later in Jun 2025</a:t>
          </a:r>
          <a:endParaRPr lang="en-CH" sz="900" kern="1200"/>
        </a:p>
      </dsp:txBody>
      <dsp:txXfrm>
        <a:off x="1034519" y="3075804"/>
        <a:ext cx="1470649" cy="860960"/>
      </dsp:txXfrm>
    </dsp:sp>
    <dsp:sp modelId="{F058803A-2BCB-41C2-8F97-BB8374384B4B}">
      <dsp:nvSpPr>
        <dsp:cNvPr id="0" name=""/>
        <dsp:cNvSpPr/>
      </dsp:nvSpPr>
      <dsp:spPr>
        <a:xfrm>
          <a:off x="2666085" y="3317281"/>
          <a:ext cx="323134" cy="3780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CH" sz="700" kern="1200"/>
        </a:p>
      </dsp:txBody>
      <dsp:txXfrm>
        <a:off x="2666085" y="3392882"/>
        <a:ext cx="226194" cy="226804"/>
      </dsp:txXfrm>
    </dsp:sp>
    <dsp:sp modelId="{0610B6C0-6650-4787-8B4B-5EEEA86445A7}">
      <dsp:nvSpPr>
        <dsp:cNvPr id="0" name=""/>
        <dsp:cNvSpPr/>
      </dsp:nvSpPr>
      <dsp:spPr>
        <a:xfrm>
          <a:off x="3141642" y="3049018"/>
          <a:ext cx="1524221" cy="91453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Online meeting in Nov/Dec 2025 on ageing with HIV</a:t>
          </a:r>
          <a:endParaRPr lang="en-CH" sz="900" kern="1200"/>
        </a:p>
      </dsp:txBody>
      <dsp:txXfrm>
        <a:off x="3168428" y="3075804"/>
        <a:ext cx="1470649" cy="860960"/>
      </dsp:txXfrm>
    </dsp:sp>
    <dsp:sp modelId="{69EB122A-4F3E-4F0D-819C-9B717538513F}">
      <dsp:nvSpPr>
        <dsp:cNvPr id="0" name=""/>
        <dsp:cNvSpPr/>
      </dsp:nvSpPr>
      <dsp:spPr>
        <a:xfrm>
          <a:off x="4799995" y="3317281"/>
          <a:ext cx="323134" cy="3780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CH" sz="700" kern="1200"/>
        </a:p>
      </dsp:txBody>
      <dsp:txXfrm>
        <a:off x="4799995" y="3392882"/>
        <a:ext cx="226194" cy="226804"/>
      </dsp:txXfrm>
    </dsp:sp>
    <dsp:sp modelId="{C3C6FB95-BD8F-46B8-AFCF-4E0E4C81B033}">
      <dsp:nvSpPr>
        <dsp:cNvPr id="0" name=""/>
        <dsp:cNvSpPr/>
      </dsp:nvSpPr>
      <dsp:spPr>
        <a:xfrm>
          <a:off x="5275552" y="3049018"/>
          <a:ext cx="1524221" cy="91453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Series of online meetings to be scheduled in 2026</a:t>
          </a:r>
        </a:p>
      </dsp:txBody>
      <dsp:txXfrm>
        <a:off x="5302338" y="3075804"/>
        <a:ext cx="1470649" cy="860960"/>
      </dsp:txXfrm>
    </dsp:sp>
    <dsp:sp modelId="{7F5FF6E3-1628-4E09-A376-35907207547D}">
      <dsp:nvSpPr>
        <dsp:cNvPr id="0" name=""/>
        <dsp:cNvSpPr/>
      </dsp:nvSpPr>
      <dsp:spPr>
        <a:xfrm>
          <a:off x="6933904" y="3317281"/>
          <a:ext cx="323134" cy="3780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CH" sz="700" kern="1200"/>
        </a:p>
      </dsp:txBody>
      <dsp:txXfrm>
        <a:off x="6933904" y="3392882"/>
        <a:ext cx="226194" cy="226804"/>
      </dsp:txXfrm>
    </dsp:sp>
    <dsp:sp modelId="{DC4A452D-95AF-4DE4-884C-6ECE66B10084}">
      <dsp:nvSpPr>
        <dsp:cNvPr id="0" name=""/>
        <dsp:cNvSpPr/>
      </dsp:nvSpPr>
      <dsp:spPr>
        <a:xfrm>
          <a:off x="7409461" y="3049018"/>
          <a:ext cx="1524221" cy="91453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PCC research agenda drafted and disseminated for comment</a:t>
          </a:r>
        </a:p>
      </dsp:txBody>
      <dsp:txXfrm>
        <a:off x="7436247" y="3075804"/>
        <a:ext cx="1470649" cy="8609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C7247-D6BA-4BA7-93CC-2765B9A4277E}">
      <dsp:nvSpPr>
        <dsp:cNvPr id="0" name=""/>
        <dsp:cNvSpPr/>
      </dsp:nvSpPr>
      <dsp:spPr>
        <a:xfrm>
          <a:off x="399893" y="1020935"/>
          <a:ext cx="646259" cy="6462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A46A3E-28A8-4EA9-930E-3EAA62EC8065}">
      <dsp:nvSpPr>
        <dsp:cNvPr id="0" name=""/>
        <dsp:cNvSpPr/>
      </dsp:nvSpPr>
      <dsp:spPr>
        <a:xfrm>
          <a:off x="4956" y="1914500"/>
          <a:ext cx="1436132" cy="753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Screening using SSQ</a:t>
          </a:r>
          <a:r>
            <a:rPr lang="en-US" sz="2000" kern="1200" baseline="30000"/>
            <a:t>1</a:t>
          </a:r>
          <a:r>
            <a:rPr lang="en-US" sz="2000" kern="1200"/>
            <a:t> and PHQ-9</a:t>
          </a:r>
          <a:r>
            <a:rPr lang="en-US" sz="2000" kern="1200" baseline="30000"/>
            <a:t>2</a:t>
          </a:r>
        </a:p>
      </dsp:txBody>
      <dsp:txXfrm>
        <a:off x="4956" y="1914500"/>
        <a:ext cx="1436132" cy="753969"/>
      </dsp:txXfrm>
    </dsp:sp>
    <dsp:sp modelId="{C5E60EFE-7103-442E-A1C6-62716CEE2FBC}">
      <dsp:nvSpPr>
        <dsp:cNvPr id="0" name=""/>
        <dsp:cNvSpPr/>
      </dsp:nvSpPr>
      <dsp:spPr>
        <a:xfrm>
          <a:off x="2087349" y="1020935"/>
          <a:ext cx="646259" cy="6462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171E58-FE56-4713-8ED0-C89E9A183C7E}">
      <dsp:nvSpPr>
        <dsp:cNvPr id="0" name=""/>
        <dsp:cNvSpPr/>
      </dsp:nvSpPr>
      <dsp:spPr>
        <a:xfrm>
          <a:off x="1692413" y="1914500"/>
          <a:ext cx="1436132" cy="753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Individual counselling sessions</a:t>
          </a:r>
        </a:p>
      </dsp:txBody>
      <dsp:txXfrm>
        <a:off x="1692413" y="1914500"/>
        <a:ext cx="1436132" cy="753969"/>
      </dsp:txXfrm>
    </dsp:sp>
    <dsp:sp modelId="{BB0009AA-FF9C-4675-B9A3-042D19E20E98}">
      <dsp:nvSpPr>
        <dsp:cNvPr id="0" name=""/>
        <dsp:cNvSpPr/>
      </dsp:nvSpPr>
      <dsp:spPr>
        <a:xfrm>
          <a:off x="3774805" y="1020935"/>
          <a:ext cx="646259" cy="6462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CBDC59-D513-4BBD-AD1C-EAB2AFEBFE89}">
      <dsp:nvSpPr>
        <dsp:cNvPr id="0" name=""/>
        <dsp:cNvSpPr/>
      </dsp:nvSpPr>
      <dsp:spPr>
        <a:xfrm>
          <a:off x="3379869" y="1914500"/>
          <a:ext cx="1436132" cy="753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Problem identification and exploration</a:t>
          </a:r>
        </a:p>
      </dsp:txBody>
      <dsp:txXfrm>
        <a:off x="3379869" y="1914500"/>
        <a:ext cx="1436132" cy="753969"/>
      </dsp:txXfrm>
    </dsp:sp>
    <dsp:sp modelId="{B8A7ABEA-1B07-4C94-9373-94313259BC07}">
      <dsp:nvSpPr>
        <dsp:cNvPr id="0" name=""/>
        <dsp:cNvSpPr/>
      </dsp:nvSpPr>
      <dsp:spPr>
        <a:xfrm>
          <a:off x="5462261" y="1020935"/>
          <a:ext cx="646259" cy="6462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9CCF6F-8D82-416D-9D4F-341E7A8BE4B7}">
      <dsp:nvSpPr>
        <dsp:cNvPr id="0" name=""/>
        <dsp:cNvSpPr/>
      </dsp:nvSpPr>
      <dsp:spPr>
        <a:xfrm>
          <a:off x="5067325" y="1914500"/>
          <a:ext cx="1436132" cy="753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Action planning and implement-</a:t>
          </a:r>
          <a:r>
            <a:rPr lang="en-US" sz="2000" kern="1200" err="1"/>
            <a:t>ation</a:t>
          </a:r>
          <a:endParaRPr lang="en-US" sz="2000" kern="1200"/>
        </a:p>
      </dsp:txBody>
      <dsp:txXfrm>
        <a:off x="5067325" y="1914500"/>
        <a:ext cx="1436132" cy="753969"/>
      </dsp:txXfrm>
    </dsp:sp>
    <dsp:sp modelId="{808F818A-0A1F-45ED-A729-A098FD5DB7C0}">
      <dsp:nvSpPr>
        <dsp:cNvPr id="0" name=""/>
        <dsp:cNvSpPr/>
      </dsp:nvSpPr>
      <dsp:spPr>
        <a:xfrm>
          <a:off x="7149717" y="1020935"/>
          <a:ext cx="646259" cy="64625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D3B63F-641A-4F39-97ED-7F6FBB495095}">
      <dsp:nvSpPr>
        <dsp:cNvPr id="0" name=""/>
        <dsp:cNvSpPr/>
      </dsp:nvSpPr>
      <dsp:spPr>
        <a:xfrm>
          <a:off x="6754781" y="1914500"/>
          <a:ext cx="1436132" cy="753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Follow-up and group support</a:t>
          </a:r>
        </a:p>
      </dsp:txBody>
      <dsp:txXfrm>
        <a:off x="6754781" y="1914500"/>
        <a:ext cx="1436132" cy="7539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DEA67-3E1B-408D-98D8-D0F783603ECF}">
      <dsp:nvSpPr>
        <dsp:cNvPr id="0" name=""/>
        <dsp:cNvSpPr/>
      </dsp:nvSpPr>
      <dsp:spPr>
        <a:xfrm>
          <a:off x="2369600" y="817458"/>
          <a:ext cx="513376" cy="91440"/>
        </a:xfrm>
        <a:custGeom>
          <a:avLst/>
          <a:gdLst/>
          <a:ahLst/>
          <a:cxnLst/>
          <a:rect l="0" t="0" r="0" b="0"/>
          <a:pathLst>
            <a:path>
              <a:moveTo>
                <a:pt x="0" y="45720"/>
              </a:moveTo>
              <a:lnTo>
                <a:pt x="513376"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612689" y="860459"/>
        <a:ext cx="27198" cy="5439"/>
      </dsp:txXfrm>
    </dsp:sp>
    <dsp:sp modelId="{7FBCB979-C0B7-444D-BE38-BCEA69991A72}">
      <dsp:nvSpPr>
        <dsp:cNvPr id="0" name=""/>
        <dsp:cNvSpPr/>
      </dsp:nvSpPr>
      <dsp:spPr>
        <a:xfrm>
          <a:off x="6282" y="153643"/>
          <a:ext cx="2365117" cy="14190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893" tIns="121650" rIns="115893" bIns="121650" numCol="1" spcCol="1270" anchor="t" anchorCtr="0">
          <a:noAutofit/>
        </a:bodyPr>
        <a:lstStyle/>
        <a:p>
          <a:pPr marL="0" lvl="0" indent="0" algn="l" defTabSz="844550">
            <a:lnSpc>
              <a:spcPct val="90000"/>
            </a:lnSpc>
            <a:spcBef>
              <a:spcPct val="0"/>
            </a:spcBef>
            <a:spcAft>
              <a:spcPct val="35000"/>
            </a:spcAft>
            <a:buNone/>
          </a:pPr>
          <a:r>
            <a:rPr lang="en-US" sz="1900" kern="1200"/>
            <a:t>Step 1</a:t>
          </a:r>
        </a:p>
        <a:p>
          <a:pPr marL="171450" lvl="1" indent="-171450" algn="l" defTabSz="844550">
            <a:lnSpc>
              <a:spcPct val="90000"/>
            </a:lnSpc>
            <a:spcBef>
              <a:spcPct val="0"/>
            </a:spcBef>
            <a:spcAft>
              <a:spcPct val="15000"/>
            </a:spcAft>
            <a:buChar char="•"/>
          </a:pPr>
          <a:r>
            <a:rPr lang="en-US" sz="1900" kern="1200"/>
            <a:t>Problem Identification (1 </a:t>
          </a:r>
          <a:r>
            <a:rPr lang="en-US" sz="1900" kern="1200" err="1"/>
            <a:t>hr</a:t>
          </a:r>
          <a:r>
            <a:rPr lang="en-US" sz="1900" kern="1200"/>
            <a:t>)</a:t>
          </a:r>
        </a:p>
      </dsp:txBody>
      <dsp:txXfrm>
        <a:off x="6282" y="153643"/>
        <a:ext cx="2365117" cy="1419070"/>
      </dsp:txXfrm>
    </dsp:sp>
    <dsp:sp modelId="{937BF7FD-CE6D-489F-962C-050ADF3FC519}">
      <dsp:nvSpPr>
        <dsp:cNvPr id="0" name=""/>
        <dsp:cNvSpPr/>
      </dsp:nvSpPr>
      <dsp:spPr>
        <a:xfrm>
          <a:off x="5278694" y="817458"/>
          <a:ext cx="513376" cy="91440"/>
        </a:xfrm>
        <a:custGeom>
          <a:avLst/>
          <a:gdLst/>
          <a:ahLst/>
          <a:cxnLst/>
          <a:rect l="0" t="0" r="0" b="0"/>
          <a:pathLst>
            <a:path>
              <a:moveTo>
                <a:pt x="0" y="45720"/>
              </a:moveTo>
              <a:lnTo>
                <a:pt x="513376"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521783" y="860459"/>
        <a:ext cx="27198" cy="5439"/>
      </dsp:txXfrm>
    </dsp:sp>
    <dsp:sp modelId="{5295120B-C9EC-4EC0-BF80-1F87511EBDDF}">
      <dsp:nvSpPr>
        <dsp:cNvPr id="0" name=""/>
        <dsp:cNvSpPr/>
      </dsp:nvSpPr>
      <dsp:spPr>
        <a:xfrm>
          <a:off x="2915376" y="153643"/>
          <a:ext cx="2365117" cy="141907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893" tIns="121650" rIns="115893" bIns="121650" numCol="1" spcCol="1270" anchor="t" anchorCtr="0">
          <a:noAutofit/>
        </a:bodyPr>
        <a:lstStyle/>
        <a:p>
          <a:pPr marL="0" lvl="0" indent="0" algn="l" defTabSz="844550">
            <a:lnSpc>
              <a:spcPct val="90000"/>
            </a:lnSpc>
            <a:spcBef>
              <a:spcPct val="0"/>
            </a:spcBef>
            <a:spcAft>
              <a:spcPct val="35000"/>
            </a:spcAft>
            <a:buNone/>
          </a:pPr>
          <a:r>
            <a:rPr lang="en-US" sz="1900" kern="1200"/>
            <a:t>Step 2</a:t>
          </a:r>
        </a:p>
        <a:p>
          <a:pPr marL="171450" lvl="1" indent="-171450" algn="l" defTabSz="844550">
            <a:lnSpc>
              <a:spcPct val="90000"/>
            </a:lnSpc>
            <a:spcBef>
              <a:spcPct val="0"/>
            </a:spcBef>
            <a:spcAft>
              <a:spcPct val="15000"/>
            </a:spcAft>
            <a:buChar char="•"/>
          </a:pPr>
          <a:r>
            <a:rPr lang="en-US" sz="1900" kern="1200"/>
            <a:t>Problem Exploration (30–45 mins)</a:t>
          </a:r>
        </a:p>
      </dsp:txBody>
      <dsp:txXfrm>
        <a:off x="2915376" y="153643"/>
        <a:ext cx="2365117" cy="1419070"/>
      </dsp:txXfrm>
    </dsp:sp>
    <dsp:sp modelId="{C508CC1D-8E73-4514-9002-2DE30887850F}">
      <dsp:nvSpPr>
        <dsp:cNvPr id="0" name=""/>
        <dsp:cNvSpPr/>
      </dsp:nvSpPr>
      <dsp:spPr>
        <a:xfrm>
          <a:off x="1188841" y="1570914"/>
          <a:ext cx="5818187" cy="513376"/>
        </a:xfrm>
        <a:custGeom>
          <a:avLst/>
          <a:gdLst/>
          <a:ahLst/>
          <a:cxnLst/>
          <a:rect l="0" t="0" r="0" b="0"/>
          <a:pathLst>
            <a:path>
              <a:moveTo>
                <a:pt x="5818187" y="0"/>
              </a:moveTo>
              <a:lnTo>
                <a:pt x="5818187" y="273788"/>
              </a:lnTo>
              <a:lnTo>
                <a:pt x="0" y="273788"/>
              </a:lnTo>
              <a:lnTo>
                <a:pt x="0" y="513376"/>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951846" y="1824882"/>
        <a:ext cx="292178" cy="5439"/>
      </dsp:txXfrm>
    </dsp:sp>
    <dsp:sp modelId="{F87B6B8C-E456-4BCF-B964-04A17897CCF0}">
      <dsp:nvSpPr>
        <dsp:cNvPr id="0" name=""/>
        <dsp:cNvSpPr/>
      </dsp:nvSpPr>
      <dsp:spPr>
        <a:xfrm>
          <a:off x="5824470" y="153643"/>
          <a:ext cx="2365117" cy="141907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893" tIns="121650" rIns="115893" bIns="121650" numCol="1" spcCol="1270" anchor="t" anchorCtr="0">
          <a:noAutofit/>
        </a:bodyPr>
        <a:lstStyle/>
        <a:p>
          <a:pPr marL="0" lvl="0" indent="0" algn="l" defTabSz="844550">
            <a:lnSpc>
              <a:spcPct val="90000"/>
            </a:lnSpc>
            <a:spcBef>
              <a:spcPct val="0"/>
            </a:spcBef>
            <a:spcAft>
              <a:spcPct val="35000"/>
            </a:spcAft>
            <a:buNone/>
          </a:pPr>
          <a:r>
            <a:rPr lang="en-US" sz="1900" kern="1200"/>
            <a:t>Step 3</a:t>
          </a:r>
        </a:p>
        <a:p>
          <a:pPr marL="171450" lvl="1" indent="-171450" algn="l" defTabSz="844550">
            <a:lnSpc>
              <a:spcPct val="90000"/>
            </a:lnSpc>
            <a:spcBef>
              <a:spcPct val="0"/>
            </a:spcBef>
            <a:spcAft>
              <a:spcPct val="15000"/>
            </a:spcAft>
            <a:buChar char="•"/>
          </a:pPr>
          <a:r>
            <a:rPr lang="en-US" sz="1900" kern="1200"/>
            <a:t>Reassurance (30–45 mins)</a:t>
          </a:r>
        </a:p>
      </dsp:txBody>
      <dsp:txXfrm>
        <a:off x="5824470" y="153643"/>
        <a:ext cx="2365117" cy="1419070"/>
      </dsp:txXfrm>
    </dsp:sp>
    <dsp:sp modelId="{B8AC12B5-6D97-4D05-90AC-D62513019D7A}">
      <dsp:nvSpPr>
        <dsp:cNvPr id="0" name=""/>
        <dsp:cNvSpPr/>
      </dsp:nvSpPr>
      <dsp:spPr>
        <a:xfrm>
          <a:off x="2369600" y="2780506"/>
          <a:ext cx="513376" cy="91440"/>
        </a:xfrm>
        <a:custGeom>
          <a:avLst/>
          <a:gdLst/>
          <a:ahLst/>
          <a:cxnLst/>
          <a:rect l="0" t="0" r="0" b="0"/>
          <a:pathLst>
            <a:path>
              <a:moveTo>
                <a:pt x="0" y="45720"/>
              </a:moveTo>
              <a:lnTo>
                <a:pt x="513376"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612689" y="2823506"/>
        <a:ext cx="27198" cy="5439"/>
      </dsp:txXfrm>
    </dsp:sp>
    <dsp:sp modelId="{52458EF5-5064-4110-A44F-8F92DE85CEC6}">
      <dsp:nvSpPr>
        <dsp:cNvPr id="0" name=""/>
        <dsp:cNvSpPr/>
      </dsp:nvSpPr>
      <dsp:spPr>
        <a:xfrm>
          <a:off x="6282" y="2116690"/>
          <a:ext cx="2365117" cy="141907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893" tIns="121650" rIns="115893" bIns="121650" numCol="1" spcCol="1270" anchor="t" anchorCtr="0">
          <a:noAutofit/>
        </a:bodyPr>
        <a:lstStyle/>
        <a:p>
          <a:pPr marL="0" lvl="0" indent="0" algn="l" defTabSz="844550">
            <a:lnSpc>
              <a:spcPct val="90000"/>
            </a:lnSpc>
            <a:spcBef>
              <a:spcPct val="0"/>
            </a:spcBef>
            <a:spcAft>
              <a:spcPct val="35000"/>
            </a:spcAft>
            <a:buNone/>
          </a:pPr>
          <a:r>
            <a:rPr lang="en-US" sz="1900" kern="1200"/>
            <a:t>Step 4</a:t>
          </a:r>
        </a:p>
        <a:p>
          <a:pPr marL="171450" lvl="1" indent="-171450" algn="l" defTabSz="844550">
            <a:lnSpc>
              <a:spcPct val="90000"/>
            </a:lnSpc>
            <a:spcBef>
              <a:spcPct val="0"/>
            </a:spcBef>
            <a:spcAft>
              <a:spcPct val="15000"/>
            </a:spcAft>
            <a:buChar char="•"/>
          </a:pPr>
          <a:r>
            <a:rPr lang="en-US" sz="1900" kern="1200"/>
            <a:t>Action Planning (30–45 mins)</a:t>
          </a:r>
        </a:p>
      </dsp:txBody>
      <dsp:txXfrm>
        <a:off x="6282" y="2116690"/>
        <a:ext cx="2365117" cy="1419070"/>
      </dsp:txXfrm>
    </dsp:sp>
    <dsp:sp modelId="{79336ACA-FB90-4204-9E1C-585240A9C95F}">
      <dsp:nvSpPr>
        <dsp:cNvPr id="0" name=""/>
        <dsp:cNvSpPr/>
      </dsp:nvSpPr>
      <dsp:spPr>
        <a:xfrm>
          <a:off x="5278694" y="2780506"/>
          <a:ext cx="513376" cy="91440"/>
        </a:xfrm>
        <a:custGeom>
          <a:avLst/>
          <a:gdLst/>
          <a:ahLst/>
          <a:cxnLst/>
          <a:rect l="0" t="0" r="0" b="0"/>
          <a:pathLst>
            <a:path>
              <a:moveTo>
                <a:pt x="0" y="45720"/>
              </a:moveTo>
              <a:lnTo>
                <a:pt x="513376" y="45720"/>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521783" y="2823506"/>
        <a:ext cx="27198" cy="5439"/>
      </dsp:txXfrm>
    </dsp:sp>
    <dsp:sp modelId="{CDC7EF18-EAAF-4EE0-BCEB-3907E686CD35}">
      <dsp:nvSpPr>
        <dsp:cNvPr id="0" name=""/>
        <dsp:cNvSpPr/>
      </dsp:nvSpPr>
      <dsp:spPr>
        <a:xfrm>
          <a:off x="2915376" y="2116690"/>
          <a:ext cx="2365117" cy="141907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893" tIns="121650" rIns="115893" bIns="121650" numCol="1" spcCol="1270" anchor="t" anchorCtr="0">
          <a:noAutofit/>
        </a:bodyPr>
        <a:lstStyle/>
        <a:p>
          <a:pPr marL="0" lvl="0" indent="0" algn="l" defTabSz="844550">
            <a:lnSpc>
              <a:spcPct val="90000"/>
            </a:lnSpc>
            <a:spcBef>
              <a:spcPct val="0"/>
            </a:spcBef>
            <a:spcAft>
              <a:spcPct val="35000"/>
            </a:spcAft>
            <a:buNone/>
          </a:pPr>
          <a:r>
            <a:rPr lang="en-US" sz="1900" kern="1200"/>
            <a:t>Step 5</a:t>
          </a:r>
        </a:p>
        <a:p>
          <a:pPr marL="171450" lvl="1" indent="-171450" algn="l" defTabSz="844550">
            <a:lnSpc>
              <a:spcPct val="90000"/>
            </a:lnSpc>
            <a:spcBef>
              <a:spcPct val="0"/>
            </a:spcBef>
            <a:spcAft>
              <a:spcPct val="15000"/>
            </a:spcAft>
            <a:buChar char="•"/>
          </a:pPr>
          <a:r>
            <a:rPr lang="en-US" sz="1900" kern="1200"/>
            <a:t>Implementation and Follow-up</a:t>
          </a:r>
        </a:p>
      </dsp:txBody>
      <dsp:txXfrm>
        <a:off x="2915376" y="2116690"/>
        <a:ext cx="2365117" cy="1419070"/>
      </dsp:txXfrm>
    </dsp:sp>
    <dsp:sp modelId="{A702B21D-50E5-46BB-B9B6-2CAB2148257F}">
      <dsp:nvSpPr>
        <dsp:cNvPr id="0" name=""/>
        <dsp:cNvSpPr/>
      </dsp:nvSpPr>
      <dsp:spPr>
        <a:xfrm>
          <a:off x="5824470" y="2116690"/>
          <a:ext cx="2365117" cy="141907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893" tIns="121650" rIns="115893" bIns="121650" numCol="1" spcCol="1270" anchor="t" anchorCtr="0">
          <a:noAutofit/>
        </a:bodyPr>
        <a:lstStyle/>
        <a:p>
          <a:pPr marL="0" lvl="0" indent="0" algn="l" defTabSz="844550">
            <a:lnSpc>
              <a:spcPct val="90000"/>
            </a:lnSpc>
            <a:spcBef>
              <a:spcPct val="0"/>
            </a:spcBef>
            <a:spcAft>
              <a:spcPct val="35000"/>
            </a:spcAft>
            <a:buNone/>
          </a:pPr>
          <a:r>
            <a:rPr lang="en-US" sz="1900" kern="1200"/>
            <a:t>Step 6</a:t>
          </a:r>
        </a:p>
        <a:p>
          <a:pPr marL="171450" lvl="1" indent="-171450" algn="l" defTabSz="844550">
            <a:lnSpc>
              <a:spcPct val="90000"/>
            </a:lnSpc>
            <a:spcBef>
              <a:spcPct val="0"/>
            </a:spcBef>
            <a:spcAft>
              <a:spcPct val="15000"/>
            </a:spcAft>
            <a:buChar char="•"/>
          </a:pPr>
          <a:r>
            <a:rPr lang="en-US" sz="1900" kern="1200"/>
            <a:t>Group sessions</a:t>
          </a:r>
        </a:p>
      </dsp:txBody>
      <dsp:txXfrm>
        <a:off x="5824470" y="2116690"/>
        <a:ext cx="2365117" cy="14190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734EB-F2E3-47D7-9435-A790B3205D44}">
      <dsp:nvSpPr>
        <dsp:cNvPr id="0" name=""/>
        <dsp:cNvSpPr/>
      </dsp:nvSpPr>
      <dsp:spPr>
        <a:xfrm>
          <a:off x="0" y="2530"/>
          <a:ext cx="849067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A2A05A-8FD7-4995-B2CB-DC664069625B}">
      <dsp:nvSpPr>
        <dsp:cNvPr id="0" name=""/>
        <dsp:cNvSpPr/>
      </dsp:nvSpPr>
      <dsp:spPr>
        <a:xfrm>
          <a:off x="0" y="2530"/>
          <a:ext cx="1698134" cy="5176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Key Strengths and Proven Impact</a:t>
          </a:r>
          <a:endParaRPr lang="en-US" sz="2400" kern="1200"/>
        </a:p>
      </dsp:txBody>
      <dsp:txXfrm>
        <a:off x="0" y="2530"/>
        <a:ext cx="1698134" cy="5176981"/>
      </dsp:txXfrm>
    </dsp:sp>
    <dsp:sp modelId="{E2409E8A-4435-4A3E-A30B-D18F7E87599A}">
      <dsp:nvSpPr>
        <dsp:cNvPr id="0" name=""/>
        <dsp:cNvSpPr/>
      </dsp:nvSpPr>
      <dsp:spPr>
        <a:xfrm>
          <a:off x="1825494" y="37477"/>
          <a:ext cx="6665179" cy="69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Significant Reduction in Common Mental Disorder (CMD) Symptoms</a:t>
          </a:r>
        </a:p>
      </dsp:txBody>
      <dsp:txXfrm>
        <a:off x="1825494" y="37477"/>
        <a:ext cx="6665179" cy="698943"/>
      </dsp:txXfrm>
    </dsp:sp>
    <dsp:sp modelId="{52B2FD83-F346-4373-82F0-67DA9BC51E11}">
      <dsp:nvSpPr>
        <dsp:cNvPr id="0" name=""/>
        <dsp:cNvSpPr/>
      </dsp:nvSpPr>
      <dsp:spPr>
        <a:xfrm>
          <a:off x="1698134" y="736420"/>
          <a:ext cx="6792539"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2D8DD8-54F3-4520-AC28-F6228E1E6A3D}">
      <dsp:nvSpPr>
        <dsp:cNvPr id="0" name=""/>
        <dsp:cNvSpPr/>
      </dsp:nvSpPr>
      <dsp:spPr>
        <a:xfrm>
          <a:off x="1825494" y="771367"/>
          <a:ext cx="6665179" cy="69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Demonstrated Short-Term Effectiveness   </a:t>
          </a:r>
        </a:p>
      </dsp:txBody>
      <dsp:txXfrm>
        <a:off x="1825494" y="771367"/>
        <a:ext cx="6665179" cy="698943"/>
      </dsp:txXfrm>
    </dsp:sp>
    <dsp:sp modelId="{841384E5-9700-459A-8AE5-F28BEB3F4656}">
      <dsp:nvSpPr>
        <dsp:cNvPr id="0" name=""/>
        <dsp:cNvSpPr/>
      </dsp:nvSpPr>
      <dsp:spPr>
        <a:xfrm>
          <a:off x="1698134" y="1470310"/>
          <a:ext cx="6792539"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119770-29CD-42A8-9FFE-CCF60590E9DE}">
      <dsp:nvSpPr>
        <dsp:cNvPr id="0" name=""/>
        <dsp:cNvSpPr/>
      </dsp:nvSpPr>
      <dsp:spPr>
        <a:xfrm>
          <a:off x="1825494" y="1505257"/>
          <a:ext cx="6665179" cy="69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Positive Perception by patients (Trust and community integration)</a:t>
          </a:r>
        </a:p>
      </dsp:txBody>
      <dsp:txXfrm>
        <a:off x="1825494" y="1505257"/>
        <a:ext cx="6665179" cy="698943"/>
      </dsp:txXfrm>
    </dsp:sp>
    <dsp:sp modelId="{0D68E538-1F34-4392-8B6D-9C0B4BEEA905}">
      <dsp:nvSpPr>
        <dsp:cNvPr id="0" name=""/>
        <dsp:cNvSpPr/>
      </dsp:nvSpPr>
      <dsp:spPr>
        <a:xfrm>
          <a:off x="1698134" y="2204200"/>
          <a:ext cx="6792539"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1380F4-FE9D-47C2-A6BC-C2CE02BE91C3}">
      <dsp:nvSpPr>
        <dsp:cNvPr id="0" name=""/>
        <dsp:cNvSpPr/>
      </dsp:nvSpPr>
      <dsp:spPr>
        <a:xfrm>
          <a:off x="1825494" y="2239148"/>
          <a:ext cx="6665179" cy="69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Effective Task-Shifting &amp; Workforce Development</a:t>
          </a:r>
        </a:p>
      </dsp:txBody>
      <dsp:txXfrm>
        <a:off x="1825494" y="2239148"/>
        <a:ext cx="6665179" cy="698943"/>
      </dsp:txXfrm>
    </dsp:sp>
    <dsp:sp modelId="{0EBE5B47-F3B2-4627-96DC-7CFF6CED29FE}">
      <dsp:nvSpPr>
        <dsp:cNvPr id="0" name=""/>
        <dsp:cNvSpPr/>
      </dsp:nvSpPr>
      <dsp:spPr>
        <a:xfrm>
          <a:off x="1698134" y="2938091"/>
          <a:ext cx="6792539"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75D9BC-CB81-4817-89F0-25C04FDAC12B}">
      <dsp:nvSpPr>
        <dsp:cNvPr id="0" name=""/>
        <dsp:cNvSpPr/>
      </dsp:nvSpPr>
      <dsp:spPr>
        <a:xfrm>
          <a:off x="1825494" y="2973038"/>
          <a:ext cx="6665179" cy="69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Empowers Patients with Problem-Solving Skills</a:t>
          </a:r>
        </a:p>
      </dsp:txBody>
      <dsp:txXfrm>
        <a:off x="1825494" y="2973038"/>
        <a:ext cx="6665179" cy="698943"/>
      </dsp:txXfrm>
    </dsp:sp>
    <dsp:sp modelId="{A614D9E7-BB55-468D-89AF-645F5E1E70C5}">
      <dsp:nvSpPr>
        <dsp:cNvPr id="0" name=""/>
        <dsp:cNvSpPr/>
      </dsp:nvSpPr>
      <dsp:spPr>
        <a:xfrm>
          <a:off x="1698134" y="3671981"/>
          <a:ext cx="6792539"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52A679-4444-4612-85D9-DB2758C32E81}">
      <dsp:nvSpPr>
        <dsp:cNvPr id="0" name=""/>
        <dsp:cNvSpPr/>
      </dsp:nvSpPr>
      <dsp:spPr>
        <a:xfrm>
          <a:off x="1825494" y="3706928"/>
          <a:ext cx="6665179" cy="69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Seamless Integration into Primary Healthcare</a:t>
          </a:r>
        </a:p>
      </dsp:txBody>
      <dsp:txXfrm>
        <a:off x="1825494" y="3706928"/>
        <a:ext cx="6665179" cy="698943"/>
      </dsp:txXfrm>
    </dsp:sp>
    <dsp:sp modelId="{82701D20-43C8-4CAD-BE45-52AB09661AA6}">
      <dsp:nvSpPr>
        <dsp:cNvPr id="0" name=""/>
        <dsp:cNvSpPr/>
      </dsp:nvSpPr>
      <dsp:spPr>
        <a:xfrm>
          <a:off x="1698134" y="4405871"/>
          <a:ext cx="6792539"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3ACF58-676E-4605-B3AC-177634BEAC18}">
      <dsp:nvSpPr>
        <dsp:cNvPr id="0" name=""/>
        <dsp:cNvSpPr/>
      </dsp:nvSpPr>
      <dsp:spPr>
        <a:xfrm>
          <a:off x="1825494" y="4440818"/>
          <a:ext cx="6665179" cy="69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Very acceptable for certain demographics: women and youths</a:t>
          </a:r>
        </a:p>
      </dsp:txBody>
      <dsp:txXfrm>
        <a:off x="1825494" y="4440818"/>
        <a:ext cx="6665179" cy="698943"/>
      </dsp:txXfrm>
    </dsp:sp>
    <dsp:sp modelId="{78190F8E-D2F7-4C08-BE84-468CE9C08A0A}">
      <dsp:nvSpPr>
        <dsp:cNvPr id="0" name=""/>
        <dsp:cNvSpPr/>
      </dsp:nvSpPr>
      <dsp:spPr>
        <a:xfrm>
          <a:off x="1698134" y="5139761"/>
          <a:ext cx="6792539"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411F0-2620-4CFA-8146-C468E19AD8EF}">
      <dsp:nvSpPr>
        <dsp:cNvPr id="0" name=""/>
        <dsp:cNvSpPr/>
      </dsp:nvSpPr>
      <dsp:spPr>
        <a:xfrm>
          <a:off x="0" y="638"/>
          <a:ext cx="735177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A2156-D4B6-4C1F-BCE9-7E5651B81C1B}">
      <dsp:nvSpPr>
        <dsp:cNvPr id="0" name=""/>
        <dsp:cNvSpPr/>
      </dsp:nvSpPr>
      <dsp:spPr>
        <a:xfrm>
          <a:off x="0" y="638"/>
          <a:ext cx="7351776" cy="581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Further evaluation on the long-term effects of depression and anxiety.</a:t>
          </a:r>
        </a:p>
      </dsp:txBody>
      <dsp:txXfrm>
        <a:off x="0" y="638"/>
        <a:ext cx="7351776" cy="581010"/>
      </dsp:txXfrm>
    </dsp:sp>
    <dsp:sp modelId="{6515D185-641E-4F5A-A12C-B0930788F5BB}">
      <dsp:nvSpPr>
        <dsp:cNvPr id="0" name=""/>
        <dsp:cNvSpPr/>
      </dsp:nvSpPr>
      <dsp:spPr>
        <a:xfrm>
          <a:off x="0" y="581648"/>
          <a:ext cx="735177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A7EA57-F601-4049-9A2B-1124AA56B659}">
      <dsp:nvSpPr>
        <dsp:cNvPr id="0" name=""/>
        <dsp:cNvSpPr/>
      </dsp:nvSpPr>
      <dsp:spPr>
        <a:xfrm>
          <a:off x="0" y="581648"/>
          <a:ext cx="7351776" cy="581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Explore research designs that ensure privacy, especially for youth and men.</a:t>
          </a:r>
        </a:p>
      </dsp:txBody>
      <dsp:txXfrm>
        <a:off x="0" y="581648"/>
        <a:ext cx="7351776" cy="581010"/>
      </dsp:txXfrm>
    </dsp:sp>
    <dsp:sp modelId="{4CB5EFDD-358B-4E1B-AB70-62F31AA39F65}">
      <dsp:nvSpPr>
        <dsp:cNvPr id="0" name=""/>
        <dsp:cNvSpPr/>
      </dsp:nvSpPr>
      <dsp:spPr>
        <a:xfrm>
          <a:off x="0" y="1162658"/>
          <a:ext cx="735177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6223F2-DEAE-42C0-9FD3-2E94286A7C2F}">
      <dsp:nvSpPr>
        <dsp:cNvPr id="0" name=""/>
        <dsp:cNvSpPr/>
      </dsp:nvSpPr>
      <dsp:spPr>
        <a:xfrm>
          <a:off x="0" y="1162658"/>
          <a:ext cx="7137251" cy="581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How could the FB intervention  address the mental health challenges of  LGBTQ</a:t>
          </a:r>
        </a:p>
      </dsp:txBody>
      <dsp:txXfrm>
        <a:off x="0" y="1162658"/>
        <a:ext cx="7137251" cy="581010"/>
      </dsp:txXfrm>
    </dsp:sp>
    <dsp:sp modelId="{B7277854-077F-45B7-8DD1-0215F21CB1F5}">
      <dsp:nvSpPr>
        <dsp:cNvPr id="0" name=""/>
        <dsp:cNvSpPr/>
      </dsp:nvSpPr>
      <dsp:spPr>
        <a:xfrm>
          <a:off x="0" y="1743668"/>
          <a:ext cx="735177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787F44-2204-42EB-B006-D3C485BD53C0}">
      <dsp:nvSpPr>
        <dsp:cNvPr id="0" name=""/>
        <dsp:cNvSpPr/>
      </dsp:nvSpPr>
      <dsp:spPr>
        <a:xfrm>
          <a:off x="0" y="1743668"/>
          <a:ext cx="7351776" cy="581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Investigate the unexplained decline in maternal-child interaction scores.</a:t>
          </a:r>
        </a:p>
      </dsp:txBody>
      <dsp:txXfrm>
        <a:off x="0" y="1743668"/>
        <a:ext cx="7351776" cy="581010"/>
      </dsp:txXfrm>
    </dsp:sp>
    <dsp:sp modelId="{D7CA6005-9E67-45B7-AC1D-387CB6C3CF4D}">
      <dsp:nvSpPr>
        <dsp:cNvPr id="0" name=""/>
        <dsp:cNvSpPr/>
      </dsp:nvSpPr>
      <dsp:spPr>
        <a:xfrm>
          <a:off x="0" y="2324678"/>
          <a:ext cx="735177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BD0CDF-384D-4172-9BA2-C6045A1E12C0}">
      <dsp:nvSpPr>
        <dsp:cNvPr id="0" name=""/>
        <dsp:cNvSpPr/>
      </dsp:nvSpPr>
      <dsp:spPr>
        <a:xfrm>
          <a:off x="0" y="2324678"/>
          <a:ext cx="7351776" cy="581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Address challenges related to the retention and sustainability of the intervention.</a:t>
          </a:r>
        </a:p>
      </dsp:txBody>
      <dsp:txXfrm>
        <a:off x="0" y="2324678"/>
        <a:ext cx="7351776" cy="581010"/>
      </dsp:txXfrm>
    </dsp:sp>
    <dsp:sp modelId="{66B52997-14C5-47D8-B34A-EA2E375F3D53}">
      <dsp:nvSpPr>
        <dsp:cNvPr id="0" name=""/>
        <dsp:cNvSpPr/>
      </dsp:nvSpPr>
      <dsp:spPr>
        <a:xfrm>
          <a:off x="0" y="2905689"/>
          <a:ext cx="735177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6773CD-63CA-4A17-B74F-92C194D642F3}">
      <dsp:nvSpPr>
        <dsp:cNvPr id="0" name=""/>
        <dsp:cNvSpPr/>
      </dsp:nvSpPr>
      <dsp:spPr>
        <a:xfrm>
          <a:off x="0" y="2905689"/>
          <a:ext cx="7351776" cy="581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Conduct further research on its effect on ART adherence.</a:t>
          </a:r>
        </a:p>
      </dsp:txBody>
      <dsp:txXfrm>
        <a:off x="0" y="2905689"/>
        <a:ext cx="7351776" cy="581010"/>
      </dsp:txXfrm>
    </dsp:sp>
    <dsp:sp modelId="{4084BC0C-40F5-4548-96F6-96713FDBDE2B}">
      <dsp:nvSpPr>
        <dsp:cNvPr id="0" name=""/>
        <dsp:cNvSpPr/>
      </dsp:nvSpPr>
      <dsp:spPr>
        <a:xfrm>
          <a:off x="0" y="3486699"/>
          <a:ext cx="735177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FB4165-C08B-45DA-99D7-A6114C5FB37C}">
      <dsp:nvSpPr>
        <dsp:cNvPr id="0" name=""/>
        <dsp:cNvSpPr/>
      </dsp:nvSpPr>
      <dsp:spPr>
        <a:xfrm>
          <a:off x="0" y="3486699"/>
          <a:ext cx="7351776" cy="581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Further research in other countries;  West , Central and Northern Africa</a:t>
          </a:r>
        </a:p>
      </dsp:txBody>
      <dsp:txXfrm>
        <a:off x="0" y="3486699"/>
        <a:ext cx="7351776" cy="581010"/>
      </dsp:txXfrm>
    </dsp:sp>
    <dsp:sp modelId="{BE3C9B2E-BC17-427F-A30E-459941925E31}">
      <dsp:nvSpPr>
        <dsp:cNvPr id="0" name=""/>
        <dsp:cNvSpPr/>
      </dsp:nvSpPr>
      <dsp:spPr>
        <a:xfrm>
          <a:off x="0" y="4067709"/>
          <a:ext cx="735177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AFBF0C-490D-481D-97FF-C56D2CE9DF84}">
      <dsp:nvSpPr>
        <dsp:cNvPr id="0" name=""/>
        <dsp:cNvSpPr/>
      </dsp:nvSpPr>
      <dsp:spPr>
        <a:xfrm>
          <a:off x="0" y="4067709"/>
          <a:ext cx="7351776" cy="581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Develop designs that create a robust referral pathway.</a:t>
          </a:r>
        </a:p>
      </dsp:txBody>
      <dsp:txXfrm>
        <a:off x="0" y="4067709"/>
        <a:ext cx="7351776" cy="581010"/>
      </dsp:txXfrm>
    </dsp:sp>
    <dsp:sp modelId="{765D14D1-384D-44D3-8AA1-BB70B278AE40}">
      <dsp:nvSpPr>
        <dsp:cNvPr id="0" name=""/>
        <dsp:cNvSpPr/>
      </dsp:nvSpPr>
      <dsp:spPr>
        <a:xfrm>
          <a:off x="0" y="4648719"/>
          <a:ext cx="735177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CB2162-DF48-424E-ACC7-C5C21CFF01AB}">
      <dsp:nvSpPr>
        <dsp:cNvPr id="0" name=""/>
        <dsp:cNvSpPr/>
      </dsp:nvSpPr>
      <dsp:spPr>
        <a:xfrm>
          <a:off x="0" y="4648719"/>
          <a:ext cx="7351776" cy="581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Perform a comprehensive cost-benefit analysis of the intervention</a:t>
          </a:r>
        </a:p>
      </dsp:txBody>
      <dsp:txXfrm>
        <a:off x="0" y="4648719"/>
        <a:ext cx="7351776" cy="5810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FEABA0-474F-40EE-9AAD-2021EE371F92}">
      <dsp:nvSpPr>
        <dsp:cNvPr id="0" name=""/>
        <dsp:cNvSpPr/>
      </dsp:nvSpPr>
      <dsp:spPr>
        <a:xfrm>
          <a:off x="6" y="138408"/>
          <a:ext cx="2654971" cy="4200727"/>
        </a:xfrm>
        <a:prstGeom prst="roundRect">
          <a:avLst>
            <a:gd name="adj" fmla="val 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r>
            <a:rPr lang="en-US" sz="2000" b="1" kern="1200">
              <a:solidFill>
                <a:srgbClr val="C00000"/>
              </a:solidFill>
            </a:rPr>
            <a:t>Pre-implementation</a:t>
          </a:r>
          <a:r>
            <a:rPr lang="en-US" sz="1700" b="1" kern="1200"/>
            <a:t> </a:t>
          </a:r>
        </a:p>
      </dsp:txBody>
      <dsp:txXfrm rot="16200000">
        <a:off x="-1456794" y="1595209"/>
        <a:ext cx="3444596" cy="530994"/>
      </dsp:txXfrm>
    </dsp:sp>
    <dsp:sp modelId="{F2186851-88C6-41DF-8C3E-E45A7337F894}">
      <dsp:nvSpPr>
        <dsp:cNvPr id="0" name=""/>
        <dsp:cNvSpPr/>
      </dsp:nvSpPr>
      <dsp:spPr>
        <a:xfrm>
          <a:off x="531000" y="138408"/>
          <a:ext cx="1977953" cy="4200727"/>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kern="1200"/>
            <a:t>PWH and HCP KIIs: </a:t>
          </a:r>
          <a:r>
            <a:rPr lang="en-US" sz="1600" b="1" kern="1200"/>
            <a:t>barriers &amp; facilitators to MH screening and linkage integration </a:t>
          </a:r>
        </a:p>
        <a:p>
          <a:pPr marL="0" lvl="0" indent="0" algn="l" defTabSz="711200">
            <a:lnSpc>
              <a:spcPct val="90000"/>
            </a:lnSpc>
            <a:spcBef>
              <a:spcPct val="0"/>
            </a:spcBef>
            <a:spcAft>
              <a:spcPct val="35000"/>
            </a:spcAft>
            <a:buFont typeface="Arial" panose="020B0604020202020204" pitchFamily="34" charset="0"/>
            <a:buNone/>
          </a:pPr>
          <a:r>
            <a:rPr lang="en-US" sz="1600" b="0" kern="1200"/>
            <a:t>Site record review: pre-intervention MH screening &amp; linkage coverage</a:t>
          </a:r>
        </a:p>
        <a:p>
          <a:pPr marL="0" lvl="0" indent="0" algn="l" defTabSz="711200">
            <a:lnSpc>
              <a:spcPct val="90000"/>
            </a:lnSpc>
            <a:spcBef>
              <a:spcPct val="0"/>
            </a:spcBef>
            <a:spcAft>
              <a:spcPct val="35000"/>
            </a:spcAft>
            <a:buFont typeface="Arial" panose="020B0604020202020204" pitchFamily="34" charset="0"/>
            <a:buNone/>
          </a:pPr>
          <a:r>
            <a:rPr lang="en-US" sz="1600" b="0" kern="1200"/>
            <a:t>Medical record review: pre-implementation HIV clinical outcomes (ART adherence, CD4, HIV VL, retention)</a:t>
          </a:r>
        </a:p>
        <a:p>
          <a:pPr marL="0" lvl="0" indent="0" algn="l" defTabSz="711200">
            <a:lnSpc>
              <a:spcPct val="90000"/>
            </a:lnSpc>
            <a:spcBef>
              <a:spcPct val="0"/>
            </a:spcBef>
            <a:spcAft>
              <a:spcPct val="35000"/>
            </a:spcAft>
            <a:buFont typeface="Arial" panose="020B0604020202020204" pitchFamily="34" charset="0"/>
            <a:buNone/>
          </a:pPr>
          <a:r>
            <a:rPr lang="en-US" sz="1600" b="0" kern="1200"/>
            <a:t>QoL assessment (HRQOL-4)</a:t>
          </a:r>
        </a:p>
        <a:p>
          <a:pPr marL="0" lvl="0" indent="0" algn="l" defTabSz="711200">
            <a:lnSpc>
              <a:spcPct val="90000"/>
            </a:lnSpc>
            <a:spcBef>
              <a:spcPct val="0"/>
            </a:spcBef>
            <a:spcAft>
              <a:spcPct val="35000"/>
            </a:spcAft>
            <a:buFont typeface="Arial" panose="020B0604020202020204" pitchFamily="34" charset="0"/>
            <a:buNone/>
          </a:pPr>
          <a:r>
            <a:rPr lang="en-US" sz="1600" b="0" kern="1200">
              <a:solidFill>
                <a:srgbClr val="FF0000"/>
              </a:solidFill>
            </a:rPr>
            <a:t>Completed. </a:t>
          </a:r>
          <a:endParaRPr lang="en-US" sz="1600" b="0" kern="1200"/>
        </a:p>
        <a:p>
          <a:pPr marL="0" lvl="0" indent="0" algn="l" defTabSz="1066800">
            <a:lnSpc>
              <a:spcPct val="90000"/>
            </a:lnSpc>
            <a:spcBef>
              <a:spcPct val="0"/>
            </a:spcBef>
            <a:spcAft>
              <a:spcPct val="35000"/>
            </a:spcAft>
            <a:buNone/>
          </a:pPr>
          <a:endParaRPr lang="en-US" sz="2400" kern="1200" err="1"/>
        </a:p>
      </dsp:txBody>
      <dsp:txXfrm>
        <a:off x="531000" y="138408"/>
        <a:ext cx="1977953" cy="4200727"/>
      </dsp:txXfrm>
    </dsp:sp>
    <dsp:sp modelId="{185F81A1-BF44-4DF7-8F5A-8678DDAF59F4}">
      <dsp:nvSpPr>
        <dsp:cNvPr id="0" name=""/>
        <dsp:cNvSpPr/>
      </dsp:nvSpPr>
      <dsp:spPr>
        <a:xfrm>
          <a:off x="2769911" y="181705"/>
          <a:ext cx="2654971" cy="4137773"/>
        </a:xfrm>
        <a:prstGeom prst="roundRect">
          <a:avLst>
            <a:gd name="adj" fmla="val 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r>
            <a:rPr lang="en-US" sz="2000" b="1" kern="1200">
              <a:solidFill>
                <a:srgbClr val="C00000"/>
              </a:solidFill>
            </a:rPr>
            <a:t>Validation</a:t>
          </a:r>
          <a:r>
            <a:rPr lang="en-US" sz="1700" b="1" kern="1200"/>
            <a:t> </a:t>
          </a:r>
        </a:p>
      </dsp:txBody>
      <dsp:txXfrm rot="16200000">
        <a:off x="1338922" y="1612695"/>
        <a:ext cx="3392974" cy="530994"/>
      </dsp:txXfrm>
    </dsp:sp>
    <dsp:sp modelId="{1C33ACBE-2667-41B7-A866-C267E9F91C5B}">
      <dsp:nvSpPr>
        <dsp:cNvPr id="0" name=""/>
        <dsp:cNvSpPr/>
      </dsp:nvSpPr>
      <dsp:spPr>
        <a:xfrm rot="5400000">
          <a:off x="2531584" y="2669277"/>
          <a:ext cx="467998" cy="398245"/>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03FAECD6-0245-4F8F-B54A-024DC4CD2B00}">
      <dsp:nvSpPr>
        <dsp:cNvPr id="0" name=""/>
        <dsp:cNvSpPr/>
      </dsp:nvSpPr>
      <dsp:spPr>
        <a:xfrm>
          <a:off x="3300906" y="181705"/>
          <a:ext cx="1977953" cy="4137773"/>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a:t>Formal </a:t>
          </a:r>
          <a:r>
            <a:rPr lang="en-US" sz="1600" b="1" kern="1200"/>
            <a:t>validation of E-</a:t>
          </a:r>
          <a:r>
            <a:rPr lang="en-US" sz="1600" b="1" kern="1200" err="1"/>
            <a:t>mwTool</a:t>
          </a:r>
          <a:r>
            <a:rPr lang="en-US" sz="1600" b="1" kern="1200"/>
            <a:t> </a:t>
          </a:r>
          <a:r>
            <a:rPr lang="en-US" sz="1600" kern="1200"/>
            <a:t>(3 sites)</a:t>
          </a:r>
        </a:p>
        <a:p>
          <a:pPr marL="0" lvl="0" indent="0" algn="l" defTabSz="711200">
            <a:lnSpc>
              <a:spcPct val="90000"/>
            </a:lnSpc>
            <a:spcBef>
              <a:spcPct val="0"/>
            </a:spcBef>
            <a:spcAft>
              <a:spcPct val="35000"/>
            </a:spcAft>
            <a:buNone/>
          </a:pPr>
          <a:r>
            <a:rPr lang="en-US" sz="1600" kern="1200"/>
            <a:t>Screening ~150-600 per site</a:t>
          </a:r>
        </a:p>
        <a:p>
          <a:pPr marL="0" lvl="0" indent="0" algn="l" defTabSz="711200">
            <a:lnSpc>
              <a:spcPct val="90000"/>
            </a:lnSpc>
            <a:spcBef>
              <a:spcPct val="0"/>
            </a:spcBef>
            <a:spcAft>
              <a:spcPct val="35000"/>
            </a:spcAft>
            <a:buNone/>
          </a:pPr>
          <a:r>
            <a:rPr lang="en-US" sz="1600" kern="1200"/>
            <a:t>Comparison vs. diagnostic ‘gold’ standard = The Mini-International Neuropsychiatric Interview (MINI) </a:t>
          </a:r>
        </a:p>
        <a:p>
          <a:pPr marL="0" lvl="0" indent="0" algn="l" defTabSz="711200">
            <a:lnSpc>
              <a:spcPct val="90000"/>
            </a:lnSpc>
            <a:spcBef>
              <a:spcPct val="0"/>
            </a:spcBef>
            <a:spcAft>
              <a:spcPct val="35000"/>
            </a:spcAft>
            <a:buNone/>
          </a:pPr>
          <a:r>
            <a:rPr lang="en-US" sz="1600" b="0" kern="1200">
              <a:solidFill>
                <a:srgbClr val="FF0000"/>
              </a:solidFill>
            </a:rPr>
            <a:t>Completed. </a:t>
          </a:r>
        </a:p>
        <a:p>
          <a:pPr marL="0" lvl="0" indent="0" algn="l" defTabSz="711200">
            <a:lnSpc>
              <a:spcPct val="90000"/>
            </a:lnSpc>
            <a:spcBef>
              <a:spcPct val="0"/>
            </a:spcBef>
            <a:spcAft>
              <a:spcPct val="35000"/>
            </a:spcAft>
            <a:buNone/>
          </a:pPr>
          <a:r>
            <a:rPr lang="en-US" sz="1600" b="0" kern="1200">
              <a:solidFill>
                <a:srgbClr val="FF0000"/>
              </a:solidFill>
            </a:rPr>
            <a:t>Analysis and write-up ongoing </a:t>
          </a:r>
          <a:r>
            <a:rPr lang="en-US" sz="1600" b="0" kern="1200"/>
            <a:t> </a:t>
          </a:r>
        </a:p>
        <a:p>
          <a:pPr marL="0" lvl="0" indent="0" algn="l" defTabSz="1066800">
            <a:lnSpc>
              <a:spcPct val="90000"/>
            </a:lnSpc>
            <a:spcBef>
              <a:spcPct val="0"/>
            </a:spcBef>
            <a:spcAft>
              <a:spcPct val="35000"/>
            </a:spcAft>
            <a:buNone/>
          </a:pPr>
          <a:endParaRPr lang="en-US" sz="2400" kern="1200" err="1"/>
        </a:p>
      </dsp:txBody>
      <dsp:txXfrm>
        <a:off x="3300906" y="181705"/>
        <a:ext cx="1977953" cy="4137773"/>
      </dsp:txXfrm>
    </dsp:sp>
    <dsp:sp modelId="{372B5E35-8B81-48AB-8BA3-BC353B05A5E0}">
      <dsp:nvSpPr>
        <dsp:cNvPr id="0" name=""/>
        <dsp:cNvSpPr/>
      </dsp:nvSpPr>
      <dsp:spPr>
        <a:xfrm>
          <a:off x="5525878" y="181737"/>
          <a:ext cx="2654971" cy="4169218"/>
        </a:xfrm>
        <a:prstGeom prst="roundRect">
          <a:avLst>
            <a:gd name="adj" fmla="val 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r>
            <a:rPr lang="en-US" sz="2000" b="1" kern="1200">
              <a:solidFill>
                <a:srgbClr val="C00000"/>
              </a:solidFill>
            </a:rPr>
            <a:t>Implementation</a:t>
          </a:r>
        </a:p>
      </dsp:txBody>
      <dsp:txXfrm rot="16200000">
        <a:off x="4081996" y="1625619"/>
        <a:ext cx="3418759" cy="530994"/>
      </dsp:txXfrm>
    </dsp:sp>
    <dsp:sp modelId="{25455EC1-1702-48CE-9DC1-143C955115D3}">
      <dsp:nvSpPr>
        <dsp:cNvPr id="0" name=""/>
        <dsp:cNvSpPr/>
      </dsp:nvSpPr>
      <dsp:spPr>
        <a:xfrm rot="5400000">
          <a:off x="5279480" y="2669277"/>
          <a:ext cx="467998" cy="398245"/>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C44776F-43EF-497A-AB4F-9D9ED3415F89}">
      <dsp:nvSpPr>
        <dsp:cNvPr id="0" name=""/>
        <dsp:cNvSpPr/>
      </dsp:nvSpPr>
      <dsp:spPr>
        <a:xfrm>
          <a:off x="8252507" y="203338"/>
          <a:ext cx="2654971" cy="4108462"/>
        </a:xfrm>
        <a:prstGeom prst="roundRect">
          <a:avLst>
            <a:gd name="adj" fmla="val 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r>
            <a:rPr lang="en-US" sz="2000" b="1" kern="1200">
              <a:solidFill>
                <a:srgbClr val="C00000"/>
              </a:solidFill>
            </a:rPr>
            <a:t>Post-implementation</a:t>
          </a:r>
          <a:r>
            <a:rPr lang="en-US" sz="2200" kern="1200"/>
            <a:t> </a:t>
          </a:r>
        </a:p>
      </dsp:txBody>
      <dsp:txXfrm rot="16200000">
        <a:off x="6833535" y="1622310"/>
        <a:ext cx="3368939" cy="530994"/>
      </dsp:txXfrm>
    </dsp:sp>
    <dsp:sp modelId="{1CC55373-101B-4044-99FA-F0B5D3E3BE46}">
      <dsp:nvSpPr>
        <dsp:cNvPr id="0" name=""/>
        <dsp:cNvSpPr/>
      </dsp:nvSpPr>
      <dsp:spPr>
        <a:xfrm rot="5400000">
          <a:off x="8027376" y="2669277"/>
          <a:ext cx="467998" cy="398245"/>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EFD115A7-98BB-48F9-8094-6A83BB8157E4}">
      <dsp:nvSpPr>
        <dsp:cNvPr id="0" name=""/>
        <dsp:cNvSpPr/>
      </dsp:nvSpPr>
      <dsp:spPr>
        <a:xfrm>
          <a:off x="8783502" y="203338"/>
          <a:ext cx="1977953" cy="4108462"/>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a:t>PWH, HCP, PM and CBO  KIIs &amp; FGDs: </a:t>
          </a:r>
          <a:r>
            <a:rPr lang="en-US" sz="1600" b="1" kern="1200"/>
            <a:t>feasibility, acceptability, implementation, and sustainability </a:t>
          </a:r>
        </a:p>
        <a:p>
          <a:pPr marL="0" lvl="0" indent="0" algn="l" defTabSz="711200">
            <a:lnSpc>
              <a:spcPct val="90000"/>
            </a:lnSpc>
            <a:spcBef>
              <a:spcPct val="0"/>
            </a:spcBef>
            <a:spcAft>
              <a:spcPct val="35000"/>
            </a:spcAft>
            <a:buNone/>
          </a:pPr>
          <a:r>
            <a:rPr lang="en-US" sz="1600" kern="1200"/>
            <a:t>Site record review: post-intervention MH screening &amp; linkage coverage</a:t>
          </a:r>
        </a:p>
        <a:p>
          <a:pPr marL="0" lvl="0" indent="0" algn="l" defTabSz="711200">
            <a:lnSpc>
              <a:spcPct val="90000"/>
            </a:lnSpc>
            <a:spcBef>
              <a:spcPct val="0"/>
            </a:spcBef>
            <a:spcAft>
              <a:spcPct val="35000"/>
            </a:spcAft>
            <a:buNone/>
          </a:pPr>
          <a:r>
            <a:rPr lang="en-US" sz="1600" kern="1200">
              <a:latin typeface="+mn-lt"/>
              <a:cs typeface="Arial" panose="020B0604020202020204" pitchFamily="34" charset="0"/>
            </a:rPr>
            <a:t>Medical record review: post-implementation HIV clinical outcomes </a:t>
          </a:r>
        </a:p>
        <a:p>
          <a:pPr marL="0" lvl="0" indent="0" algn="l" defTabSz="711200">
            <a:lnSpc>
              <a:spcPct val="90000"/>
            </a:lnSpc>
            <a:spcBef>
              <a:spcPct val="0"/>
            </a:spcBef>
            <a:spcAft>
              <a:spcPct val="35000"/>
            </a:spcAft>
            <a:buNone/>
          </a:pPr>
          <a:r>
            <a:rPr lang="en-US" sz="1600" kern="1200"/>
            <a:t>QoL assessment (HRQOL-4)</a:t>
          </a:r>
        </a:p>
        <a:p>
          <a:pPr marL="0" lvl="0" indent="0" algn="l" defTabSz="711200">
            <a:lnSpc>
              <a:spcPct val="90000"/>
            </a:lnSpc>
            <a:spcBef>
              <a:spcPct val="0"/>
            </a:spcBef>
            <a:spcAft>
              <a:spcPct val="35000"/>
            </a:spcAft>
            <a:buNone/>
          </a:pPr>
          <a:r>
            <a:rPr lang="en-US" sz="1600" b="1" kern="1200">
              <a:solidFill>
                <a:srgbClr val="FF0000"/>
              </a:solidFill>
              <a:latin typeface="+mn-lt"/>
            </a:rPr>
            <a:t>PAUSED (partially completed </a:t>
          </a:r>
          <a:endParaRPr lang="en-US" sz="1600" b="1" kern="1200"/>
        </a:p>
        <a:p>
          <a:pPr marL="0" lvl="0" indent="0" algn="l" defTabSz="1066800">
            <a:lnSpc>
              <a:spcPct val="90000"/>
            </a:lnSpc>
            <a:spcBef>
              <a:spcPct val="0"/>
            </a:spcBef>
            <a:spcAft>
              <a:spcPct val="35000"/>
            </a:spcAft>
            <a:buNone/>
          </a:pPr>
          <a:endParaRPr lang="en-US" sz="2400" kern="1200" err="1"/>
        </a:p>
      </dsp:txBody>
      <dsp:txXfrm>
        <a:off x="8783502" y="203338"/>
        <a:ext cx="1977953" cy="4108462"/>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6AAA520-F2F5-4EDD-89FF-112F506DBD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latin typeface="Verdana" panose="020B0604030504040204" pitchFamily="34" charset="0"/>
            </a:endParaRPr>
          </a:p>
        </p:txBody>
      </p:sp>
      <p:sp>
        <p:nvSpPr>
          <p:cNvPr id="3" name="Datumsplatzhalter 2">
            <a:extLst>
              <a:ext uri="{FF2B5EF4-FFF2-40B4-BE49-F238E27FC236}">
                <a16:creationId xmlns:a16="http://schemas.microsoft.com/office/drawing/2014/main" id="{16D02F3C-8EFD-4B07-80ED-B2429D54C3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62BD4C-6D77-4375-88B2-8F24E3740D1D}" type="datetimeFigureOut">
              <a:rPr lang="de-DE" smtClean="0">
                <a:latin typeface="Verdana" panose="020B0604030504040204" pitchFamily="34" charset="0"/>
              </a:rPr>
              <a:t>17.06.2025</a:t>
            </a:fld>
            <a:endParaRPr lang="de-DE">
              <a:latin typeface="Verdana" panose="020B0604030504040204" pitchFamily="34" charset="0"/>
            </a:endParaRPr>
          </a:p>
        </p:txBody>
      </p:sp>
      <p:sp>
        <p:nvSpPr>
          <p:cNvPr id="4" name="Fußzeilenplatzhalter 3">
            <a:extLst>
              <a:ext uri="{FF2B5EF4-FFF2-40B4-BE49-F238E27FC236}">
                <a16:creationId xmlns:a16="http://schemas.microsoft.com/office/drawing/2014/main" id="{D51B987F-84C1-40E0-A9D7-A8F4901E46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latin typeface="Verdana" panose="020B0604030504040204" pitchFamily="34" charset="0"/>
            </a:endParaRPr>
          </a:p>
        </p:txBody>
      </p:sp>
      <p:sp>
        <p:nvSpPr>
          <p:cNvPr id="5" name="Foliennummernplatzhalter 4">
            <a:extLst>
              <a:ext uri="{FF2B5EF4-FFF2-40B4-BE49-F238E27FC236}">
                <a16:creationId xmlns:a16="http://schemas.microsoft.com/office/drawing/2014/main" id="{05432F72-438D-4B28-B0F3-2E4B8F6078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FC5FE3-128E-4546-A5A8-7038C4C3160C}" type="slidenum">
              <a:rPr lang="de-DE" smtClean="0">
                <a:latin typeface="Verdana" panose="020B0604030504040204" pitchFamily="34" charset="0"/>
              </a:rPr>
              <a:t>‹#›</a:t>
            </a:fld>
            <a:endParaRPr lang="de-DE">
              <a:latin typeface="Verdana" panose="020B0604030504040204" pitchFamily="34" charset="0"/>
            </a:endParaRPr>
          </a:p>
        </p:txBody>
      </p:sp>
    </p:spTree>
    <p:extLst>
      <p:ext uri="{BB962C8B-B14F-4D97-AF65-F5344CB8AC3E}">
        <p14:creationId xmlns:p14="http://schemas.microsoft.com/office/powerpoint/2010/main" val="1338465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panose="020B0604030504040204" pitchFamily="34" charset="0"/>
              </a:defRPr>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panose="020B0604030504040204" pitchFamily="34" charset="0"/>
              </a:defRPr>
            </a:lvl1pPr>
          </a:lstStyle>
          <a:p>
            <a:fld id="{59AF585C-AB1D-41F5-8A22-EE236ED1EB54}" type="datetimeFigureOut">
              <a:rPr lang="de-DE" smtClean="0"/>
              <a:pPr/>
              <a:t>17.06.2025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anose="020B0604030504040204" pitchFamily="34" charset="0"/>
              </a:defRPr>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anose="020B0604030504040204" pitchFamily="34" charset="0"/>
              </a:defRPr>
            </a:lvl1pPr>
          </a:lstStyle>
          <a:p>
            <a:fld id="{F6DADB82-A706-4784-AE8E-3965AD040C7C}" type="slidenum">
              <a:rPr lang="de-DE" smtClean="0"/>
              <a:pPr/>
              <a:t>‹#›</a:t>
            </a:fld>
            <a:endParaRPr lang="de-DE"/>
          </a:p>
        </p:txBody>
      </p:sp>
    </p:spTree>
    <p:extLst>
      <p:ext uri="{BB962C8B-B14F-4D97-AF65-F5344CB8AC3E}">
        <p14:creationId xmlns:p14="http://schemas.microsoft.com/office/powerpoint/2010/main" val="860537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200" b="0" i="0" kern="1200">
        <a:solidFill>
          <a:schemeClr val="tx1"/>
        </a:solidFill>
        <a:latin typeface="Verdana" panose="020B0604030504040204" pitchFamily="34" charset="0"/>
        <a:ea typeface="+mn-ea"/>
        <a:cs typeface="+mn-cs"/>
      </a:defRPr>
    </a:lvl2pPr>
    <a:lvl3pPr marL="914400" algn="l" defTabSz="914400" rtl="0" eaLnBrk="1" latinLnBrk="0" hangingPunct="1">
      <a:defRPr sz="1200" b="0" i="0" kern="1200">
        <a:solidFill>
          <a:schemeClr val="tx1"/>
        </a:solidFill>
        <a:latin typeface="Verdana" panose="020B0604030504040204" pitchFamily="34" charset="0"/>
        <a:ea typeface="+mn-ea"/>
        <a:cs typeface="+mn-cs"/>
      </a:defRPr>
    </a:lvl3pPr>
    <a:lvl4pPr marL="1371600" algn="l" defTabSz="914400" rtl="0" eaLnBrk="1" latinLnBrk="0" hangingPunct="1">
      <a:defRPr sz="1200" b="0" i="0" kern="1200">
        <a:solidFill>
          <a:schemeClr val="tx1"/>
        </a:solidFill>
        <a:latin typeface="Verdana" panose="020B0604030504040204" pitchFamily="34" charset="0"/>
        <a:ea typeface="+mn-ea"/>
        <a:cs typeface="+mn-cs"/>
      </a:defRPr>
    </a:lvl4pPr>
    <a:lvl5pPr marL="1828800" algn="l" defTabSz="914400" rtl="0" eaLnBrk="1" latinLnBrk="0" hangingPunct="1">
      <a:defRPr sz="1200" b="0" i="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link.springer.com/article/10.1007/s44192-025-00171-z#ref-CR35"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apa.org/pi/aids/resources/exchange/2019/01/continuum"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pPr/>
              <a:t>1</a:t>
            </a:fld>
            <a:endParaRPr lang="de-DE"/>
          </a:p>
        </p:txBody>
      </p:sp>
    </p:spTree>
    <p:extLst>
      <p:ext uri="{BB962C8B-B14F-4D97-AF65-F5344CB8AC3E}">
        <p14:creationId xmlns:p14="http://schemas.microsoft.com/office/powerpoint/2010/main" val="137946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675CB-05CD-B38F-ED78-B8E265AB4D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2F1B5-1DE6-0744-A454-A6602290D4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0DFB00-230B-4310-E9B7-9B8CBE4495B8}"/>
              </a:ext>
            </a:extLst>
          </p:cNvPr>
          <p:cNvSpPr>
            <a:spLocks noGrp="1"/>
          </p:cNvSpPr>
          <p:nvPr>
            <p:ph type="body" idx="1"/>
          </p:nvPr>
        </p:nvSpPr>
        <p:spPr/>
        <p:txBody>
          <a:bodyPr/>
          <a:lstStyle/>
          <a:p>
            <a:r>
              <a:rPr lang="en-US" sz="1800">
                <a:effectLst/>
                <a:latin typeface="Cambria" panose="02040503050406030204" pitchFamily="18" charset="0"/>
                <a:ea typeface="MS Mincho" panose="02020609040205080304" pitchFamily="49" charset="-128"/>
                <a:cs typeface="Cordia New" panose="020B0304020202020204" pitchFamily="34" charset="-34"/>
              </a:rPr>
              <a:t> - Factors such as housing, food insecurity, and transportation consistently affect HIV outcomes.</a:t>
            </a:r>
            <a:br>
              <a:rPr lang="en-US" sz="1800">
                <a:effectLst/>
                <a:latin typeface="Cambria" panose="02040503050406030204" pitchFamily="18" charset="0"/>
                <a:ea typeface="MS Mincho" panose="02020609040205080304" pitchFamily="49" charset="-128"/>
                <a:cs typeface="Cordia New" panose="020B0304020202020204" pitchFamily="34" charset="-34"/>
              </a:rPr>
            </a:br>
            <a:r>
              <a:rPr lang="en-US" sz="1800">
                <a:effectLst/>
                <a:latin typeface="Cambria" panose="02040503050406030204" pitchFamily="18" charset="0"/>
                <a:ea typeface="MS Mincho" panose="02020609040205080304" pitchFamily="49" charset="-128"/>
                <a:cs typeface="Cordia New" panose="020B0304020202020204" pitchFamily="34" charset="-34"/>
              </a:rPr>
              <a:t>   - Substance use intensifies vulnerabilities.</a:t>
            </a:r>
            <a:br>
              <a:rPr lang="en-US" sz="1800">
                <a:effectLst/>
                <a:latin typeface="Cambria" panose="02040503050406030204" pitchFamily="18" charset="0"/>
                <a:ea typeface="MS Mincho" panose="02020609040205080304" pitchFamily="49" charset="-128"/>
                <a:cs typeface="Cordia New" panose="020B0304020202020204" pitchFamily="34" charset="-34"/>
              </a:rPr>
            </a:br>
            <a:r>
              <a:rPr lang="en-US" sz="1800">
                <a:effectLst/>
                <a:latin typeface="Cambria" panose="02040503050406030204" pitchFamily="18" charset="0"/>
                <a:ea typeface="MS Mincho" panose="02020609040205080304" pitchFamily="49" charset="-128"/>
                <a:cs typeface="Cordia New" panose="020B0304020202020204" pitchFamily="34" charset="-34"/>
              </a:rPr>
              <a:t>   </a:t>
            </a:r>
            <a:endPar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r>
              <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rPr>
              <a:t>References</a:t>
            </a:r>
          </a:p>
          <a:p>
            <a:r>
              <a:rPr lang="en-US" sz="2800" b="0" i="0">
                <a:solidFill>
                  <a:srgbClr val="212121"/>
                </a:solidFill>
                <a:effectLst/>
                <a:latin typeface="BlinkMacSystemFont"/>
              </a:rPr>
              <a:t>Dombrowski JC, Corcorran MA, Carney T, Parczewski M, Gandhi M. The impact of homelessness and housing insecurity on HIV. Lancet HIV. 2025 Jun;12(6):e449-e458. </a:t>
            </a:r>
            <a:r>
              <a:rPr lang="en-US" sz="2800" b="0" i="0" err="1">
                <a:solidFill>
                  <a:srgbClr val="212121"/>
                </a:solidFill>
                <a:effectLst/>
                <a:latin typeface="BlinkMacSystemFont"/>
              </a:rPr>
              <a:t>doi</a:t>
            </a:r>
            <a:r>
              <a:rPr lang="en-US" sz="2800" b="0" i="0">
                <a:solidFill>
                  <a:srgbClr val="212121"/>
                </a:solidFill>
                <a:effectLst/>
                <a:latin typeface="BlinkMacSystemFont"/>
              </a:rPr>
              <a:t>: 10.1016/S2352-3018(25)00048-7. </a:t>
            </a:r>
            <a:r>
              <a:rPr lang="en-US" sz="2800" b="0" i="0" err="1">
                <a:solidFill>
                  <a:srgbClr val="212121"/>
                </a:solidFill>
                <a:effectLst/>
                <a:latin typeface="BlinkMacSystemFont"/>
              </a:rPr>
              <a:t>Epub</a:t>
            </a:r>
            <a:r>
              <a:rPr lang="en-US" sz="2800" b="0" i="0">
                <a:solidFill>
                  <a:srgbClr val="212121"/>
                </a:solidFill>
                <a:effectLst/>
                <a:latin typeface="BlinkMacSystemFont"/>
              </a:rPr>
              <a:t> 2025 Apr 25. PMID: 40294620.</a:t>
            </a:r>
            <a:endPar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endPar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r>
              <a:rPr lang="en-US" sz="2800" b="0" i="0">
                <a:solidFill>
                  <a:srgbClr val="212121"/>
                </a:solidFill>
                <a:effectLst/>
                <a:latin typeface="BlinkMacSystemFont"/>
              </a:rPr>
              <a:t>Avery A, Bitar Y, Hussey D, Hileman CO. Evaluating Connections Between Polysubstance Use, Social Drivers of Health, and Mental Health Symptoms in People With HIV. Open Forum Infect Dis. 2025 Apr 24;12(4):ofaf172. </a:t>
            </a:r>
            <a:r>
              <a:rPr lang="en-US" sz="2800" b="0" i="0" err="1">
                <a:solidFill>
                  <a:srgbClr val="212121"/>
                </a:solidFill>
                <a:effectLst/>
                <a:latin typeface="BlinkMacSystemFont"/>
              </a:rPr>
              <a:t>doi</a:t>
            </a:r>
            <a:r>
              <a:rPr lang="en-US" sz="2800" b="0" i="0">
                <a:solidFill>
                  <a:srgbClr val="212121"/>
                </a:solidFill>
                <a:effectLst/>
                <a:latin typeface="BlinkMacSystemFont"/>
              </a:rPr>
              <a:t>: 10.1093/</a:t>
            </a:r>
            <a:r>
              <a:rPr lang="en-US" sz="2800" b="0" i="0" err="1">
                <a:solidFill>
                  <a:srgbClr val="212121"/>
                </a:solidFill>
                <a:effectLst/>
                <a:latin typeface="BlinkMacSystemFont"/>
              </a:rPr>
              <a:t>ofid</a:t>
            </a:r>
            <a:r>
              <a:rPr lang="en-US" sz="2800" b="0" i="0">
                <a:solidFill>
                  <a:srgbClr val="212121"/>
                </a:solidFill>
                <a:effectLst/>
                <a:latin typeface="BlinkMacSystemFont"/>
              </a:rPr>
              <a:t>/ofaf172. PMID: 40290561; PMCID: PMC12024707.</a:t>
            </a: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212121"/>
                </a:solidFill>
                <a:effectLst/>
                <a:latin typeface="BlinkMacSystemFont"/>
              </a:rPr>
              <a:t>Ferede YA, Zeleke AM, Assefa GW, </a:t>
            </a:r>
            <a:r>
              <a:rPr lang="en-US" sz="1800" b="0" i="0" err="1">
                <a:solidFill>
                  <a:srgbClr val="212121"/>
                </a:solidFill>
                <a:effectLst/>
                <a:latin typeface="BlinkMacSystemFont"/>
              </a:rPr>
              <a:t>Nigate</a:t>
            </a:r>
            <a:r>
              <a:rPr lang="en-US" sz="1800" b="0" i="0">
                <a:solidFill>
                  <a:srgbClr val="212121"/>
                </a:solidFill>
                <a:effectLst/>
                <a:latin typeface="BlinkMacSystemFont"/>
              </a:rPr>
              <a:t> GK, Tassew WC. Depression and associated factors among human immunodeficiency virus-positive pregnant women in sub-Saharan Africa: systematic review and meta-analysis. AJOG Glob Rep. 2025 Mar 12;5(2):100475. </a:t>
            </a:r>
            <a:r>
              <a:rPr lang="en-US" sz="1800" b="0" i="0" err="1">
                <a:solidFill>
                  <a:srgbClr val="212121"/>
                </a:solidFill>
                <a:effectLst/>
                <a:latin typeface="BlinkMacSystemFont"/>
              </a:rPr>
              <a:t>doi</a:t>
            </a:r>
            <a:r>
              <a:rPr lang="en-US" sz="1800" b="0" i="0">
                <a:solidFill>
                  <a:srgbClr val="212121"/>
                </a:solidFill>
                <a:effectLst/>
                <a:latin typeface="BlinkMacSystemFont"/>
              </a:rPr>
              <a:t>: 10.1016/j.xagr.2025.100475. PMID: 40292351; PMCID: PMC12032315.</a:t>
            </a:r>
            <a:endPar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endPar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r>
              <a:rPr lang="en-US" sz="2800" b="0" i="0">
                <a:solidFill>
                  <a:srgbClr val="212121"/>
                </a:solidFill>
                <a:effectLst/>
                <a:latin typeface="BlinkMacSystemFont"/>
              </a:rPr>
              <a:t>Nguyen VHA, Tran TNA, Vu TT, Phan YTH, Nguyen TTN, Tran-Thien GP, Tran-Chi VL. The interplay of psychological distress, stigma, and social support in determining quality of life among Vietnamese people living with HIV. </a:t>
            </a:r>
            <a:r>
              <a:rPr lang="en-US" sz="2800" b="0" i="0" err="1">
                <a:solidFill>
                  <a:srgbClr val="212121"/>
                </a:solidFill>
                <a:effectLst/>
                <a:latin typeface="BlinkMacSystemFont"/>
              </a:rPr>
              <a:t>Discov</a:t>
            </a:r>
            <a:r>
              <a:rPr lang="en-US" sz="2800" b="0" i="0">
                <a:solidFill>
                  <a:srgbClr val="212121"/>
                </a:solidFill>
                <a:effectLst/>
                <a:latin typeface="BlinkMacSystemFont"/>
              </a:rPr>
              <a:t> Ment Health. 2025 Apr 7;5(1):48. </a:t>
            </a:r>
            <a:r>
              <a:rPr lang="en-US" sz="2800" b="0" i="0" err="1">
                <a:solidFill>
                  <a:srgbClr val="212121"/>
                </a:solidFill>
                <a:effectLst/>
                <a:latin typeface="BlinkMacSystemFont"/>
              </a:rPr>
              <a:t>doi</a:t>
            </a:r>
            <a:r>
              <a:rPr lang="en-US" sz="2800" b="0" i="0">
                <a:solidFill>
                  <a:srgbClr val="212121"/>
                </a:solidFill>
                <a:effectLst/>
                <a:latin typeface="BlinkMacSystemFont"/>
              </a:rPr>
              <a:t>: 10.1007/s44192-025-00171-z. PMID: 40192977; PMCID: PMC11977041.</a:t>
            </a:r>
          </a:p>
          <a:p>
            <a:endParaRPr lang="en-US" sz="2800" b="0" i="0">
              <a:solidFill>
                <a:srgbClr val="212121"/>
              </a:solidFill>
              <a:effectLst/>
              <a:latin typeface="BlinkMacSystemFont"/>
            </a:endParaRPr>
          </a:p>
          <a:p>
            <a:r>
              <a:rPr lang="en-US" sz="2800" b="0" i="0">
                <a:solidFill>
                  <a:srgbClr val="212121"/>
                </a:solidFill>
                <a:effectLst/>
                <a:latin typeface="BlinkMacSystemFont"/>
              </a:rPr>
              <a:t>This study supports prior research indicating a strong connection between anxiety, depression, and HIV stigma. PLWH who experience higher levels of anxiety and depressive symptoms tend to perceive greater stigma, often resulting in a negative self-image and increased emotional distress [36, 37]. This interplay between mental health and stigma is evident across diverse socio-demographic groups and is influenced by various contextual factors [36, 38]. Anxiety and depressive symptoms not only amplify the perception of stigma but also create a cyclical relationship, where stigma exacerbates mental health challenges, further increasing depressive and anxiety symptoms [37, 38]. These findings underscore the importance of addressing mental health as a critical component of interventions aimed at reducing HIV stigma.</a:t>
            </a:r>
          </a:p>
          <a:p>
            <a:endParaRPr lang="en-US" sz="2800"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solidFill>
                  <a:srgbClr val="212121"/>
                </a:solidFill>
                <a:effectLst/>
                <a:latin typeface="BlinkMacSystemFont"/>
              </a:rPr>
              <a:t>Thomas JP, Ballew W, Kwong MH. Black Women's Experiences Along the HIV Care Continuum in the United States: A Scoping Review. Health Equity. 2024 Sep 12;8(1):608-617. </a:t>
            </a:r>
            <a:r>
              <a:rPr lang="en-US" sz="2800" b="0" i="0" err="1">
                <a:solidFill>
                  <a:srgbClr val="212121"/>
                </a:solidFill>
                <a:effectLst/>
                <a:latin typeface="BlinkMacSystemFont"/>
              </a:rPr>
              <a:t>doi</a:t>
            </a:r>
            <a:r>
              <a:rPr lang="en-US" sz="2800" b="0" i="0">
                <a:solidFill>
                  <a:srgbClr val="212121"/>
                </a:solidFill>
                <a:effectLst/>
                <a:latin typeface="BlinkMacSystemFont"/>
              </a:rPr>
              <a:t>: 10.1089/heq.2024.0020. PMID: 40125386; PMCID: PMC11464859.</a:t>
            </a:r>
            <a:endParaRPr lang="en-US" sz="1800" b="0" i="0">
              <a:solidFill>
                <a:srgbClr val="212121"/>
              </a:solidFill>
              <a:effectLst/>
              <a:latin typeface="BlinkMacSystemFont"/>
            </a:endParaRPr>
          </a:p>
          <a:p>
            <a:endParaRPr lang="en-US" sz="2800" b="0" i="0">
              <a:solidFill>
                <a:srgbClr val="212121"/>
              </a:solidFill>
              <a:effectLst/>
              <a:latin typeface="BlinkMacSystemFont"/>
            </a:endParaRPr>
          </a:p>
          <a:p>
            <a:pPr>
              <a:buNone/>
            </a:pPr>
            <a:r>
              <a:rPr lang="en-US" sz="4000"/>
              <a:t>This review found that:</a:t>
            </a:r>
          </a:p>
          <a:p>
            <a:pPr>
              <a:buFont typeface="Arial" panose="020B0604020202020204" pitchFamily="34" charset="0"/>
              <a:buChar char="•"/>
            </a:pPr>
            <a:r>
              <a:rPr lang="en-US" sz="4000" b="1"/>
              <a:t>Discrimination, stigma, and poverty</a:t>
            </a:r>
            <a:r>
              <a:rPr lang="en-US" sz="4000"/>
              <a:t> intersect to create persistent disparities.</a:t>
            </a:r>
          </a:p>
          <a:p>
            <a:pPr>
              <a:buFont typeface="Arial" panose="020B0604020202020204" pitchFamily="34" charset="0"/>
              <a:buChar char="•"/>
            </a:pPr>
            <a:r>
              <a:rPr lang="en-US" sz="4000" b="1"/>
              <a:t>Healthcare navigation</a:t>
            </a:r>
            <a:r>
              <a:rPr lang="en-US" sz="4000"/>
              <a:t> challenges and </a:t>
            </a:r>
            <a:r>
              <a:rPr lang="en-US" sz="4000" b="1"/>
              <a:t>provider mistrust</a:t>
            </a:r>
            <a:r>
              <a:rPr lang="en-US" sz="4000"/>
              <a:t> reduce engagement.</a:t>
            </a:r>
          </a:p>
          <a:p>
            <a:endParaRPr lang="en-US" sz="2800" b="0" i="0">
              <a:solidFill>
                <a:srgbClr val="212121"/>
              </a:solidFill>
              <a:effectLst/>
              <a:latin typeface="BlinkMacSystemFont"/>
            </a:endParaRP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r>
              <a:rPr lang="en-US" sz="2800" b="0" i="0">
                <a:solidFill>
                  <a:srgbClr val="212121"/>
                </a:solidFill>
                <a:effectLst/>
                <a:latin typeface="BlinkMacSystemFont"/>
              </a:rPr>
              <a:t>Villacis-Alvarez E, Haworth-Brockman M, Maier K, Sobie C, </a:t>
            </a:r>
            <a:r>
              <a:rPr lang="en-US" sz="2800" b="0" i="0" err="1">
                <a:solidFill>
                  <a:srgbClr val="212121"/>
                </a:solidFill>
                <a:effectLst/>
                <a:latin typeface="BlinkMacSystemFont"/>
              </a:rPr>
              <a:t>Pashe</a:t>
            </a:r>
            <a:r>
              <a:rPr lang="en-US" sz="2800" b="0" i="0">
                <a:solidFill>
                  <a:srgbClr val="212121"/>
                </a:solidFill>
                <a:effectLst/>
                <a:latin typeface="BlinkMacSystemFont"/>
              </a:rPr>
              <a:t> H, </a:t>
            </a:r>
            <a:r>
              <a:rPr lang="en-US" sz="2800" b="0" i="0" err="1">
                <a:solidFill>
                  <a:srgbClr val="212121"/>
                </a:solidFill>
                <a:effectLst/>
                <a:latin typeface="BlinkMacSystemFont"/>
              </a:rPr>
              <a:t>Baliddawa</a:t>
            </a:r>
            <a:r>
              <a:rPr lang="en-US" sz="2800" b="0" i="0">
                <a:solidFill>
                  <a:srgbClr val="212121"/>
                </a:solidFill>
                <a:effectLst/>
                <a:latin typeface="BlinkMacSystemFont"/>
              </a:rPr>
              <a:t> J, Daniels N, Murdock R, Russell R, Dan C, Woodhouse F, Cusson S, Patrick L, </a:t>
            </a:r>
            <a:r>
              <a:rPr lang="en-US" sz="2800" b="0" i="0" err="1">
                <a:solidFill>
                  <a:srgbClr val="212121"/>
                </a:solidFill>
                <a:effectLst/>
                <a:latin typeface="BlinkMacSystemFont"/>
              </a:rPr>
              <a:t>Schenkels</a:t>
            </a:r>
            <a:r>
              <a:rPr lang="en-US" sz="2800" b="0" i="0">
                <a:solidFill>
                  <a:srgbClr val="212121"/>
                </a:solidFill>
                <a:effectLst/>
                <a:latin typeface="BlinkMacSystemFont"/>
              </a:rPr>
              <a:t> M, Payne M, Kasper K, </a:t>
            </a:r>
            <a:r>
              <a:rPr lang="en-US" sz="2800" b="0" i="0" err="1">
                <a:solidFill>
                  <a:srgbClr val="212121"/>
                </a:solidFill>
                <a:effectLst/>
                <a:latin typeface="BlinkMacSystemFont"/>
              </a:rPr>
              <a:t>MacKenzie</a:t>
            </a:r>
            <a:r>
              <a:rPr lang="en-US" sz="2800" b="0" i="0">
                <a:solidFill>
                  <a:srgbClr val="212121"/>
                </a:solidFill>
                <a:effectLst/>
                <a:latin typeface="BlinkMacSystemFont"/>
              </a:rPr>
              <a:t> LJ, Ireland L, Templeton K, Keynan Y, Rueda ZV. "Our needs, our priorities, listen to us!" recommendations for improving HIV prevention and the cascade of care from people living with HIV in Manitoba, Canada: a qualitative study. BMC Health Serv Res. 2025 Apr 23;25(1):587. </a:t>
            </a:r>
            <a:r>
              <a:rPr lang="en-US" sz="2800" b="0" i="0" err="1">
                <a:solidFill>
                  <a:srgbClr val="212121"/>
                </a:solidFill>
                <a:effectLst/>
                <a:latin typeface="BlinkMacSystemFont"/>
              </a:rPr>
              <a:t>doi</a:t>
            </a:r>
            <a:r>
              <a:rPr lang="en-US" sz="2800" b="0" i="0">
                <a:solidFill>
                  <a:srgbClr val="212121"/>
                </a:solidFill>
                <a:effectLst/>
                <a:latin typeface="BlinkMacSystemFont"/>
              </a:rPr>
              <a:t>: 10.1186/s12913-025-12645-5. PMID: 40270026; PMCID: PMC12016453.</a:t>
            </a: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r>
              <a:rPr lang="en-US" sz="2800" b="0" i="0">
                <a:solidFill>
                  <a:srgbClr val="212121"/>
                </a:solidFill>
                <a:effectLst/>
                <a:latin typeface="BlinkMacSystemFont"/>
              </a:rPr>
              <a:t>Lane BL, </a:t>
            </a:r>
            <a:r>
              <a:rPr lang="en-US" sz="2800" b="0" i="0" err="1">
                <a:solidFill>
                  <a:srgbClr val="212121"/>
                </a:solidFill>
                <a:effectLst/>
                <a:latin typeface="BlinkMacSystemFont"/>
              </a:rPr>
              <a:t>Sabuncu</a:t>
            </a:r>
            <a:r>
              <a:rPr lang="en-US" sz="2800" b="0" i="0">
                <a:solidFill>
                  <a:srgbClr val="212121"/>
                </a:solidFill>
                <a:effectLst/>
                <a:latin typeface="BlinkMacSystemFont"/>
              </a:rPr>
              <a:t> C, Yang Y, </a:t>
            </a:r>
            <a:r>
              <a:rPr lang="en-US" sz="2800" b="0" i="0" err="1">
                <a:solidFill>
                  <a:srgbClr val="212121"/>
                </a:solidFill>
                <a:effectLst/>
                <a:latin typeface="BlinkMacSystemFont"/>
              </a:rPr>
              <a:t>Okantey</a:t>
            </a:r>
            <a:r>
              <a:rPr lang="en-US" sz="2800" b="0" i="0">
                <a:solidFill>
                  <a:srgbClr val="212121"/>
                </a:solidFill>
                <a:effectLst/>
                <a:latin typeface="BlinkMacSystemFont"/>
              </a:rPr>
              <a:t> B, Campbell DN, Bryant TR, </a:t>
            </a:r>
            <a:r>
              <a:rPr lang="en-US" sz="2800" b="0" i="0" err="1">
                <a:solidFill>
                  <a:srgbClr val="212121"/>
                </a:solidFill>
                <a:effectLst/>
                <a:latin typeface="BlinkMacSystemFont"/>
              </a:rPr>
              <a:t>Sorkpor</a:t>
            </a:r>
            <a:r>
              <a:rPr lang="en-US" sz="2800" b="0" i="0">
                <a:solidFill>
                  <a:srgbClr val="212121"/>
                </a:solidFill>
                <a:effectLst/>
                <a:latin typeface="BlinkMacSystemFont"/>
              </a:rPr>
              <a:t> S, Millender E, Wong FY, Hall CDX. Discrimination and Mental Health Among Black and Latino People Living with HIV: Understanding the Role of Religion and Spirituality. AIDS </a:t>
            </a:r>
            <a:r>
              <a:rPr lang="en-US" sz="2800" b="0" i="0" err="1">
                <a:solidFill>
                  <a:srgbClr val="212121"/>
                </a:solidFill>
                <a:effectLst/>
                <a:latin typeface="BlinkMacSystemFont"/>
              </a:rPr>
              <a:t>Behav</a:t>
            </a:r>
            <a:r>
              <a:rPr lang="en-US" sz="2800" b="0" i="0">
                <a:solidFill>
                  <a:srgbClr val="212121"/>
                </a:solidFill>
                <a:effectLst/>
                <a:latin typeface="BlinkMacSystemFont"/>
              </a:rPr>
              <a:t>. 2025 Apr 17. </a:t>
            </a:r>
            <a:r>
              <a:rPr lang="en-US" sz="2800" b="0" i="0" err="1">
                <a:solidFill>
                  <a:srgbClr val="212121"/>
                </a:solidFill>
                <a:effectLst/>
                <a:latin typeface="BlinkMacSystemFont"/>
              </a:rPr>
              <a:t>doi</a:t>
            </a:r>
            <a:r>
              <a:rPr lang="en-US" sz="2800" b="0" i="0">
                <a:solidFill>
                  <a:srgbClr val="212121"/>
                </a:solidFill>
                <a:effectLst/>
                <a:latin typeface="BlinkMacSystemFont"/>
              </a:rPr>
              <a:t>: 10.1007/s10461-025-04720-z. </a:t>
            </a:r>
            <a:r>
              <a:rPr lang="en-US" sz="2800" b="0" i="0" err="1">
                <a:solidFill>
                  <a:srgbClr val="212121"/>
                </a:solidFill>
                <a:effectLst/>
                <a:latin typeface="BlinkMacSystemFont"/>
              </a:rPr>
              <a:t>Epub</a:t>
            </a:r>
            <a:r>
              <a:rPr lang="en-US" sz="2800" b="0" i="0">
                <a:solidFill>
                  <a:srgbClr val="212121"/>
                </a:solidFill>
                <a:effectLst/>
                <a:latin typeface="BlinkMacSystemFont"/>
              </a:rPr>
              <a:t> ahead of print. PMID: 40240721.</a:t>
            </a:r>
            <a:endPar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endParaRPr lang="en-CH"/>
          </a:p>
        </p:txBody>
      </p:sp>
      <p:sp>
        <p:nvSpPr>
          <p:cNvPr id="4" name="Slide Number Placeholder 3">
            <a:extLst>
              <a:ext uri="{FF2B5EF4-FFF2-40B4-BE49-F238E27FC236}">
                <a16:creationId xmlns:a16="http://schemas.microsoft.com/office/drawing/2014/main" id="{66B63E97-4C67-D296-7F40-21BBBE366CB9}"/>
              </a:ext>
            </a:extLst>
          </p:cNvPr>
          <p:cNvSpPr>
            <a:spLocks noGrp="1"/>
          </p:cNvSpPr>
          <p:nvPr>
            <p:ph type="sldNum" sz="quarter" idx="5"/>
          </p:nvPr>
        </p:nvSpPr>
        <p:spPr/>
        <p:txBody>
          <a:bodyPr/>
          <a:lstStyle/>
          <a:p>
            <a:fld id="{F6DADB82-A706-4784-AE8E-3965AD040C7C}" type="slidenum">
              <a:rPr lang="de-DE" smtClean="0"/>
              <a:pPr/>
              <a:t>12</a:t>
            </a:fld>
            <a:endParaRPr lang="de-DE"/>
          </a:p>
        </p:txBody>
      </p:sp>
    </p:spTree>
    <p:extLst>
      <p:ext uri="{BB962C8B-B14F-4D97-AF65-F5344CB8AC3E}">
        <p14:creationId xmlns:p14="http://schemas.microsoft.com/office/powerpoint/2010/main" val="278521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C2389-91A2-82EA-3A3A-510A7A5D9C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043025-36B8-BF49-3FA0-ACF200627A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7828F0-6242-9DA1-FE0D-227C29068558}"/>
              </a:ext>
            </a:extLst>
          </p:cNvPr>
          <p:cNvSpPr>
            <a:spLocks noGrp="1"/>
          </p:cNvSpPr>
          <p:nvPr>
            <p:ph type="body" idx="1"/>
          </p:nvPr>
        </p:nvSpPr>
        <p:spPr/>
        <p:txBody>
          <a:bodyPr/>
          <a:lstStyle/>
          <a:p>
            <a:r>
              <a:rPr lang="en-US" sz="1800">
                <a:effectLst/>
                <a:latin typeface="Cambria" panose="02040503050406030204" pitchFamily="18" charset="0"/>
                <a:ea typeface="MS Mincho" panose="02020609040205080304" pitchFamily="49" charset="-128"/>
                <a:cs typeface="Cordia New" panose="020B0304020202020204" pitchFamily="34" charset="-34"/>
              </a:rPr>
              <a:t> - PTSD, adverse childhood experiences, and geriatric vulnerabilities are common among people living with HIV</a:t>
            </a:r>
            <a:br>
              <a:rPr lang="en-US" sz="1800">
                <a:effectLst/>
                <a:latin typeface="Cambria" panose="02040503050406030204" pitchFamily="18" charset="0"/>
                <a:ea typeface="MS Mincho" panose="02020609040205080304" pitchFamily="49" charset="-128"/>
                <a:cs typeface="Cordia New" panose="020B0304020202020204" pitchFamily="34" charset="-34"/>
              </a:rPr>
            </a:br>
            <a:r>
              <a:rPr lang="en-US" sz="1800">
                <a:effectLst/>
                <a:latin typeface="Cambria" panose="02040503050406030204" pitchFamily="18" charset="0"/>
                <a:ea typeface="MS Mincho" panose="02020609040205080304" pitchFamily="49" charset="-128"/>
                <a:cs typeface="Cordia New" panose="020B0304020202020204" pitchFamily="34" charset="-34"/>
              </a:rPr>
              <a:t>   - High interest in </a:t>
            </a:r>
            <a:r>
              <a:rPr lang="en-US" sz="1800" err="1">
                <a:effectLst/>
                <a:latin typeface="Cambria" panose="02040503050406030204" pitchFamily="18" charset="0"/>
                <a:ea typeface="MS Mincho" panose="02020609040205080304" pitchFamily="49" charset="-128"/>
                <a:cs typeface="Cordia New" panose="020B0304020202020204" pitchFamily="34" charset="-34"/>
              </a:rPr>
              <a:t>PrEP</a:t>
            </a:r>
            <a:r>
              <a:rPr lang="en-US" sz="1800">
                <a:effectLst/>
                <a:latin typeface="Cambria" panose="02040503050406030204" pitchFamily="18" charset="0"/>
                <a:ea typeface="MS Mincho" panose="02020609040205080304" pitchFamily="49" charset="-128"/>
                <a:cs typeface="Cordia New" panose="020B0304020202020204" pitchFamily="34" charset="-34"/>
              </a:rPr>
              <a:t> exists in populations with unmet mental health needs, but uptake is low.</a:t>
            </a:r>
            <a:br>
              <a:rPr lang="en-US" sz="1800">
                <a:effectLst/>
                <a:latin typeface="Cambria" panose="02040503050406030204" pitchFamily="18" charset="0"/>
                <a:ea typeface="MS Mincho" panose="02020609040205080304" pitchFamily="49" charset="-128"/>
                <a:cs typeface="Cordia New" panose="020B0304020202020204" pitchFamily="34" charset="-34"/>
              </a:rPr>
            </a:br>
            <a:r>
              <a:rPr lang="en-US" sz="1800">
                <a:effectLst/>
                <a:latin typeface="Cambria" panose="02040503050406030204" pitchFamily="18" charset="0"/>
                <a:ea typeface="MS Mincho" panose="02020609040205080304" pitchFamily="49" charset="-128"/>
                <a:cs typeface="Cordia New" panose="020B0304020202020204" pitchFamily="34" charset="-34"/>
              </a:rPr>
              <a:t>   - Trauma-informed and integrated care models are essential future priorities.</a:t>
            </a:r>
          </a:p>
          <a:p>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r>
              <a:rPr lang="en-US" sz="1800">
                <a:effectLst/>
                <a:latin typeface="Cambria" panose="02040503050406030204" pitchFamily="18" charset="0"/>
                <a:ea typeface="MS Mincho" panose="02020609040205080304" pitchFamily="49" charset="-128"/>
                <a:cs typeface="Cordia New" panose="020B0304020202020204" pitchFamily="34" charset="-34"/>
              </a:rPr>
              <a:t>References</a:t>
            </a:r>
          </a:p>
          <a:p>
            <a:r>
              <a:rPr lang="en-US" b="0" i="0">
                <a:solidFill>
                  <a:srgbClr val="212121"/>
                </a:solidFill>
                <a:effectLst/>
                <a:latin typeface="BlinkMacSystemFont"/>
              </a:rPr>
              <a:t>Wiginton JM, Murray SM, Tobin K, Baral SD, Sanchez TH. Posttraumatic stress disorder symptomology among gay, bisexual, and other sexually minoritized cisgender men in the United States: A latent class analysis. SSM Ment Health. 2025 Jun;7:100390. </a:t>
            </a:r>
            <a:r>
              <a:rPr lang="en-US" b="0" i="0" err="1">
                <a:solidFill>
                  <a:srgbClr val="212121"/>
                </a:solidFill>
                <a:effectLst/>
                <a:latin typeface="BlinkMacSystemFont"/>
              </a:rPr>
              <a:t>doi</a:t>
            </a:r>
            <a:r>
              <a:rPr lang="en-US" b="0" i="0">
                <a:solidFill>
                  <a:srgbClr val="212121"/>
                </a:solidFill>
                <a:effectLst/>
                <a:latin typeface="BlinkMacSystemFont"/>
              </a:rPr>
              <a:t>: 10.1016/j.ssmmh.2025.100390. </a:t>
            </a:r>
            <a:r>
              <a:rPr lang="en-US" b="0" i="0" err="1">
                <a:solidFill>
                  <a:srgbClr val="212121"/>
                </a:solidFill>
                <a:effectLst/>
                <a:latin typeface="BlinkMacSystemFont"/>
              </a:rPr>
              <a:t>Epub</a:t>
            </a:r>
            <a:r>
              <a:rPr lang="en-US" b="0" i="0">
                <a:solidFill>
                  <a:srgbClr val="212121"/>
                </a:solidFill>
                <a:effectLst/>
                <a:latin typeface="BlinkMacSystemFont"/>
              </a:rPr>
              <a:t> 2025 Jan 4. PMID: 40196235; PMCID: PMC11972599.</a:t>
            </a:r>
          </a:p>
          <a:p>
            <a:endParaRPr lang="en-US" sz="1800" b="0" i="0">
              <a:solidFill>
                <a:srgbClr val="212121"/>
              </a:solidFill>
              <a:effectLst/>
              <a:latin typeface="BlinkMacSystemFont"/>
              <a:ea typeface="MS Mincho" panose="02020609040205080304" pitchFamily="49" charset="-128"/>
              <a:cs typeface="Cordia New" panose="020B0304020202020204" pitchFamily="34" charset="-34"/>
            </a:endParaRPr>
          </a:p>
          <a:p>
            <a:r>
              <a:rPr lang="en-US" sz="2800" b="0" i="0">
                <a:solidFill>
                  <a:srgbClr val="212121"/>
                </a:solidFill>
                <a:effectLst/>
                <a:latin typeface="BlinkMacSystemFont"/>
              </a:rPr>
              <a:t>Brown C, Ogochukwu E, Nkemjika S, </a:t>
            </a:r>
            <a:r>
              <a:rPr lang="en-US" sz="2800" b="0" i="0" err="1">
                <a:solidFill>
                  <a:srgbClr val="212121"/>
                </a:solidFill>
                <a:effectLst/>
                <a:latin typeface="BlinkMacSystemFont"/>
              </a:rPr>
              <a:t>Kambona</a:t>
            </a:r>
            <a:r>
              <a:rPr lang="en-US" sz="2800" b="0" i="0">
                <a:solidFill>
                  <a:srgbClr val="212121"/>
                </a:solidFill>
                <a:effectLst/>
                <a:latin typeface="BlinkMacSystemFont"/>
              </a:rPr>
              <a:t> C, Chiang L, Annor FB. Adverse childhood experiences, positive childhood experiences, suicidal thoughts or behaviors and psychological distress among Kenyan youth-an exploratory analysis of the 2019 Kenya Violence Against Children and Youth Survey (VACS). Child Abuse </a:t>
            </a:r>
            <a:r>
              <a:rPr lang="en-US" sz="2800" b="0" i="0" err="1">
                <a:solidFill>
                  <a:srgbClr val="212121"/>
                </a:solidFill>
                <a:effectLst/>
                <a:latin typeface="BlinkMacSystemFont"/>
              </a:rPr>
              <a:t>Negl</a:t>
            </a:r>
            <a:r>
              <a:rPr lang="en-US" sz="2800" b="0" i="0">
                <a:solidFill>
                  <a:srgbClr val="212121"/>
                </a:solidFill>
                <a:effectLst/>
                <a:latin typeface="BlinkMacSystemFont"/>
              </a:rPr>
              <a:t>. 2025 Jun;164:107470. </a:t>
            </a:r>
            <a:r>
              <a:rPr lang="en-US" sz="2800" b="0" i="0" err="1">
                <a:solidFill>
                  <a:srgbClr val="212121"/>
                </a:solidFill>
                <a:effectLst/>
                <a:latin typeface="BlinkMacSystemFont"/>
              </a:rPr>
              <a:t>doi</a:t>
            </a:r>
            <a:r>
              <a:rPr lang="en-US" sz="2800" b="0" i="0">
                <a:solidFill>
                  <a:srgbClr val="212121"/>
                </a:solidFill>
                <a:effectLst/>
                <a:latin typeface="BlinkMacSystemFont"/>
              </a:rPr>
              <a:t>: 10.1016/j.chiabu.2025.107470. </a:t>
            </a:r>
            <a:r>
              <a:rPr lang="en-US" sz="2800" b="0" i="0" err="1">
                <a:solidFill>
                  <a:srgbClr val="212121"/>
                </a:solidFill>
                <a:effectLst/>
                <a:latin typeface="BlinkMacSystemFont"/>
              </a:rPr>
              <a:t>Epub</a:t>
            </a:r>
            <a:r>
              <a:rPr lang="en-US" sz="2800" b="0" i="0">
                <a:solidFill>
                  <a:srgbClr val="212121"/>
                </a:solidFill>
                <a:effectLst/>
                <a:latin typeface="BlinkMacSystemFont"/>
              </a:rPr>
              <a:t> 2025 Apr 19. PMID: 40253914.</a:t>
            </a: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r>
              <a:rPr lang="en-US" sz="2800" b="0" i="0" err="1">
                <a:solidFill>
                  <a:srgbClr val="212121"/>
                </a:solidFill>
                <a:effectLst/>
                <a:latin typeface="BlinkMacSystemFont"/>
              </a:rPr>
              <a:t>Prakoeswa</a:t>
            </a:r>
            <a:r>
              <a:rPr lang="en-US" sz="2800" b="0" i="0">
                <a:solidFill>
                  <a:srgbClr val="212121"/>
                </a:solidFill>
                <a:effectLst/>
                <a:latin typeface="BlinkMacSystemFont"/>
              </a:rPr>
              <a:t> FRS, Maharani F, Bestari RS, Aisyah R, </a:t>
            </a:r>
            <a:r>
              <a:rPr lang="en-US" sz="2800" b="0" i="0" err="1">
                <a:solidFill>
                  <a:srgbClr val="212121"/>
                </a:solidFill>
                <a:effectLst/>
                <a:latin typeface="BlinkMacSystemFont"/>
              </a:rPr>
              <a:t>Ichsan</a:t>
            </a:r>
            <a:r>
              <a:rPr lang="en-US" sz="2800" b="0" i="0">
                <a:solidFill>
                  <a:srgbClr val="212121"/>
                </a:solidFill>
                <a:effectLst/>
                <a:latin typeface="BlinkMacSystemFont"/>
              </a:rPr>
              <a:t> B, </a:t>
            </a:r>
            <a:r>
              <a:rPr lang="en-US" sz="2800" b="0" i="0" err="1">
                <a:solidFill>
                  <a:srgbClr val="212121"/>
                </a:solidFill>
                <a:effectLst/>
                <a:latin typeface="BlinkMacSystemFont"/>
              </a:rPr>
              <a:t>Nursanto</a:t>
            </a:r>
            <a:r>
              <a:rPr lang="en-US" sz="2800" b="0" i="0">
                <a:solidFill>
                  <a:srgbClr val="212121"/>
                </a:solidFill>
                <a:effectLst/>
                <a:latin typeface="BlinkMacSystemFont"/>
              </a:rPr>
              <a:t> D, </a:t>
            </a:r>
            <a:r>
              <a:rPr lang="en-US" sz="2800" b="0" i="0" err="1">
                <a:solidFill>
                  <a:srgbClr val="212121"/>
                </a:solidFill>
                <a:effectLst/>
                <a:latin typeface="BlinkMacSystemFont"/>
              </a:rPr>
              <a:t>Listiansyah</a:t>
            </a:r>
            <a:r>
              <a:rPr lang="en-US" sz="2800" b="0" i="0">
                <a:solidFill>
                  <a:srgbClr val="212121"/>
                </a:solidFill>
                <a:effectLst/>
                <a:latin typeface="BlinkMacSystemFont"/>
              </a:rPr>
              <a:t> R, </a:t>
            </a:r>
            <a:r>
              <a:rPr lang="en-US" sz="2800" b="0" i="0" err="1">
                <a:solidFill>
                  <a:srgbClr val="212121"/>
                </a:solidFill>
                <a:effectLst/>
                <a:latin typeface="BlinkMacSystemFont"/>
              </a:rPr>
              <a:t>Tuanaya</a:t>
            </a:r>
            <a:r>
              <a:rPr lang="en-US" sz="2800" b="0" i="0">
                <a:solidFill>
                  <a:srgbClr val="212121"/>
                </a:solidFill>
                <a:effectLst/>
                <a:latin typeface="BlinkMacSystemFont"/>
              </a:rPr>
              <a:t> MRN. Aging and HIV: Recent Findings in Contributing Factors. AIDS Res Treat. 2025 Apr 11;2025:8814760. </a:t>
            </a:r>
            <a:r>
              <a:rPr lang="en-US" sz="2800" b="0" i="0" err="1">
                <a:solidFill>
                  <a:srgbClr val="212121"/>
                </a:solidFill>
                <a:effectLst/>
                <a:latin typeface="BlinkMacSystemFont"/>
              </a:rPr>
              <a:t>doi</a:t>
            </a:r>
            <a:r>
              <a:rPr lang="en-US" sz="2800" b="0" i="0">
                <a:solidFill>
                  <a:srgbClr val="212121"/>
                </a:solidFill>
                <a:effectLst/>
                <a:latin typeface="BlinkMacSystemFont"/>
              </a:rPr>
              <a:t>: 10.1155/</a:t>
            </a:r>
            <a:r>
              <a:rPr lang="en-US" sz="2800" b="0" i="0" err="1">
                <a:solidFill>
                  <a:srgbClr val="212121"/>
                </a:solidFill>
                <a:effectLst/>
                <a:latin typeface="BlinkMacSystemFont"/>
              </a:rPr>
              <a:t>arat</a:t>
            </a:r>
            <a:r>
              <a:rPr lang="en-US" sz="2800" b="0" i="0">
                <a:solidFill>
                  <a:srgbClr val="212121"/>
                </a:solidFill>
                <a:effectLst/>
                <a:latin typeface="BlinkMacSystemFont"/>
              </a:rPr>
              <a:t>/8814760. PMID: 40255985; PMCID: PMC12008487.</a:t>
            </a: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r>
              <a:rPr lang="en-US" sz="4000" b="0" i="0">
                <a:solidFill>
                  <a:srgbClr val="212121"/>
                </a:solidFill>
                <a:effectLst/>
                <a:latin typeface="BlinkMacSystemFont"/>
              </a:rPr>
              <a:t>Bunting SR, Feinstein BA, Wilson A, Rivera J, Ehsan DA, Hazra A. Preferences for </a:t>
            </a:r>
            <a:r>
              <a:rPr lang="en-US" sz="4000" b="0" i="0" err="1">
                <a:solidFill>
                  <a:srgbClr val="212121"/>
                </a:solidFill>
                <a:effectLst/>
                <a:latin typeface="BlinkMacSystemFont"/>
              </a:rPr>
              <a:t>PrEP</a:t>
            </a:r>
            <a:r>
              <a:rPr lang="en-US" sz="4000" b="0" i="0">
                <a:solidFill>
                  <a:srgbClr val="212121"/>
                </a:solidFill>
                <a:effectLst/>
                <a:latin typeface="BlinkMacSystemFont"/>
              </a:rPr>
              <a:t> Implementation and Engagement in the HIV Pre-Exposure Prophylaxis (</a:t>
            </a:r>
            <a:r>
              <a:rPr lang="en-US" sz="4000" b="0" i="0" err="1">
                <a:solidFill>
                  <a:srgbClr val="212121"/>
                </a:solidFill>
                <a:effectLst/>
                <a:latin typeface="BlinkMacSystemFont"/>
              </a:rPr>
              <a:t>PrEP</a:t>
            </a:r>
            <a:r>
              <a:rPr lang="en-US" sz="4000" b="0" i="0">
                <a:solidFill>
                  <a:srgbClr val="212121"/>
                </a:solidFill>
                <a:effectLst/>
                <a:latin typeface="BlinkMacSystemFont"/>
              </a:rPr>
              <a:t>) Care Continuum among Patients Receiving Psychiatric Care in an Ending the HIV Epidemic Priority County. J Acquir Immune </a:t>
            </a:r>
            <a:r>
              <a:rPr lang="en-US" sz="4000" b="0" i="0" err="1">
                <a:solidFill>
                  <a:srgbClr val="212121"/>
                </a:solidFill>
                <a:effectLst/>
                <a:latin typeface="BlinkMacSystemFont"/>
              </a:rPr>
              <a:t>Defic</a:t>
            </a:r>
            <a:r>
              <a:rPr lang="en-US" sz="4000" b="0" i="0">
                <a:solidFill>
                  <a:srgbClr val="212121"/>
                </a:solidFill>
                <a:effectLst/>
                <a:latin typeface="BlinkMacSystemFont"/>
              </a:rPr>
              <a:t> Syndr. 2025 Apr 7. </a:t>
            </a:r>
            <a:r>
              <a:rPr lang="en-US" sz="4000" b="0" i="0" err="1">
                <a:solidFill>
                  <a:srgbClr val="212121"/>
                </a:solidFill>
                <a:effectLst/>
                <a:latin typeface="BlinkMacSystemFont"/>
              </a:rPr>
              <a:t>doi</a:t>
            </a:r>
            <a:r>
              <a:rPr lang="en-US" sz="4000" b="0" i="0">
                <a:solidFill>
                  <a:srgbClr val="212121"/>
                </a:solidFill>
                <a:effectLst/>
                <a:latin typeface="BlinkMacSystemFont"/>
              </a:rPr>
              <a:t>: 10.1097/QAI.0000000000003675. </a:t>
            </a:r>
            <a:r>
              <a:rPr lang="en-US" sz="4000" b="0" i="0" err="1">
                <a:solidFill>
                  <a:srgbClr val="212121"/>
                </a:solidFill>
                <a:effectLst/>
                <a:latin typeface="BlinkMacSystemFont"/>
              </a:rPr>
              <a:t>Epub</a:t>
            </a:r>
            <a:r>
              <a:rPr lang="en-US" sz="4000" b="0" i="0">
                <a:solidFill>
                  <a:srgbClr val="212121"/>
                </a:solidFill>
                <a:effectLst/>
                <a:latin typeface="BlinkMacSystemFont"/>
              </a:rPr>
              <a:t> ahead of print. PMID: 40192780.</a:t>
            </a:r>
          </a:p>
          <a:p>
            <a:endParaRPr lang="en-US" sz="4000" b="0" i="0">
              <a:solidFill>
                <a:srgbClr val="212121"/>
              </a:solidFill>
              <a:effectLst/>
              <a:latin typeface="BlinkMacSystemFont"/>
              <a:ea typeface="MS Mincho" panose="02020609040205080304" pitchFamily="49" charset="-128"/>
              <a:cs typeface="Cordia New" panose="020B0304020202020204"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solidFill>
                  <a:srgbClr val="212121"/>
                </a:solidFill>
                <a:effectLst/>
                <a:latin typeface="BlinkMacSystemFont"/>
              </a:rPr>
              <a:t>Tseng TY, Mitchell MM, Chander G, </a:t>
            </a:r>
            <a:r>
              <a:rPr lang="en-US" sz="2800" b="0" i="0" err="1">
                <a:solidFill>
                  <a:srgbClr val="212121"/>
                </a:solidFill>
                <a:effectLst/>
                <a:latin typeface="BlinkMacSystemFont"/>
              </a:rPr>
              <a:t>Latkin</a:t>
            </a:r>
            <a:r>
              <a:rPr lang="en-US" sz="2800" b="0" i="0">
                <a:solidFill>
                  <a:srgbClr val="212121"/>
                </a:solidFill>
                <a:effectLst/>
                <a:latin typeface="BlinkMacSystemFont"/>
              </a:rPr>
              <a:t> C, Kennedy C, Borison SI, Son C, Knowlton AR. Quality of Life among Predominately African Americans with HIV Who Use Drugs: The Role of Patient-Provider Engagement in Mediating the Impacts of Depression and Healthcare Discrimination. AIDS </a:t>
            </a:r>
            <a:r>
              <a:rPr lang="en-US" sz="2800" b="0" i="0" err="1">
                <a:solidFill>
                  <a:srgbClr val="212121"/>
                </a:solidFill>
                <a:effectLst/>
                <a:latin typeface="BlinkMacSystemFont"/>
              </a:rPr>
              <a:t>Behav</a:t>
            </a:r>
            <a:r>
              <a:rPr lang="en-US" sz="2800" b="0" i="0">
                <a:solidFill>
                  <a:srgbClr val="212121"/>
                </a:solidFill>
                <a:effectLst/>
                <a:latin typeface="BlinkMacSystemFont"/>
              </a:rPr>
              <a:t>. 2025 Apr 17. </a:t>
            </a:r>
            <a:r>
              <a:rPr lang="en-US" sz="2800" b="0" i="0" err="1">
                <a:solidFill>
                  <a:srgbClr val="212121"/>
                </a:solidFill>
                <a:effectLst/>
                <a:latin typeface="BlinkMacSystemFont"/>
              </a:rPr>
              <a:t>doi</a:t>
            </a:r>
            <a:r>
              <a:rPr lang="en-US" sz="2800" b="0" i="0">
                <a:solidFill>
                  <a:srgbClr val="212121"/>
                </a:solidFill>
                <a:effectLst/>
                <a:latin typeface="BlinkMacSystemFont"/>
              </a:rPr>
              <a:t>: 10.1007/s10461-025-04717-8. </a:t>
            </a:r>
            <a:r>
              <a:rPr lang="en-US" sz="2800" b="0" i="0" err="1">
                <a:solidFill>
                  <a:srgbClr val="212121"/>
                </a:solidFill>
                <a:effectLst/>
                <a:latin typeface="BlinkMacSystemFont"/>
              </a:rPr>
              <a:t>Epub</a:t>
            </a:r>
            <a:r>
              <a:rPr lang="en-US" sz="2800" b="0" i="0">
                <a:solidFill>
                  <a:srgbClr val="212121"/>
                </a:solidFill>
                <a:effectLst/>
                <a:latin typeface="BlinkMacSystemFont"/>
              </a:rPr>
              <a:t> ahead of print. PMID: 40240720.</a:t>
            </a: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endPar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endPar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endParaRPr lang="en-CH"/>
          </a:p>
        </p:txBody>
      </p:sp>
      <p:sp>
        <p:nvSpPr>
          <p:cNvPr id="4" name="Slide Number Placeholder 3">
            <a:extLst>
              <a:ext uri="{FF2B5EF4-FFF2-40B4-BE49-F238E27FC236}">
                <a16:creationId xmlns:a16="http://schemas.microsoft.com/office/drawing/2014/main" id="{5E698E40-78DB-56C3-F5DC-61BC33928DEA}"/>
              </a:ext>
            </a:extLst>
          </p:cNvPr>
          <p:cNvSpPr>
            <a:spLocks noGrp="1"/>
          </p:cNvSpPr>
          <p:nvPr>
            <p:ph type="sldNum" sz="quarter" idx="5"/>
          </p:nvPr>
        </p:nvSpPr>
        <p:spPr/>
        <p:txBody>
          <a:bodyPr/>
          <a:lstStyle/>
          <a:p>
            <a:fld id="{F6DADB82-A706-4784-AE8E-3965AD040C7C}" type="slidenum">
              <a:rPr lang="de-DE" smtClean="0"/>
              <a:pPr/>
              <a:t>13</a:t>
            </a:fld>
            <a:endParaRPr lang="de-DE"/>
          </a:p>
        </p:txBody>
      </p:sp>
    </p:spTree>
    <p:extLst>
      <p:ext uri="{BB962C8B-B14F-4D97-AF65-F5344CB8AC3E}">
        <p14:creationId xmlns:p14="http://schemas.microsoft.com/office/powerpoint/2010/main" val="3919192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F66D6-42F1-6567-349E-3DE707BABB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BE2BBA-FB0C-1FEA-AD84-23D1C9D42B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6648E-7141-3BA5-8C98-4C2C745678E0}"/>
              </a:ext>
            </a:extLst>
          </p:cNvPr>
          <p:cNvSpPr>
            <a:spLocks noGrp="1"/>
          </p:cNvSpPr>
          <p:nvPr>
            <p:ph type="body" idx="1"/>
          </p:nvPr>
        </p:nvSpPr>
        <p:spPr/>
        <p:txBody>
          <a:bodyPr/>
          <a:lstStyle/>
          <a:p>
            <a:r>
              <a:rPr lang="en-US" sz="1800">
                <a:effectLst/>
                <a:latin typeface="Cambria" panose="02040503050406030204" pitchFamily="18" charset="0"/>
                <a:ea typeface="MS Mincho" panose="02020609040205080304" pitchFamily="49" charset="-128"/>
                <a:cs typeface="Cordia New" panose="020B0304020202020204" pitchFamily="34" charset="-34"/>
              </a:rPr>
              <a:t>   - Evidence supports the use of CBT-based self-help, peer-led models, telemedicine and mHealth to address mental health symptoms.</a:t>
            </a:r>
            <a:br>
              <a:rPr lang="en-US" sz="1800">
                <a:effectLst/>
                <a:latin typeface="Cambria" panose="02040503050406030204" pitchFamily="18" charset="0"/>
                <a:ea typeface="MS Mincho" panose="02020609040205080304" pitchFamily="49" charset="-128"/>
                <a:cs typeface="Cordia New" panose="020B0304020202020204" pitchFamily="34" charset="-34"/>
              </a:rPr>
            </a:br>
            <a:r>
              <a:rPr lang="en-US" sz="1800">
                <a:effectLst/>
                <a:latin typeface="Cambria" panose="02040503050406030204" pitchFamily="18" charset="0"/>
                <a:ea typeface="MS Mincho" panose="02020609040205080304" pitchFamily="49" charset="-128"/>
                <a:cs typeface="Cordia New" panose="020B0304020202020204" pitchFamily="34" charset="-34"/>
              </a:rPr>
              <a:t>   - Interventions show promise in low-resource settings and marginalized populations.</a:t>
            </a:r>
            <a:br>
              <a:rPr lang="en-US" sz="1800">
                <a:effectLst/>
                <a:latin typeface="Cambria" panose="02040503050406030204" pitchFamily="18" charset="0"/>
                <a:ea typeface="MS Mincho" panose="02020609040205080304" pitchFamily="49" charset="-128"/>
                <a:cs typeface="Cordia New" panose="020B0304020202020204" pitchFamily="34" charset="-34"/>
              </a:rPr>
            </a:br>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pPr>
              <a:buNone/>
            </a:pPr>
            <a:r>
              <a:rPr lang="en-US" sz="2800" b="1"/>
              <a:t>mHealth</a:t>
            </a:r>
            <a:r>
              <a:rPr lang="en-US" sz="2800"/>
              <a:t>, or </a:t>
            </a:r>
            <a:r>
              <a:rPr lang="en-US" sz="2800" b="1"/>
              <a:t>mobile health</a:t>
            </a:r>
            <a:r>
              <a:rPr lang="en-US" sz="2800"/>
              <a:t>, refers to the use of </a:t>
            </a:r>
            <a:r>
              <a:rPr lang="en-US" sz="2800" b="1"/>
              <a:t>mobile devices and wireless technologies</a:t>
            </a:r>
            <a:r>
              <a:rPr lang="en-US" sz="2800"/>
              <a:t> to support health-related services, information, and interventions. It’s a subset of eHealth and includes tools like:</a:t>
            </a:r>
          </a:p>
          <a:p>
            <a:pPr>
              <a:buFont typeface="Arial" panose="020B0604020202020204" pitchFamily="34" charset="0"/>
              <a:buChar char="•"/>
            </a:pPr>
            <a:r>
              <a:rPr lang="en-US" sz="2800" b="1"/>
              <a:t>Mobile apps</a:t>
            </a:r>
            <a:r>
              <a:rPr lang="en-US" sz="2800"/>
              <a:t> for managing medications, symptoms, or chronic diseases (e.g., HIV, diabetes)</a:t>
            </a:r>
          </a:p>
          <a:p>
            <a:pPr>
              <a:buFont typeface="Arial" panose="020B0604020202020204" pitchFamily="34" charset="0"/>
              <a:buChar char="•"/>
            </a:pPr>
            <a:r>
              <a:rPr lang="en-US" sz="2800" b="1"/>
              <a:t>SMS text reminders</a:t>
            </a:r>
            <a:r>
              <a:rPr lang="en-US" sz="2800"/>
              <a:t> for appointments or medication adherence</a:t>
            </a:r>
          </a:p>
          <a:p>
            <a:pPr>
              <a:buFont typeface="Arial" panose="020B0604020202020204" pitchFamily="34" charset="0"/>
              <a:buChar char="•"/>
            </a:pPr>
            <a:r>
              <a:rPr lang="en-US" sz="2800" b="1"/>
              <a:t>Telehealth via smartphones</a:t>
            </a:r>
            <a:r>
              <a:rPr lang="en-US" sz="2800"/>
              <a:t>, including video consultations</a:t>
            </a:r>
          </a:p>
          <a:p>
            <a:pPr>
              <a:buFont typeface="Arial" panose="020B0604020202020204" pitchFamily="34" charset="0"/>
              <a:buChar char="•"/>
            </a:pPr>
            <a:r>
              <a:rPr lang="en-US" sz="2800" b="1"/>
              <a:t>Wearable devices</a:t>
            </a:r>
            <a:r>
              <a:rPr lang="en-US" sz="2800"/>
              <a:t> that track health metrics (e.g., heart rate, physical activity)</a:t>
            </a:r>
          </a:p>
          <a:p>
            <a:pPr>
              <a:buFont typeface="Arial" panose="020B0604020202020204" pitchFamily="34" charset="0"/>
              <a:buChar char="•"/>
            </a:pPr>
            <a:r>
              <a:rPr lang="en-US" sz="2800" b="1"/>
              <a:t>Data collection tools</a:t>
            </a:r>
            <a:r>
              <a:rPr lang="en-US" sz="2800"/>
              <a:t> used in remote or underserved areas</a:t>
            </a:r>
          </a:p>
          <a:p>
            <a:pPr>
              <a:buNone/>
            </a:pPr>
            <a:r>
              <a:rPr lang="en-US" sz="2800"/>
              <a:t>In the context of HIV and mental health, mHealth often supports:</a:t>
            </a:r>
          </a:p>
          <a:p>
            <a:pPr>
              <a:buFont typeface="Arial" panose="020B0604020202020204" pitchFamily="34" charset="0"/>
              <a:buChar char="•"/>
            </a:pPr>
            <a:r>
              <a:rPr lang="en-US" sz="2800"/>
              <a:t>Treatment adherence (reminders, education)</a:t>
            </a:r>
          </a:p>
          <a:p>
            <a:pPr>
              <a:buFont typeface="Arial" panose="020B0604020202020204" pitchFamily="34" charset="0"/>
              <a:buChar char="•"/>
            </a:pPr>
            <a:r>
              <a:rPr lang="en-US" sz="2800"/>
              <a:t>Mental health check-ins (mood tracking, self-help tools)</a:t>
            </a:r>
          </a:p>
          <a:p>
            <a:pPr>
              <a:buFont typeface="Arial" panose="020B0604020202020204" pitchFamily="34" charset="0"/>
              <a:buChar char="•"/>
            </a:pPr>
            <a:r>
              <a:rPr lang="en-US" sz="2800"/>
              <a:t>Appointment scheduling</a:t>
            </a:r>
          </a:p>
          <a:p>
            <a:pPr>
              <a:buFont typeface="Arial" panose="020B0604020202020204" pitchFamily="34" charset="0"/>
              <a:buChar char="•"/>
            </a:pPr>
            <a:r>
              <a:rPr lang="en-US" sz="2800"/>
              <a:t>Real-time communication with providers</a:t>
            </a:r>
          </a:p>
          <a:p>
            <a:r>
              <a:rPr lang="en-US" sz="2800"/>
              <a:t>mHealth is especially valuable in </a:t>
            </a:r>
            <a:r>
              <a:rPr lang="en-US" sz="2800" b="1"/>
              <a:t>low-resource or remote settings</a:t>
            </a:r>
            <a:r>
              <a:rPr lang="en-US" sz="2800"/>
              <a:t>, where traditional healthcare infrastructure is limited but mobile phone access is widespread.</a:t>
            </a:r>
          </a:p>
          <a:p>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r>
              <a:rPr lang="en-US" sz="1800">
                <a:effectLst/>
                <a:latin typeface="Cambria" panose="02040503050406030204" pitchFamily="18" charset="0"/>
                <a:ea typeface="MS Mincho" panose="02020609040205080304" pitchFamily="49" charset="-128"/>
                <a:cs typeface="Cordia New" panose="020B0304020202020204" pitchFamily="34" charset="-34"/>
              </a:rPr>
              <a:t>References</a:t>
            </a:r>
          </a:p>
          <a:p>
            <a:r>
              <a:rPr lang="en-US" sz="2800" b="0" i="0" err="1">
                <a:solidFill>
                  <a:srgbClr val="212121"/>
                </a:solidFill>
                <a:effectLst/>
                <a:latin typeface="BlinkMacSystemFont"/>
              </a:rPr>
              <a:t>Vavani</a:t>
            </a:r>
            <a:r>
              <a:rPr lang="en-US" sz="2800" b="0" i="0">
                <a:solidFill>
                  <a:srgbClr val="212121"/>
                </a:solidFill>
                <a:effectLst/>
                <a:latin typeface="BlinkMacSystemFont"/>
              </a:rPr>
              <a:t> B, </a:t>
            </a:r>
            <a:r>
              <a:rPr lang="en-US" sz="2800" b="0" i="0" err="1">
                <a:solidFill>
                  <a:srgbClr val="212121"/>
                </a:solidFill>
                <a:effectLst/>
                <a:latin typeface="BlinkMacSystemFont"/>
              </a:rPr>
              <a:t>Garnefski</a:t>
            </a:r>
            <a:r>
              <a:rPr lang="en-US" sz="2800" b="0" i="0">
                <a:solidFill>
                  <a:srgbClr val="212121"/>
                </a:solidFill>
                <a:effectLst/>
                <a:latin typeface="BlinkMacSystemFont"/>
              </a:rPr>
              <a:t> N, van </a:t>
            </a:r>
            <a:r>
              <a:rPr lang="en-US" sz="2800" b="0" i="0" err="1">
                <a:solidFill>
                  <a:srgbClr val="212121"/>
                </a:solidFill>
                <a:effectLst/>
                <a:latin typeface="BlinkMacSystemFont"/>
              </a:rPr>
              <a:t>Luenen</a:t>
            </a:r>
            <a:r>
              <a:rPr lang="en-US" sz="2800" b="0" i="0">
                <a:solidFill>
                  <a:srgbClr val="212121"/>
                </a:solidFill>
                <a:effectLst/>
                <a:latin typeface="BlinkMacSystemFont"/>
              </a:rPr>
              <a:t> S, Dusseldorp E, Amone-</a:t>
            </a:r>
            <a:r>
              <a:rPr lang="en-US" sz="2800" b="0" i="0" err="1">
                <a:solidFill>
                  <a:srgbClr val="212121"/>
                </a:solidFill>
                <a:effectLst/>
                <a:latin typeface="BlinkMacSystemFont"/>
              </a:rPr>
              <a:t>P'Olak</a:t>
            </a:r>
            <a:r>
              <a:rPr lang="en-US" sz="2800" b="0" i="0">
                <a:solidFill>
                  <a:srgbClr val="212121"/>
                </a:solidFill>
                <a:effectLst/>
                <a:latin typeface="BlinkMacSystemFont"/>
              </a:rPr>
              <a:t> K, </a:t>
            </a:r>
            <a:r>
              <a:rPr lang="en-US" sz="2800" b="0" i="0" err="1">
                <a:solidFill>
                  <a:srgbClr val="212121"/>
                </a:solidFill>
                <a:effectLst/>
                <a:latin typeface="BlinkMacSystemFont"/>
              </a:rPr>
              <a:t>Spinhoven</a:t>
            </a:r>
            <a:r>
              <a:rPr lang="en-US" sz="2800" b="0" i="0">
                <a:solidFill>
                  <a:srgbClr val="212121"/>
                </a:solidFill>
                <a:effectLst/>
                <a:latin typeface="BlinkMacSystemFont"/>
              </a:rPr>
              <a:t> P, </a:t>
            </a:r>
            <a:r>
              <a:rPr lang="en-US" sz="2800" b="0" i="0" err="1">
                <a:solidFill>
                  <a:srgbClr val="212121"/>
                </a:solidFill>
                <a:effectLst/>
                <a:latin typeface="BlinkMacSystemFont"/>
              </a:rPr>
              <a:t>Kraaij</a:t>
            </a:r>
            <a:r>
              <a:rPr lang="en-US" sz="2800" b="0" i="0">
                <a:solidFill>
                  <a:srgbClr val="212121"/>
                </a:solidFill>
                <a:effectLst/>
                <a:latin typeface="BlinkMacSystemFont"/>
              </a:rPr>
              <a:t> V. A Booklet Self-Help Intervention for People Living with HIV and Depressive Symptoms in Botswana: A Randomized Controlled Trial. AIDS </a:t>
            </a:r>
            <a:r>
              <a:rPr lang="en-US" sz="2800" b="0" i="0" err="1">
                <a:solidFill>
                  <a:srgbClr val="212121"/>
                </a:solidFill>
                <a:effectLst/>
                <a:latin typeface="BlinkMacSystemFont"/>
              </a:rPr>
              <a:t>Behav</a:t>
            </a:r>
            <a:r>
              <a:rPr lang="en-US" sz="2800" b="0" i="0">
                <a:solidFill>
                  <a:srgbClr val="212121"/>
                </a:solidFill>
                <a:effectLst/>
                <a:latin typeface="BlinkMacSystemFont"/>
              </a:rPr>
              <a:t>. 2025 Apr 29. </a:t>
            </a:r>
            <a:r>
              <a:rPr lang="en-US" sz="2800" b="0" i="0" err="1">
                <a:solidFill>
                  <a:srgbClr val="212121"/>
                </a:solidFill>
                <a:effectLst/>
                <a:latin typeface="BlinkMacSystemFont"/>
              </a:rPr>
              <a:t>doi</a:t>
            </a:r>
            <a:r>
              <a:rPr lang="en-US" sz="2800" b="0" i="0">
                <a:solidFill>
                  <a:srgbClr val="212121"/>
                </a:solidFill>
                <a:effectLst/>
                <a:latin typeface="BlinkMacSystemFont"/>
              </a:rPr>
              <a:t>: 10.1007/s10461-025-04742-7. </a:t>
            </a:r>
            <a:r>
              <a:rPr lang="en-US" sz="2800" b="0" i="0" err="1">
                <a:solidFill>
                  <a:srgbClr val="212121"/>
                </a:solidFill>
                <a:effectLst/>
                <a:latin typeface="BlinkMacSystemFont"/>
              </a:rPr>
              <a:t>Epub</a:t>
            </a:r>
            <a:r>
              <a:rPr lang="en-US" sz="2800" b="0" i="0">
                <a:solidFill>
                  <a:srgbClr val="212121"/>
                </a:solidFill>
                <a:effectLst/>
                <a:latin typeface="BlinkMacSystemFont"/>
              </a:rPr>
              <a:t> ahead of print. PMID: 40299259.</a:t>
            </a: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r>
              <a:rPr lang="en-US" sz="2800" b="0" i="0">
                <a:solidFill>
                  <a:srgbClr val="212121"/>
                </a:solidFill>
                <a:effectLst/>
                <a:latin typeface="BlinkMacSystemFont"/>
              </a:rPr>
              <a:t>Jadwin-Cakmak L, Harper GW, Ochieng E, Amico KR, Aloo T, </a:t>
            </a:r>
            <a:r>
              <a:rPr lang="en-US" sz="2800" b="0" i="0" err="1">
                <a:solidFill>
                  <a:srgbClr val="212121"/>
                </a:solidFill>
                <a:effectLst/>
                <a:latin typeface="BlinkMacSystemFont"/>
              </a:rPr>
              <a:t>Okutah</a:t>
            </a:r>
            <a:r>
              <a:rPr lang="en-US" sz="2800" b="0" i="0">
                <a:solidFill>
                  <a:srgbClr val="212121"/>
                </a:solidFill>
                <a:effectLst/>
                <a:latin typeface="BlinkMacSystemFont"/>
              </a:rPr>
              <a:t> F, </a:t>
            </a:r>
            <a:r>
              <a:rPr lang="en-US" sz="2800" b="0" i="0" err="1">
                <a:solidFill>
                  <a:srgbClr val="212121"/>
                </a:solidFill>
                <a:effectLst/>
                <a:latin typeface="BlinkMacSystemFont"/>
              </a:rPr>
              <a:t>Gumbe</a:t>
            </a:r>
            <a:r>
              <a:rPr lang="en-US" sz="2800" b="0" i="0">
                <a:solidFill>
                  <a:srgbClr val="212121"/>
                </a:solidFill>
                <a:effectLst/>
                <a:latin typeface="BlinkMacSystemFont"/>
              </a:rPr>
              <a:t> E, Olango K, </a:t>
            </a:r>
            <a:r>
              <a:rPr lang="en-US" sz="2800" b="0" i="0" err="1">
                <a:solidFill>
                  <a:srgbClr val="212121"/>
                </a:solidFill>
                <a:effectLst/>
                <a:latin typeface="BlinkMacSystemFont"/>
              </a:rPr>
              <a:t>Okall</a:t>
            </a:r>
            <a:r>
              <a:rPr lang="en-US" sz="2800" b="0" i="0">
                <a:solidFill>
                  <a:srgbClr val="212121"/>
                </a:solidFill>
                <a:effectLst/>
                <a:latin typeface="BlinkMacSystemFont"/>
              </a:rPr>
              <a:t> DO, Otieno FO, Odero W, Graham SM. Participatory development of the </a:t>
            </a:r>
            <a:r>
              <a:rPr lang="en-US" sz="2800" b="0" i="1">
                <a:solidFill>
                  <a:srgbClr val="212121"/>
                </a:solidFill>
                <a:effectLst/>
                <a:latin typeface="BlinkMacSystemFont"/>
              </a:rPr>
              <a:t>Shauriana</a:t>
            </a:r>
            <a:r>
              <a:rPr lang="en-US" sz="2800" b="0" i="0">
                <a:solidFill>
                  <a:srgbClr val="212121"/>
                </a:solidFill>
                <a:effectLst/>
                <a:latin typeface="BlinkMacSystemFont"/>
              </a:rPr>
              <a:t> program to integrate sexual health and mental health support for young gay and bisexual men and other men who have sex with men in Kenya. Adv Glob Health. 2025;4(1):2442813. </a:t>
            </a:r>
            <a:r>
              <a:rPr lang="en-US" sz="2800" b="0" i="0" err="1">
                <a:solidFill>
                  <a:srgbClr val="212121"/>
                </a:solidFill>
                <a:effectLst/>
                <a:latin typeface="BlinkMacSystemFont"/>
              </a:rPr>
              <a:t>doi</a:t>
            </a:r>
            <a:r>
              <a:rPr lang="en-US" sz="2800" b="0" i="0">
                <a:solidFill>
                  <a:srgbClr val="212121"/>
                </a:solidFill>
                <a:effectLst/>
                <a:latin typeface="BlinkMacSystemFont"/>
              </a:rPr>
              <a:t>: 10.1525/agh.2025.2442813. </a:t>
            </a:r>
            <a:r>
              <a:rPr lang="en-US" sz="2800" b="0" i="0" err="1">
                <a:solidFill>
                  <a:srgbClr val="212121"/>
                </a:solidFill>
                <a:effectLst/>
                <a:latin typeface="BlinkMacSystemFont"/>
              </a:rPr>
              <a:t>Epub</a:t>
            </a:r>
            <a:r>
              <a:rPr lang="en-US" sz="2800" b="0" i="0">
                <a:solidFill>
                  <a:srgbClr val="212121"/>
                </a:solidFill>
                <a:effectLst/>
                <a:latin typeface="BlinkMacSystemFont"/>
              </a:rPr>
              <a:t> 2025 Mar 6. PMID: 40296878; PMCID: PMC12036828.</a:t>
            </a: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r>
              <a:rPr lang="en-US" sz="4000" b="0" i="0">
                <a:solidFill>
                  <a:srgbClr val="212121"/>
                </a:solidFill>
                <a:effectLst/>
                <a:latin typeface="BlinkMacSystemFont"/>
              </a:rPr>
              <a:t>Ferede YA, Zeleke AM, Assefa GW, </a:t>
            </a:r>
            <a:r>
              <a:rPr lang="en-US" sz="4000" b="0" i="0" err="1">
                <a:solidFill>
                  <a:srgbClr val="212121"/>
                </a:solidFill>
                <a:effectLst/>
                <a:latin typeface="BlinkMacSystemFont"/>
              </a:rPr>
              <a:t>Nigate</a:t>
            </a:r>
            <a:r>
              <a:rPr lang="en-US" sz="4000" b="0" i="0">
                <a:solidFill>
                  <a:srgbClr val="212121"/>
                </a:solidFill>
                <a:effectLst/>
                <a:latin typeface="BlinkMacSystemFont"/>
              </a:rPr>
              <a:t> GK, Tassew WC. Depression and associated factors among human immunodeficiency virus-positive pregnant women in sub-Saharan Africa: systematic review and meta-analysis. AJOG Glob Rep. 2025 Mar 12;5(2):100475. </a:t>
            </a:r>
            <a:r>
              <a:rPr lang="en-US" sz="4000" b="0" i="0" err="1">
                <a:solidFill>
                  <a:srgbClr val="212121"/>
                </a:solidFill>
                <a:effectLst/>
                <a:latin typeface="BlinkMacSystemFont"/>
              </a:rPr>
              <a:t>doi</a:t>
            </a:r>
            <a:r>
              <a:rPr lang="en-US" sz="4000" b="0" i="0">
                <a:solidFill>
                  <a:srgbClr val="212121"/>
                </a:solidFill>
                <a:effectLst/>
                <a:latin typeface="BlinkMacSystemFont"/>
              </a:rPr>
              <a:t>: 10.1016/j.xagr.2025.100475. PMID: 40292351; PMCID: PMC12032315.</a:t>
            </a:r>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r>
              <a:rPr lang="en-US" sz="4000" b="0" i="0">
                <a:solidFill>
                  <a:srgbClr val="212121"/>
                </a:solidFill>
                <a:effectLst/>
                <a:latin typeface="BlinkMacSystemFont"/>
              </a:rPr>
              <a:t>Tseng TY, Mitchell MM, Chander G, </a:t>
            </a:r>
            <a:r>
              <a:rPr lang="en-US" sz="4000" b="0" i="0" err="1">
                <a:solidFill>
                  <a:srgbClr val="212121"/>
                </a:solidFill>
                <a:effectLst/>
                <a:latin typeface="BlinkMacSystemFont"/>
              </a:rPr>
              <a:t>Latkin</a:t>
            </a:r>
            <a:r>
              <a:rPr lang="en-US" sz="4000" b="0" i="0">
                <a:solidFill>
                  <a:srgbClr val="212121"/>
                </a:solidFill>
                <a:effectLst/>
                <a:latin typeface="BlinkMacSystemFont"/>
              </a:rPr>
              <a:t> C, Kennedy C, Borison SI, Son C, Knowlton AR. Quality of Life among Predominately African Americans with HIV Who Use Drugs: The Role of Patient-Provider Engagement in Mediating the Impacts of Depression and Healthcare Discrimination. AIDS </a:t>
            </a:r>
            <a:r>
              <a:rPr lang="en-US" sz="4000" b="0" i="0" err="1">
                <a:solidFill>
                  <a:srgbClr val="212121"/>
                </a:solidFill>
                <a:effectLst/>
                <a:latin typeface="BlinkMacSystemFont"/>
              </a:rPr>
              <a:t>Behav</a:t>
            </a:r>
            <a:r>
              <a:rPr lang="en-US" sz="4000" b="0" i="0">
                <a:solidFill>
                  <a:srgbClr val="212121"/>
                </a:solidFill>
                <a:effectLst/>
                <a:latin typeface="BlinkMacSystemFont"/>
              </a:rPr>
              <a:t>. 2025 Apr 17. </a:t>
            </a:r>
            <a:r>
              <a:rPr lang="en-US" sz="4000" b="0" i="0" err="1">
                <a:solidFill>
                  <a:srgbClr val="212121"/>
                </a:solidFill>
                <a:effectLst/>
                <a:latin typeface="BlinkMacSystemFont"/>
              </a:rPr>
              <a:t>doi</a:t>
            </a:r>
            <a:r>
              <a:rPr lang="en-US" sz="4000" b="0" i="0">
                <a:solidFill>
                  <a:srgbClr val="212121"/>
                </a:solidFill>
                <a:effectLst/>
                <a:latin typeface="BlinkMacSystemFont"/>
              </a:rPr>
              <a:t>: 10.1007/s10461-025-04717-8. </a:t>
            </a:r>
            <a:r>
              <a:rPr lang="en-US" sz="4000" b="0" i="0" err="1">
                <a:solidFill>
                  <a:srgbClr val="212121"/>
                </a:solidFill>
                <a:effectLst/>
                <a:latin typeface="BlinkMacSystemFont"/>
              </a:rPr>
              <a:t>Epub</a:t>
            </a:r>
            <a:r>
              <a:rPr lang="en-US" sz="4000" b="0" i="0">
                <a:solidFill>
                  <a:srgbClr val="212121"/>
                </a:solidFill>
                <a:effectLst/>
                <a:latin typeface="BlinkMacSystemFont"/>
              </a:rPr>
              <a:t> ahead of print. PMID: 40240720.</a:t>
            </a:r>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r>
              <a:rPr lang="en-US" sz="4000" b="0" i="0" err="1">
                <a:solidFill>
                  <a:srgbClr val="212121"/>
                </a:solidFill>
                <a:effectLst/>
                <a:latin typeface="BlinkMacSystemFont"/>
              </a:rPr>
              <a:t>Agbeyangi</a:t>
            </a:r>
            <a:r>
              <a:rPr lang="en-US" sz="4000" b="0" i="0">
                <a:solidFill>
                  <a:srgbClr val="212121"/>
                </a:solidFill>
                <a:effectLst/>
                <a:latin typeface="BlinkMacSystemFont"/>
              </a:rPr>
              <a:t> AO, Lukose JM. Telemedicine Adoption and Prospects in Sub-Sahara Africa: A Systematic Review with a Focus on South Africa, Kenya, and Nigeria. Healthcare (Basel). 2025 Mar 29;13(7):762. </a:t>
            </a:r>
            <a:r>
              <a:rPr lang="en-US" sz="4000" b="0" i="0" err="1">
                <a:solidFill>
                  <a:srgbClr val="212121"/>
                </a:solidFill>
                <a:effectLst/>
                <a:latin typeface="BlinkMacSystemFont"/>
              </a:rPr>
              <a:t>doi</a:t>
            </a:r>
            <a:r>
              <a:rPr lang="en-US" sz="4000" b="0" i="0">
                <a:solidFill>
                  <a:srgbClr val="212121"/>
                </a:solidFill>
                <a:effectLst/>
                <a:latin typeface="BlinkMacSystemFont"/>
              </a:rPr>
              <a:t>: 10.3390/healthcare13070762. PMID: 40218059; PMCID: PMC11989057.</a:t>
            </a:r>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212121"/>
                </a:solidFill>
                <a:effectLst/>
                <a:latin typeface="BlinkMacSystemFont"/>
              </a:rPr>
              <a:t>Lee EOJ, Tang TS, Fuentes-Bernal J, MacEntee K, Wachira J, Apondi E, Abramovich A, </a:t>
            </a:r>
            <a:r>
              <a:rPr lang="en-US" sz="1800" b="0" i="0" err="1">
                <a:solidFill>
                  <a:srgbClr val="212121"/>
                </a:solidFill>
                <a:effectLst/>
                <a:latin typeface="BlinkMacSystemFont"/>
              </a:rPr>
              <a:t>Oudshoorn</a:t>
            </a:r>
            <a:r>
              <a:rPr lang="en-US" sz="1800" b="0" i="0">
                <a:solidFill>
                  <a:srgbClr val="212121"/>
                </a:solidFill>
                <a:effectLst/>
                <a:latin typeface="BlinkMacSystemFont"/>
              </a:rPr>
              <a:t> A, </a:t>
            </a:r>
            <a:r>
              <a:rPr lang="en-US" sz="1800" b="0" i="0" err="1">
                <a:solidFill>
                  <a:srgbClr val="212121"/>
                </a:solidFill>
                <a:effectLst/>
                <a:latin typeface="BlinkMacSystemFont"/>
              </a:rPr>
              <a:t>Ayuku</a:t>
            </a:r>
            <a:r>
              <a:rPr lang="en-US" sz="1800" b="0" i="0">
                <a:solidFill>
                  <a:srgbClr val="212121"/>
                </a:solidFill>
                <a:effectLst/>
                <a:latin typeface="BlinkMacSystemFont"/>
              </a:rPr>
              <a:t> D, Kiptui R, Van Berkum A, MacDonald SA, Saarela O, </a:t>
            </a:r>
            <a:r>
              <a:rPr lang="en-US" sz="1800" b="0" i="0" err="1">
                <a:solidFill>
                  <a:srgbClr val="212121"/>
                </a:solidFill>
                <a:effectLst/>
                <a:latin typeface="BlinkMacSystemFont"/>
              </a:rPr>
              <a:t>Braitstein</a:t>
            </a:r>
            <a:r>
              <a:rPr lang="en-US" sz="1800" b="0" i="0">
                <a:solidFill>
                  <a:srgbClr val="212121"/>
                </a:solidFill>
                <a:effectLst/>
                <a:latin typeface="BlinkMacSystemFont"/>
              </a:rPr>
              <a:t> P. Optimal characteristics of peer navigators: adapting peer-based intervention with street-involved youth in Canada and Kenya with the aim of increasing HIV prevention, testing and treatment. Health Res Policy Syst. 2025 Apr 7;23(1):45. </a:t>
            </a:r>
            <a:r>
              <a:rPr lang="en-US" sz="1800" b="0" i="0" err="1">
                <a:solidFill>
                  <a:srgbClr val="212121"/>
                </a:solidFill>
                <a:effectLst/>
                <a:latin typeface="BlinkMacSystemFont"/>
              </a:rPr>
              <a:t>doi</a:t>
            </a:r>
            <a:r>
              <a:rPr lang="en-US" sz="1800" b="0" i="0">
                <a:solidFill>
                  <a:srgbClr val="212121"/>
                </a:solidFill>
                <a:effectLst/>
                <a:latin typeface="BlinkMacSystemFont"/>
              </a:rPr>
              <a:t>: 10.1186/s12961-025-01309-9. PMID: 40197481; PMCID: PMC11974212.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212121"/>
                </a:solidFill>
                <a:effectLst/>
                <a:latin typeface="BlinkMacSystemFont"/>
              </a:rPr>
              <a:t>Nguyen VHA, Tran TNA, Vu TT, Phan YTH, Nguyen TTN, Tran-Thien GP, Tran-Chi VL. The interplay of psychological distress, stigma, and social support in determining quality of life among Vietnamese people living with HIV. </a:t>
            </a:r>
            <a:r>
              <a:rPr lang="en-US" sz="1800" b="0" i="0" err="1">
                <a:solidFill>
                  <a:srgbClr val="212121"/>
                </a:solidFill>
                <a:effectLst/>
                <a:latin typeface="BlinkMacSystemFont"/>
              </a:rPr>
              <a:t>Discov</a:t>
            </a:r>
            <a:r>
              <a:rPr lang="en-US" sz="1800" b="0" i="0">
                <a:solidFill>
                  <a:srgbClr val="212121"/>
                </a:solidFill>
                <a:effectLst/>
                <a:latin typeface="BlinkMacSystemFont"/>
              </a:rPr>
              <a:t> Ment Health. 2025 Apr 7;5(1):48. </a:t>
            </a:r>
            <a:r>
              <a:rPr lang="en-US" sz="1800" b="0" i="0" err="1">
                <a:solidFill>
                  <a:srgbClr val="212121"/>
                </a:solidFill>
                <a:effectLst/>
                <a:latin typeface="BlinkMacSystemFont"/>
              </a:rPr>
              <a:t>doi</a:t>
            </a:r>
            <a:r>
              <a:rPr lang="en-US" sz="1800" b="0" i="0">
                <a:solidFill>
                  <a:srgbClr val="212121"/>
                </a:solidFill>
                <a:effectLst/>
                <a:latin typeface="BlinkMacSystemFont"/>
              </a:rPr>
              <a:t>: 10.1007/s44192-025-00171-z. PMID: 40192977; PMCID: PMC11977041.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a:solidFill>
                <a:srgbClr val="212121"/>
              </a:solidFill>
              <a:effectLst/>
              <a:latin typeface="BlinkMacSystemFont"/>
            </a:endParaRPr>
          </a:p>
          <a:p>
            <a:endPar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endParaRPr lang="en-CH"/>
          </a:p>
        </p:txBody>
      </p:sp>
      <p:sp>
        <p:nvSpPr>
          <p:cNvPr id="4" name="Slide Number Placeholder 3">
            <a:extLst>
              <a:ext uri="{FF2B5EF4-FFF2-40B4-BE49-F238E27FC236}">
                <a16:creationId xmlns:a16="http://schemas.microsoft.com/office/drawing/2014/main" id="{A4FEB9E9-9BD1-7F5C-DBBD-2EFEA68FD266}"/>
              </a:ext>
            </a:extLst>
          </p:cNvPr>
          <p:cNvSpPr>
            <a:spLocks noGrp="1"/>
          </p:cNvSpPr>
          <p:nvPr>
            <p:ph type="sldNum" sz="quarter" idx="5"/>
          </p:nvPr>
        </p:nvSpPr>
        <p:spPr/>
        <p:txBody>
          <a:bodyPr/>
          <a:lstStyle/>
          <a:p>
            <a:fld id="{F6DADB82-A706-4784-AE8E-3965AD040C7C}" type="slidenum">
              <a:rPr lang="de-DE" smtClean="0"/>
              <a:pPr/>
              <a:t>14</a:t>
            </a:fld>
            <a:endParaRPr lang="de-DE"/>
          </a:p>
        </p:txBody>
      </p:sp>
    </p:spTree>
    <p:extLst>
      <p:ext uri="{BB962C8B-B14F-4D97-AF65-F5344CB8AC3E}">
        <p14:creationId xmlns:p14="http://schemas.microsoft.com/office/powerpoint/2010/main" val="1253841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0E083-375B-628E-82C1-FCCBB85529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D393B-5641-104A-261E-7D92E5C84C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049CD8-D918-A1B0-0D25-CB19079DDAF1}"/>
              </a:ext>
            </a:extLst>
          </p:cNvPr>
          <p:cNvSpPr>
            <a:spLocks noGrp="1"/>
          </p:cNvSpPr>
          <p:nvPr>
            <p:ph type="body" idx="1"/>
          </p:nvPr>
        </p:nvSpPr>
        <p:spPr/>
        <p:txBody>
          <a:bodyPr/>
          <a:lstStyle/>
          <a:p>
            <a:r>
              <a:rPr lang="en-US" sz="1800">
                <a:effectLst/>
                <a:latin typeface="Cambria" panose="02040503050406030204" pitchFamily="18" charset="0"/>
                <a:ea typeface="MS Mincho" panose="02020609040205080304" pitchFamily="49" charset="-128"/>
                <a:cs typeface="Cordia New" panose="020B0304020202020204" pitchFamily="34" charset="-34"/>
              </a:rPr>
              <a:t> - Peer navigation, digital health platforms, and community-academic partnerships demonstrate positive impact.</a:t>
            </a:r>
            <a:br>
              <a:rPr lang="en-US" sz="1800">
                <a:effectLst/>
                <a:latin typeface="Cambria" panose="02040503050406030204" pitchFamily="18" charset="0"/>
                <a:ea typeface="MS Mincho" panose="02020609040205080304" pitchFamily="49" charset="-128"/>
                <a:cs typeface="Cordia New" panose="020B0304020202020204" pitchFamily="34" charset="-34"/>
              </a:rPr>
            </a:br>
            <a:r>
              <a:rPr lang="en-US" sz="1800">
                <a:effectLst/>
                <a:latin typeface="Cambria" panose="02040503050406030204" pitchFamily="18" charset="0"/>
                <a:ea typeface="MS Mincho" panose="02020609040205080304" pitchFamily="49" charset="-128"/>
                <a:cs typeface="Cordia New" panose="020B0304020202020204" pitchFamily="34" charset="-34"/>
              </a:rPr>
              <a:t>   - Innovations often rely on local adaptation.</a:t>
            </a:r>
            <a:br>
              <a:rPr lang="en-US" sz="1800">
                <a:effectLst/>
                <a:latin typeface="Cambria" panose="02040503050406030204" pitchFamily="18" charset="0"/>
                <a:ea typeface="MS Mincho" panose="02020609040205080304" pitchFamily="49" charset="-128"/>
                <a:cs typeface="Cordia New" panose="020B0304020202020204" pitchFamily="34" charset="-34"/>
              </a:rPr>
            </a:br>
            <a:r>
              <a:rPr lang="en-US" sz="1800">
                <a:effectLst/>
                <a:latin typeface="Cambria" panose="02040503050406030204" pitchFamily="18" charset="0"/>
                <a:ea typeface="MS Mincho" panose="02020609040205080304" pitchFamily="49" charset="-128"/>
                <a:cs typeface="Cordia New" panose="020B0304020202020204" pitchFamily="34" charset="-34"/>
              </a:rPr>
              <a:t>   </a:t>
            </a:r>
          </a:p>
          <a:p>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r>
              <a:rPr lang="en-US" sz="1800">
                <a:effectLst/>
                <a:latin typeface="Cambria" panose="02040503050406030204" pitchFamily="18" charset="0"/>
                <a:ea typeface="MS Mincho" panose="02020609040205080304" pitchFamily="49" charset="-128"/>
                <a:cs typeface="Cordia New" panose="020B0304020202020204" pitchFamily="34" charset="-34"/>
              </a:rPr>
              <a:t>References</a:t>
            </a:r>
          </a:p>
          <a:p>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r>
              <a:rPr lang="en-US" b="0" i="0">
                <a:solidFill>
                  <a:srgbClr val="212121"/>
                </a:solidFill>
                <a:effectLst/>
                <a:latin typeface="BlinkMacSystemFont"/>
              </a:rPr>
              <a:t>Golub SA, Hubbard S, de Roche AM, Barton SC, Merges A, Klein A. Community-academic implementation science partnership to examine adoption and impact of a patient-centered approach to sexual history. Psychol Serv. 2025 Apr 7. </a:t>
            </a:r>
            <a:r>
              <a:rPr lang="en-US" b="0" i="0" err="1">
                <a:solidFill>
                  <a:srgbClr val="212121"/>
                </a:solidFill>
                <a:effectLst/>
                <a:latin typeface="BlinkMacSystemFont"/>
              </a:rPr>
              <a:t>doi</a:t>
            </a:r>
            <a:r>
              <a:rPr lang="en-US" b="0" i="0">
                <a:solidFill>
                  <a:srgbClr val="212121"/>
                </a:solidFill>
                <a:effectLst/>
                <a:latin typeface="BlinkMacSystemFont"/>
              </a:rPr>
              <a:t>: 10.1037/ser0000935. </a:t>
            </a:r>
            <a:r>
              <a:rPr lang="en-US" b="0" i="0" err="1">
                <a:solidFill>
                  <a:srgbClr val="212121"/>
                </a:solidFill>
                <a:effectLst/>
                <a:latin typeface="BlinkMacSystemFont"/>
              </a:rPr>
              <a:t>Epub</a:t>
            </a:r>
            <a:r>
              <a:rPr lang="en-US" b="0" i="0">
                <a:solidFill>
                  <a:srgbClr val="212121"/>
                </a:solidFill>
                <a:effectLst/>
                <a:latin typeface="BlinkMacSystemFont"/>
              </a:rPr>
              <a:t> ahead of print. PMID: 40193513.</a:t>
            </a:r>
          </a:p>
          <a:p>
            <a:endParaRPr lang="en-US" b="0" i="0">
              <a:solidFill>
                <a:srgbClr val="212121"/>
              </a:solidFill>
              <a:effectLst/>
              <a:latin typeface="BlinkMacSystemFont"/>
            </a:endParaRPr>
          </a:p>
          <a:p>
            <a:r>
              <a:rPr lang="en-US" b="0" i="0">
                <a:solidFill>
                  <a:srgbClr val="212121"/>
                </a:solidFill>
                <a:effectLst/>
                <a:latin typeface="BlinkMacSystemFont"/>
              </a:rPr>
              <a:t>In 2021, the New York City Health Department initiated a multilevel implementation strategy, focused on promoting the GOALS Approach to Sexual History and Health-an </a:t>
            </a:r>
            <a:r>
              <a:rPr lang="en-US" b="0" i="0" err="1">
                <a:solidFill>
                  <a:srgbClr val="212121"/>
                </a:solidFill>
                <a:effectLst/>
                <a:latin typeface="BlinkMacSystemFont"/>
              </a:rPr>
              <a:t>antistigmatizing</a:t>
            </a:r>
            <a:r>
              <a:rPr lang="en-US" b="0" i="0">
                <a:solidFill>
                  <a:srgbClr val="212121"/>
                </a:solidFill>
                <a:effectLst/>
                <a:latin typeface="BlinkMacSystemFont"/>
              </a:rPr>
              <a:t>, client-centered strategy for sexual history taking-as a lever for increasing HIV intervention adoption, reach, and equity. Project Partnership to Increase Access, Client-Centered Care, and Equity in HIV Services is a community-academic implementation science partnership designed to investigate the impact of strategy enactment on implementation outcomes, including changes in intervention utilization (HIV testing, sexually transmitted infection testing, pre-exposure prophylaxis) in practice over time. These data suggest that a multilevel implementation strategy focused on delivery of </a:t>
            </a:r>
            <a:r>
              <a:rPr lang="en-US" b="0" i="0" err="1">
                <a:solidFill>
                  <a:srgbClr val="212121"/>
                </a:solidFill>
                <a:effectLst/>
                <a:latin typeface="BlinkMacSystemFont"/>
              </a:rPr>
              <a:t>antistigma</a:t>
            </a:r>
            <a:r>
              <a:rPr lang="en-US" b="0" i="0">
                <a:solidFill>
                  <a:srgbClr val="212121"/>
                </a:solidFill>
                <a:effectLst/>
                <a:latin typeface="BlinkMacSystemFont"/>
              </a:rPr>
              <a:t>, client-centered sexual histories may be a potent implementation strategy for enhancing HIV prevention intervention adoption.</a:t>
            </a:r>
          </a:p>
          <a:p>
            <a:endParaRPr lang="en-US" b="0" i="0">
              <a:solidFill>
                <a:srgbClr val="212121"/>
              </a:solidFill>
              <a:effectLst/>
              <a:latin typeface="BlinkMacSystemFont"/>
            </a:endParaRPr>
          </a:p>
          <a:p>
            <a:r>
              <a:rPr lang="en-US" b="0" i="0">
                <a:solidFill>
                  <a:srgbClr val="212121"/>
                </a:solidFill>
                <a:effectLst/>
                <a:latin typeface="BlinkMacSystemFont"/>
              </a:rPr>
              <a:t>Lee EOJ, Tang TS, Fuentes-Bernal J, MacEntee K, Wachira J, Apondi E, Abramovich A, </a:t>
            </a:r>
            <a:r>
              <a:rPr lang="en-US" b="0" i="0" err="1">
                <a:solidFill>
                  <a:srgbClr val="212121"/>
                </a:solidFill>
                <a:effectLst/>
                <a:latin typeface="BlinkMacSystemFont"/>
              </a:rPr>
              <a:t>Oudshoorn</a:t>
            </a:r>
            <a:r>
              <a:rPr lang="en-US" b="0" i="0">
                <a:solidFill>
                  <a:srgbClr val="212121"/>
                </a:solidFill>
                <a:effectLst/>
                <a:latin typeface="BlinkMacSystemFont"/>
              </a:rPr>
              <a:t> A, </a:t>
            </a:r>
            <a:r>
              <a:rPr lang="en-US" b="0" i="0" err="1">
                <a:solidFill>
                  <a:srgbClr val="212121"/>
                </a:solidFill>
                <a:effectLst/>
                <a:latin typeface="BlinkMacSystemFont"/>
              </a:rPr>
              <a:t>Ayuku</a:t>
            </a:r>
            <a:r>
              <a:rPr lang="en-US" b="0" i="0">
                <a:solidFill>
                  <a:srgbClr val="212121"/>
                </a:solidFill>
                <a:effectLst/>
                <a:latin typeface="BlinkMacSystemFont"/>
              </a:rPr>
              <a:t> D, Kiptui R, Van Berkum A, MacDonald SA, Saarela O, </a:t>
            </a:r>
            <a:r>
              <a:rPr lang="en-US" b="0" i="0" err="1">
                <a:solidFill>
                  <a:srgbClr val="212121"/>
                </a:solidFill>
                <a:effectLst/>
                <a:latin typeface="BlinkMacSystemFont"/>
              </a:rPr>
              <a:t>Braitstein</a:t>
            </a:r>
            <a:r>
              <a:rPr lang="en-US" b="0" i="0">
                <a:solidFill>
                  <a:srgbClr val="212121"/>
                </a:solidFill>
                <a:effectLst/>
                <a:latin typeface="BlinkMacSystemFont"/>
              </a:rPr>
              <a:t> P. Optimal characteristics of peer navigators: adapting peer-based intervention with street-involved youth in Canada and Kenya with the aim of increasing HIV prevention, testing and treatment. Health Res Policy Syst. 2025 Apr 7;23(1):45. </a:t>
            </a:r>
            <a:r>
              <a:rPr lang="en-US" b="0" i="0" err="1">
                <a:solidFill>
                  <a:srgbClr val="212121"/>
                </a:solidFill>
                <a:effectLst/>
                <a:latin typeface="BlinkMacSystemFont"/>
              </a:rPr>
              <a:t>doi</a:t>
            </a:r>
            <a:r>
              <a:rPr lang="en-US" b="0" i="0">
                <a:solidFill>
                  <a:srgbClr val="212121"/>
                </a:solidFill>
                <a:effectLst/>
                <a:latin typeface="BlinkMacSystemFont"/>
              </a:rPr>
              <a:t>: 10.1186/s12961-025-01309-9. PMID: 40197481; PMCID: PMC11974212.</a:t>
            </a:r>
          </a:p>
          <a:p>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err="1">
                <a:solidFill>
                  <a:srgbClr val="212121"/>
                </a:solidFill>
                <a:effectLst/>
                <a:latin typeface="BlinkMacSystemFont"/>
              </a:rPr>
              <a:t>Agbeyangi</a:t>
            </a:r>
            <a:r>
              <a:rPr lang="en-US" sz="1200" b="0" i="0">
                <a:solidFill>
                  <a:srgbClr val="212121"/>
                </a:solidFill>
                <a:effectLst/>
                <a:latin typeface="BlinkMacSystemFont"/>
              </a:rPr>
              <a:t> AO, Lukose JM. Telemedicine Adoption and Prospects in Sub-Sahara Africa: A Systematic Review with a Focus on South Africa, Kenya, and Nigeria. Healthcare (Basel). 2025 Mar 29;13(7):762. </a:t>
            </a:r>
            <a:r>
              <a:rPr lang="en-US" sz="1200" b="0" i="0" err="1">
                <a:solidFill>
                  <a:srgbClr val="212121"/>
                </a:solidFill>
                <a:effectLst/>
                <a:latin typeface="BlinkMacSystemFont"/>
              </a:rPr>
              <a:t>doi</a:t>
            </a:r>
            <a:r>
              <a:rPr lang="en-US" sz="1200" b="0" i="0">
                <a:solidFill>
                  <a:srgbClr val="212121"/>
                </a:solidFill>
                <a:effectLst/>
                <a:latin typeface="BlinkMacSystemFont"/>
              </a:rPr>
              <a:t>: 10.3390/healthcare13070762. PMID: 40218059; PMCID: PMC11989057.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212121"/>
              </a:solidFill>
              <a:effectLst/>
              <a:latin typeface="BlinkMacSystemFont"/>
              <a:ea typeface="MS Mincho" panose="02020609040205080304" pitchFamily="49" charset="-128"/>
              <a:cs typeface="Cordia New" panose="020B0304020202020204"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rgbClr val="212121"/>
                </a:solidFill>
                <a:effectLst/>
                <a:latin typeface="BlinkMacSystemFont"/>
              </a:rPr>
              <a:t>Tseng TY, Mitchell MM, Chander G, </a:t>
            </a:r>
            <a:r>
              <a:rPr lang="en-US" sz="1000" b="0" i="0" err="1">
                <a:solidFill>
                  <a:srgbClr val="212121"/>
                </a:solidFill>
                <a:effectLst/>
                <a:latin typeface="BlinkMacSystemFont"/>
              </a:rPr>
              <a:t>Latkin</a:t>
            </a:r>
            <a:r>
              <a:rPr lang="en-US" sz="1000" b="0" i="0">
                <a:solidFill>
                  <a:srgbClr val="212121"/>
                </a:solidFill>
                <a:effectLst/>
                <a:latin typeface="BlinkMacSystemFont"/>
              </a:rPr>
              <a:t> C, Kennedy C, Borison SI, Son C, Knowlton AR. Quality of Life among Predominately African Americans with HIV Who Use Drugs: The Role of Patient-Provider Engagement in Mediating the Impacts of Depression and Healthcare Discrimination. AIDS </a:t>
            </a:r>
            <a:r>
              <a:rPr lang="en-US" sz="1000" b="0" i="0" err="1">
                <a:solidFill>
                  <a:srgbClr val="212121"/>
                </a:solidFill>
                <a:effectLst/>
                <a:latin typeface="BlinkMacSystemFont"/>
              </a:rPr>
              <a:t>Behav</a:t>
            </a:r>
            <a:r>
              <a:rPr lang="en-US" sz="1000" b="0" i="0">
                <a:solidFill>
                  <a:srgbClr val="212121"/>
                </a:solidFill>
                <a:effectLst/>
                <a:latin typeface="BlinkMacSystemFont"/>
              </a:rPr>
              <a:t>. 2025 Apr 17. </a:t>
            </a:r>
            <a:r>
              <a:rPr lang="en-US" sz="1000" b="0" i="0" err="1">
                <a:solidFill>
                  <a:srgbClr val="212121"/>
                </a:solidFill>
                <a:effectLst/>
                <a:latin typeface="BlinkMacSystemFont"/>
              </a:rPr>
              <a:t>doi</a:t>
            </a:r>
            <a:r>
              <a:rPr lang="en-US" sz="1000" b="0" i="0">
                <a:solidFill>
                  <a:srgbClr val="212121"/>
                </a:solidFill>
                <a:effectLst/>
                <a:latin typeface="BlinkMacSystemFont"/>
              </a:rPr>
              <a:t>: 10.1007/s10461-025-04717-8. </a:t>
            </a:r>
            <a:r>
              <a:rPr lang="en-US" sz="1000" b="0" i="0" err="1">
                <a:solidFill>
                  <a:srgbClr val="212121"/>
                </a:solidFill>
                <a:effectLst/>
                <a:latin typeface="BlinkMacSystemFont"/>
              </a:rPr>
              <a:t>Epub</a:t>
            </a:r>
            <a:r>
              <a:rPr lang="en-US" sz="1000" b="0" i="0">
                <a:solidFill>
                  <a:srgbClr val="212121"/>
                </a:solidFill>
                <a:effectLst/>
                <a:latin typeface="BlinkMacSystemFont"/>
              </a:rPr>
              <a:t> ahead of print. PMID: 40240720.</a:t>
            </a:r>
            <a:endParaRPr lang="en-US" sz="800" b="0" i="0">
              <a:solidFill>
                <a:srgbClr val="212121"/>
              </a:solidFill>
              <a:effectLst/>
              <a:latin typeface="BlinkMacSystemFont"/>
              <a:ea typeface="MS Mincho" panose="02020609040205080304" pitchFamily="49" charset="-128"/>
              <a:cs typeface="Cordia New" panose="020B0304020202020204"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a:solidFill>
                <a:srgbClr val="212121"/>
              </a:solidFill>
              <a:effectLst/>
              <a:latin typeface="BlinkMacSystemFont"/>
              <a:ea typeface="MS Mincho" panose="02020609040205080304" pitchFamily="49" charset="-128"/>
              <a:cs typeface="Cordia New" panose="020B0304020202020204"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212121"/>
                </a:solidFill>
                <a:effectLst/>
                <a:latin typeface="BlinkMacSystemFont"/>
              </a:rPr>
              <a:t>Jadwin-Cakmak L, Harper GW, Ochieng E, Amico KR, Aloo T, </a:t>
            </a:r>
            <a:r>
              <a:rPr lang="en-US" sz="1200" b="0" i="0" err="1">
                <a:solidFill>
                  <a:srgbClr val="212121"/>
                </a:solidFill>
                <a:effectLst/>
                <a:latin typeface="BlinkMacSystemFont"/>
              </a:rPr>
              <a:t>Okutah</a:t>
            </a:r>
            <a:r>
              <a:rPr lang="en-US" sz="1200" b="0" i="0">
                <a:solidFill>
                  <a:srgbClr val="212121"/>
                </a:solidFill>
                <a:effectLst/>
                <a:latin typeface="BlinkMacSystemFont"/>
              </a:rPr>
              <a:t> F, </a:t>
            </a:r>
            <a:r>
              <a:rPr lang="en-US" sz="1200" b="0" i="0" err="1">
                <a:solidFill>
                  <a:srgbClr val="212121"/>
                </a:solidFill>
                <a:effectLst/>
                <a:latin typeface="BlinkMacSystemFont"/>
              </a:rPr>
              <a:t>Gumbe</a:t>
            </a:r>
            <a:r>
              <a:rPr lang="en-US" sz="1200" b="0" i="0">
                <a:solidFill>
                  <a:srgbClr val="212121"/>
                </a:solidFill>
                <a:effectLst/>
                <a:latin typeface="BlinkMacSystemFont"/>
              </a:rPr>
              <a:t> E, Olango K, </a:t>
            </a:r>
            <a:r>
              <a:rPr lang="en-US" sz="1200" b="0" i="0" err="1">
                <a:solidFill>
                  <a:srgbClr val="212121"/>
                </a:solidFill>
                <a:effectLst/>
                <a:latin typeface="BlinkMacSystemFont"/>
              </a:rPr>
              <a:t>Okall</a:t>
            </a:r>
            <a:r>
              <a:rPr lang="en-US" sz="1200" b="0" i="0">
                <a:solidFill>
                  <a:srgbClr val="212121"/>
                </a:solidFill>
                <a:effectLst/>
                <a:latin typeface="BlinkMacSystemFont"/>
              </a:rPr>
              <a:t> DO, Otieno FO, Odero W, Graham SM. Participatory development of the </a:t>
            </a:r>
            <a:r>
              <a:rPr lang="en-US" sz="1200" b="0" i="1">
                <a:solidFill>
                  <a:srgbClr val="212121"/>
                </a:solidFill>
                <a:effectLst/>
                <a:latin typeface="BlinkMacSystemFont"/>
              </a:rPr>
              <a:t>Shauriana</a:t>
            </a:r>
            <a:r>
              <a:rPr lang="en-US" sz="1200" b="0" i="0">
                <a:solidFill>
                  <a:srgbClr val="212121"/>
                </a:solidFill>
                <a:effectLst/>
                <a:latin typeface="BlinkMacSystemFont"/>
              </a:rPr>
              <a:t> program to integrate sexual health and mental health support for young gay and bisexual men and other men who have sex with men in Kenya. Adv Glob Health. 2025;4(1):2442813. </a:t>
            </a:r>
            <a:r>
              <a:rPr lang="en-US" sz="1200" b="0" i="0" err="1">
                <a:solidFill>
                  <a:srgbClr val="212121"/>
                </a:solidFill>
                <a:effectLst/>
                <a:latin typeface="BlinkMacSystemFont"/>
              </a:rPr>
              <a:t>doi</a:t>
            </a:r>
            <a:r>
              <a:rPr lang="en-US" sz="1200" b="0" i="0">
                <a:solidFill>
                  <a:srgbClr val="212121"/>
                </a:solidFill>
                <a:effectLst/>
                <a:latin typeface="BlinkMacSystemFont"/>
              </a:rPr>
              <a:t>: 10.1525/agh.2025.2442813. </a:t>
            </a:r>
            <a:r>
              <a:rPr lang="en-US" sz="1200" b="0" i="0" err="1">
                <a:solidFill>
                  <a:srgbClr val="212121"/>
                </a:solidFill>
                <a:effectLst/>
                <a:latin typeface="BlinkMacSystemFont"/>
              </a:rPr>
              <a:t>Epub</a:t>
            </a:r>
            <a:r>
              <a:rPr lang="en-US" sz="1200" b="0" i="0">
                <a:solidFill>
                  <a:srgbClr val="212121"/>
                </a:solidFill>
                <a:effectLst/>
                <a:latin typeface="BlinkMacSystemFont"/>
              </a:rPr>
              <a:t> 2025 Mar 6. PMID: 40296878; PMCID: PMC12036828.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Heslin M, Hunt O, </a:t>
            </a:r>
            <a:r>
              <a:rPr lang="en-US" b="0" i="0" err="1">
                <a:solidFill>
                  <a:srgbClr val="212121"/>
                </a:solidFill>
                <a:effectLst/>
                <a:latin typeface="BlinkMacSystemFont"/>
              </a:rPr>
              <a:t>Tassie</a:t>
            </a:r>
            <a:r>
              <a:rPr lang="en-US" b="0" i="0">
                <a:solidFill>
                  <a:srgbClr val="212121"/>
                </a:solidFill>
                <a:effectLst/>
                <a:latin typeface="BlinkMacSystemFont"/>
              </a:rPr>
              <a:t> E, Jewell A, King H, </a:t>
            </a:r>
            <a:r>
              <a:rPr lang="en-US" b="0" i="0" err="1">
                <a:solidFill>
                  <a:srgbClr val="212121"/>
                </a:solidFill>
                <a:effectLst/>
                <a:latin typeface="BlinkMacSystemFont"/>
              </a:rPr>
              <a:t>Covshoff</a:t>
            </a:r>
            <a:r>
              <a:rPr lang="en-US" b="0" i="0">
                <a:solidFill>
                  <a:srgbClr val="212121"/>
                </a:solidFill>
                <a:effectLst/>
                <a:latin typeface="BlinkMacSystemFont"/>
              </a:rPr>
              <a:t> E, Campbell L, Croxford S, </a:t>
            </a:r>
            <a:r>
              <a:rPr lang="en-US" b="0" i="0" err="1">
                <a:solidFill>
                  <a:srgbClr val="212121"/>
                </a:solidFill>
                <a:effectLst/>
                <a:latin typeface="BlinkMacSystemFont"/>
              </a:rPr>
              <a:t>Pittrof</a:t>
            </a:r>
            <a:r>
              <a:rPr lang="en-US" b="0" i="0">
                <a:solidFill>
                  <a:srgbClr val="212121"/>
                </a:solidFill>
                <a:effectLst/>
                <a:latin typeface="BlinkMacSystemFont"/>
              </a:rPr>
              <a:t> R, Sullivan A, Williams J, Newson M, Trevillion K, Smith S, Hughes E, Stewart R. Recording of HIV diagnosis in mental health records: A data linkage cohort study. </a:t>
            </a:r>
            <a:r>
              <a:rPr lang="en-US" b="0" i="0" err="1">
                <a:solidFill>
                  <a:srgbClr val="212121"/>
                </a:solidFill>
                <a:effectLst/>
                <a:latin typeface="BlinkMacSystemFont"/>
              </a:rPr>
              <a:t>PLoS</a:t>
            </a:r>
            <a:r>
              <a:rPr lang="en-US" b="0" i="0">
                <a:solidFill>
                  <a:srgbClr val="212121"/>
                </a:solidFill>
                <a:effectLst/>
                <a:latin typeface="BlinkMacSystemFont"/>
              </a:rPr>
              <a:t> One. 2025 Apr 23;20(4):e0320392. </a:t>
            </a:r>
            <a:r>
              <a:rPr lang="en-US" b="0" i="0" err="1">
                <a:solidFill>
                  <a:srgbClr val="212121"/>
                </a:solidFill>
                <a:effectLst/>
                <a:latin typeface="BlinkMacSystemFont"/>
              </a:rPr>
              <a:t>doi</a:t>
            </a:r>
            <a:r>
              <a:rPr lang="en-US" b="0" i="0">
                <a:solidFill>
                  <a:srgbClr val="212121"/>
                </a:solidFill>
                <a:effectLst/>
                <a:latin typeface="BlinkMacSystemFont"/>
              </a:rPr>
              <a:t>: 10.1371/journal.pone.0320392. PMID: 40267086; PMCID: PMC12017511.</a:t>
            </a:r>
            <a:endParaRPr lang="en-US" sz="1200" b="0" i="0">
              <a:solidFill>
                <a:srgbClr val="212121"/>
              </a:solidFill>
              <a:effectLst/>
              <a:latin typeface="BlinkMacSystemFont"/>
            </a:endParaRPr>
          </a:p>
          <a:p>
            <a:endParaRPr lang="en-CH"/>
          </a:p>
        </p:txBody>
      </p:sp>
      <p:sp>
        <p:nvSpPr>
          <p:cNvPr id="4" name="Slide Number Placeholder 3">
            <a:extLst>
              <a:ext uri="{FF2B5EF4-FFF2-40B4-BE49-F238E27FC236}">
                <a16:creationId xmlns:a16="http://schemas.microsoft.com/office/drawing/2014/main" id="{9CA7693B-DC18-2B19-13F9-6B3B81F39537}"/>
              </a:ext>
            </a:extLst>
          </p:cNvPr>
          <p:cNvSpPr>
            <a:spLocks noGrp="1"/>
          </p:cNvSpPr>
          <p:nvPr>
            <p:ph type="sldNum" sz="quarter" idx="5"/>
          </p:nvPr>
        </p:nvSpPr>
        <p:spPr/>
        <p:txBody>
          <a:bodyPr/>
          <a:lstStyle/>
          <a:p>
            <a:fld id="{F6DADB82-A706-4784-AE8E-3965AD040C7C}" type="slidenum">
              <a:rPr lang="de-DE" smtClean="0"/>
              <a:pPr/>
              <a:t>15</a:t>
            </a:fld>
            <a:endParaRPr lang="de-DE"/>
          </a:p>
        </p:txBody>
      </p:sp>
    </p:spTree>
    <p:extLst>
      <p:ext uri="{BB962C8B-B14F-4D97-AF65-F5344CB8AC3E}">
        <p14:creationId xmlns:p14="http://schemas.microsoft.com/office/powerpoint/2010/main" val="1895867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E4C65-6723-2454-9E17-75D09B67D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A61D67-9520-21F3-945B-CF949584D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B30738-38EB-D548-464A-84AAC308DA9B}"/>
              </a:ext>
            </a:extLst>
          </p:cNvPr>
          <p:cNvSpPr>
            <a:spLocks noGrp="1"/>
          </p:cNvSpPr>
          <p:nvPr>
            <p:ph type="body" idx="1"/>
          </p:nvPr>
        </p:nvSpPr>
        <p:spPr/>
        <p:txBody>
          <a:bodyPr/>
          <a:lstStyle/>
          <a:p>
            <a:endParaRPr lang="en-CH"/>
          </a:p>
        </p:txBody>
      </p:sp>
      <p:sp>
        <p:nvSpPr>
          <p:cNvPr id="4" name="Slide Number Placeholder 3">
            <a:extLst>
              <a:ext uri="{FF2B5EF4-FFF2-40B4-BE49-F238E27FC236}">
                <a16:creationId xmlns:a16="http://schemas.microsoft.com/office/drawing/2014/main" id="{B248EA32-4544-F2D3-DD0E-6DCB5D2650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732870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19B2F-0369-A8E6-26DB-396EC5B18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F165F-483D-F1DE-B9D2-D5C9C21126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BE8C6-34EA-78FC-28B4-ADA8B633BAA0}"/>
              </a:ext>
            </a:extLst>
          </p:cNvPr>
          <p:cNvSpPr>
            <a:spLocks noGrp="1"/>
          </p:cNvSpPr>
          <p:nvPr>
            <p:ph type="body" idx="1"/>
          </p:nvPr>
        </p:nvSpPr>
        <p:spPr/>
        <p:txBody>
          <a:bodyPr/>
          <a:lstStyle/>
          <a:p>
            <a:r>
              <a:rPr lang="en-US" b="0" i="0">
                <a:solidFill>
                  <a:srgbClr val="545658"/>
                </a:solidFill>
                <a:effectLst/>
                <a:latin typeface="BBC Reith Serif"/>
              </a:rPr>
              <a:t>Credit: The Friendship Bench Zimbabwe</a:t>
            </a:r>
            <a:endParaRPr lang="en-CH"/>
          </a:p>
        </p:txBody>
      </p:sp>
      <p:sp>
        <p:nvSpPr>
          <p:cNvPr id="4" name="Slide Number Placeholder 3">
            <a:extLst>
              <a:ext uri="{FF2B5EF4-FFF2-40B4-BE49-F238E27FC236}">
                <a16:creationId xmlns:a16="http://schemas.microsoft.com/office/drawing/2014/main" id="{3795CAA7-9321-91E5-D51B-091AD22510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093610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662B6-8135-4E3C-0027-FBBC2966A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B7896-7114-4FC1-935D-C6057E1667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EB4523-DB53-EF35-4C72-8FA45503D6D1}"/>
              </a:ext>
            </a:extLst>
          </p:cNvPr>
          <p:cNvSpPr>
            <a:spLocks noGrp="1"/>
          </p:cNvSpPr>
          <p:nvPr>
            <p:ph type="body" idx="1"/>
          </p:nvPr>
        </p:nvSpPr>
        <p:spPr/>
        <p:txBody>
          <a:bodyPr/>
          <a:lstStyle/>
          <a:p>
            <a:r>
              <a:rPr lang="en-US" sz="1200"/>
              <a:t>This research ensures a participatory design and inclusivity as the clients, care providers, and other</a:t>
            </a:r>
          </a:p>
          <a:p>
            <a:pPr marL="0" indent="0">
              <a:buNone/>
            </a:pPr>
            <a:r>
              <a:rPr lang="en-US" sz="1200"/>
              <a:t>Stakeholders are involved in the research design, ensuring its co-development. </a:t>
            </a:r>
          </a:p>
          <a:p>
            <a:pPr marL="0" indent="0">
              <a:buNone/>
            </a:pPr>
            <a:r>
              <a:rPr lang="en-US" sz="1200"/>
              <a:t>Implementation allows for the inclusivity of participants through feedback sessions.</a:t>
            </a:r>
          </a:p>
          <a:p>
            <a:endParaRPr lang="en-US"/>
          </a:p>
        </p:txBody>
      </p:sp>
      <p:sp>
        <p:nvSpPr>
          <p:cNvPr id="4" name="Slide Number Placeholder 3">
            <a:extLst>
              <a:ext uri="{FF2B5EF4-FFF2-40B4-BE49-F238E27FC236}">
                <a16:creationId xmlns:a16="http://schemas.microsoft.com/office/drawing/2014/main" id="{A960A137-4D7D-213E-8A96-7B31ACB4A02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23AD7E-5E8F-4E70-8494-738F18A1F7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830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D85ED-8825-1B59-ACC8-ADAB6A716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4181B-BE69-EC5F-45F9-1FE1C61882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DC976-790A-6BF2-8B7A-65160C6C14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265AF9-A714-F2EF-1729-4D25731AF39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23AD7E-5E8F-4E70-8494-738F18A1F7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4176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89797-E698-9DF3-983A-6BD2D8A5D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D1D24-E5B4-4A1E-9535-7C163C8B66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95DB3-EA62-167A-7FE7-47A93088B5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5820FF-0FBA-238E-675F-60DF661F998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23AD7E-5E8F-4E70-8494-738F18A1F7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3483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6B08E-16CF-D9E1-1E69-0C1C34D4B3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584CE-45C1-1097-33F1-970972A2E1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0FEF18-A0D3-3F75-EE57-E91DEF6CC8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EFEFE0-7151-B359-8206-C14A68151E8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23AD7E-5E8F-4E70-8494-738F18A1F7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509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event has been organized by the IAS Person-Centred Care programme which is advocating for integrated, inclusive and responsive healthcare services that focus on the changing needs, priorities and preferences of individuals and empowers them to demand services that respect their identities. </a:t>
            </a:r>
            <a:endParaRPr lang="en-CH"/>
          </a:p>
        </p:txBody>
      </p:sp>
      <p:sp>
        <p:nvSpPr>
          <p:cNvPr id="4" name="Slide Number Placeholder 3"/>
          <p:cNvSpPr>
            <a:spLocks noGrp="1"/>
          </p:cNvSpPr>
          <p:nvPr>
            <p:ph type="sldNum" sz="quarter" idx="5"/>
          </p:nvPr>
        </p:nvSpPr>
        <p:spPr/>
        <p:txBody>
          <a:bodyPr/>
          <a:lstStyle/>
          <a:p>
            <a:fld id="{F6DADB82-A706-4784-AE8E-3965AD040C7C}" type="slidenum">
              <a:rPr lang="de-DE" smtClean="0"/>
              <a:pPr/>
              <a:t>2</a:t>
            </a:fld>
            <a:endParaRPr lang="de-DE"/>
          </a:p>
        </p:txBody>
      </p:sp>
    </p:spTree>
    <p:extLst>
      <p:ext uri="{BB962C8B-B14F-4D97-AF65-F5344CB8AC3E}">
        <p14:creationId xmlns:p14="http://schemas.microsoft.com/office/powerpoint/2010/main" val="270434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E6F85-6220-421D-9203-84F526C4C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119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1DB3E-0C81-4DB5-85FC-45059EA7A6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531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61AED-55E6-48F9-8D40-940CAC1AA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904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61AED-55E6-48F9-8D40-940CAC1AA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492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61AED-55E6-48F9-8D40-940CAC1AA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931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61AED-55E6-48F9-8D40-940CAC1AA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959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9123A-48D8-48A3-9080-9EF0E645BF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643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61AED-55E6-48F9-8D40-940CAC1AA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816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9123A-48D8-48A3-9080-9EF0E645BF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25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9123A-48D8-48A3-9080-9EF0E645BF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749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PCC research collaborative has the mission of working collectively and efficiently at a global level to fill evidence gaps around person-centred care for people living with HIV or vulnerable to HIV acquisition. This collaborative will meet around three times a year and will convene researchers, clients and providers who are championing evidence generation related to client-provider relationships, participatory approaches that value experts by experience as well as specific research and policy gaps related to person-centred care within the HIV response</a:t>
            </a:r>
          </a:p>
          <a:p>
            <a:endParaRPr lang="en-US"/>
          </a:p>
          <a:p>
            <a:endParaRPr lang="en-CH"/>
          </a:p>
        </p:txBody>
      </p:sp>
      <p:sp>
        <p:nvSpPr>
          <p:cNvPr id="4" name="Slide Number Placeholder 3"/>
          <p:cNvSpPr>
            <a:spLocks noGrp="1"/>
          </p:cNvSpPr>
          <p:nvPr>
            <p:ph type="sldNum" sz="quarter" idx="5"/>
          </p:nvPr>
        </p:nvSpPr>
        <p:spPr/>
        <p:txBody>
          <a:bodyPr/>
          <a:lstStyle/>
          <a:p>
            <a:fld id="{F6DADB82-A706-4784-AE8E-3965AD040C7C}" type="slidenum">
              <a:rPr lang="de-DE" smtClean="0"/>
              <a:pPr/>
              <a:t>3</a:t>
            </a:fld>
            <a:endParaRPr lang="de-DE"/>
          </a:p>
        </p:txBody>
      </p:sp>
    </p:spTree>
    <p:extLst>
      <p:ext uri="{BB962C8B-B14F-4D97-AF65-F5344CB8AC3E}">
        <p14:creationId xmlns:p14="http://schemas.microsoft.com/office/powerpoint/2010/main" val="1340642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F558-23F9-4AA3-8FE5-B40AF0425D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517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4835D-D2EC-95D2-9435-057BD914AF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67069-EDD9-43F3-D83D-E6C1EF28B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F1F285-B3E9-1F0B-3813-E2DAEDD2FE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573A02-B9B9-79E8-7BF2-65807D93D6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E6F85-6220-421D-9203-84F526C4C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155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855368-FDD4-0646-92B2-1040D13D1EFE}"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963584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855368-FDD4-0646-92B2-1040D13D1EFE}"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390516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855368-FDD4-0646-92B2-1040D13D1EFE}"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6872801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855368-FDD4-0646-92B2-1040D13D1EFE}"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9783328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855368-FDD4-0646-92B2-1040D13D1EFE}"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6366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855368-FDD4-0646-92B2-1040D13D1EFE}"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056097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855368-FDD4-0646-92B2-1040D13D1EFE}"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667910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855368-FDD4-0646-92B2-1040D13D1EFE}"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778514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F6DADB82-A706-4784-AE8E-3965AD040C7C}" type="slidenum">
              <a:rPr lang="de-DE" smtClean="0"/>
              <a:pPr/>
              <a:t>4</a:t>
            </a:fld>
            <a:endParaRPr lang="de-DE"/>
          </a:p>
        </p:txBody>
      </p:sp>
    </p:spTree>
    <p:extLst>
      <p:ext uri="{BB962C8B-B14F-4D97-AF65-F5344CB8AC3E}">
        <p14:creationId xmlns:p14="http://schemas.microsoft.com/office/powerpoint/2010/main" val="30495054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855368-FDD4-0646-92B2-1040D13D1EFE}"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370660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855368-FDD4-0646-92B2-1040D13D1EFE}"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9000232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855368-FDD4-0646-92B2-1040D13D1EFE}"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098860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855368-FDD4-0646-92B2-1040D13D1EFE}"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852299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most recent APACC </a:t>
            </a:r>
            <a:r>
              <a:rPr lang="en-US" err="1"/>
              <a:t>Mhint</a:t>
            </a:r>
            <a:r>
              <a:rPr lang="en-US"/>
              <a:t> analyses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855368-FDD4-0646-92B2-1040D13D1EFE}"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88949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most recent APACC </a:t>
            </a:r>
            <a:r>
              <a:rPr lang="en-US" err="1"/>
              <a:t>Mhint</a:t>
            </a:r>
            <a:r>
              <a:rPr lang="en-US"/>
              <a:t> analyses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855368-FDD4-0646-92B2-1040D13D1EFE}"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0680540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855368-FDD4-0646-92B2-1040D13D1EFE}"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9622454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855368-FDD4-0646-92B2-1040D13D1EFE}"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852400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E855368-FDD4-0646-92B2-1040D13D1EFE}"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682372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F22A6-448C-2719-E6C0-0FF797463F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6209A1-7AC3-0844-1339-E3B6D62B6A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1AB374-8519-2089-E6EC-66458FE78D22}"/>
              </a:ext>
            </a:extLst>
          </p:cNvPr>
          <p:cNvSpPr>
            <a:spLocks noGrp="1"/>
          </p:cNvSpPr>
          <p:nvPr>
            <p:ph type="body" idx="1"/>
          </p:nvPr>
        </p:nvSpPr>
        <p:spPr/>
        <p:txBody>
          <a:bodyPr/>
          <a:lstStyle/>
          <a:p>
            <a:r>
              <a:rPr lang="en-US"/>
              <a:t>Methodology for literature review</a:t>
            </a:r>
          </a:p>
          <a:p>
            <a:r>
              <a:rPr lang="en-US"/>
              <a:t>150 articles selected from search of “mental health and HIV” in past 9 months related to person-centred care themes</a:t>
            </a:r>
          </a:p>
          <a:p>
            <a:r>
              <a:rPr lang="en-US"/>
              <a:t>abstracts, discussion and conclusions reviewed for key themes and suggestions of future research priorities</a:t>
            </a:r>
          </a:p>
          <a:p>
            <a:r>
              <a:rPr lang="en-US"/>
              <a:t>initial analysis of key themes and supportive statements </a:t>
            </a:r>
          </a:p>
          <a:p>
            <a:r>
              <a:rPr lang="en-US"/>
              <a:t>Refining of statements and verification from key citations, especially systematic reviews</a:t>
            </a:r>
            <a:endParaRPr lang="en-CH"/>
          </a:p>
        </p:txBody>
      </p:sp>
      <p:sp>
        <p:nvSpPr>
          <p:cNvPr id="4" name="Slide Number Placeholder 3">
            <a:extLst>
              <a:ext uri="{FF2B5EF4-FFF2-40B4-BE49-F238E27FC236}">
                <a16:creationId xmlns:a16="http://schemas.microsoft.com/office/drawing/2014/main" id="{B61ACC62-63D8-1850-F5B5-206D95873165}"/>
              </a:ext>
            </a:extLst>
          </p:cNvPr>
          <p:cNvSpPr>
            <a:spLocks noGrp="1"/>
          </p:cNvSpPr>
          <p:nvPr>
            <p:ph type="sldNum" sz="quarter" idx="5"/>
          </p:nvPr>
        </p:nvSpPr>
        <p:spPr/>
        <p:txBody>
          <a:bodyPr/>
          <a:lstStyle/>
          <a:p>
            <a:fld id="{F6DADB82-A706-4784-AE8E-3965AD040C7C}" type="slidenum">
              <a:rPr lang="de-DE" smtClean="0"/>
              <a:pPr/>
              <a:t>79</a:t>
            </a:fld>
            <a:endParaRPr lang="de-DE"/>
          </a:p>
        </p:txBody>
      </p:sp>
    </p:spTree>
    <p:extLst>
      <p:ext uri="{BB962C8B-B14F-4D97-AF65-F5344CB8AC3E}">
        <p14:creationId xmlns:p14="http://schemas.microsoft.com/office/powerpoint/2010/main" val="2525795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Poster &amp; Manuscript – PCC Consensus (</a:t>
            </a:r>
            <a:r>
              <a:rPr lang="en-US" err="1"/>
              <a:t>delphi</a:t>
            </a:r>
            <a:r>
              <a:rPr lang="en-US"/>
              <a:t>)</a:t>
            </a:r>
          </a:p>
          <a:p>
            <a:r>
              <a:rPr lang="en-US"/>
              <a:t>Seed grants – field notes </a:t>
            </a:r>
          </a:p>
          <a:p>
            <a:r>
              <a:rPr lang="en-US"/>
              <a:t>Ongoing support of alumni</a:t>
            </a:r>
          </a:p>
          <a:p>
            <a:r>
              <a:rPr lang="en-US"/>
              <a:t>PCC roadmap – IAS 2025 science</a:t>
            </a:r>
          </a:p>
          <a:p>
            <a:endParaRPr lang="en-CH"/>
          </a:p>
        </p:txBody>
      </p:sp>
      <p:sp>
        <p:nvSpPr>
          <p:cNvPr id="4" name="Slide Number Placeholder 3"/>
          <p:cNvSpPr>
            <a:spLocks noGrp="1"/>
          </p:cNvSpPr>
          <p:nvPr>
            <p:ph type="sldNum" sz="quarter" idx="5"/>
          </p:nvPr>
        </p:nvSpPr>
        <p:spPr/>
        <p:txBody>
          <a:bodyPr/>
          <a:lstStyle/>
          <a:p>
            <a:fld id="{F6DADB82-A706-4784-AE8E-3965AD040C7C}" type="slidenum">
              <a:rPr lang="de-DE" smtClean="0"/>
              <a:pPr/>
              <a:t>5</a:t>
            </a:fld>
            <a:endParaRPr lang="de-DE"/>
          </a:p>
        </p:txBody>
      </p:sp>
    </p:spTree>
    <p:extLst>
      <p:ext uri="{BB962C8B-B14F-4D97-AF65-F5344CB8AC3E}">
        <p14:creationId xmlns:p14="http://schemas.microsoft.com/office/powerpoint/2010/main" val="24805382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D29C1-5B3A-9508-E452-42A3B906A9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EC41B-39B8-371A-8167-CE01456FA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2172C-A44A-ABD4-927B-4EB0FA5430A4}"/>
              </a:ext>
            </a:extLst>
          </p:cNvPr>
          <p:cNvSpPr>
            <a:spLocks noGrp="1"/>
          </p:cNvSpPr>
          <p:nvPr>
            <p:ph type="body" idx="1"/>
          </p:nvPr>
        </p:nvSpPr>
        <p:spPr/>
        <p:txBody>
          <a:bodyPr/>
          <a:lstStyle/>
          <a:p>
            <a:br>
              <a:rPr lang="en-US" sz="1800">
                <a:effectLst/>
                <a:latin typeface="Cambria" panose="02040503050406030204" pitchFamily="18" charset="0"/>
                <a:ea typeface="MS Mincho" panose="02020609040205080304" pitchFamily="49" charset="-128"/>
                <a:cs typeface="Cordia New" panose="020B0304020202020204" pitchFamily="34" charset="-34"/>
              </a:rPr>
            </a:br>
            <a:r>
              <a:rPr lang="en-US" sz="1800">
                <a:effectLst/>
                <a:latin typeface="Cambria" panose="02040503050406030204" pitchFamily="18" charset="0"/>
                <a:ea typeface="MS Mincho" panose="02020609040205080304" pitchFamily="49" charset="-128"/>
                <a:cs typeface="Cordia New" panose="020B0304020202020204" pitchFamily="34" charset="-34"/>
              </a:rPr>
              <a:t>   - Research is needed to evaluate bundled interventions and longitudinal effects of social determinants of health on engagement in care.</a:t>
            </a:r>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endPar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r>
              <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rPr>
              <a:t>References</a:t>
            </a:r>
          </a:p>
          <a:p>
            <a:r>
              <a:rPr lang="en-US" sz="2800" b="0" i="0">
                <a:solidFill>
                  <a:srgbClr val="212121"/>
                </a:solidFill>
                <a:effectLst/>
                <a:latin typeface="BlinkMacSystemFont"/>
              </a:rPr>
              <a:t>Dombrowski JC, Corcorran MA, Carney T, Parczewski M, Gandhi M. The impact of homelessness and housing insecurity on HIV. Lancet HIV. 2025 Jun;12(6):e449-e458. </a:t>
            </a:r>
            <a:r>
              <a:rPr lang="en-US" sz="2800" b="0" i="0" err="1">
                <a:solidFill>
                  <a:srgbClr val="212121"/>
                </a:solidFill>
                <a:effectLst/>
                <a:latin typeface="BlinkMacSystemFont"/>
              </a:rPr>
              <a:t>doi</a:t>
            </a:r>
            <a:r>
              <a:rPr lang="en-US" sz="2800" b="0" i="0">
                <a:solidFill>
                  <a:srgbClr val="212121"/>
                </a:solidFill>
                <a:effectLst/>
                <a:latin typeface="BlinkMacSystemFont"/>
              </a:rPr>
              <a:t>: 10.1016/S2352-3018(25)00048-7. </a:t>
            </a:r>
            <a:r>
              <a:rPr lang="en-US" sz="2800" b="0" i="0" err="1">
                <a:solidFill>
                  <a:srgbClr val="212121"/>
                </a:solidFill>
                <a:effectLst/>
                <a:latin typeface="BlinkMacSystemFont"/>
              </a:rPr>
              <a:t>Epub</a:t>
            </a:r>
            <a:r>
              <a:rPr lang="en-US" sz="2800" b="0" i="0">
                <a:solidFill>
                  <a:srgbClr val="212121"/>
                </a:solidFill>
                <a:effectLst/>
                <a:latin typeface="BlinkMacSystemFont"/>
              </a:rPr>
              <a:t> 2025 Apr 25. PMID: 40294620.</a:t>
            </a: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r>
              <a:rPr lang="en-US" sz="2800"/>
              <a:t>The paper discusses the evolving impacts of housing insecurity, provider mistrust, and systemic fragmentation on care engagement, implying the need for longitudinal tracking.</a:t>
            </a:r>
            <a:endPar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endPar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r>
              <a:rPr lang="en-US" sz="2800" b="0" i="0">
                <a:solidFill>
                  <a:srgbClr val="212121"/>
                </a:solidFill>
                <a:effectLst/>
                <a:latin typeface="BlinkMacSystemFont"/>
              </a:rPr>
              <a:t>Avery A, Bitar Y, Hussey D, Hileman CO. Evaluating Connections Between Polysubstance Use, Social Drivers of Health, and Mental Health Symptoms in People With HIV. Open Forum Infect Dis. 2025 Apr 24;12(4):ofaf172. </a:t>
            </a:r>
            <a:r>
              <a:rPr lang="en-US" sz="2800" b="0" i="0" err="1">
                <a:solidFill>
                  <a:srgbClr val="212121"/>
                </a:solidFill>
                <a:effectLst/>
                <a:latin typeface="BlinkMacSystemFont"/>
              </a:rPr>
              <a:t>doi</a:t>
            </a:r>
            <a:r>
              <a:rPr lang="en-US" sz="2800" b="0" i="0">
                <a:solidFill>
                  <a:srgbClr val="212121"/>
                </a:solidFill>
                <a:effectLst/>
                <a:latin typeface="BlinkMacSystemFont"/>
              </a:rPr>
              <a:t>: 10.1093/</a:t>
            </a:r>
            <a:r>
              <a:rPr lang="en-US" sz="2800" b="0" i="0" err="1">
                <a:solidFill>
                  <a:srgbClr val="212121"/>
                </a:solidFill>
                <a:effectLst/>
                <a:latin typeface="BlinkMacSystemFont"/>
              </a:rPr>
              <a:t>ofid</a:t>
            </a:r>
            <a:r>
              <a:rPr lang="en-US" sz="2800" b="0" i="0">
                <a:solidFill>
                  <a:srgbClr val="212121"/>
                </a:solidFill>
                <a:effectLst/>
                <a:latin typeface="BlinkMacSystemFont"/>
              </a:rPr>
              <a:t>/ofaf172. PMID: 40290561; PMCID: PMC12024707.</a:t>
            </a:r>
            <a:endPar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endPar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r>
              <a:rPr lang="en-US" sz="2800" b="0" i="0">
                <a:solidFill>
                  <a:srgbClr val="212121"/>
                </a:solidFill>
                <a:effectLst/>
                <a:latin typeface="BlinkMacSystemFont"/>
              </a:rPr>
              <a:t>Nguyen VHA, Tran TNA, Vu TT, Phan YTH, Nguyen TTN, Tran-Thien GP, Tran-Chi VL. The interplay of psychological distress, stigma, and social support in determining quality of life among Vietnamese people living with HIV. </a:t>
            </a:r>
            <a:r>
              <a:rPr lang="en-US" sz="2800" b="0" i="0" err="1">
                <a:solidFill>
                  <a:srgbClr val="212121"/>
                </a:solidFill>
                <a:effectLst/>
                <a:latin typeface="BlinkMacSystemFont"/>
              </a:rPr>
              <a:t>Discov</a:t>
            </a:r>
            <a:r>
              <a:rPr lang="en-US" sz="2800" b="0" i="0">
                <a:solidFill>
                  <a:srgbClr val="212121"/>
                </a:solidFill>
                <a:effectLst/>
                <a:latin typeface="BlinkMacSystemFont"/>
              </a:rPr>
              <a:t> Ment Health. 2025 Apr 7;5(1):48. </a:t>
            </a:r>
            <a:r>
              <a:rPr lang="en-US" sz="2800" b="0" i="0" err="1">
                <a:solidFill>
                  <a:srgbClr val="212121"/>
                </a:solidFill>
                <a:effectLst/>
                <a:latin typeface="BlinkMacSystemFont"/>
              </a:rPr>
              <a:t>doi</a:t>
            </a:r>
            <a:r>
              <a:rPr lang="en-US" sz="2800" b="0" i="0">
                <a:solidFill>
                  <a:srgbClr val="212121"/>
                </a:solidFill>
                <a:effectLst/>
                <a:latin typeface="BlinkMacSystemFont"/>
              </a:rPr>
              <a:t>: 10.1007/s44192-025-00171-z. PMID: 40192977; PMCID: PMC11977041.</a:t>
            </a:r>
          </a:p>
          <a:p>
            <a:endParaRPr lang="en-US" sz="2800"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solidFill>
                  <a:srgbClr val="222222"/>
                </a:solidFill>
                <a:effectLst/>
                <a:latin typeface="Merriweather" panose="00000500000000000000" pitchFamily="2" charset="0"/>
              </a:rPr>
              <a:t>Support from friends, in particular, has been associated with lower perceived HIV stigma, as it enables individuals to reinterpret stressful situations, such as discrimination, in less harmful ways [</a:t>
            </a:r>
            <a:r>
              <a:rPr lang="en-US" sz="2800" b="0" i="0">
                <a:solidFill>
                  <a:srgbClr val="025E8D"/>
                </a:solidFill>
                <a:effectLst/>
                <a:latin typeface="Merriweather" panose="00000500000000000000" pitchFamily="2" charset="0"/>
                <a:hlinkClick r:id="rId3" tooltip="Galvan FH, Davis EM, Banks D, Bing EG. HIV stigma and social support among African Americans. AIDS Patient Care STDS. 2008;22(5):423–36. &#10;                  https://doi.org/10.1089/apc.2007.0169&#10;                  &#10;                ."/>
              </a:rPr>
              <a:t>35</a:t>
            </a:r>
            <a:r>
              <a:rPr lang="en-US" sz="2800" b="0" i="0">
                <a:solidFill>
                  <a:srgbClr val="222222"/>
                </a:solidFill>
                <a:effectLst/>
                <a:latin typeface="Merriweather" panose="00000500000000000000" pitchFamily="2" charset="0"/>
              </a:rPr>
              <a:t>]. Interestingly, however, this study also finds that perceived social support negatively affects the QoL of PLWH in certain circumstances. While social support typically enhances QoL, external factors may distort this relationship. For instance, support from family or community members who harbor negative attitudes toward HIV may inadvertently reinforce stigma through blame or judgment. This can lead to feelings of guilt, shame, or isolation, thereby worsening mental health and reducing QoL. These findings underscore the need for nuanced approaches to social support interventions that ensure the support provided is nonjudgmental and stigma-free. Future research should further explore these dynamics to disentangle the conditions under which perceived social support may either enhance or undermine QoL and stigma reduction among PLWH.</a:t>
            </a:r>
            <a:endParaRPr lang="en-US" sz="1800" b="0" i="0">
              <a:solidFill>
                <a:srgbClr val="212121"/>
              </a:solidFill>
              <a:effectLst/>
              <a:latin typeface="BlinkMacSystemFont"/>
            </a:endParaRPr>
          </a:p>
          <a:p>
            <a:endParaRPr lang="en-US" sz="2800"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212121"/>
                </a:solidFill>
                <a:effectLst/>
                <a:latin typeface="BlinkMacSystemFont"/>
              </a:rPr>
              <a:t>Thomas JP, Ballew W, Kwong MH. Black Women's Experiences Along the HIV Care Continuum in the United States: A Scoping Review. Health Equity. 2024 Sep 12;8(1):608-617. </a:t>
            </a:r>
            <a:r>
              <a:rPr lang="en-US" sz="1800" b="0" i="0" err="1">
                <a:solidFill>
                  <a:srgbClr val="212121"/>
                </a:solidFill>
                <a:effectLst/>
                <a:latin typeface="BlinkMacSystemFont"/>
              </a:rPr>
              <a:t>doi</a:t>
            </a:r>
            <a:r>
              <a:rPr lang="en-US" sz="1800" b="0" i="0">
                <a:solidFill>
                  <a:srgbClr val="212121"/>
                </a:solidFill>
                <a:effectLst/>
                <a:latin typeface="BlinkMacSystemFont"/>
              </a:rPr>
              <a:t>: 10.1089/heq.2024.0020. PMID: 40125386; PMCID: PMC11464859.</a:t>
            </a:r>
            <a:endParaRPr lang="en-US" sz="1200" b="0" i="0">
              <a:solidFill>
                <a:srgbClr val="212121"/>
              </a:solidFill>
              <a:effectLst/>
              <a:latin typeface="BlinkMacSystemFont"/>
            </a:endParaRPr>
          </a:p>
          <a:p>
            <a:endParaRPr lang="en-US" sz="1800" b="0" i="0">
              <a:solidFill>
                <a:srgbClr val="212121"/>
              </a:solidFill>
              <a:effectLst/>
              <a:latin typeface="BlinkMacSystemFont"/>
            </a:endParaRPr>
          </a:p>
          <a:p>
            <a:pPr>
              <a:buFont typeface="Arial" panose="020B0604020202020204" pitchFamily="34" charset="0"/>
              <a:buChar char="•"/>
            </a:pPr>
            <a:r>
              <a:rPr lang="en-US" sz="2800"/>
              <a:t>The authors call for </a:t>
            </a:r>
            <a:r>
              <a:rPr lang="en-US" sz="2800" b="1"/>
              <a:t>structural and policy-level interventions</a:t>
            </a:r>
            <a:r>
              <a:rPr lang="en-US" sz="2800"/>
              <a:t> to address these compounded barriers.</a:t>
            </a:r>
          </a:p>
          <a:p>
            <a:endParaRPr lang="en-US" sz="2800" b="0" i="0">
              <a:solidFill>
                <a:srgbClr val="212121"/>
              </a:solidFill>
              <a:effectLst/>
              <a:latin typeface="BlinkMacSystemFont"/>
            </a:endParaRP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r>
              <a:rPr lang="en-US" sz="2800" b="0" i="0">
                <a:solidFill>
                  <a:srgbClr val="212121"/>
                </a:solidFill>
                <a:effectLst/>
                <a:latin typeface="BlinkMacSystemFont"/>
              </a:rPr>
              <a:t>Villacis-Alvarez E, Haworth-Brockman M, Maier K, Sobie C, </a:t>
            </a:r>
            <a:r>
              <a:rPr lang="en-US" sz="2800" b="0" i="0" err="1">
                <a:solidFill>
                  <a:srgbClr val="212121"/>
                </a:solidFill>
                <a:effectLst/>
                <a:latin typeface="BlinkMacSystemFont"/>
              </a:rPr>
              <a:t>Pashe</a:t>
            </a:r>
            <a:r>
              <a:rPr lang="en-US" sz="2800" b="0" i="0">
                <a:solidFill>
                  <a:srgbClr val="212121"/>
                </a:solidFill>
                <a:effectLst/>
                <a:latin typeface="BlinkMacSystemFont"/>
              </a:rPr>
              <a:t> H, </a:t>
            </a:r>
            <a:r>
              <a:rPr lang="en-US" sz="2800" b="0" i="0" err="1">
                <a:solidFill>
                  <a:srgbClr val="212121"/>
                </a:solidFill>
                <a:effectLst/>
                <a:latin typeface="BlinkMacSystemFont"/>
              </a:rPr>
              <a:t>Baliddawa</a:t>
            </a:r>
            <a:r>
              <a:rPr lang="en-US" sz="2800" b="0" i="0">
                <a:solidFill>
                  <a:srgbClr val="212121"/>
                </a:solidFill>
                <a:effectLst/>
                <a:latin typeface="BlinkMacSystemFont"/>
              </a:rPr>
              <a:t> J, Daniels N, Murdock R, Russell R, Dan C, Woodhouse F, Cusson S, Patrick L, </a:t>
            </a:r>
            <a:r>
              <a:rPr lang="en-US" sz="2800" b="0" i="0" err="1">
                <a:solidFill>
                  <a:srgbClr val="212121"/>
                </a:solidFill>
                <a:effectLst/>
                <a:latin typeface="BlinkMacSystemFont"/>
              </a:rPr>
              <a:t>Schenkels</a:t>
            </a:r>
            <a:r>
              <a:rPr lang="en-US" sz="2800" b="0" i="0">
                <a:solidFill>
                  <a:srgbClr val="212121"/>
                </a:solidFill>
                <a:effectLst/>
                <a:latin typeface="BlinkMacSystemFont"/>
              </a:rPr>
              <a:t> M, Payne M, Kasper K, </a:t>
            </a:r>
            <a:r>
              <a:rPr lang="en-US" sz="2800" b="0" i="0" err="1">
                <a:solidFill>
                  <a:srgbClr val="212121"/>
                </a:solidFill>
                <a:effectLst/>
                <a:latin typeface="BlinkMacSystemFont"/>
              </a:rPr>
              <a:t>MacKenzie</a:t>
            </a:r>
            <a:r>
              <a:rPr lang="en-US" sz="2800" b="0" i="0">
                <a:solidFill>
                  <a:srgbClr val="212121"/>
                </a:solidFill>
                <a:effectLst/>
                <a:latin typeface="BlinkMacSystemFont"/>
              </a:rPr>
              <a:t> LJ, Ireland L, Templeton K, Keynan Y, Rueda ZV. "Our needs, our priorities, listen to us!" recommendations for improving HIV prevention and the cascade of care from people living with HIV in Manitoba, Canada: a qualitative study. BMC Health Serv Res. 2025 Apr 23;25(1):587. </a:t>
            </a:r>
            <a:r>
              <a:rPr lang="en-US" sz="2800" b="0" i="0" err="1">
                <a:solidFill>
                  <a:srgbClr val="212121"/>
                </a:solidFill>
                <a:effectLst/>
                <a:latin typeface="BlinkMacSystemFont"/>
              </a:rPr>
              <a:t>doi</a:t>
            </a:r>
            <a:r>
              <a:rPr lang="en-US" sz="2800" b="0" i="0">
                <a:solidFill>
                  <a:srgbClr val="212121"/>
                </a:solidFill>
                <a:effectLst/>
                <a:latin typeface="BlinkMacSystemFont"/>
              </a:rPr>
              <a:t>: 10.1186/s12913-025-12645-5. PMID: 40270026; PMCID: PMC12016453.</a:t>
            </a:r>
            <a:endPar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r>
              <a:rPr lang="en-US" sz="2800" b="0" i="0">
                <a:solidFill>
                  <a:srgbClr val="212121"/>
                </a:solidFill>
                <a:effectLst/>
                <a:latin typeface="BlinkMacSystemFont"/>
              </a:rPr>
              <a:t>Lane BL, </a:t>
            </a:r>
            <a:r>
              <a:rPr lang="en-US" sz="2800" b="0" i="0" err="1">
                <a:solidFill>
                  <a:srgbClr val="212121"/>
                </a:solidFill>
                <a:effectLst/>
                <a:latin typeface="BlinkMacSystemFont"/>
              </a:rPr>
              <a:t>Sabuncu</a:t>
            </a:r>
            <a:r>
              <a:rPr lang="en-US" sz="2800" b="0" i="0">
                <a:solidFill>
                  <a:srgbClr val="212121"/>
                </a:solidFill>
                <a:effectLst/>
                <a:latin typeface="BlinkMacSystemFont"/>
              </a:rPr>
              <a:t> C, Yang Y, </a:t>
            </a:r>
            <a:r>
              <a:rPr lang="en-US" sz="2800" b="0" i="0" err="1">
                <a:solidFill>
                  <a:srgbClr val="212121"/>
                </a:solidFill>
                <a:effectLst/>
                <a:latin typeface="BlinkMacSystemFont"/>
              </a:rPr>
              <a:t>Okantey</a:t>
            </a:r>
            <a:r>
              <a:rPr lang="en-US" sz="2800" b="0" i="0">
                <a:solidFill>
                  <a:srgbClr val="212121"/>
                </a:solidFill>
                <a:effectLst/>
                <a:latin typeface="BlinkMacSystemFont"/>
              </a:rPr>
              <a:t> B, Campbell DN, Bryant TR, </a:t>
            </a:r>
            <a:r>
              <a:rPr lang="en-US" sz="2800" b="0" i="0" err="1">
                <a:solidFill>
                  <a:srgbClr val="212121"/>
                </a:solidFill>
                <a:effectLst/>
                <a:latin typeface="BlinkMacSystemFont"/>
              </a:rPr>
              <a:t>Sorkpor</a:t>
            </a:r>
            <a:r>
              <a:rPr lang="en-US" sz="2800" b="0" i="0">
                <a:solidFill>
                  <a:srgbClr val="212121"/>
                </a:solidFill>
                <a:effectLst/>
                <a:latin typeface="BlinkMacSystemFont"/>
              </a:rPr>
              <a:t> S, Millender E, Wong FY, Hall CDX. Discrimination and Mental Health Among Black and Latino People Living with HIV: Understanding the Role of Religion and Spirituality. AIDS </a:t>
            </a:r>
            <a:r>
              <a:rPr lang="en-US" sz="2800" b="0" i="0" err="1">
                <a:solidFill>
                  <a:srgbClr val="212121"/>
                </a:solidFill>
                <a:effectLst/>
                <a:latin typeface="BlinkMacSystemFont"/>
              </a:rPr>
              <a:t>Behav</a:t>
            </a:r>
            <a:r>
              <a:rPr lang="en-US" sz="2800" b="0" i="0">
                <a:solidFill>
                  <a:srgbClr val="212121"/>
                </a:solidFill>
                <a:effectLst/>
                <a:latin typeface="BlinkMacSystemFont"/>
              </a:rPr>
              <a:t>. 2025 Apr 17. </a:t>
            </a:r>
            <a:r>
              <a:rPr lang="en-US" sz="2800" b="0" i="0" err="1">
                <a:solidFill>
                  <a:srgbClr val="212121"/>
                </a:solidFill>
                <a:effectLst/>
                <a:latin typeface="BlinkMacSystemFont"/>
              </a:rPr>
              <a:t>doi</a:t>
            </a:r>
            <a:r>
              <a:rPr lang="en-US" sz="2800" b="0" i="0">
                <a:solidFill>
                  <a:srgbClr val="212121"/>
                </a:solidFill>
                <a:effectLst/>
                <a:latin typeface="BlinkMacSystemFont"/>
              </a:rPr>
              <a:t>: 10.1007/s10461-025-04720-z. </a:t>
            </a:r>
            <a:r>
              <a:rPr lang="en-US" sz="2800" b="0" i="0" err="1">
                <a:solidFill>
                  <a:srgbClr val="212121"/>
                </a:solidFill>
                <a:effectLst/>
                <a:latin typeface="BlinkMacSystemFont"/>
              </a:rPr>
              <a:t>Epub</a:t>
            </a:r>
            <a:r>
              <a:rPr lang="en-US" sz="2800" b="0" i="0">
                <a:solidFill>
                  <a:srgbClr val="212121"/>
                </a:solidFill>
                <a:effectLst/>
                <a:latin typeface="BlinkMacSystemFont"/>
              </a:rPr>
              <a:t> ahead of print. PMID: 40240721.</a:t>
            </a:r>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endParaRPr lang="en-CH"/>
          </a:p>
        </p:txBody>
      </p:sp>
      <p:sp>
        <p:nvSpPr>
          <p:cNvPr id="4" name="Slide Number Placeholder 3">
            <a:extLst>
              <a:ext uri="{FF2B5EF4-FFF2-40B4-BE49-F238E27FC236}">
                <a16:creationId xmlns:a16="http://schemas.microsoft.com/office/drawing/2014/main" id="{F83BC859-B349-86FA-7E36-6C0D2027C687}"/>
              </a:ext>
            </a:extLst>
          </p:cNvPr>
          <p:cNvSpPr>
            <a:spLocks noGrp="1"/>
          </p:cNvSpPr>
          <p:nvPr>
            <p:ph type="sldNum" sz="quarter" idx="5"/>
          </p:nvPr>
        </p:nvSpPr>
        <p:spPr/>
        <p:txBody>
          <a:bodyPr/>
          <a:lstStyle/>
          <a:p>
            <a:fld id="{F6DADB82-A706-4784-AE8E-3965AD040C7C}" type="slidenum">
              <a:rPr lang="de-DE" smtClean="0"/>
              <a:pPr/>
              <a:t>80</a:t>
            </a:fld>
            <a:endParaRPr lang="de-DE"/>
          </a:p>
        </p:txBody>
      </p:sp>
    </p:spTree>
    <p:extLst>
      <p:ext uri="{BB962C8B-B14F-4D97-AF65-F5344CB8AC3E}">
        <p14:creationId xmlns:p14="http://schemas.microsoft.com/office/powerpoint/2010/main" val="33249110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449AA-9145-9A49-4A99-1081272EB4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44C8FD-7A28-AF92-904D-FCBC383B3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2896DC-FC85-DDC4-23F4-FFBE9534CD02}"/>
              </a:ext>
            </a:extLst>
          </p:cNvPr>
          <p:cNvSpPr>
            <a:spLocks noGrp="1"/>
          </p:cNvSpPr>
          <p:nvPr>
            <p:ph type="body" idx="1"/>
          </p:nvPr>
        </p:nvSpPr>
        <p:spPr/>
        <p:txBody>
          <a:bodyPr/>
          <a:lstStyle/>
          <a:p>
            <a:r>
              <a:rPr lang="en-US" sz="1800">
                <a:effectLst/>
                <a:latin typeface="Cambria" panose="02040503050406030204" pitchFamily="18" charset="0"/>
                <a:ea typeface="MS Mincho" panose="02020609040205080304" pitchFamily="49" charset="-128"/>
                <a:cs typeface="Cordia New" panose="020B0304020202020204" pitchFamily="34" charset="-34"/>
              </a:rPr>
              <a:t> - PTSD, adverse childhood experiences, and geriatric vulnerabilities are common among people living with HIV</a:t>
            </a:r>
            <a:br>
              <a:rPr lang="en-US" sz="1800">
                <a:effectLst/>
                <a:latin typeface="Cambria" panose="02040503050406030204" pitchFamily="18" charset="0"/>
                <a:ea typeface="MS Mincho" panose="02020609040205080304" pitchFamily="49" charset="-128"/>
                <a:cs typeface="Cordia New" panose="020B0304020202020204" pitchFamily="34" charset="-34"/>
              </a:rPr>
            </a:br>
            <a:r>
              <a:rPr lang="en-US" sz="1800">
                <a:effectLst/>
                <a:latin typeface="Cambria" panose="02040503050406030204" pitchFamily="18" charset="0"/>
                <a:ea typeface="MS Mincho" panose="02020609040205080304" pitchFamily="49" charset="-128"/>
                <a:cs typeface="Cordia New" panose="020B0304020202020204" pitchFamily="34" charset="-34"/>
              </a:rPr>
              <a:t>   - High interest in </a:t>
            </a:r>
            <a:r>
              <a:rPr lang="en-US" sz="1800" err="1">
                <a:effectLst/>
                <a:latin typeface="Cambria" panose="02040503050406030204" pitchFamily="18" charset="0"/>
                <a:ea typeface="MS Mincho" panose="02020609040205080304" pitchFamily="49" charset="-128"/>
                <a:cs typeface="Cordia New" panose="020B0304020202020204" pitchFamily="34" charset="-34"/>
              </a:rPr>
              <a:t>PrEP</a:t>
            </a:r>
            <a:r>
              <a:rPr lang="en-US" sz="1800">
                <a:effectLst/>
                <a:latin typeface="Cambria" panose="02040503050406030204" pitchFamily="18" charset="0"/>
                <a:ea typeface="MS Mincho" panose="02020609040205080304" pitchFamily="49" charset="-128"/>
                <a:cs typeface="Cordia New" panose="020B0304020202020204" pitchFamily="34" charset="-34"/>
              </a:rPr>
              <a:t> exists in populations with unmet mental health needs, but uptake is low.</a:t>
            </a:r>
            <a:br>
              <a:rPr lang="en-US" sz="1800">
                <a:effectLst/>
                <a:latin typeface="Cambria" panose="02040503050406030204" pitchFamily="18" charset="0"/>
                <a:ea typeface="MS Mincho" panose="02020609040205080304" pitchFamily="49" charset="-128"/>
                <a:cs typeface="Cordia New" panose="020B0304020202020204" pitchFamily="34" charset="-34"/>
              </a:rPr>
            </a:br>
            <a:r>
              <a:rPr lang="en-US" sz="1800">
                <a:effectLst/>
                <a:latin typeface="Cambria" panose="02040503050406030204" pitchFamily="18" charset="0"/>
                <a:ea typeface="MS Mincho" panose="02020609040205080304" pitchFamily="49" charset="-128"/>
                <a:cs typeface="Cordia New" panose="020B0304020202020204" pitchFamily="34" charset="-34"/>
              </a:rPr>
              <a:t>   - Trauma-informed and integrated care models are essential future priorities.</a:t>
            </a:r>
          </a:p>
          <a:p>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r>
              <a:rPr lang="en-US" sz="1800">
                <a:effectLst/>
                <a:latin typeface="Cambria" panose="02040503050406030204" pitchFamily="18" charset="0"/>
                <a:ea typeface="MS Mincho" panose="02020609040205080304" pitchFamily="49" charset="-128"/>
                <a:cs typeface="Cordia New" panose="020B0304020202020204" pitchFamily="34" charset="-34"/>
              </a:rPr>
              <a:t>References</a:t>
            </a:r>
          </a:p>
          <a:p>
            <a:r>
              <a:rPr lang="en-US" b="0" i="0">
                <a:solidFill>
                  <a:srgbClr val="212121"/>
                </a:solidFill>
                <a:effectLst/>
                <a:latin typeface="BlinkMacSystemFont"/>
              </a:rPr>
              <a:t>Wiginton JM, Murray SM, Tobin K, Baral SD, Sanchez TH. Posttraumatic stress disorder symptomology among gay, bisexual, and other sexually minoritized cisgender men in the United States: A latent class analysis. SSM Ment Health. 2025 Jun;7:100390. </a:t>
            </a:r>
            <a:r>
              <a:rPr lang="en-US" b="0" i="0" err="1">
                <a:solidFill>
                  <a:srgbClr val="212121"/>
                </a:solidFill>
                <a:effectLst/>
                <a:latin typeface="BlinkMacSystemFont"/>
              </a:rPr>
              <a:t>doi</a:t>
            </a:r>
            <a:r>
              <a:rPr lang="en-US" b="0" i="0">
                <a:solidFill>
                  <a:srgbClr val="212121"/>
                </a:solidFill>
                <a:effectLst/>
                <a:latin typeface="BlinkMacSystemFont"/>
              </a:rPr>
              <a:t>: 10.1016/j.ssmmh.2025.100390. </a:t>
            </a:r>
            <a:r>
              <a:rPr lang="en-US" b="0" i="0" err="1">
                <a:solidFill>
                  <a:srgbClr val="212121"/>
                </a:solidFill>
                <a:effectLst/>
                <a:latin typeface="BlinkMacSystemFont"/>
              </a:rPr>
              <a:t>Epub</a:t>
            </a:r>
            <a:r>
              <a:rPr lang="en-US" b="0" i="0">
                <a:solidFill>
                  <a:srgbClr val="212121"/>
                </a:solidFill>
                <a:effectLst/>
                <a:latin typeface="BlinkMacSystemFont"/>
              </a:rPr>
              <a:t> 2025 Jan 4. PMID: 40196235; PMCID: PMC11972599.</a:t>
            </a:r>
          </a:p>
          <a:p>
            <a:endParaRPr lang="en-US" sz="1800" b="0" i="0">
              <a:solidFill>
                <a:srgbClr val="212121"/>
              </a:solidFill>
              <a:effectLst/>
              <a:latin typeface="BlinkMacSystemFont"/>
              <a:ea typeface="MS Mincho" panose="02020609040205080304" pitchFamily="49" charset="-128"/>
              <a:cs typeface="Cordia New" panose="020B0304020202020204" pitchFamily="34" charset="-34"/>
            </a:endParaRPr>
          </a:p>
          <a:p>
            <a:r>
              <a:rPr lang="en-US" sz="2800" b="0" i="0">
                <a:solidFill>
                  <a:srgbClr val="212121"/>
                </a:solidFill>
                <a:effectLst/>
                <a:latin typeface="BlinkMacSystemFont"/>
              </a:rPr>
              <a:t>Brown C, Ogochukwu E, Nkemjika S, </a:t>
            </a:r>
            <a:r>
              <a:rPr lang="en-US" sz="2800" b="0" i="0" err="1">
                <a:solidFill>
                  <a:srgbClr val="212121"/>
                </a:solidFill>
                <a:effectLst/>
                <a:latin typeface="BlinkMacSystemFont"/>
              </a:rPr>
              <a:t>Kambona</a:t>
            </a:r>
            <a:r>
              <a:rPr lang="en-US" sz="2800" b="0" i="0">
                <a:solidFill>
                  <a:srgbClr val="212121"/>
                </a:solidFill>
                <a:effectLst/>
                <a:latin typeface="BlinkMacSystemFont"/>
              </a:rPr>
              <a:t> C, Chiang L, Annor FB. Adverse childhood experiences, positive childhood experiences, suicidal thoughts or behaviors and psychological distress among Kenyan youth-an exploratory analysis of the 2019 Kenya Violence Against Children and Youth Survey (VACS). Child Abuse </a:t>
            </a:r>
            <a:r>
              <a:rPr lang="en-US" sz="2800" b="0" i="0" err="1">
                <a:solidFill>
                  <a:srgbClr val="212121"/>
                </a:solidFill>
                <a:effectLst/>
                <a:latin typeface="BlinkMacSystemFont"/>
              </a:rPr>
              <a:t>Negl</a:t>
            </a:r>
            <a:r>
              <a:rPr lang="en-US" sz="2800" b="0" i="0">
                <a:solidFill>
                  <a:srgbClr val="212121"/>
                </a:solidFill>
                <a:effectLst/>
                <a:latin typeface="BlinkMacSystemFont"/>
              </a:rPr>
              <a:t>. 2025 Jun;164:107470. </a:t>
            </a:r>
            <a:r>
              <a:rPr lang="en-US" sz="2800" b="0" i="0" err="1">
                <a:solidFill>
                  <a:srgbClr val="212121"/>
                </a:solidFill>
                <a:effectLst/>
                <a:latin typeface="BlinkMacSystemFont"/>
              </a:rPr>
              <a:t>doi</a:t>
            </a:r>
            <a:r>
              <a:rPr lang="en-US" sz="2800" b="0" i="0">
                <a:solidFill>
                  <a:srgbClr val="212121"/>
                </a:solidFill>
                <a:effectLst/>
                <a:latin typeface="BlinkMacSystemFont"/>
              </a:rPr>
              <a:t>: 10.1016/j.chiabu.2025.107470. </a:t>
            </a:r>
            <a:r>
              <a:rPr lang="en-US" sz="2800" b="0" i="0" err="1">
                <a:solidFill>
                  <a:srgbClr val="212121"/>
                </a:solidFill>
                <a:effectLst/>
                <a:latin typeface="BlinkMacSystemFont"/>
              </a:rPr>
              <a:t>Epub</a:t>
            </a:r>
            <a:r>
              <a:rPr lang="en-US" sz="2800" b="0" i="0">
                <a:solidFill>
                  <a:srgbClr val="212121"/>
                </a:solidFill>
                <a:effectLst/>
                <a:latin typeface="BlinkMacSystemFont"/>
              </a:rPr>
              <a:t> 2025 Apr 19. PMID: 40253914.</a:t>
            </a: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r>
              <a:rPr lang="en-US" sz="2800" b="0" i="0" err="1">
                <a:solidFill>
                  <a:srgbClr val="212121"/>
                </a:solidFill>
                <a:effectLst/>
                <a:latin typeface="BlinkMacSystemFont"/>
              </a:rPr>
              <a:t>Prakoeswa</a:t>
            </a:r>
            <a:r>
              <a:rPr lang="en-US" sz="2800" b="0" i="0">
                <a:solidFill>
                  <a:srgbClr val="212121"/>
                </a:solidFill>
                <a:effectLst/>
                <a:latin typeface="BlinkMacSystemFont"/>
              </a:rPr>
              <a:t> FRS, Maharani F, Bestari RS, Aisyah R, </a:t>
            </a:r>
            <a:r>
              <a:rPr lang="en-US" sz="2800" b="0" i="0" err="1">
                <a:solidFill>
                  <a:srgbClr val="212121"/>
                </a:solidFill>
                <a:effectLst/>
                <a:latin typeface="BlinkMacSystemFont"/>
              </a:rPr>
              <a:t>Ichsan</a:t>
            </a:r>
            <a:r>
              <a:rPr lang="en-US" sz="2800" b="0" i="0">
                <a:solidFill>
                  <a:srgbClr val="212121"/>
                </a:solidFill>
                <a:effectLst/>
                <a:latin typeface="BlinkMacSystemFont"/>
              </a:rPr>
              <a:t> B, </a:t>
            </a:r>
            <a:r>
              <a:rPr lang="en-US" sz="2800" b="0" i="0" err="1">
                <a:solidFill>
                  <a:srgbClr val="212121"/>
                </a:solidFill>
                <a:effectLst/>
                <a:latin typeface="BlinkMacSystemFont"/>
              </a:rPr>
              <a:t>Nursanto</a:t>
            </a:r>
            <a:r>
              <a:rPr lang="en-US" sz="2800" b="0" i="0">
                <a:solidFill>
                  <a:srgbClr val="212121"/>
                </a:solidFill>
                <a:effectLst/>
                <a:latin typeface="BlinkMacSystemFont"/>
              </a:rPr>
              <a:t> D, </a:t>
            </a:r>
            <a:r>
              <a:rPr lang="en-US" sz="2800" b="0" i="0" err="1">
                <a:solidFill>
                  <a:srgbClr val="212121"/>
                </a:solidFill>
                <a:effectLst/>
                <a:latin typeface="BlinkMacSystemFont"/>
              </a:rPr>
              <a:t>Listiansyah</a:t>
            </a:r>
            <a:r>
              <a:rPr lang="en-US" sz="2800" b="0" i="0">
                <a:solidFill>
                  <a:srgbClr val="212121"/>
                </a:solidFill>
                <a:effectLst/>
                <a:latin typeface="BlinkMacSystemFont"/>
              </a:rPr>
              <a:t> R, </a:t>
            </a:r>
            <a:r>
              <a:rPr lang="en-US" sz="2800" b="0" i="0" err="1">
                <a:solidFill>
                  <a:srgbClr val="212121"/>
                </a:solidFill>
                <a:effectLst/>
                <a:latin typeface="BlinkMacSystemFont"/>
              </a:rPr>
              <a:t>Tuanaya</a:t>
            </a:r>
            <a:r>
              <a:rPr lang="en-US" sz="2800" b="0" i="0">
                <a:solidFill>
                  <a:srgbClr val="212121"/>
                </a:solidFill>
                <a:effectLst/>
                <a:latin typeface="BlinkMacSystemFont"/>
              </a:rPr>
              <a:t> MRN. Aging and HIV: Recent Findings in Contributing Factors. AIDS Res Treat. 2025 Apr 11;2025:8814760. </a:t>
            </a:r>
            <a:r>
              <a:rPr lang="en-US" sz="2800" b="0" i="0" err="1">
                <a:solidFill>
                  <a:srgbClr val="212121"/>
                </a:solidFill>
                <a:effectLst/>
                <a:latin typeface="BlinkMacSystemFont"/>
              </a:rPr>
              <a:t>doi</a:t>
            </a:r>
            <a:r>
              <a:rPr lang="en-US" sz="2800" b="0" i="0">
                <a:solidFill>
                  <a:srgbClr val="212121"/>
                </a:solidFill>
                <a:effectLst/>
                <a:latin typeface="BlinkMacSystemFont"/>
              </a:rPr>
              <a:t>: 10.1155/</a:t>
            </a:r>
            <a:r>
              <a:rPr lang="en-US" sz="2800" b="0" i="0" err="1">
                <a:solidFill>
                  <a:srgbClr val="212121"/>
                </a:solidFill>
                <a:effectLst/>
                <a:latin typeface="BlinkMacSystemFont"/>
              </a:rPr>
              <a:t>arat</a:t>
            </a:r>
            <a:r>
              <a:rPr lang="en-US" sz="2800" b="0" i="0">
                <a:solidFill>
                  <a:srgbClr val="212121"/>
                </a:solidFill>
                <a:effectLst/>
                <a:latin typeface="BlinkMacSystemFont"/>
              </a:rPr>
              <a:t>/8814760. PMID: 40255985; PMCID: PMC12008487.</a:t>
            </a: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r>
              <a:rPr lang="en-US" sz="4000" b="0" i="0">
                <a:solidFill>
                  <a:srgbClr val="212121"/>
                </a:solidFill>
                <a:effectLst/>
                <a:latin typeface="BlinkMacSystemFont"/>
              </a:rPr>
              <a:t>Bunting SR, Feinstein BA, Wilson A, Rivera J, Ehsan DA, Hazra A. Preferences for </a:t>
            </a:r>
            <a:r>
              <a:rPr lang="en-US" sz="4000" b="0" i="0" err="1">
                <a:solidFill>
                  <a:srgbClr val="212121"/>
                </a:solidFill>
                <a:effectLst/>
                <a:latin typeface="BlinkMacSystemFont"/>
              </a:rPr>
              <a:t>PrEP</a:t>
            </a:r>
            <a:r>
              <a:rPr lang="en-US" sz="4000" b="0" i="0">
                <a:solidFill>
                  <a:srgbClr val="212121"/>
                </a:solidFill>
                <a:effectLst/>
                <a:latin typeface="BlinkMacSystemFont"/>
              </a:rPr>
              <a:t> Implementation and Engagement in the HIV Pre-Exposure Prophylaxis (</a:t>
            </a:r>
            <a:r>
              <a:rPr lang="en-US" sz="4000" b="0" i="0" err="1">
                <a:solidFill>
                  <a:srgbClr val="212121"/>
                </a:solidFill>
                <a:effectLst/>
                <a:latin typeface="BlinkMacSystemFont"/>
              </a:rPr>
              <a:t>PrEP</a:t>
            </a:r>
            <a:r>
              <a:rPr lang="en-US" sz="4000" b="0" i="0">
                <a:solidFill>
                  <a:srgbClr val="212121"/>
                </a:solidFill>
                <a:effectLst/>
                <a:latin typeface="BlinkMacSystemFont"/>
              </a:rPr>
              <a:t>) Care Continuum among Patients Receiving Psychiatric Care in an Ending the HIV Epidemic Priority County. J Acquir Immune </a:t>
            </a:r>
            <a:r>
              <a:rPr lang="en-US" sz="4000" b="0" i="0" err="1">
                <a:solidFill>
                  <a:srgbClr val="212121"/>
                </a:solidFill>
                <a:effectLst/>
                <a:latin typeface="BlinkMacSystemFont"/>
              </a:rPr>
              <a:t>Defic</a:t>
            </a:r>
            <a:r>
              <a:rPr lang="en-US" sz="4000" b="0" i="0">
                <a:solidFill>
                  <a:srgbClr val="212121"/>
                </a:solidFill>
                <a:effectLst/>
                <a:latin typeface="BlinkMacSystemFont"/>
              </a:rPr>
              <a:t> Syndr. 2025 Apr 7. </a:t>
            </a:r>
            <a:r>
              <a:rPr lang="en-US" sz="4000" b="0" i="0" err="1">
                <a:solidFill>
                  <a:srgbClr val="212121"/>
                </a:solidFill>
                <a:effectLst/>
                <a:latin typeface="BlinkMacSystemFont"/>
              </a:rPr>
              <a:t>doi</a:t>
            </a:r>
            <a:r>
              <a:rPr lang="en-US" sz="4000" b="0" i="0">
                <a:solidFill>
                  <a:srgbClr val="212121"/>
                </a:solidFill>
                <a:effectLst/>
                <a:latin typeface="BlinkMacSystemFont"/>
              </a:rPr>
              <a:t>: 10.1097/QAI.0000000000003675. </a:t>
            </a:r>
            <a:r>
              <a:rPr lang="en-US" sz="4000" b="0" i="0" err="1">
                <a:solidFill>
                  <a:srgbClr val="212121"/>
                </a:solidFill>
                <a:effectLst/>
                <a:latin typeface="BlinkMacSystemFont"/>
              </a:rPr>
              <a:t>Epub</a:t>
            </a:r>
            <a:r>
              <a:rPr lang="en-US" sz="4000" b="0" i="0">
                <a:solidFill>
                  <a:srgbClr val="212121"/>
                </a:solidFill>
                <a:effectLst/>
                <a:latin typeface="BlinkMacSystemFont"/>
              </a:rPr>
              <a:t> ahead of print. PMID: 40192780.</a:t>
            </a:r>
          </a:p>
          <a:p>
            <a:endParaRPr lang="en-US" sz="4000" b="0" i="0">
              <a:solidFill>
                <a:srgbClr val="212121"/>
              </a:solidFill>
              <a:effectLst/>
              <a:latin typeface="BlinkMacSystemFont"/>
              <a:ea typeface="MS Mincho" panose="02020609040205080304" pitchFamily="49" charset="-128"/>
              <a:cs typeface="Cordia New" panose="020B0304020202020204"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solidFill>
                  <a:srgbClr val="212121"/>
                </a:solidFill>
                <a:effectLst/>
                <a:latin typeface="BlinkMacSystemFont"/>
              </a:rPr>
              <a:t>Lee EOJ, Tang TS, Fuentes-Bernal J, MacEntee K, Wachira J, Apondi E, Abramovich A, </a:t>
            </a:r>
            <a:r>
              <a:rPr lang="en-US" sz="2800" b="0" i="0" err="1">
                <a:solidFill>
                  <a:srgbClr val="212121"/>
                </a:solidFill>
                <a:effectLst/>
                <a:latin typeface="BlinkMacSystemFont"/>
              </a:rPr>
              <a:t>Oudshoorn</a:t>
            </a:r>
            <a:r>
              <a:rPr lang="en-US" sz="2800" b="0" i="0">
                <a:solidFill>
                  <a:srgbClr val="212121"/>
                </a:solidFill>
                <a:effectLst/>
                <a:latin typeface="BlinkMacSystemFont"/>
              </a:rPr>
              <a:t> A, </a:t>
            </a:r>
            <a:r>
              <a:rPr lang="en-US" sz="2800" b="0" i="0" err="1">
                <a:solidFill>
                  <a:srgbClr val="212121"/>
                </a:solidFill>
                <a:effectLst/>
                <a:latin typeface="BlinkMacSystemFont"/>
              </a:rPr>
              <a:t>Ayuku</a:t>
            </a:r>
            <a:r>
              <a:rPr lang="en-US" sz="2800" b="0" i="0">
                <a:solidFill>
                  <a:srgbClr val="212121"/>
                </a:solidFill>
                <a:effectLst/>
                <a:latin typeface="BlinkMacSystemFont"/>
              </a:rPr>
              <a:t> D, Kiptui R, Van Berkum A, MacDonald SA, Saarela O, </a:t>
            </a:r>
            <a:r>
              <a:rPr lang="en-US" sz="2800" b="0" i="0" err="1">
                <a:solidFill>
                  <a:srgbClr val="212121"/>
                </a:solidFill>
                <a:effectLst/>
                <a:latin typeface="BlinkMacSystemFont"/>
              </a:rPr>
              <a:t>Braitstein</a:t>
            </a:r>
            <a:r>
              <a:rPr lang="en-US" sz="2800" b="0" i="0">
                <a:solidFill>
                  <a:srgbClr val="212121"/>
                </a:solidFill>
                <a:effectLst/>
                <a:latin typeface="BlinkMacSystemFont"/>
              </a:rPr>
              <a:t> P. Optimal characteristics of peer navigators: adapting peer-based intervention with street-involved youth in Canada and Kenya with the aim of increasing HIV prevention, testing and treatment. Health Res Policy Syst. 2025 Apr 7;23(1):45. </a:t>
            </a:r>
            <a:r>
              <a:rPr lang="en-US" sz="2800" b="0" i="0" err="1">
                <a:solidFill>
                  <a:srgbClr val="212121"/>
                </a:solidFill>
                <a:effectLst/>
                <a:latin typeface="BlinkMacSystemFont"/>
              </a:rPr>
              <a:t>doi</a:t>
            </a:r>
            <a:r>
              <a:rPr lang="en-US" sz="2800" b="0" i="0">
                <a:solidFill>
                  <a:srgbClr val="212121"/>
                </a:solidFill>
                <a:effectLst/>
                <a:latin typeface="BlinkMacSystemFont"/>
              </a:rPr>
              <a:t>: 10.1186/s12961-025-01309-9. PMID: 40197481; PMCID: PMC11974212.</a:t>
            </a: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endPar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endPar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endParaRPr lang="en-CH"/>
          </a:p>
        </p:txBody>
      </p:sp>
      <p:sp>
        <p:nvSpPr>
          <p:cNvPr id="4" name="Slide Number Placeholder 3">
            <a:extLst>
              <a:ext uri="{FF2B5EF4-FFF2-40B4-BE49-F238E27FC236}">
                <a16:creationId xmlns:a16="http://schemas.microsoft.com/office/drawing/2014/main" id="{2A53B8B1-DAFE-76E2-55EF-BF37CDDEA9F2}"/>
              </a:ext>
            </a:extLst>
          </p:cNvPr>
          <p:cNvSpPr>
            <a:spLocks noGrp="1"/>
          </p:cNvSpPr>
          <p:nvPr>
            <p:ph type="sldNum" sz="quarter" idx="5"/>
          </p:nvPr>
        </p:nvSpPr>
        <p:spPr/>
        <p:txBody>
          <a:bodyPr/>
          <a:lstStyle/>
          <a:p>
            <a:fld id="{F6DADB82-A706-4784-AE8E-3965AD040C7C}" type="slidenum">
              <a:rPr lang="de-DE" smtClean="0"/>
              <a:pPr/>
              <a:t>81</a:t>
            </a:fld>
            <a:endParaRPr lang="de-DE"/>
          </a:p>
        </p:txBody>
      </p:sp>
    </p:spTree>
    <p:extLst>
      <p:ext uri="{BB962C8B-B14F-4D97-AF65-F5344CB8AC3E}">
        <p14:creationId xmlns:p14="http://schemas.microsoft.com/office/powerpoint/2010/main" val="5127854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0F837-09A0-363D-B2DC-5477817A4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0B6766-B9AD-3BA8-86EB-92B3B8CF09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7CD0F-4240-B77D-0915-ED7B9F82450C}"/>
              </a:ext>
            </a:extLst>
          </p:cNvPr>
          <p:cNvSpPr>
            <a:spLocks noGrp="1"/>
          </p:cNvSpPr>
          <p:nvPr>
            <p:ph type="body" idx="1"/>
          </p:nvPr>
        </p:nvSpPr>
        <p:spPr/>
        <p:txBody>
          <a:bodyPr/>
          <a:lstStyle/>
          <a:p>
            <a:br>
              <a:rPr lang="en-US" sz="1800">
                <a:effectLst/>
                <a:latin typeface="Cambria" panose="02040503050406030204" pitchFamily="18" charset="0"/>
                <a:ea typeface="MS Mincho" panose="02020609040205080304" pitchFamily="49" charset="-128"/>
                <a:cs typeface="Cordia New" panose="020B0304020202020204" pitchFamily="34" charset="-34"/>
              </a:rPr>
            </a:br>
            <a:r>
              <a:rPr lang="en-US" sz="1800">
                <a:effectLst/>
                <a:latin typeface="Cambria" panose="02040503050406030204" pitchFamily="18" charset="0"/>
                <a:ea typeface="MS Mincho" panose="02020609040205080304" pitchFamily="49" charset="-128"/>
                <a:cs typeface="Cordia New" panose="020B0304020202020204" pitchFamily="34" charset="-34"/>
              </a:rPr>
              <a:t>   - Future research should focus on scaling, integration, and long-term impact assessments.</a:t>
            </a:r>
          </a:p>
          <a:p>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r>
              <a:rPr lang="en-US" sz="1800">
                <a:effectLst/>
                <a:latin typeface="Cambria" panose="02040503050406030204" pitchFamily="18" charset="0"/>
                <a:ea typeface="MS Mincho" panose="02020609040205080304" pitchFamily="49" charset="-128"/>
                <a:cs typeface="Cordia New" panose="020B0304020202020204" pitchFamily="34" charset="-34"/>
              </a:rPr>
              <a:t>CONCLUSION: Over one-third of pregnant women with HIV/AIDS experience depression, linked to factors like intimate partner violence, food insecurity, and poor adherence to antiretroviral therapy. Prioritize tailored mental health </a:t>
            </a:r>
          </a:p>
          <a:p>
            <a:r>
              <a:rPr lang="en-US" sz="1800">
                <a:effectLst/>
                <a:latin typeface="Cambria" panose="02040503050406030204" pitchFamily="18" charset="0"/>
                <a:ea typeface="MS Mincho" panose="02020609040205080304" pitchFamily="49" charset="-128"/>
                <a:cs typeface="Cordia New" panose="020B0304020202020204" pitchFamily="34" charset="-34"/>
              </a:rPr>
              <a:t>services and peer support groups. Increase education on intimate partner violence and implement nutritional support programs. Promote community initiatives and simplify ART regimens for improved health outcomes.</a:t>
            </a:r>
          </a:p>
          <a:p>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r>
              <a:rPr lang="en-US" sz="1800">
                <a:effectLst/>
                <a:latin typeface="Cambria" panose="02040503050406030204" pitchFamily="18" charset="0"/>
                <a:ea typeface="MS Mincho" panose="02020609040205080304" pitchFamily="49" charset="-128"/>
                <a:cs typeface="Cordia New" panose="020B0304020202020204" pitchFamily="34" charset="-34"/>
              </a:rPr>
              <a:t>References</a:t>
            </a:r>
          </a:p>
          <a:p>
            <a:r>
              <a:rPr lang="en-US" sz="2800" b="0" i="0" err="1">
                <a:solidFill>
                  <a:srgbClr val="212121"/>
                </a:solidFill>
                <a:effectLst/>
                <a:latin typeface="BlinkMacSystemFont"/>
              </a:rPr>
              <a:t>Vavani</a:t>
            </a:r>
            <a:r>
              <a:rPr lang="en-US" sz="2800" b="0" i="0">
                <a:solidFill>
                  <a:srgbClr val="212121"/>
                </a:solidFill>
                <a:effectLst/>
                <a:latin typeface="BlinkMacSystemFont"/>
              </a:rPr>
              <a:t> B, </a:t>
            </a:r>
            <a:r>
              <a:rPr lang="en-US" sz="2800" b="0" i="0" err="1">
                <a:solidFill>
                  <a:srgbClr val="212121"/>
                </a:solidFill>
                <a:effectLst/>
                <a:latin typeface="BlinkMacSystemFont"/>
              </a:rPr>
              <a:t>Garnefski</a:t>
            </a:r>
            <a:r>
              <a:rPr lang="en-US" sz="2800" b="0" i="0">
                <a:solidFill>
                  <a:srgbClr val="212121"/>
                </a:solidFill>
                <a:effectLst/>
                <a:latin typeface="BlinkMacSystemFont"/>
              </a:rPr>
              <a:t> N, van </a:t>
            </a:r>
            <a:r>
              <a:rPr lang="en-US" sz="2800" b="0" i="0" err="1">
                <a:solidFill>
                  <a:srgbClr val="212121"/>
                </a:solidFill>
                <a:effectLst/>
                <a:latin typeface="BlinkMacSystemFont"/>
              </a:rPr>
              <a:t>Luenen</a:t>
            </a:r>
            <a:r>
              <a:rPr lang="en-US" sz="2800" b="0" i="0">
                <a:solidFill>
                  <a:srgbClr val="212121"/>
                </a:solidFill>
                <a:effectLst/>
                <a:latin typeface="BlinkMacSystemFont"/>
              </a:rPr>
              <a:t> S, Dusseldorp E, Amone-</a:t>
            </a:r>
            <a:r>
              <a:rPr lang="en-US" sz="2800" b="0" i="0" err="1">
                <a:solidFill>
                  <a:srgbClr val="212121"/>
                </a:solidFill>
                <a:effectLst/>
                <a:latin typeface="BlinkMacSystemFont"/>
              </a:rPr>
              <a:t>P'Olak</a:t>
            </a:r>
            <a:r>
              <a:rPr lang="en-US" sz="2800" b="0" i="0">
                <a:solidFill>
                  <a:srgbClr val="212121"/>
                </a:solidFill>
                <a:effectLst/>
                <a:latin typeface="BlinkMacSystemFont"/>
              </a:rPr>
              <a:t> K, </a:t>
            </a:r>
            <a:r>
              <a:rPr lang="en-US" sz="2800" b="0" i="0" err="1">
                <a:solidFill>
                  <a:srgbClr val="212121"/>
                </a:solidFill>
                <a:effectLst/>
                <a:latin typeface="BlinkMacSystemFont"/>
              </a:rPr>
              <a:t>Spinhoven</a:t>
            </a:r>
            <a:r>
              <a:rPr lang="en-US" sz="2800" b="0" i="0">
                <a:solidFill>
                  <a:srgbClr val="212121"/>
                </a:solidFill>
                <a:effectLst/>
                <a:latin typeface="BlinkMacSystemFont"/>
              </a:rPr>
              <a:t> P, </a:t>
            </a:r>
            <a:r>
              <a:rPr lang="en-US" sz="2800" b="0" i="0" err="1">
                <a:solidFill>
                  <a:srgbClr val="212121"/>
                </a:solidFill>
                <a:effectLst/>
                <a:latin typeface="BlinkMacSystemFont"/>
              </a:rPr>
              <a:t>Kraaij</a:t>
            </a:r>
            <a:r>
              <a:rPr lang="en-US" sz="2800" b="0" i="0">
                <a:solidFill>
                  <a:srgbClr val="212121"/>
                </a:solidFill>
                <a:effectLst/>
                <a:latin typeface="BlinkMacSystemFont"/>
              </a:rPr>
              <a:t> V. A Booklet Self-Help Intervention for People Living with HIV and Depressive Symptoms in Botswana: A Randomized Controlled Trial. AIDS </a:t>
            </a:r>
            <a:r>
              <a:rPr lang="en-US" sz="2800" b="0" i="0" err="1">
                <a:solidFill>
                  <a:srgbClr val="212121"/>
                </a:solidFill>
                <a:effectLst/>
                <a:latin typeface="BlinkMacSystemFont"/>
              </a:rPr>
              <a:t>Behav</a:t>
            </a:r>
            <a:r>
              <a:rPr lang="en-US" sz="2800" b="0" i="0">
                <a:solidFill>
                  <a:srgbClr val="212121"/>
                </a:solidFill>
                <a:effectLst/>
                <a:latin typeface="BlinkMacSystemFont"/>
              </a:rPr>
              <a:t>. 2025 Apr 29. </a:t>
            </a:r>
            <a:r>
              <a:rPr lang="en-US" sz="2800" b="0" i="0" err="1">
                <a:solidFill>
                  <a:srgbClr val="212121"/>
                </a:solidFill>
                <a:effectLst/>
                <a:latin typeface="BlinkMacSystemFont"/>
              </a:rPr>
              <a:t>doi</a:t>
            </a:r>
            <a:r>
              <a:rPr lang="en-US" sz="2800" b="0" i="0">
                <a:solidFill>
                  <a:srgbClr val="212121"/>
                </a:solidFill>
                <a:effectLst/>
                <a:latin typeface="BlinkMacSystemFont"/>
              </a:rPr>
              <a:t>: 10.1007/s10461-025-04742-7. </a:t>
            </a:r>
            <a:r>
              <a:rPr lang="en-US" sz="2800" b="0" i="0" err="1">
                <a:solidFill>
                  <a:srgbClr val="212121"/>
                </a:solidFill>
                <a:effectLst/>
                <a:latin typeface="BlinkMacSystemFont"/>
              </a:rPr>
              <a:t>Epub</a:t>
            </a:r>
            <a:r>
              <a:rPr lang="en-US" sz="2800" b="0" i="0">
                <a:solidFill>
                  <a:srgbClr val="212121"/>
                </a:solidFill>
                <a:effectLst/>
                <a:latin typeface="BlinkMacSystemFont"/>
              </a:rPr>
              <a:t> ahead of print. PMID: 40299259.</a:t>
            </a: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r>
              <a:rPr lang="en-US" sz="2800" b="0" i="0">
                <a:solidFill>
                  <a:srgbClr val="212121"/>
                </a:solidFill>
                <a:effectLst/>
                <a:latin typeface="BlinkMacSystemFont"/>
              </a:rPr>
              <a:t>Jadwin-Cakmak L, Harper GW, Ochieng E, Amico KR, Aloo T, </a:t>
            </a:r>
            <a:r>
              <a:rPr lang="en-US" sz="2800" b="0" i="0" err="1">
                <a:solidFill>
                  <a:srgbClr val="212121"/>
                </a:solidFill>
                <a:effectLst/>
                <a:latin typeface="BlinkMacSystemFont"/>
              </a:rPr>
              <a:t>Okutah</a:t>
            </a:r>
            <a:r>
              <a:rPr lang="en-US" sz="2800" b="0" i="0">
                <a:solidFill>
                  <a:srgbClr val="212121"/>
                </a:solidFill>
                <a:effectLst/>
                <a:latin typeface="BlinkMacSystemFont"/>
              </a:rPr>
              <a:t> F, </a:t>
            </a:r>
            <a:r>
              <a:rPr lang="en-US" sz="2800" b="0" i="0" err="1">
                <a:solidFill>
                  <a:srgbClr val="212121"/>
                </a:solidFill>
                <a:effectLst/>
                <a:latin typeface="BlinkMacSystemFont"/>
              </a:rPr>
              <a:t>Gumbe</a:t>
            </a:r>
            <a:r>
              <a:rPr lang="en-US" sz="2800" b="0" i="0">
                <a:solidFill>
                  <a:srgbClr val="212121"/>
                </a:solidFill>
                <a:effectLst/>
                <a:latin typeface="BlinkMacSystemFont"/>
              </a:rPr>
              <a:t> E, Olango K, </a:t>
            </a:r>
            <a:r>
              <a:rPr lang="en-US" sz="2800" b="0" i="0" err="1">
                <a:solidFill>
                  <a:srgbClr val="212121"/>
                </a:solidFill>
                <a:effectLst/>
                <a:latin typeface="BlinkMacSystemFont"/>
              </a:rPr>
              <a:t>Okall</a:t>
            </a:r>
            <a:r>
              <a:rPr lang="en-US" sz="2800" b="0" i="0">
                <a:solidFill>
                  <a:srgbClr val="212121"/>
                </a:solidFill>
                <a:effectLst/>
                <a:latin typeface="BlinkMacSystemFont"/>
              </a:rPr>
              <a:t> DO, Otieno FO, Odero W, Graham SM. Participatory development of the </a:t>
            </a:r>
            <a:r>
              <a:rPr lang="en-US" sz="2800" b="0" i="1">
                <a:solidFill>
                  <a:srgbClr val="212121"/>
                </a:solidFill>
                <a:effectLst/>
                <a:latin typeface="BlinkMacSystemFont"/>
              </a:rPr>
              <a:t>Shauriana</a:t>
            </a:r>
            <a:r>
              <a:rPr lang="en-US" sz="2800" b="0" i="0">
                <a:solidFill>
                  <a:srgbClr val="212121"/>
                </a:solidFill>
                <a:effectLst/>
                <a:latin typeface="BlinkMacSystemFont"/>
              </a:rPr>
              <a:t> program to integrate sexual health and mental health support for young gay and bisexual men and other men who have sex with men in Kenya. Adv Glob Health. 2025;4(1):2442813. </a:t>
            </a:r>
            <a:r>
              <a:rPr lang="en-US" sz="2800" b="0" i="0" err="1">
                <a:solidFill>
                  <a:srgbClr val="212121"/>
                </a:solidFill>
                <a:effectLst/>
                <a:latin typeface="BlinkMacSystemFont"/>
              </a:rPr>
              <a:t>doi</a:t>
            </a:r>
            <a:r>
              <a:rPr lang="en-US" sz="2800" b="0" i="0">
                <a:solidFill>
                  <a:srgbClr val="212121"/>
                </a:solidFill>
                <a:effectLst/>
                <a:latin typeface="BlinkMacSystemFont"/>
              </a:rPr>
              <a:t>: 10.1525/agh.2025.2442813. </a:t>
            </a:r>
            <a:r>
              <a:rPr lang="en-US" sz="2800" b="0" i="0" err="1">
                <a:solidFill>
                  <a:srgbClr val="212121"/>
                </a:solidFill>
                <a:effectLst/>
                <a:latin typeface="BlinkMacSystemFont"/>
              </a:rPr>
              <a:t>Epub</a:t>
            </a:r>
            <a:r>
              <a:rPr lang="en-US" sz="2800" b="0" i="0">
                <a:solidFill>
                  <a:srgbClr val="212121"/>
                </a:solidFill>
                <a:effectLst/>
                <a:latin typeface="BlinkMacSystemFont"/>
              </a:rPr>
              <a:t> 2025 Mar 6. PMID: 40296878; PMCID: PMC12036828.</a:t>
            </a: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r>
              <a:rPr lang="en-US" sz="4000" b="0" i="0">
                <a:solidFill>
                  <a:srgbClr val="212121"/>
                </a:solidFill>
                <a:effectLst/>
                <a:latin typeface="BlinkMacSystemFont"/>
              </a:rPr>
              <a:t>Ferede YA, Zeleke AM, Assefa GW, </a:t>
            </a:r>
            <a:r>
              <a:rPr lang="en-US" sz="4000" b="0" i="0" err="1">
                <a:solidFill>
                  <a:srgbClr val="212121"/>
                </a:solidFill>
                <a:effectLst/>
                <a:latin typeface="BlinkMacSystemFont"/>
              </a:rPr>
              <a:t>Nigate</a:t>
            </a:r>
            <a:r>
              <a:rPr lang="en-US" sz="4000" b="0" i="0">
                <a:solidFill>
                  <a:srgbClr val="212121"/>
                </a:solidFill>
                <a:effectLst/>
                <a:latin typeface="BlinkMacSystemFont"/>
              </a:rPr>
              <a:t> GK, Tassew WC. Depression and associated factors among human immunodeficiency virus-positive pregnant women in sub-Saharan Africa: systematic review and meta-analysis. AJOG Glob Rep. 2025 Mar 12;5(2):100475. </a:t>
            </a:r>
            <a:r>
              <a:rPr lang="en-US" sz="4000" b="0" i="0" err="1">
                <a:solidFill>
                  <a:srgbClr val="212121"/>
                </a:solidFill>
                <a:effectLst/>
                <a:latin typeface="BlinkMacSystemFont"/>
              </a:rPr>
              <a:t>doi</a:t>
            </a:r>
            <a:r>
              <a:rPr lang="en-US" sz="4000" b="0" i="0">
                <a:solidFill>
                  <a:srgbClr val="212121"/>
                </a:solidFill>
                <a:effectLst/>
                <a:latin typeface="BlinkMacSystemFont"/>
              </a:rPr>
              <a:t>: 10.1016/j.xagr.2025.100475. PMID: 40292351; PMCID: PMC12032315.</a:t>
            </a:r>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r>
              <a:rPr lang="en-US" sz="4000" b="0" i="0">
                <a:solidFill>
                  <a:srgbClr val="212121"/>
                </a:solidFill>
                <a:effectLst/>
                <a:latin typeface="BlinkMacSystemFont"/>
              </a:rPr>
              <a:t>Tseng TY, Mitchell MM, Chander G, </a:t>
            </a:r>
            <a:r>
              <a:rPr lang="en-US" sz="4000" b="0" i="0" err="1">
                <a:solidFill>
                  <a:srgbClr val="212121"/>
                </a:solidFill>
                <a:effectLst/>
                <a:latin typeface="BlinkMacSystemFont"/>
              </a:rPr>
              <a:t>Latkin</a:t>
            </a:r>
            <a:r>
              <a:rPr lang="en-US" sz="4000" b="0" i="0">
                <a:solidFill>
                  <a:srgbClr val="212121"/>
                </a:solidFill>
                <a:effectLst/>
                <a:latin typeface="BlinkMacSystemFont"/>
              </a:rPr>
              <a:t> C, Kennedy C, Borison SI, Son C, Knowlton AR. Quality of Life among Predominately African Americans with HIV Who Use Drugs: The Role of Patient-Provider Engagement in Mediating the Impacts of Depression and Healthcare Discrimination. AIDS </a:t>
            </a:r>
            <a:r>
              <a:rPr lang="en-US" sz="4000" b="0" i="0" err="1">
                <a:solidFill>
                  <a:srgbClr val="212121"/>
                </a:solidFill>
                <a:effectLst/>
                <a:latin typeface="BlinkMacSystemFont"/>
              </a:rPr>
              <a:t>Behav</a:t>
            </a:r>
            <a:r>
              <a:rPr lang="en-US" sz="4000" b="0" i="0">
                <a:solidFill>
                  <a:srgbClr val="212121"/>
                </a:solidFill>
                <a:effectLst/>
                <a:latin typeface="BlinkMacSystemFont"/>
              </a:rPr>
              <a:t>. 2025 Apr 17. </a:t>
            </a:r>
            <a:r>
              <a:rPr lang="en-US" sz="4000" b="0" i="0" err="1">
                <a:solidFill>
                  <a:srgbClr val="212121"/>
                </a:solidFill>
                <a:effectLst/>
                <a:latin typeface="BlinkMacSystemFont"/>
              </a:rPr>
              <a:t>doi</a:t>
            </a:r>
            <a:r>
              <a:rPr lang="en-US" sz="4000" b="0" i="0">
                <a:solidFill>
                  <a:srgbClr val="212121"/>
                </a:solidFill>
                <a:effectLst/>
                <a:latin typeface="BlinkMacSystemFont"/>
              </a:rPr>
              <a:t>: 10.1007/s10461-025-04717-8. </a:t>
            </a:r>
            <a:r>
              <a:rPr lang="en-US" sz="4000" b="0" i="0" err="1">
                <a:solidFill>
                  <a:srgbClr val="212121"/>
                </a:solidFill>
                <a:effectLst/>
                <a:latin typeface="BlinkMacSystemFont"/>
              </a:rPr>
              <a:t>Epub</a:t>
            </a:r>
            <a:r>
              <a:rPr lang="en-US" sz="4000" b="0" i="0">
                <a:solidFill>
                  <a:srgbClr val="212121"/>
                </a:solidFill>
                <a:effectLst/>
                <a:latin typeface="BlinkMacSystemFont"/>
              </a:rPr>
              <a:t> ahead of print. PMID: 40240720.</a:t>
            </a:r>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r>
              <a:rPr lang="en-US" sz="4000" b="0" i="0" err="1">
                <a:solidFill>
                  <a:srgbClr val="212121"/>
                </a:solidFill>
                <a:effectLst/>
                <a:latin typeface="BlinkMacSystemFont"/>
              </a:rPr>
              <a:t>Agbeyangi</a:t>
            </a:r>
            <a:r>
              <a:rPr lang="en-US" sz="4000" b="0" i="0">
                <a:solidFill>
                  <a:srgbClr val="212121"/>
                </a:solidFill>
                <a:effectLst/>
                <a:latin typeface="BlinkMacSystemFont"/>
              </a:rPr>
              <a:t> AO, Lukose JM. Telemedicine Adoption and Prospects in Sub-Sahara Africa: A Systematic Review with a Focus on South Africa, Kenya, and Nigeria. Healthcare (Basel). 2025 Mar 29;13(7):762. </a:t>
            </a:r>
            <a:r>
              <a:rPr lang="en-US" sz="4000" b="0" i="0" err="1">
                <a:solidFill>
                  <a:srgbClr val="212121"/>
                </a:solidFill>
                <a:effectLst/>
                <a:latin typeface="BlinkMacSystemFont"/>
              </a:rPr>
              <a:t>doi</a:t>
            </a:r>
            <a:r>
              <a:rPr lang="en-US" sz="4000" b="0" i="0">
                <a:solidFill>
                  <a:srgbClr val="212121"/>
                </a:solidFill>
                <a:effectLst/>
                <a:latin typeface="BlinkMacSystemFont"/>
              </a:rPr>
              <a:t>: 10.3390/healthcare13070762. PMID: 40218059; PMCID: PMC11989057.</a:t>
            </a:r>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endParaRPr lang="en-US" sz="2800" b="0" i="0">
              <a:solidFill>
                <a:srgbClr val="212121"/>
              </a:solidFill>
              <a:effectLst/>
              <a:latin typeface="BlinkMacSystemFont"/>
              <a:ea typeface="MS Mincho" panose="02020609040205080304" pitchFamily="49" charset="-128"/>
              <a:cs typeface="Cordia New" panose="020B0304020202020204" pitchFamily="34" charset="-34"/>
            </a:endParaRPr>
          </a:p>
          <a:p>
            <a:endParaRPr lang="en-US" sz="1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endParaRPr lang="en-CH"/>
          </a:p>
        </p:txBody>
      </p:sp>
      <p:sp>
        <p:nvSpPr>
          <p:cNvPr id="4" name="Slide Number Placeholder 3">
            <a:extLst>
              <a:ext uri="{FF2B5EF4-FFF2-40B4-BE49-F238E27FC236}">
                <a16:creationId xmlns:a16="http://schemas.microsoft.com/office/drawing/2014/main" id="{39069B17-6B4E-6965-F749-D213C08803FD}"/>
              </a:ext>
            </a:extLst>
          </p:cNvPr>
          <p:cNvSpPr>
            <a:spLocks noGrp="1"/>
          </p:cNvSpPr>
          <p:nvPr>
            <p:ph type="sldNum" sz="quarter" idx="5"/>
          </p:nvPr>
        </p:nvSpPr>
        <p:spPr/>
        <p:txBody>
          <a:bodyPr/>
          <a:lstStyle/>
          <a:p>
            <a:fld id="{F6DADB82-A706-4784-AE8E-3965AD040C7C}" type="slidenum">
              <a:rPr lang="de-DE" smtClean="0"/>
              <a:pPr/>
              <a:t>82</a:t>
            </a:fld>
            <a:endParaRPr lang="de-DE"/>
          </a:p>
        </p:txBody>
      </p:sp>
    </p:spTree>
    <p:extLst>
      <p:ext uri="{BB962C8B-B14F-4D97-AF65-F5344CB8AC3E}">
        <p14:creationId xmlns:p14="http://schemas.microsoft.com/office/powerpoint/2010/main" val="33716302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E6AB2-66E2-F5EC-7800-F891E07C7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15F4E0-3C87-C6F1-6119-0E3B9BC748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B4362D-B33C-850D-EE06-1AA97AD6A1B2}"/>
              </a:ext>
            </a:extLst>
          </p:cNvPr>
          <p:cNvSpPr>
            <a:spLocks noGrp="1"/>
          </p:cNvSpPr>
          <p:nvPr>
            <p:ph type="body" idx="1"/>
          </p:nvPr>
        </p:nvSpPr>
        <p:spPr/>
        <p:txBody>
          <a:bodyPr/>
          <a:lstStyle/>
          <a:p>
            <a:br>
              <a:rPr lang="en-US" sz="1800">
                <a:effectLst/>
                <a:latin typeface="Cambria" panose="02040503050406030204" pitchFamily="18" charset="0"/>
                <a:ea typeface="MS Mincho" panose="02020609040205080304" pitchFamily="49" charset="-128"/>
                <a:cs typeface="Cordia New" panose="020B0304020202020204" pitchFamily="34" charset="-34"/>
              </a:rPr>
            </a:br>
            <a:r>
              <a:rPr lang="en-US" sz="1800">
                <a:effectLst/>
                <a:latin typeface="Cambria" panose="02040503050406030204" pitchFamily="18" charset="0"/>
                <a:ea typeface="MS Mincho" panose="02020609040205080304" pitchFamily="49" charset="-128"/>
                <a:cs typeface="Cordia New" panose="020B0304020202020204" pitchFamily="34" charset="-34"/>
              </a:rPr>
              <a:t>   - Research should evaluate cost-effectiveness, digital tracking, and policy support for these systems.</a:t>
            </a:r>
          </a:p>
          <a:p>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r>
              <a:rPr lang="en-US" sz="1800">
                <a:effectLst/>
                <a:latin typeface="Cambria" panose="02040503050406030204" pitchFamily="18" charset="0"/>
                <a:ea typeface="MS Mincho" panose="02020609040205080304" pitchFamily="49" charset="-128"/>
                <a:cs typeface="Cordia New" panose="020B0304020202020204" pitchFamily="34" charset="-34"/>
              </a:rPr>
              <a:t>References</a:t>
            </a:r>
          </a:p>
          <a:p>
            <a:endParaRPr lang="en-US" sz="1800">
              <a:effectLst/>
              <a:latin typeface="Cambria" panose="02040503050406030204" pitchFamily="18" charset="0"/>
              <a:ea typeface="MS Mincho" panose="02020609040205080304" pitchFamily="49" charset="-128"/>
              <a:cs typeface="Cordia New" panose="020B0304020202020204" pitchFamily="34" charset="-34"/>
            </a:endParaRPr>
          </a:p>
          <a:p>
            <a:r>
              <a:rPr lang="en-US" b="0" i="0">
                <a:solidFill>
                  <a:srgbClr val="212121"/>
                </a:solidFill>
                <a:effectLst/>
                <a:latin typeface="BlinkMacSystemFont"/>
              </a:rPr>
              <a:t>Golub SA, Hubbard S, de Roche AM, Barton SC, Merges A, Klein A. Community-academic implementation science partnership to examine adoption and impact of a patient-centered approach to sexual history. Psychol Serv. 2025 Apr 7. </a:t>
            </a:r>
            <a:r>
              <a:rPr lang="en-US" b="0" i="0" err="1">
                <a:solidFill>
                  <a:srgbClr val="212121"/>
                </a:solidFill>
                <a:effectLst/>
                <a:latin typeface="BlinkMacSystemFont"/>
              </a:rPr>
              <a:t>doi</a:t>
            </a:r>
            <a:r>
              <a:rPr lang="en-US" b="0" i="0">
                <a:solidFill>
                  <a:srgbClr val="212121"/>
                </a:solidFill>
                <a:effectLst/>
                <a:latin typeface="BlinkMacSystemFont"/>
              </a:rPr>
              <a:t>: 10.1037/ser0000935. </a:t>
            </a:r>
            <a:r>
              <a:rPr lang="en-US" b="0" i="0" err="1">
                <a:solidFill>
                  <a:srgbClr val="212121"/>
                </a:solidFill>
                <a:effectLst/>
                <a:latin typeface="BlinkMacSystemFont"/>
              </a:rPr>
              <a:t>Epub</a:t>
            </a:r>
            <a:r>
              <a:rPr lang="en-US" b="0" i="0">
                <a:solidFill>
                  <a:srgbClr val="212121"/>
                </a:solidFill>
                <a:effectLst/>
                <a:latin typeface="BlinkMacSystemFont"/>
              </a:rPr>
              <a:t> ahead of print. PMID: 40193513.</a:t>
            </a:r>
          </a:p>
          <a:p>
            <a:endParaRPr lang="en-US" b="0" i="0">
              <a:solidFill>
                <a:srgbClr val="212121"/>
              </a:solidFill>
              <a:effectLst/>
              <a:latin typeface="BlinkMacSystemFont"/>
            </a:endParaRPr>
          </a:p>
          <a:p>
            <a:r>
              <a:rPr lang="en-US" b="0" i="0">
                <a:solidFill>
                  <a:srgbClr val="212121"/>
                </a:solidFill>
                <a:effectLst/>
                <a:latin typeface="BlinkMacSystemFont"/>
              </a:rPr>
              <a:t>In 2021, the New York City Health Department initiated a multilevel implementation strategy, focused on promoting the GOALS Approach to Sexual History and Health-an </a:t>
            </a:r>
            <a:r>
              <a:rPr lang="en-US" b="0" i="0" err="1">
                <a:solidFill>
                  <a:srgbClr val="212121"/>
                </a:solidFill>
                <a:effectLst/>
                <a:latin typeface="BlinkMacSystemFont"/>
              </a:rPr>
              <a:t>antistigmatizing</a:t>
            </a:r>
            <a:r>
              <a:rPr lang="en-US" b="0" i="0">
                <a:solidFill>
                  <a:srgbClr val="212121"/>
                </a:solidFill>
                <a:effectLst/>
                <a:latin typeface="BlinkMacSystemFont"/>
              </a:rPr>
              <a:t>, client-centered strategy for sexual history taking-as a lever for increasing HIV intervention adoption, reach, and equity. Project Partnership to Increase Access, Client-Centered Care, and Equity in HIV Services is a community-academic implementation science partnership designed to investigate the impact of strategy enactment on implementation outcomes, including changes in intervention utilization (HIV testing, sexually transmitted infection testing, pre-exposure prophylaxis) in practice over time. These data suggest that a multilevel implementation strategy focused on delivery of </a:t>
            </a:r>
            <a:r>
              <a:rPr lang="en-US" b="0" i="0" err="1">
                <a:solidFill>
                  <a:srgbClr val="212121"/>
                </a:solidFill>
                <a:effectLst/>
                <a:latin typeface="BlinkMacSystemFont"/>
              </a:rPr>
              <a:t>antistigma</a:t>
            </a:r>
            <a:r>
              <a:rPr lang="en-US" b="0" i="0">
                <a:solidFill>
                  <a:srgbClr val="212121"/>
                </a:solidFill>
                <a:effectLst/>
                <a:latin typeface="BlinkMacSystemFont"/>
              </a:rPr>
              <a:t>, client-centered sexual histories may be a potent implementation strategy for enhancing HIV prevention intervention adoption.</a:t>
            </a:r>
          </a:p>
          <a:p>
            <a:endParaRPr lang="en-US" b="0" i="0">
              <a:solidFill>
                <a:srgbClr val="212121"/>
              </a:solidFill>
              <a:effectLst/>
              <a:latin typeface="BlinkMacSystemFont"/>
            </a:endParaRPr>
          </a:p>
          <a:p>
            <a:r>
              <a:rPr lang="en-US" b="0" i="0">
                <a:solidFill>
                  <a:srgbClr val="212121"/>
                </a:solidFill>
                <a:effectLst/>
                <a:latin typeface="BlinkMacSystemFont"/>
              </a:rPr>
              <a:t>Lee EOJ, Tang TS, Fuentes-Bernal J, MacEntee K, Wachira J, Apondi E, Abramovich A, </a:t>
            </a:r>
            <a:r>
              <a:rPr lang="en-US" b="0" i="0" err="1">
                <a:solidFill>
                  <a:srgbClr val="212121"/>
                </a:solidFill>
                <a:effectLst/>
                <a:latin typeface="BlinkMacSystemFont"/>
              </a:rPr>
              <a:t>Oudshoorn</a:t>
            </a:r>
            <a:r>
              <a:rPr lang="en-US" b="0" i="0">
                <a:solidFill>
                  <a:srgbClr val="212121"/>
                </a:solidFill>
                <a:effectLst/>
                <a:latin typeface="BlinkMacSystemFont"/>
              </a:rPr>
              <a:t> A, </a:t>
            </a:r>
            <a:r>
              <a:rPr lang="en-US" b="0" i="0" err="1">
                <a:solidFill>
                  <a:srgbClr val="212121"/>
                </a:solidFill>
                <a:effectLst/>
                <a:latin typeface="BlinkMacSystemFont"/>
              </a:rPr>
              <a:t>Ayuku</a:t>
            </a:r>
            <a:r>
              <a:rPr lang="en-US" b="0" i="0">
                <a:solidFill>
                  <a:srgbClr val="212121"/>
                </a:solidFill>
                <a:effectLst/>
                <a:latin typeface="BlinkMacSystemFont"/>
              </a:rPr>
              <a:t> D, Kiptui R, Van Berkum A, MacDonald SA, Saarela O, </a:t>
            </a:r>
            <a:r>
              <a:rPr lang="en-US" b="0" i="0" err="1">
                <a:solidFill>
                  <a:srgbClr val="212121"/>
                </a:solidFill>
                <a:effectLst/>
                <a:latin typeface="BlinkMacSystemFont"/>
              </a:rPr>
              <a:t>Braitstein</a:t>
            </a:r>
            <a:r>
              <a:rPr lang="en-US" b="0" i="0">
                <a:solidFill>
                  <a:srgbClr val="212121"/>
                </a:solidFill>
                <a:effectLst/>
                <a:latin typeface="BlinkMacSystemFont"/>
              </a:rPr>
              <a:t> P. Optimal characteristics of peer navigators: adapting peer-based intervention with street-involved youth in Canada and Kenya with the aim of increasing HIV prevention, testing and treatment. Health Res Policy Syst. 2025 Apr 7;23(1):45. </a:t>
            </a:r>
            <a:r>
              <a:rPr lang="en-US" b="0" i="0" err="1">
                <a:solidFill>
                  <a:srgbClr val="212121"/>
                </a:solidFill>
                <a:effectLst/>
                <a:latin typeface="BlinkMacSystemFont"/>
              </a:rPr>
              <a:t>doi</a:t>
            </a:r>
            <a:r>
              <a:rPr lang="en-US" b="0" i="0">
                <a:solidFill>
                  <a:srgbClr val="212121"/>
                </a:solidFill>
                <a:effectLst/>
                <a:latin typeface="BlinkMacSystemFont"/>
              </a:rPr>
              <a:t>: 10.1186/s12961-025-01309-9. PMID: 40197481; PMCID: PMC11974212.</a:t>
            </a:r>
          </a:p>
          <a:p>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err="1">
                <a:solidFill>
                  <a:srgbClr val="212121"/>
                </a:solidFill>
                <a:effectLst/>
                <a:latin typeface="BlinkMacSystemFont"/>
              </a:rPr>
              <a:t>Agbeyangi</a:t>
            </a:r>
            <a:r>
              <a:rPr lang="en-US" sz="1200" b="0" i="0">
                <a:solidFill>
                  <a:srgbClr val="212121"/>
                </a:solidFill>
                <a:effectLst/>
                <a:latin typeface="BlinkMacSystemFont"/>
              </a:rPr>
              <a:t> AO, Lukose JM. Telemedicine Adoption and Prospects in Sub-Sahara Africa: A Systematic Review with a Focus on South Africa, Kenya, and Nigeria. Healthcare (Basel). 2025 Mar 29;13(7):762. </a:t>
            </a:r>
            <a:r>
              <a:rPr lang="en-US" sz="1200" b="0" i="0" err="1">
                <a:solidFill>
                  <a:srgbClr val="212121"/>
                </a:solidFill>
                <a:effectLst/>
                <a:latin typeface="BlinkMacSystemFont"/>
              </a:rPr>
              <a:t>doi</a:t>
            </a:r>
            <a:r>
              <a:rPr lang="en-US" sz="1200" b="0" i="0">
                <a:solidFill>
                  <a:srgbClr val="212121"/>
                </a:solidFill>
                <a:effectLst/>
                <a:latin typeface="BlinkMacSystemFont"/>
              </a:rPr>
              <a:t>: 10.3390/healthcare13070762. PMID: 40218059; PMCID: PMC11989057.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212121"/>
              </a:solidFill>
              <a:effectLst/>
              <a:latin typeface="BlinkMacSystemFont"/>
              <a:ea typeface="MS Mincho" panose="02020609040205080304" pitchFamily="49" charset="-128"/>
              <a:cs typeface="Cordia New" panose="020B0304020202020204"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rgbClr val="212121"/>
                </a:solidFill>
                <a:effectLst/>
                <a:latin typeface="BlinkMacSystemFont"/>
              </a:rPr>
              <a:t>Thomas JP, Ballew W, Kwong MH. Black Women's Experiences Along the HIV Care Continuum in the United States: A Scoping Review. Health Equity. 2024 Sep 12;8(1):608-617. </a:t>
            </a:r>
            <a:r>
              <a:rPr lang="en-US" sz="1000" b="0" i="0" err="1">
                <a:solidFill>
                  <a:srgbClr val="212121"/>
                </a:solidFill>
                <a:effectLst/>
                <a:latin typeface="BlinkMacSystemFont"/>
              </a:rPr>
              <a:t>doi</a:t>
            </a:r>
            <a:r>
              <a:rPr lang="en-US" sz="1000" b="0" i="0">
                <a:solidFill>
                  <a:srgbClr val="212121"/>
                </a:solidFill>
                <a:effectLst/>
                <a:latin typeface="BlinkMacSystemFont"/>
              </a:rPr>
              <a:t>: 10.1089/heq.2024.0020. PMID: 40125386; PMCID: PMC11464859.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a:solidFill>
                  <a:srgbClr val="212121"/>
                </a:solidFill>
                <a:effectLst/>
                <a:latin typeface="BlinkMacSystemFont"/>
              </a:rPr>
              <a:t>Dombrowski JC, Corcorran MA, Carney T, Parczewski M, Gandhi M. The impact of homelessness and housing insecurity on HIV. Lancet HIV. 2025 Jun;12(6):e449-e458. </a:t>
            </a:r>
            <a:r>
              <a:rPr lang="en-US" sz="800" b="0" i="0" err="1">
                <a:solidFill>
                  <a:srgbClr val="212121"/>
                </a:solidFill>
                <a:effectLst/>
                <a:latin typeface="BlinkMacSystemFont"/>
              </a:rPr>
              <a:t>doi</a:t>
            </a:r>
            <a:r>
              <a:rPr lang="en-US" sz="800" b="0" i="0">
                <a:solidFill>
                  <a:srgbClr val="212121"/>
                </a:solidFill>
                <a:effectLst/>
                <a:latin typeface="BlinkMacSystemFont"/>
              </a:rPr>
              <a:t>: 10.1016/S2352-3018(25)00048-7. </a:t>
            </a:r>
            <a:r>
              <a:rPr lang="en-US" sz="800" b="0" i="0" err="1">
                <a:solidFill>
                  <a:srgbClr val="212121"/>
                </a:solidFill>
                <a:effectLst/>
                <a:latin typeface="BlinkMacSystemFont"/>
              </a:rPr>
              <a:t>Epub</a:t>
            </a:r>
            <a:r>
              <a:rPr lang="en-US" sz="800" b="0" i="0">
                <a:solidFill>
                  <a:srgbClr val="212121"/>
                </a:solidFill>
                <a:effectLst/>
                <a:latin typeface="BlinkMacSystemFont"/>
              </a:rPr>
              <a:t> 2025 Apr 25. PMID: 40294620.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a:solidFill>
                <a:srgbClr val="212121"/>
              </a:solidFill>
              <a:effectLst/>
              <a:latin typeface="BlinkMacSystemFont"/>
              <a:ea typeface="MS Mincho" panose="02020609040205080304" pitchFamily="49" charset="-128"/>
              <a:cs typeface="Cordia New" panose="020B0304020202020204"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a:solidFill>
                  <a:srgbClr val="212121"/>
                </a:solidFill>
                <a:effectLst/>
                <a:latin typeface="BlinkMacSystemFont"/>
              </a:rPr>
              <a:t>Heslin M, Hunt O, </a:t>
            </a:r>
            <a:r>
              <a:rPr lang="en-US" sz="1050" b="0" i="0" err="1">
                <a:solidFill>
                  <a:srgbClr val="212121"/>
                </a:solidFill>
                <a:effectLst/>
                <a:latin typeface="BlinkMacSystemFont"/>
              </a:rPr>
              <a:t>Tassie</a:t>
            </a:r>
            <a:r>
              <a:rPr lang="en-US" sz="1050" b="0" i="0">
                <a:solidFill>
                  <a:srgbClr val="212121"/>
                </a:solidFill>
                <a:effectLst/>
                <a:latin typeface="BlinkMacSystemFont"/>
              </a:rPr>
              <a:t> E, Jewell A, King H, </a:t>
            </a:r>
            <a:r>
              <a:rPr lang="en-US" sz="1050" b="0" i="0" err="1">
                <a:solidFill>
                  <a:srgbClr val="212121"/>
                </a:solidFill>
                <a:effectLst/>
                <a:latin typeface="BlinkMacSystemFont"/>
              </a:rPr>
              <a:t>Covshoff</a:t>
            </a:r>
            <a:r>
              <a:rPr lang="en-US" sz="1050" b="0" i="0">
                <a:solidFill>
                  <a:srgbClr val="212121"/>
                </a:solidFill>
                <a:effectLst/>
                <a:latin typeface="BlinkMacSystemFont"/>
              </a:rPr>
              <a:t> E, Campbell L, Croxford S, </a:t>
            </a:r>
            <a:r>
              <a:rPr lang="en-US" sz="1050" b="0" i="0" err="1">
                <a:solidFill>
                  <a:srgbClr val="212121"/>
                </a:solidFill>
                <a:effectLst/>
                <a:latin typeface="BlinkMacSystemFont"/>
              </a:rPr>
              <a:t>Pittrof</a:t>
            </a:r>
            <a:r>
              <a:rPr lang="en-US" sz="1050" b="0" i="0">
                <a:solidFill>
                  <a:srgbClr val="212121"/>
                </a:solidFill>
                <a:effectLst/>
                <a:latin typeface="BlinkMacSystemFont"/>
              </a:rPr>
              <a:t> R, Sullivan A, Williams J, Newson M, Trevillion K, Smith S, Hughes E, Stewart R. Recording of HIV diagnosis in mental health records: A data linkage cohort study. </a:t>
            </a:r>
            <a:r>
              <a:rPr lang="en-US" sz="1050" b="0" i="0" err="1">
                <a:solidFill>
                  <a:srgbClr val="212121"/>
                </a:solidFill>
                <a:effectLst/>
                <a:latin typeface="BlinkMacSystemFont"/>
              </a:rPr>
              <a:t>PLoS</a:t>
            </a:r>
            <a:r>
              <a:rPr lang="en-US" sz="1050" b="0" i="0">
                <a:solidFill>
                  <a:srgbClr val="212121"/>
                </a:solidFill>
                <a:effectLst/>
                <a:latin typeface="BlinkMacSystemFont"/>
              </a:rPr>
              <a:t> One. 2025 Apr 23;20(4):e0320392. </a:t>
            </a:r>
            <a:r>
              <a:rPr lang="en-US" sz="1050" b="0" i="0" err="1">
                <a:solidFill>
                  <a:srgbClr val="212121"/>
                </a:solidFill>
                <a:effectLst/>
                <a:latin typeface="BlinkMacSystemFont"/>
              </a:rPr>
              <a:t>doi</a:t>
            </a:r>
            <a:r>
              <a:rPr lang="en-US" sz="1050" b="0" i="0">
                <a:solidFill>
                  <a:srgbClr val="212121"/>
                </a:solidFill>
                <a:effectLst/>
                <a:latin typeface="BlinkMacSystemFont"/>
              </a:rPr>
              <a:t>: 10.1371/journal.pone.0320392. PMID: 40267086; PMCID: PMC12017511.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0" i="0">
              <a:solidFill>
                <a:srgbClr val="212121"/>
              </a:solidFill>
              <a:effectLst/>
              <a:latin typeface="BlinkMacSystemFont"/>
              <a:ea typeface="MS Mincho" panose="02020609040205080304" pitchFamily="49" charset="-128"/>
              <a:cs typeface="Cordia New" panose="020B0304020202020204"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a:solidFill>
                  <a:srgbClr val="212121"/>
                </a:solidFill>
                <a:effectLst/>
                <a:latin typeface="BlinkMacSystemFont"/>
              </a:rPr>
              <a:t>Bunting SR, Feinstein BA, Wilson A, Rivera J, Ehsan DA, Hazra A. Preferences for </a:t>
            </a:r>
            <a:r>
              <a:rPr lang="en-US" sz="1050" b="0" i="0" err="1">
                <a:solidFill>
                  <a:srgbClr val="212121"/>
                </a:solidFill>
                <a:effectLst/>
                <a:latin typeface="BlinkMacSystemFont"/>
              </a:rPr>
              <a:t>PrEP</a:t>
            </a:r>
            <a:r>
              <a:rPr lang="en-US" sz="1050" b="0" i="0">
                <a:solidFill>
                  <a:srgbClr val="212121"/>
                </a:solidFill>
                <a:effectLst/>
                <a:latin typeface="BlinkMacSystemFont"/>
              </a:rPr>
              <a:t> Implementation and Engagement in the HIV Pre-Exposure Prophylaxis (</a:t>
            </a:r>
            <a:r>
              <a:rPr lang="en-US" sz="1050" b="0" i="0" err="1">
                <a:solidFill>
                  <a:srgbClr val="212121"/>
                </a:solidFill>
                <a:effectLst/>
                <a:latin typeface="BlinkMacSystemFont"/>
              </a:rPr>
              <a:t>PrEP</a:t>
            </a:r>
            <a:r>
              <a:rPr lang="en-US" sz="1050" b="0" i="0">
                <a:solidFill>
                  <a:srgbClr val="212121"/>
                </a:solidFill>
                <a:effectLst/>
                <a:latin typeface="BlinkMacSystemFont"/>
              </a:rPr>
              <a:t>) Care Continuum among Patients Receiving Psychiatric Care in an Ending the HIV Epidemic Priority County. J Acquir Immune </a:t>
            </a:r>
            <a:r>
              <a:rPr lang="en-US" sz="1050" b="0" i="0" err="1">
                <a:solidFill>
                  <a:srgbClr val="212121"/>
                </a:solidFill>
                <a:effectLst/>
                <a:latin typeface="BlinkMacSystemFont"/>
              </a:rPr>
              <a:t>Defic</a:t>
            </a:r>
            <a:r>
              <a:rPr lang="en-US" sz="1050" b="0" i="0">
                <a:solidFill>
                  <a:srgbClr val="212121"/>
                </a:solidFill>
                <a:effectLst/>
                <a:latin typeface="BlinkMacSystemFont"/>
              </a:rPr>
              <a:t> Syndr. 2025 Apr 7. </a:t>
            </a:r>
            <a:r>
              <a:rPr lang="en-US" sz="1050" b="0" i="0" err="1">
                <a:solidFill>
                  <a:srgbClr val="212121"/>
                </a:solidFill>
                <a:effectLst/>
                <a:latin typeface="BlinkMacSystemFont"/>
              </a:rPr>
              <a:t>doi</a:t>
            </a:r>
            <a:r>
              <a:rPr lang="en-US" sz="1050" b="0" i="0">
                <a:solidFill>
                  <a:srgbClr val="212121"/>
                </a:solidFill>
                <a:effectLst/>
                <a:latin typeface="BlinkMacSystemFont"/>
              </a:rPr>
              <a:t>: 10.1097/QAI.0000000000003675. </a:t>
            </a:r>
            <a:r>
              <a:rPr lang="en-US" sz="1050" b="0" i="0" err="1">
                <a:solidFill>
                  <a:srgbClr val="212121"/>
                </a:solidFill>
                <a:effectLst/>
                <a:latin typeface="BlinkMacSystemFont"/>
              </a:rPr>
              <a:t>Epub</a:t>
            </a:r>
            <a:r>
              <a:rPr lang="en-US" sz="1050" b="0" i="0">
                <a:solidFill>
                  <a:srgbClr val="212121"/>
                </a:solidFill>
                <a:effectLst/>
                <a:latin typeface="BlinkMacSystemFont"/>
              </a:rPr>
              <a:t> ahead of print. PMID: 40192780.</a:t>
            </a:r>
            <a:endParaRPr lang="en-US" sz="800" b="0" i="0">
              <a:solidFill>
                <a:srgbClr val="212121"/>
              </a:solidFill>
              <a:effectLst/>
              <a:latin typeface="Cambria" panose="02040503050406030204" pitchFamily="18" charset="0"/>
              <a:ea typeface="MS Mincho" panose="02020609040205080304" pitchFamily="49" charset="-128"/>
              <a:cs typeface="Cordia New" panose="020B0304020202020204"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a:solidFill>
                <a:srgbClr val="212121"/>
              </a:solidFill>
              <a:effectLst/>
              <a:latin typeface="BlinkMacSystemFont"/>
              <a:ea typeface="MS Mincho" panose="02020609040205080304" pitchFamily="49" charset="-128"/>
              <a:cs typeface="Cordia New" panose="020B0304020202020204" pitchFamily="34" charset="-34"/>
            </a:endParaRPr>
          </a:p>
          <a:p>
            <a:endParaRPr lang="en-CH"/>
          </a:p>
        </p:txBody>
      </p:sp>
      <p:sp>
        <p:nvSpPr>
          <p:cNvPr id="4" name="Slide Number Placeholder 3">
            <a:extLst>
              <a:ext uri="{FF2B5EF4-FFF2-40B4-BE49-F238E27FC236}">
                <a16:creationId xmlns:a16="http://schemas.microsoft.com/office/drawing/2014/main" id="{CF252CAA-803A-4B3D-86DB-164A9823A546}"/>
              </a:ext>
            </a:extLst>
          </p:cNvPr>
          <p:cNvSpPr>
            <a:spLocks noGrp="1"/>
          </p:cNvSpPr>
          <p:nvPr>
            <p:ph type="sldNum" sz="quarter" idx="5"/>
          </p:nvPr>
        </p:nvSpPr>
        <p:spPr/>
        <p:txBody>
          <a:bodyPr/>
          <a:lstStyle/>
          <a:p>
            <a:fld id="{F6DADB82-A706-4784-AE8E-3965AD040C7C}" type="slidenum">
              <a:rPr lang="de-DE" smtClean="0"/>
              <a:pPr/>
              <a:t>83</a:t>
            </a:fld>
            <a:endParaRPr lang="de-DE"/>
          </a:p>
        </p:txBody>
      </p:sp>
    </p:spTree>
    <p:extLst>
      <p:ext uri="{BB962C8B-B14F-4D97-AF65-F5344CB8AC3E}">
        <p14:creationId xmlns:p14="http://schemas.microsoft.com/office/powerpoint/2010/main" val="25428394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F6DADB82-A706-4784-AE8E-3965AD040C7C}" type="slidenum">
              <a:rPr lang="de-DE" smtClean="0"/>
              <a:pPr/>
              <a:t>84</a:t>
            </a:fld>
            <a:endParaRPr lang="de-DE"/>
          </a:p>
        </p:txBody>
      </p:sp>
    </p:spTree>
    <p:extLst>
      <p:ext uri="{BB962C8B-B14F-4D97-AF65-F5344CB8AC3E}">
        <p14:creationId xmlns:p14="http://schemas.microsoft.com/office/powerpoint/2010/main" val="2428714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200" b="1">
                <a:solidFill>
                  <a:srgbClr val="000000"/>
                </a:solidFill>
                <a:highlight>
                  <a:srgbClr val="FFFFFF"/>
                </a:highlight>
                <a:latin typeface="Calibri"/>
                <a:ea typeface="Calibri"/>
                <a:cs typeface="Calibri"/>
                <a:sym typeface="Calibri"/>
              </a:rPr>
              <a:t>Sources: </a:t>
            </a:r>
            <a:endParaRPr/>
          </a:p>
          <a:p>
            <a:pPr marL="0" marR="0" lvl="0" indent="0" algn="just" rtl="0">
              <a:spcBef>
                <a:spcPts val="0"/>
              </a:spcBef>
              <a:spcAft>
                <a:spcPts val="0"/>
              </a:spcAft>
              <a:buNone/>
            </a:pPr>
            <a:endParaRPr sz="1200">
              <a:solidFill>
                <a:srgbClr val="000000"/>
              </a:solidFill>
              <a:highlight>
                <a:srgbClr val="FFFFFF"/>
              </a:highlight>
              <a:latin typeface="Calibri"/>
              <a:ea typeface="Calibri"/>
              <a:cs typeface="Calibri"/>
              <a:sym typeface="Calibri"/>
            </a:endParaRPr>
          </a:p>
          <a:p>
            <a:pPr marL="0" marR="0" lvl="0" indent="0" algn="just" rtl="0">
              <a:spcBef>
                <a:spcPts val="0"/>
              </a:spcBef>
              <a:spcAft>
                <a:spcPts val="0"/>
              </a:spcAft>
              <a:buClr>
                <a:srgbClr val="000000"/>
              </a:buClr>
              <a:buSzPts val="1200"/>
              <a:buFont typeface="Calibri"/>
              <a:buNone/>
            </a:pPr>
            <a:r>
              <a:rPr lang="en-US" sz="1200">
                <a:solidFill>
                  <a:srgbClr val="000000"/>
                </a:solidFill>
                <a:latin typeface="Calibri"/>
                <a:ea typeface="Calibri"/>
                <a:cs typeface="Calibri"/>
                <a:sym typeface="Calibri"/>
              </a:rPr>
              <a:t>Remien, R. H. (2019, January 1). The impact of mental health across the HIV care continuum. Psychology and AIDS Exchange Newsletter. </a:t>
            </a:r>
            <a:r>
              <a:rPr lang="en-US" sz="1200" u="sng">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https://www.apa.org/pi/aids/resources/exchange/2019/01/continuum</a:t>
            </a:r>
            <a:endParaRPr sz="1200">
              <a:solidFill>
                <a:srgbClr val="000000"/>
              </a:solidFill>
              <a:latin typeface="Calibri"/>
              <a:ea typeface="Calibri"/>
              <a:cs typeface="Calibri"/>
              <a:sym typeface="Calibri"/>
            </a:endParaRPr>
          </a:p>
          <a:p>
            <a:pPr marL="0" lvl="0" indent="0" algn="just" rtl="0">
              <a:spcBef>
                <a:spcPts val="0"/>
              </a:spcBef>
              <a:spcAft>
                <a:spcPts val="0"/>
              </a:spcAft>
              <a:buClr>
                <a:schemeClr val="dk1"/>
              </a:buClr>
              <a:buSzPts val="1200"/>
              <a:buFont typeface="Arial"/>
              <a:buNone/>
            </a:pPr>
            <a:endParaRPr sz="1200">
              <a:solidFill>
                <a:srgbClr val="000000"/>
              </a:solidFill>
              <a:latin typeface="Calibri"/>
              <a:ea typeface="Calibri"/>
              <a:cs typeface="Calibri"/>
              <a:sym typeface="Calibri"/>
            </a:endParaRPr>
          </a:p>
          <a:p>
            <a:pPr marL="0" lvl="0" indent="0" algn="just" rtl="0">
              <a:spcBef>
                <a:spcPts val="0"/>
              </a:spcBef>
              <a:spcAft>
                <a:spcPts val="0"/>
              </a:spcAft>
              <a:buClr>
                <a:srgbClr val="000000"/>
              </a:buClr>
              <a:buSzPts val="1200"/>
              <a:buFont typeface="Arial"/>
              <a:buNone/>
            </a:pPr>
            <a:r>
              <a:rPr lang="en-US" sz="1200">
                <a:solidFill>
                  <a:srgbClr val="000000"/>
                </a:solidFill>
                <a:latin typeface="Calibri"/>
                <a:ea typeface="Calibri"/>
                <a:cs typeface="Calibri"/>
                <a:sym typeface="Calibri"/>
              </a:rPr>
              <a:t>Uthman, O. A., Magidson, J. F., </a:t>
            </a:r>
            <a:r>
              <a:rPr lang="en-US" sz="1200" err="1">
                <a:solidFill>
                  <a:srgbClr val="000000"/>
                </a:solidFill>
                <a:latin typeface="Calibri"/>
                <a:ea typeface="Calibri"/>
                <a:cs typeface="Calibri"/>
                <a:sym typeface="Calibri"/>
              </a:rPr>
              <a:t>Safren</a:t>
            </a:r>
            <a:r>
              <a:rPr lang="en-US" sz="1200">
                <a:solidFill>
                  <a:srgbClr val="000000"/>
                </a:solidFill>
                <a:latin typeface="Calibri"/>
                <a:ea typeface="Calibri"/>
                <a:cs typeface="Calibri"/>
                <a:sym typeface="Calibri"/>
              </a:rPr>
              <a:t>, S. A., &amp; </a:t>
            </a:r>
            <a:r>
              <a:rPr lang="en-US" sz="1200" err="1">
                <a:solidFill>
                  <a:srgbClr val="000000"/>
                </a:solidFill>
                <a:latin typeface="Calibri"/>
                <a:ea typeface="Calibri"/>
                <a:cs typeface="Calibri"/>
                <a:sym typeface="Calibri"/>
              </a:rPr>
              <a:t>Nachega</a:t>
            </a:r>
            <a:r>
              <a:rPr lang="en-US" sz="1200">
                <a:solidFill>
                  <a:srgbClr val="000000"/>
                </a:solidFill>
                <a:latin typeface="Calibri"/>
                <a:ea typeface="Calibri"/>
                <a:cs typeface="Calibri"/>
                <a:sym typeface="Calibri"/>
              </a:rPr>
              <a:t>, J. B. (2014). Depression and adherence to antiretroviral therapy in low-, middle- and high-income countries: a systematic review and meta-analysis. </a:t>
            </a:r>
            <a:r>
              <a:rPr lang="en-US" sz="1200" i="1">
                <a:solidFill>
                  <a:srgbClr val="000000"/>
                </a:solidFill>
                <a:latin typeface="Calibri"/>
                <a:ea typeface="Calibri"/>
                <a:cs typeface="Calibri"/>
                <a:sym typeface="Calibri"/>
              </a:rPr>
              <a:t>Current HIV/AIDS reports</a:t>
            </a:r>
            <a:r>
              <a:rPr lang="en-US" sz="1200">
                <a:solidFill>
                  <a:srgbClr val="000000"/>
                </a:solidFill>
                <a:latin typeface="Calibri"/>
                <a:ea typeface="Calibri"/>
                <a:cs typeface="Calibri"/>
                <a:sym typeface="Calibri"/>
              </a:rPr>
              <a:t>, </a:t>
            </a:r>
            <a:r>
              <a:rPr lang="en-US" sz="1200" i="1">
                <a:solidFill>
                  <a:srgbClr val="000000"/>
                </a:solidFill>
                <a:latin typeface="Calibri"/>
                <a:ea typeface="Calibri"/>
                <a:cs typeface="Calibri"/>
                <a:sym typeface="Calibri"/>
              </a:rPr>
              <a:t>11</a:t>
            </a:r>
            <a:r>
              <a:rPr lang="en-US" sz="1200">
                <a:solidFill>
                  <a:srgbClr val="000000"/>
                </a:solidFill>
                <a:latin typeface="Calibri"/>
                <a:ea typeface="Calibri"/>
                <a:cs typeface="Calibri"/>
                <a:sym typeface="Calibri"/>
              </a:rPr>
              <a:t>(3), 291–307. https://</a:t>
            </a:r>
            <a:r>
              <a:rPr lang="en-US" sz="1200" err="1">
                <a:solidFill>
                  <a:srgbClr val="000000"/>
                </a:solidFill>
                <a:latin typeface="Calibri"/>
                <a:ea typeface="Calibri"/>
                <a:cs typeface="Calibri"/>
                <a:sym typeface="Calibri"/>
              </a:rPr>
              <a:t>doi.org</a:t>
            </a:r>
            <a:r>
              <a:rPr lang="en-US" sz="1200">
                <a:solidFill>
                  <a:srgbClr val="000000"/>
                </a:solidFill>
                <a:latin typeface="Calibri"/>
                <a:ea typeface="Calibri"/>
                <a:cs typeface="Calibri"/>
                <a:sym typeface="Calibri"/>
              </a:rPr>
              <a:t>/10.1007/s11904-014-0220-1</a:t>
            </a:r>
            <a:endParaRPr/>
          </a:p>
          <a:p>
            <a:pPr marL="0" marR="0" lvl="0" indent="0" algn="l" rtl="0">
              <a:spcBef>
                <a:spcPts val="0"/>
              </a:spcBef>
              <a:spcAft>
                <a:spcPts val="0"/>
              </a:spcAft>
              <a:buClr>
                <a:schemeClr val="dk1"/>
              </a:buClr>
              <a:buSzPts val="1200"/>
              <a:buFont typeface="Calibri"/>
              <a:buNone/>
            </a:pPr>
            <a:endParaRPr sz="1200">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a:latin typeface="Calibri"/>
                <a:ea typeface="Calibri"/>
                <a:cs typeface="Calibri"/>
                <a:sym typeface="Calibri"/>
              </a:rPr>
              <a:t>United for Global Mental Health. (2021). Bending the curve: The impact of integrating mental health services on HIV and TB outcomes</a:t>
            </a:r>
            <a:endParaRPr sz="1200">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ts val="1200"/>
              <a:buFont typeface="Calibri"/>
              <a:buNone/>
            </a:pPr>
            <a:r>
              <a:rPr lang="en-US" sz="1200">
                <a:solidFill>
                  <a:srgbClr val="000000"/>
                </a:solidFill>
                <a:latin typeface="Calibri"/>
                <a:ea typeface="Calibri"/>
                <a:cs typeface="Calibri"/>
                <a:sym typeface="Calibri"/>
              </a:rPr>
              <a:t>Simoni, J. M., Wiebe, J. S., Sauceda, J. A., Huh, D., Sanchez, G., Longoria, V., Andres Bedoya, C., &amp; </a:t>
            </a:r>
            <a:r>
              <a:rPr lang="en-US" sz="1200" err="1">
                <a:solidFill>
                  <a:srgbClr val="000000"/>
                </a:solidFill>
                <a:latin typeface="Calibri"/>
                <a:ea typeface="Calibri"/>
                <a:cs typeface="Calibri"/>
                <a:sym typeface="Calibri"/>
              </a:rPr>
              <a:t>Safren</a:t>
            </a:r>
            <a:r>
              <a:rPr lang="en-US" sz="1200">
                <a:solidFill>
                  <a:srgbClr val="000000"/>
                </a:solidFill>
                <a:latin typeface="Calibri"/>
                <a:ea typeface="Calibri"/>
                <a:cs typeface="Calibri"/>
                <a:sym typeface="Calibri"/>
              </a:rPr>
              <a:t>, S. A. (2013). A preliminary RCT of CBT-AD for adherence and depression among HIV-positive Latinos on the U.S.-Mexico border: the Nuevo Día study. </a:t>
            </a:r>
            <a:r>
              <a:rPr lang="en-US" sz="1200" i="1">
                <a:solidFill>
                  <a:srgbClr val="000000"/>
                </a:solidFill>
                <a:latin typeface="Calibri"/>
                <a:ea typeface="Calibri"/>
                <a:cs typeface="Calibri"/>
                <a:sym typeface="Calibri"/>
              </a:rPr>
              <a:t>AIDS and behavior</a:t>
            </a:r>
            <a:r>
              <a:rPr lang="en-US" sz="1200">
                <a:solidFill>
                  <a:srgbClr val="000000"/>
                </a:solidFill>
                <a:latin typeface="Calibri"/>
                <a:ea typeface="Calibri"/>
                <a:cs typeface="Calibri"/>
                <a:sym typeface="Calibri"/>
              </a:rPr>
              <a:t>, </a:t>
            </a:r>
            <a:r>
              <a:rPr lang="en-US" sz="1200" i="1">
                <a:solidFill>
                  <a:srgbClr val="000000"/>
                </a:solidFill>
                <a:latin typeface="Calibri"/>
                <a:ea typeface="Calibri"/>
                <a:cs typeface="Calibri"/>
                <a:sym typeface="Calibri"/>
              </a:rPr>
              <a:t>17</a:t>
            </a:r>
            <a:r>
              <a:rPr lang="en-US" sz="1200">
                <a:solidFill>
                  <a:srgbClr val="000000"/>
                </a:solidFill>
                <a:latin typeface="Calibri"/>
                <a:ea typeface="Calibri"/>
                <a:cs typeface="Calibri"/>
                <a:sym typeface="Calibri"/>
              </a:rPr>
              <a:t>(8), 2816–2829. </a:t>
            </a:r>
            <a:endParaRPr sz="1200">
              <a:solidFill>
                <a:srgbClr val="21212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a:solidFill>
                <a:srgbClr val="212121"/>
              </a:solidFill>
              <a:latin typeface="Calibri"/>
              <a:ea typeface="Calibri"/>
              <a:cs typeface="Calibri"/>
              <a:sym typeface="Calibri"/>
            </a:endParaRPr>
          </a:p>
          <a:p>
            <a:pPr marL="0" marR="0" lvl="0" indent="0" algn="l" rtl="0">
              <a:spcBef>
                <a:spcPts val="0"/>
              </a:spcBef>
              <a:spcAft>
                <a:spcPts val="0"/>
              </a:spcAft>
              <a:buClr>
                <a:srgbClr val="212121"/>
              </a:buClr>
              <a:buSzPts val="1200"/>
              <a:buFont typeface="Calibri"/>
              <a:buNone/>
            </a:pPr>
            <a:r>
              <a:rPr lang="en-US" sz="1200" err="1">
                <a:solidFill>
                  <a:srgbClr val="212121"/>
                </a:solidFill>
                <a:latin typeface="Calibri"/>
                <a:ea typeface="Calibri"/>
                <a:cs typeface="Calibri"/>
                <a:sym typeface="Calibri"/>
              </a:rPr>
              <a:t>Safren</a:t>
            </a:r>
            <a:r>
              <a:rPr lang="en-US" sz="1200">
                <a:solidFill>
                  <a:srgbClr val="212121"/>
                </a:solidFill>
                <a:latin typeface="Calibri"/>
                <a:ea typeface="Calibri"/>
                <a:cs typeface="Calibri"/>
                <a:sym typeface="Calibri"/>
              </a:rPr>
              <a:t>, S. A., Bedoya, C. A., </a:t>
            </a:r>
            <a:r>
              <a:rPr lang="en-US" sz="1200" err="1">
                <a:solidFill>
                  <a:srgbClr val="212121"/>
                </a:solidFill>
                <a:latin typeface="Calibri"/>
                <a:ea typeface="Calibri"/>
                <a:cs typeface="Calibri"/>
                <a:sym typeface="Calibri"/>
              </a:rPr>
              <a:t>O'Cleirigh</a:t>
            </a:r>
            <a:r>
              <a:rPr lang="en-US" sz="1200">
                <a:solidFill>
                  <a:srgbClr val="212121"/>
                </a:solidFill>
                <a:latin typeface="Calibri"/>
                <a:ea typeface="Calibri"/>
                <a:cs typeface="Calibri"/>
                <a:sym typeface="Calibri"/>
              </a:rPr>
              <a:t>, C., Biello, K. B., Pinkston, M. M., Stein, M. D., Traeger, L., Kojic, E., Robbins, G. K., Lerner, J. A., Herman, D. S., </a:t>
            </a:r>
            <a:r>
              <a:rPr lang="en-US" sz="1200" err="1">
                <a:solidFill>
                  <a:srgbClr val="212121"/>
                </a:solidFill>
                <a:latin typeface="Calibri"/>
                <a:ea typeface="Calibri"/>
                <a:cs typeface="Calibri"/>
                <a:sym typeface="Calibri"/>
              </a:rPr>
              <a:t>Mimiaga</a:t>
            </a:r>
            <a:r>
              <a:rPr lang="en-US" sz="1200">
                <a:solidFill>
                  <a:srgbClr val="212121"/>
                </a:solidFill>
                <a:latin typeface="Calibri"/>
                <a:ea typeface="Calibri"/>
                <a:cs typeface="Calibri"/>
                <a:sym typeface="Calibri"/>
              </a:rPr>
              <a:t>, M. J., &amp; Mayer, K. H. (2016). Cognitive </a:t>
            </a:r>
            <a:r>
              <a:rPr lang="en-US" sz="1200" err="1">
                <a:solidFill>
                  <a:srgbClr val="212121"/>
                </a:solidFill>
                <a:latin typeface="Calibri"/>
                <a:ea typeface="Calibri"/>
                <a:cs typeface="Calibri"/>
                <a:sym typeface="Calibri"/>
              </a:rPr>
              <a:t>behavioural</a:t>
            </a:r>
            <a:r>
              <a:rPr lang="en-US" sz="1200">
                <a:solidFill>
                  <a:srgbClr val="212121"/>
                </a:solidFill>
                <a:latin typeface="Calibri"/>
                <a:ea typeface="Calibri"/>
                <a:cs typeface="Calibri"/>
                <a:sym typeface="Calibri"/>
              </a:rPr>
              <a:t> therapy for adherence and depression in patients with HIV: a three-arm </a:t>
            </a:r>
            <a:r>
              <a:rPr lang="en-US" sz="1200" err="1">
                <a:solidFill>
                  <a:srgbClr val="212121"/>
                </a:solidFill>
                <a:latin typeface="Calibri"/>
                <a:ea typeface="Calibri"/>
                <a:cs typeface="Calibri"/>
                <a:sym typeface="Calibri"/>
              </a:rPr>
              <a:t>randomised</a:t>
            </a:r>
            <a:r>
              <a:rPr lang="en-US" sz="1200">
                <a:solidFill>
                  <a:srgbClr val="212121"/>
                </a:solidFill>
                <a:latin typeface="Calibri"/>
                <a:ea typeface="Calibri"/>
                <a:cs typeface="Calibri"/>
                <a:sym typeface="Calibri"/>
              </a:rPr>
              <a:t> controlled trial. </a:t>
            </a:r>
            <a:r>
              <a:rPr lang="en-US" sz="1200" i="1">
                <a:solidFill>
                  <a:srgbClr val="212121"/>
                </a:solidFill>
                <a:latin typeface="Calibri"/>
                <a:ea typeface="Calibri"/>
                <a:cs typeface="Calibri"/>
                <a:sym typeface="Calibri"/>
              </a:rPr>
              <a:t>The Lancet. HIV</a:t>
            </a:r>
            <a:r>
              <a:rPr lang="en-US" sz="1200">
                <a:solidFill>
                  <a:srgbClr val="212121"/>
                </a:solidFill>
                <a:latin typeface="Calibri"/>
                <a:ea typeface="Calibri"/>
                <a:cs typeface="Calibri"/>
                <a:sym typeface="Calibri"/>
              </a:rPr>
              <a:t>, </a:t>
            </a:r>
            <a:r>
              <a:rPr lang="en-US" sz="1200" i="1">
                <a:solidFill>
                  <a:srgbClr val="212121"/>
                </a:solidFill>
                <a:latin typeface="Calibri"/>
                <a:ea typeface="Calibri"/>
                <a:cs typeface="Calibri"/>
                <a:sym typeface="Calibri"/>
              </a:rPr>
              <a:t>3</a:t>
            </a:r>
            <a:r>
              <a:rPr lang="en-US" sz="1200">
                <a:solidFill>
                  <a:srgbClr val="212121"/>
                </a:solidFill>
                <a:latin typeface="Calibri"/>
                <a:ea typeface="Calibri"/>
                <a:cs typeface="Calibri"/>
                <a:sym typeface="Calibri"/>
              </a:rPr>
              <a:t>(11), e529–e538. </a:t>
            </a:r>
            <a:endParaRPr/>
          </a:p>
          <a:p>
            <a:pPr marL="0" marR="0" lvl="0" indent="0" algn="l" rtl="0">
              <a:spcBef>
                <a:spcPts val="0"/>
              </a:spcBef>
              <a:spcAft>
                <a:spcPts val="0"/>
              </a:spcAft>
              <a:buClr>
                <a:schemeClr val="dk1"/>
              </a:buClr>
              <a:buSzPts val="1200"/>
              <a:buFont typeface="Calibri"/>
              <a:buNone/>
            </a:pPr>
            <a:endParaRPr sz="1200">
              <a:solidFill>
                <a:srgbClr val="212121"/>
              </a:solidFill>
              <a:latin typeface="Calibri"/>
              <a:ea typeface="Calibri"/>
              <a:cs typeface="Calibri"/>
              <a:sym typeface="Calibri"/>
            </a:endParaRPr>
          </a:p>
          <a:p>
            <a:pPr marL="0" marR="0" lvl="0" indent="0" algn="l" rtl="0">
              <a:spcBef>
                <a:spcPts val="0"/>
              </a:spcBef>
              <a:spcAft>
                <a:spcPts val="0"/>
              </a:spcAft>
              <a:buClr>
                <a:srgbClr val="212121"/>
              </a:buClr>
              <a:buSzPts val="1200"/>
              <a:buFont typeface="Calibri"/>
              <a:buNone/>
            </a:pPr>
            <a:r>
              <a:rPr lang="en-US" sz="1200">
                <a:solidFill>
                  <a:srgbClr val="212121"/>
                </a:solidFill>
                <a:latin typeface="Calibri"/>
                <a:ea typeface="Calibri"/>
                <a:cs typeface="Calibri"/>
                <a:sym typeface="Calibri"/>
              </a:rPr>
              <a:t>Abas, M., Nyamayaro, P., Bere, T., </a:t>
            </a:r>
            <a:r>
              <a:rPr lang="en-US" sz="1200" err="1">
                <a:solidFill>
                  <a:srgbClr val="212121"/>
                </a:solidFill>
                <a:latin typeface="Calibri"/>
                <a:ea typeface="Calibri"/>
                <a:cs typeface="Calibri"/>
                <a:sym typeface="Calibri"/>
              </a:rPr>
              <a:t>Saruchera</a:t>
            </a:r>
            <a:r>
              <a:rPr lang="en-US" sz="1200">
                <a:solidFill>
                  <a:srgbClr val="212121"/>
                </a:solidFill>
                <a:latin typeface="Calibri"/>
                <a:ea typeface="Calibri"/>
                <a:cs typeface="Calibri"/>
                <a:sym typeface="Calibri"/>
              </a:rPr>
              <a:t>, E., </a:t>
            </a:r>
            <a:r>
              <a:rPr lang="en-US" sz="1200" err="1">
                <a:solidFill>
                  <a:srgbClr val="212121"/>
                </a:solidFill>
                <a:latin typeface="Calibri"/>
                <a:ea typeface="Calibri"/>
                <a:cs typeface="Calibri"/>
                <a:sym typeface="Calibri"/>
              </a:rPr>
              <a:t>Mothobi</a:t>
            </a:r>
            <a:r>
              <a:rPr lang="en-US" sz="1200">
                <a:solidFill>
                  <a:srgbClr val="212121"/>
                </a:solidFill>
                <a:latin typeface="Calibri"/>
                <a:ea typeface="Calibri"/>
                <a:cs typeface="Calibri"/>
                <a:sym typeface="Calibri"/>
              </a:rPr>
              <a:t>, N., Simms, V., Mangezi, W., Macpherson, K., </a:t>
            </a:r>
            <a:r>
              <a:rPr lang="en-US" sz="1200" err="1">
                <a:solidFill>
                  <a:srgbClr val="212121"/>
                </a:solidFill>
                <a:latin typeface="Calibri"/>
                <a:ea typeface="Calibri"/>
                <a:cs typeface="Calibri"/>
                <a:sym typeface="Calibri"/>
              </a:rPr>
              <a:t>Croome</a:t>
            </a:r>
            <a:r>
              <a:rPr lang="en-US" sz="1200">
                <a:solidFill>
                  <a:srgbClr val="212121"/>
                </a:solidFill>
                <a:latin typeface="Calibri"/>
                <a:ea typeface="Calibri"/>
                <a:cs typeface="Calibri"/>
                <a:sym typeface="Calibri"/>
              </a:rPr>
              <a:t>, N., Magidson, J., </a:t>
            </a:r>
            <a:r>
              <a:rPr lang="en-US" sz="1200" err="1">
                <a:solidFill>
                  <a:srgbClr val="212121"/>
                </a:solidFill>
                <a:latin typeface="Calibri"/>
                <a:ea typeface="Calibri"/>
                <a:cs typeface="Calibri"/>
                <a:sym typeface="Calibri"/>
              </a:rPr>
              <a:t>Makadzange</a:t>
            </a:r>
            <a:r>
              <a:rPr lang="en-US" sz="1200">
                <a:solidFill>
                  <a:srgbClr val="212121"/>
                </a:solidFill>
                <a:latin typeface="Calibri"/>
                <a:ea typeface="Calibri"/>
                <a:cs typeface="Calibri"/>
                <a:sym typeface="Calibri"/>
              </a:rPr>
              <a:t>, A., </a:t>
            </a:r>
            <a:r>
              <a:rPr lang="en-US" sz="1200" err="1">
                <a:solidFill>
                  <a:srgbClr val="212121"/>
                </a:solidFill>
                <a:latin typeface="Calibri"/>
                <a:ea typeface="Calibri"/>
                <a:cs typeface="Calibri"/>
                <a:sym typeface="Calibri"/>
              </a:rPr>
              <a:t>Safren</a:t>
            </a:r>
            <a:r>
              <a:rPr lang="en-US" sz="1200">
                <a:solidFill>
                  <a:srgbClr val="212121"/>
                </a:solidFill>
                <a:latin typeface="Calibri"/>
                <a:ea typeface="Calibri"/>
                <a:cs typeface="Calibri"/>
                <a:sym typeface="Calibri"/>
              </a:rPr>
              <a:t>, S., Chibanda, D., &amp; </a:t>
            </a:r>
            <a:r>
              <a:rPr lang="en-US" sz="1200" err="1">
                <a:solidFill>
                  <a:srgbClr val="212121"/>
                </a:solidFill>
                <a:latin typeface="Calibri"/>
                <a:ea typeface="Calibri"/>
                <a:cs typeface="Calibri"/>
                <a:sym typeface="Calibri"/>
              </a:rPr>
              <a:t>O'Cleirigh</a:t>
            </a:r>
            <a:r>
              <a:rPr lang="en-US" sz="1200">
                <a:solidFill>
                  <a:srgbClr val="212121"/>
                </a:solidFill>
                <a:latin typeface="Calibri"/>
                <a:ea typeface="Calibri"/>
                <a:cs typeface="Calibri"/>
                <a:sym typeface="Calibri"/>
              </a:rPr>
              <a:t>, C. (2018). Feasibility and Acceptability of a Task-Shifted Intervention to Enhance Adherence to HIV Medication and Improve Depression in People Living with HIV in Zimbabwe, a Low Income Country in Sub-Saharan Africa. </a:t>
            </a:r>
            <a:r>
              <a:rPr lang="en-US" sz="1200" i="1">
                <a:solidFill>
                  <a:srgbClr val="212121"/>
                </a:solidFill>
                <a:latin typeface="Calibri"/>
                <a:ea typeface="Calibri"/>
                <a:cs typeface="Calibri"/>
                <a:sym typeface="Calibri"/>
              </a:rPr>
              <a:t>AIDS and behavior</a:t>
            </a:r>
            <a:r>
              <a:rPr lang="en-US" sz="1200">
                <a:solidFill>
                  <a:srgbClr val="212121"/>
                </a:solidFill>
                <a:latin typeface="Calibri"/>
                <a:ea typeface="Calibri"/>
                <a:cs typeface="Calibri"/>
                <a:sym typeface="Calibri"/>
              </a:rPr>
              <a:t>, </a:t>
            </a:r>
            <a:r>
              <a:rPr lang="en-US" sz="1200" i="1">
                <a:solidFill>
                  <a:srgbClr val="212121"/>
                </a:solidFill>
                <a:latin typeface="Calibri"/>
                <a:ea typeface="Calibri"/>
                <a:cs typeface="Calibri"/>
                <a:sym typeface="Calibri"/>
              </a:rPr>
              <a:t>22</a:t>
            </a:r>
            <a:r>
              <a:rPr lang="en-US" sz="1200">
                <a:solidFill>
                  <a:srgbClr val="212121"/>
                </a:solidFill>
                <a:latin typeface="Calibri"/>
                <a:ea typeface="Calibri"/>
                <a:cs typeface="Calibri"/>
                <a:sym typeface="Calibri"/>
              </a:rPr>
              <a:t>(1), 86–101. </a:t>
            </a:r>
            <a:endParaRPr sz="1200">
              <a:latin typeface="Calibri"/>
              <a:ea typeface="Calibri"/>
              <a:cs typeface="Calibri"/>
              <a:sym typeface="Calibri"/>
            </a:endParaRPr>
          </a:p>
          <a:p>
            <a:pPr marL="171450" lvl="0" indent="-95250" algn="just" rtl="0">
              <a:spcBef>
                <a:spcPts val="0"/>
              </a:spcBef>
              <a:spcAft>
                <a:spcPts val="0"/>
              </a:spcAft>
              <a:buClr>
                <a:schemeClr val="dk1"/>
              </a:buClr>
              <a:buSzPts val="1200"/>
              <a:buFont typeface="Arial"/>
              <a:buNone/>
            </a:pPr>
            <a:endParaRPr sz="1200">
              <a:latin typeface="Calibri"/>
              <a:ea typeface="Calibri"/>
              <a:cs typeface="Calibri"/>
              <a:sym typeface="Calibri"/>
            </a:endParaRPr>
          </a:p>
          <a:p>
            <a:pPr marL="0" lvl="0" indent="0" algn="l" rtl="0">
              <a:spcBef>
                <a:spcPts val="0"/>
              </a:spcBef>
              <a:spcAft>
                <a:spcPts val="0"/>
              </a:spcAft>
              <a:buNone/>
            </a:pPr>
            <a:endParaRPr/>
          </a:p>
        </p:txBody>
      </p:sp>
      <p:sp>
        <p:nvSpPr>
          <p:cNvPr id="1119" name="Google Shape;111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 can say that the Behavioral pathway between mental illness and HIV health outcomes is pretty clear, in that mental health impairment does contribute to:</a:t>
            </a:r>
          </a:p>
          <a:p>
            <a:r>
              <a:rPr lang="en-US" sz="1200" b="1" kern="1200">
                <a:solidFill>
                  <a:schemeClr val="tx1"/>
                </a:solidFill>
                <a:effectLst/>
                <a:latin typeface="+mn-lt"/>
                <a:ea typeface="+mn-ea"/>
                <a:cs typeface="+mn-cs"/>
              </a:rPr>
              <a:t>CLICK THROUGH (7x):</a:t>
            </a:r>
            <a:r>
              <a:rPr lang="en-US" sz="1200" kern="1200">
                <a:solidFill>
                  <a:schemeClr val="tx1"/>
                </a:solidFill>
                <a:effectLst/>
                <a:latin typeface="+mn-lt"/>
                <a:ea typeface="+mn-ea"/>
                <a:cs typeface="+mn-cs"/>
              </a:rPr>
              <a:t> increased risk behaviors, delayed HIV testing and care initiation, poor retention in care, delayed ART initiation, and poor adherence</a:t>
            </a:r>
          </a:p>
          <a:p>
            <a:r>
              <a:rPr lang="en-US" sz="1200" b="1" kern="1200">
                <a:solidFill>
                  <a:schemeClr val="tx1"/>
                </a:solidFill>
                <a:effectLst/>
                <a:latin typeface="+mn-lt"/>
                <a:ea typeface="+mn-ea"/>
                <a:cs typeface="+mn-cs"/>
              </a:rPr>
              <a:t>CLICK</a:t>
            </a:r>
          </a:p>
          <a:p>
            <a:r>
              <a:rPr lang="en-US" sz="1200"/>
              <a:t>All lead to non-optimal HIV treatment and thus, poorer health outcomes</a:t>
            </a:r>
          </a:p>
          <a:p>
            <a:r>
              <a:rPr lang="en-US" sz="1200" b="1" kern="1200">
                <a:solidFill>
                  <a:schemeClr val="tx1"/>
                </a:solidFill>
                <a:effectLst/>
                <a:latin typeface="+mn-lt"/>
                <a:ea typeface="+mn-ea"/>
                <a:cs typeface="+mn-cs"/>
              </a:rPr>
              <a:t>CLICK</a:t>
            </a:r>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Whatever the pathway,</a:t>
            </a:r>
            <a:r>
              <a:rPr lang="en-US" sz="1200" b="0" kern="1200" baseline="0">
                <a:solidFill>
                  <a:schemeClr val="tx1"/>
                </a:solidFill>
                <a:effectLst/>
                <a:latin typeface="+mn-lt"/>
                <a:ea typeface="+mn-ea"/>
                <a:cs typeface="+mn-cs"/>
              </a:rPr>
              <a:t> </a:t>
            </a:r>
            <a:r>
              <a:rPr lang="en-US" sz="1200"/>
              <a:t>it is clear that we need to address mental health problems if we want to improve health outcomes along the HIV prevention and HIV care continua</a:t>
            </a:r>
          </a:p>
          <a:p>
            <a:r>
              <a:rPr lang="en-US" sz="1200" b="1" kern="1200">
                <a:solidFill>
                  <a:schemeClr val="tx1"/>
                </a:solidFill>
                <a:effectLst/>
                <a:latin typeface="+mn-lt"/>
                <a:ea typeface="+mn-ea"/>
                <a:cs typeface="+mn-cs"/>
              </a:rPr>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7B1B0-3F98-6442-9B0B-FE6BDE4EBC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2041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1" name="Google Shape;119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8" name="Google Shape;130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a:extLst>
            <a:ext uri="{FF2B5EF4-FFF2-40B4-BE49-F238E27FC236}">
              <a16:creationId xmlns:a16="http://schemas.microsoft.com/office/drawing/2014/main" id="{5E2F91E3-8029-8988-504C-A1B6C43E5228}"/>
            </a:ext>
          </a:extLst>
        </p:cNvPr>
        <p:cNvGrpSpPr/>
        <p:nvPr/>
      </p:nvGrpSpPr>
      <p:grpSpPr>
        <a:xfrm>
          <a:off x="0" y="0"/>
          <a:ext cx="0" cy="0"/>
          <a:chOff x="0" y="0"/>
          <a:chExt cx="0" cy="0"/>
        </a:xfrm>
      </p:grpSpPr>
      <p:sp>
        <p:nvSpPr>
          <p:cNvPr id="1307" name="Google Shape;1307;p29:notes">
            <a:extLst>
              <a:ext uri="{FF2B5EF4-FFF2-40B4-BE49-F238E27FC236}">
                <a16:creationId xmlns:a16="http://schemas.microsoft.com/office/drawing/2014/main" id="{A1D9B14C-1B05-C6AC-1727-31F0BE6FEFA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8" name="Google Shape;1308;p29:notes">
            <a:extLst>
              <a:ext uri="{FF2B5EF4-FFF2-40B4-BE49-F238E27FC236}">
                <a16:creationId xmlns:a16="http://schemas.microsoft.com/office/drawing/2014/main" id="{82C4FA54-D660-2A5D-6278-912CFB2D6C9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835850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F6DADB82-A706-4784-AE8E-3965AD040C7C}" type="slidenum">
              <a:rPr lang="de-DE" smtClean="0"/>
              <a:pPr/>
              <a:t>6</a:t>
            </a:fld>
            <a:endParaRPr lang="de-DE"/>
          </a:p>
        </p:txBody>
      </p:sp>
    </p:spTree>
    <p:extLst>
      <p:ext uri="{BB962C8B-B14F-4D97-AF65-F5344CB8AC3E}">
        <p14:creationId xmlns:p14="http://schemas.microsoft.com/office/powerpoint/2010/main" val="4100230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pPr/>
              <a:t>7</a:t>
            </a:fld>
            <a:endParaRPr lang="de-DE"/>
          </a:p>
        </p:txBody>
      </p:sp>
    </p:spTree>
    <p:extLst>
      <p:ext uri="{BB962C8B-B14F-4D97-AF65-F5344CB8AC3E}">
        <p14:creationId xmlns:p14="http://schemas.microsoft.com/office/powerpoint/2010/main" val="1834677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F6DADB82-A706-4784-AE8E-3965AD040C7C}" type="slidenum">
              <a:rPr lang="de-DE" smtClean="0"/>
              <a:pPr/>
              <a:t>8</a:t>
            </a:fld>
            <a:endParaRPr lang="de-DE"/>
          </a:p>
        </p:txBody>
      </p:sp>
    </p:spTree>
    <p:extLst>
      <p:ext uri="{BB962C8B-B14F-4D97-AF65-F5344CB8AC3E}">
        <p14:creationId xmlns:p14="http://schemas.microsoft.com/office/powerpoint/2010/main" val="4085219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Methodology for literature review</a:t>
            </a:r>
          </a:p>
          <a:p>
            <a:r>
              <a:rPr lang="en-US"/>
              <a:t>150 articles selected from search of “mental health and HIV” in past 9 months related to person-centred care themes</a:t>
            </a:r>
          </a:p>
          <a:p>
            <a:r>
              <a:rPr lang="en-US"/>
              <a:t>abstracts, discussion and conclusions reviewed for key themes and suggestions of future research priorities</a:t>
            </a:r>
          </a:p>
          <a:p>
            <a:r>
              <a:rPr lang="en-US"/>
              <a:t>ChatGPT support for an initial analysis of key themes and supportive statements which was human verified</a:t>
            </a:r>
          </a:p>
          <a:p>
            <a:r>
              <a:rPr lang="en-US"/>
              <a:t>Refining of statements and verification from key citations, especially systematic reviews</a:t>
            </a:r>
            <a:endParaRPr lang="en-CH"/>
          </a:p>
        </p:txBody>
      </p:sp>
      <p:sp>
        <p:nvSpPr>
          <p:cNvPr id="4" name="Slide Number Placeholder 3"/>
          <p:cNvSpPr>
            <a:spLocks noGrp="1"/>
          </p:cNvSpPr>
          <p:nvPr>
            <p:ph type="sldNum" sz="quarter" idx="5"/>
          </p:nvPr>
        </p:nvSpPr>
        <p:spPr/>
        <p:txBody>
          <a:bodyPr/>
          <a:lstStyle/>
          <a:p>
            <a:fld id="{F6DADB82-A706-4784-AE8E-3965AD040C7C}" type="slidenum">
              <a:rPr lang="de-DE" smtClean="0"/>
              <a:pPr/>
              <a:t>11</a:t>
            </a:fld>
            <a:endParaRPr lang="de-DE"/>
          </a:p>
        </p:txBody>
      </p:sp>
    </p:spTree>
    <p:extLst>
      <p:ext uri="{BB962C8B-B14F-4D97-AF65-F5344CB8AC3E}">
        <p14:creationId xmlns:p14="http://schemas.microsoft.com/office/powerpoint/2010/main" val="39144723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bwMode="gray">
      <p:bgRef idx="1001">
        <a:schemeClr val="bg1"/>
      </p:bgRef>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140E9AE-AB8C-45D2-8169-8A8F93E9393A}"/>
              </a:ext>
            </a:extLst>
          </p:cNvPr>
          <p:cNvSpPr>
            <a:spLocks noGrp="1"/>
          </p:cNvSpPr>
          <p:nvPr>
            <p:ph type="title"/>
          </p:nvPr>
        </p:nvSpPr>
        <p:spPr>
          <a:xfrm>
            <a:off x="3719512" y="1294944"/>
            <a:ext cx="8137526" cy="4762956"/>
          </a:xfrm>
        </p:spPr>
        <p:txBody>
          <a:bodyPr/>
          <a:lstStyle>
            <a:lvl1pPr>
              <a:lnSpc>
                <a:spcPct val="85000"/>
              </a:lnSpc>
              <a:defRPr sz="7500">
                <a:solidFill>
                  <a:schemeClr val="accent1"/>
                </a:solidFill>
              </a:defRPr>
            </a:lvl1pPr>
          </a:lstStyle>
          <a:p>
            <a:r>
              <a:rPr lang="en-US"/>
              <a:t>Click to edit Master title style</a:t>
            </a:r>
            <a:endParaRPr lang="de-DE"/>
          </a:p>
        </p:txBody>
      </p:sp>
      <p:pic>
        <p:nvPicPr>
          <p:cNvPr id="34" name="Grafik 33">
            <a:extLst>
              <a:ext uri="{FF2B5EF4-FFF2-40B4-BE49-F238E27FC236}">
                <a16:creationId xmlns:a16="http://schemas.microsoft.com/office/drawing/2014/main" id="{0583FDD7-9A57-49D6-92B5-D5F33EBBFF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5" name="Textplatzhalter 34">
            <a:extLst>
              <a:ext uri="{FF2B5EF4-FFF2-40B4-BE49-F238E27FC236}">
                <a16:creationId xmlns:a16="http://schemas.microsoft.com/office/drawing/2014/main" id="{03A5B761-8BC0-42AF-81B9-7B9A73AAEDFA}"/>
              </a:ext>
            </a:extLst>
          </p:cNvPr>
          <p:cNvSpPr>
            <a:spLocks noGrp="1"/>
          </p:cNvSpPr>
          <p:nvPr>
            <p:ph type="body" sz="quarter" idx="10"/>
          </p:nvPr>
        </p:nvSpPr>
        <p:spPr>
          <a:xfrm>
            <a:off x="3719512" y="6248400"/>
            <a:ext cx="8137526" cy="396240"/>
          </a:xfrm>
        </p:spPr>
        <p:txBody>
          <a:bodyPr/>
          <a:lstStyle>
            <a:lvl1pPr marL="0" indent="0">
              <a:buNone/>
              <a:defRPr sz="1000"/>
            </a:lvl1pPr>
          </a:lstStyle>
          <a:p>
            <a:pPr lvl="0"/>
            <a:r>
              <a:rPr lang="en-US"/>
              <a:t>Click to edit Master text styles</a:t>
            </a:r>
          </a:p>
        </p:txBody>
      </p:sp>
      <p:sp>
        <p:nvSpPr>
          <p:cNvPr id="37" name="Textfeld 36">
            <a:extLst>
              <a:ext uri="{FF2B5EF4-FFF2-40B4-BE49-F238E27FC236}">
                <a16:creationId xmlns:a16="http://schemas.microsoft.com/office/drawing/2014/main" id="{98BC6A7D-A966-48AF-8316-B852FFDEEF66}"/>
              </a:ext>
            </a:extLst>
          </p:cNvPr>
          <p:cNvSpPr txBox="1"/>
          <p:nvPr/>
        </p:nvSpPr>
        <p:spPr>
          <a:xfrm>
            <a:off x="3733801" y="444583"/>
            <a:ext cx="1471612" cy="184067"/>
          </a:xfrm>
          <a:prstGeom prst="rect">
            <a:avLst/>
          </a:prstGeom>
          <a:noFill/>
        </p:spPr>
        <p:txBody>
          <a:bodyPr wrap="square" lIns="0" tIns="0" rIns="0" bIns="0">
            <a:noAutofit/>
          </a:bodyPr>
          <a:lstStyle/>
          <a:p>
            <a:r>
              <a:rPr lang="en-GB" sz="750" noProof="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p:nvSpPr>
        <p:spPr>
          <a:xfrm>
            <a:off x="5360194" y="444583"/>
            <a:ext cx="1275556" cy="184067"/>
          </a:xfrm>
          <a:prstGeom prst="rect">
            <a:avLst/>
          </a:prstGeom>
          <a:noFill/>
        </p:spPr>
        <p:txBody>
          <a:bodyPr wrap="square" lIns="0" tIns="0" rIns="0" bIns="0">
            <a:noAutofit/>
          </a:bodyPr>
          <a:lstStyle/>
          <a:p>
            <a:r>
              <a:rPr lang="en-GB" sz="750" noProof="0" err="1"/>
              <a:t>iasociety.org</a:t>
            </a:r>
            <a:endParaRPr lang="en-GB" sz="750" noProof="0"/>
          </a:p>
        </p:txBody>
      </p:sp>
    </p:spTree>
    <p:extLst>
      <p:ext uri="{BB962C8B-B14F-4D97-AF65-F5344CB8AC3E}">
        <p14:creationId xmlns:p14="http://schemas.microsoft.com/office/powerpoint/2010/main" val="3955130105"/>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97091"/>
            <a:ext cx="7632704" cy="4103687"/>
          </a:xfrm>
          <a:prstGeom prst="rect">
            <a:avLst/>
          </a:prstGeom>
        </p:spPr>
        <p:txBody>
          <a:bodyPr lIns="0" tIns="0" rIns="0" bIns="0"/>
          <a:lstStyle>
            <a:lvl1pPr marL="0" indent="0">
              <a:buFont typeface="Courier New" panose="02070309020205020404" pitchFamily="49" charset="0"/>
              <a:buNone/>
              <a:defRPr sz="2000"/>
            </a:lvl1pPr>
          </a:lstStyle>
          <a:p>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a:p>
            <a:r>
              <a:rPr lang="en-GB" noProof="0"/>
              <a:t>Proin </a:t>
            </a:r>
            <a:r>
              <a:rPr lang="en-GB" noProof="0" err="1"/>
              <a:t>eget</a:t>
            </a:r>
            <a:r>
              <a:rPr lang="en-GB" noProof="0"/>
              <a:t> </a:t>
            </a:r>
            <a:r>
              <a:rPr lang="en-GB" noProof="0" err="1"/>
              <a:t>tortor</a:t>
            </a:r>
            <a:r>
              <a:rPr lang="en-GB" noProof="0"/>
              <a:t> </a:t>
            </a:r>
            <a:r>
              <a:rPr lang="en-GB" noProof="0" err="1"/>
              <a:t>risus</a:t>
            </a:r>
            <a:r>
              <a:rPr lang="en-GB" noProof="0"/>
              <a:t>. 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a:t>
            </a:r>
          </a:p>
          <a:p>
            <a:pPr marL="457200" indent="-457200">
              <a:buFont typeface="Arial" panose="020B0604020202020204" pitchFamily="34" charset="0"/>
              <a:buChar char="•"/>
            </a:pPr>
            <a:r>
              <a:rPr lang="en-GB" noProof="0"/>
              <a:t>Donec </a:t>
            </a:r>
            <a:r>
              <a:rPr lang="en-GB" noProof="0" err="1"/>
              <a:t>rutrum</a:t>
            </a:r>
            <a:r>
              <a:rPr lang="en-GB" noProof="0"/>
              <a:t> </a:t>
            </a:r>
            <a:r>
              <a:rPr lang="en-GB" noProof="0" err="1"/>
              <a:t>congue</a:t>
            </a:r>
            <a:r>
              <a:rPr lang="en-GB" noProof="0"/>
              <a:t> </a:t>
            </a:r>
            <a:r>
              <a:rPr lang="en-GB" noProof="0" err="1"/>
              <a:t>leo</a:t>
            </a:r>
            <a:r>
              <a:rPr lang="en-GB" noProof="0"/>
              <a:t> </a:t>
            </a:r>
            <a:r>
              <a:rPr lang="en-GB" noProof="0" err="1"/>
              <a:t>eget</a:t>
            </a:r>
            <a:r>
              <a:rPr lang="en-GB" noProof="0"/>
              <a:t> </a:t>
            </a:r>
            <a:r>
              <a:rPr lang="en-GB" noProof="0" err="1"/>
              <a:t>malesuada</a:t>
            </a:r>
            <a:r>
              <a:rPr lang="en-GB" noProof="0"/>
              <a:t>.</a:t>
            </a:r>
          </a:p>
          <a:p>
            <a:pPr marL="457200" indent="-457200">
              <a:buFont typeface="Arial" panose="020B0604020202020204" pitchFamily="34" charset="0"/>
              <a:buChar char="•"/>
            </a:pPr>
            <a:r>
              <a:rPr lang="en-GB" noProof="0" err="1"/>
              <a:t>Curabitur</a:t>
            </a:r>
            <a:r>
              <a:rPr lang="en-GB" noProof="0"/>
              <a:t> </a:t>
            </a:r>
            <a:r>
              <a:rPr lang="en-GB" noProof="0" err="1"/>
              <a:t>aliquet</a:t>
            </a:r>
            <a:r>
              <a:rPr lang="en-GB" noProof="0"/>
              <a:t> </a:t>
            </a:r>
            <a:r>
              <a:rPr lang="en-GB" noProof="0" err="1"/>
              <a:t>quam</a:t>
            </a:r>
            <a:r>
              <a:rPr lang="en-GB" noProof="0"/>
              <a:t> id dui </a:t>
            </a:r>
            <a:r>
              <a:rPr lang="en-GB" noProof="0" err="1"/>
              <a:t>posuere</a:t>
            </a:r>
            <a:r>
              <a:rPr lang="en-GB" noProof="0"/>
              <a:t> </a:t>
            </a:r>
            <a:r>
              <a:rPr lang="en-GB" noProof="0" err="1"/>
              <a:t>blandit</a:t>
            </a:r>
            <a:r>
              <a:rPr lang="en-GB" noProof="0"/>
              <a:t>.</a:t>
            </a:r>
          </a:p>
          <a:p>
            <a:pPr marL="457200" indent="-457200">
              <a:buFont typeface="Arial" panose="020B0604020202020204" pitchFamily="34" charset="0"/>
              <a:buChar char="•"/>
            </a:pPr>
            <a:r>
              <a:rPr lang="en-GB" noProof="0"/>
              <a:t>Proin </a:t>
            </a:r>
            <a:r>
              <a:rPr lang="en-GB" noProof="0" err="1"/>
              <a:t>eget</a:t>
            </a:r>
            <a:r>
              <a:rPr lang="en-GB" noProof="0"/>
              <a:t> </a:t>
            </a:r>
            <a:r>
              <a:rPr lang="en-GB" noProof="0" err="1"/>
              <a:t>tortor</a:t>
            </a:r>
            <a:r>
              <a:rPr lang="en-GB" noProof="0"/>
              <a:t> </a:t>
            </a:r>
            <a:r>
              <a:rPr lang="en-GB" noProof="0" err="1"/>
              <a:t>risus</a:t>
            </a:r>
            <a:r>
              <a:rPr lang="en-GB" noProof="0"/>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6" name="TextBox 15">
            <a:extLst>
              <a:ext uri="{FF2B5EF4-FFF2-40B4-BE49-F238E27FC236}">
                <a16:creationId xmlns:a16="http://schemas.microsoft.com/office/drawing/2014/main" id="{CEED8009-8440-8D46-8AD7-A2541109AEA4}"/>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pic>
        <p:nvPicPr>
          <p:cNvPr id="3" name="Picture 2">
            <a:extLst>
              <a:ext uri="{FF2B5EF4-FFF2-40B4-BE49-F238E27FC236}">
                <a16:creationId xmlns:a16="http://schemas.microsoft.com/office/drawing/2014/main" id="{304A4F27-4DA0-09FA-F328-C702D6A3E7C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2097091"/>
            <a:ext cx="3569400" cy="4759200"/>
          </a:xfrm>
          <a:prstGeom prst="rect">
            <a:avLst/>
          </a:prstGeom>
        </p:spPr>
      </p:pic>
    </p:spTree>
    <p:extLst>
      <p:ext uri="{BB962C8B-B14F-4D97-AF65-F5344CB8AC3E}">
        <p14:creationId xmlns:p14="http://schemas.microsoft.com/office/powerpoint/2010/main" val="146730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no patter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59B3F-D110-D6ED-127F-0FAAA91002E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tIns="0" rIns="0" bIns="0">
            <a:normAutofit/>
          </a:bodyPr>
          <a:lstStyle>
            <a:lvl1pPr marL="0" indent="0">
              <a:buFont typeface="Courier New" panose="02070309020205020404" pitchFamily="49" charset="0"/>
              <a:buNone/>
              <a:defRPr sz="2000"/>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8" cy="1223964"/>
          </a:xfrm>
          <a:prstGeom prst="rect">
            <a:avLst/>
          </a:prstGeom>
          <a:noFill/>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D2F21790-326B-DB22-0FD0-1775D2C0DA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025891" y="207065"/>
            <a:ext cx="1769829" cy="1318904"/>
          </a:xfrm>
          <a:prstGeom prst="rect">
            <a:avLst/>
          </a:prstGeom>
        </p:spPr>
      </p:pic>
    </p:spTree>
    <p:extLst>
      <p:ext uri="{BB962C8B-B14F-4D97-AF65-F5344CB8AC3E}">
        <p14:creationId xmlns:p14="http://schemas.microsoft.com/office/powerpoint/2010/main" val="2407278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025891" y="207065"/>
            <a:ext cx="1769829" cy="1318904"/>
          </a:xfrm>
          <a:prstGeom prst="rect">
            <a:avLst/>
          </a:prstGeom>
        </p:spPr>
      </p:pic>
    </p:spTree>
    <p:extLst>
      <p:ext uri="{BB962C8B-B14F-4D97-AF65-F5344CB8AC3E}">
        <p14:creationId xmlns:p14="http://schemas.microsoft.com/office/powerpoint/2010/main" val="3751775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997201"/>
            <a:ext cx="5437187" cy="3203574"/>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3006253"/>
            <a:ext cx="5437188" cy="319452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7" name="Text Placeholder 6">
            <a:extLst>
              <a:ext uri="{FF2B5EF4-FFF2-40B4-BE49-F238E27FC236}">
                <a16:creationId xmlns:a16="http://schemas.microsoft.com/office/drawing/2014/main" id="{6D77C5BB-ECCB-7A41-A232-01EA8F05C1EE}"/>
              </a:ext>
            </a:extLst>
          </p:cNvPr>
          <p:cNvSpPr>
            <a:spLocks noGrp="1"/>
          </p:cNvSpPr>
          <p:nvPr>
            <p:ph type="body" sz="quarter" idx="15" hasCustomPrompt="1"/>
          </p:nvPr>
        </p:nvSpPr>
        <p:spPr>
          <a:xfrm>
            <a:off x="442913" y="2097088"/>
            <a:ext cx="5437187" cy="647700"/>
          </a:xfrm>
          <a:prstGeom prst="rect">
            <a:avLst/>
          </a:prstGeom>
        </p:spPr>
        <p:txBody>
          <a:bodyPr lIns="0" tIns="0" rIns="0" bIns="0"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chemeClr val="accent1"/>
                </a:solidFill>
                <a:latin typeface="IAS Ribbon Sans Bold" pitchFamily="2" charset="0"/>
                <a:ea typeface="IAS Ribbon Sans Bold"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Caption</a:t>
            </a:r>
          </a:p>
        </p:txBody>
      </p:sp>
      <p:sp>
        <p:nvSpPr>
          <p:cNvPr id="9" name="Text Placeholder 8">
            <a:extLst>
              <a:ext uri="{FF2B5EF4-FFF2-40B4-BE49-F238E27FC236}">
                <a16:creationId xmlns:a16="http://schemas.microsoft.com/office/drawing/2014/main" id="{CBAD9058-33A3-1840-83AB-734EB9C24FBC}"/>
              </a:ext>
            </a:extLst>
          </p:cNvPr>
          <p:cNvSpPr>
            <a:spLocks noGrp="1"/>
          </p:cNvSpPr>
          <p:nvPr>
            <p:ph type="body" sz="quarter" idx="16" hasCustomPrompt="1"/>
          </p:nvPr>
        </p:nvSpPr>
        <p:spPr>
          <a:xfrm>
            <a:off x="6311903" y="2097088"/>
            <a:ext cx="5437188" cy="647700"/>
          </a:xfrm>
          <a:prstGeom prst="rect">
            <a:avLst/>
          </a:prstGeom>
        </p:spPr>
        <p:txBody>
          <a:bodyPr lIns="0" tIns="0" rIns="0" bIns="0" anchor="b">
            <a:normAutofit/>
          </a:bodyPr>
          <a:lstStyle>
            <a:lvl1pPr marL="0" indent="0">
              <a:buNone/>
              <a:defRPr sz="1800" b="1" i="0">
                <a:solidFill>
                  <a:schemeClr val="accent1"/>
                </a:solidFill>
                <a:latin typeface="IAS Ribbon Sans Bold" pitchFamily="2" charset="0"/>
                <a:ea typeface="IAS Ribbon Sans Bold" pitchFamily="2" charset="0"/>
              </a:defRPr>
            </a:lvl1pPr>
          </a:lstStyle>
          <a:p>
            <a:pPr lvl="0"/>
            <a:r>
              <a:rPr lang="en-GB" noProof="0"/>
              <a:t>Caption</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3491277433"/>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US"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62508991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686501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p:txBody>
      </p:sp>
    </p:spTree>
    <p:extLst>
      <p:ext uri="{BB962C8B-B14F-4D97-AF65-F5344CB8AC3E}">
        <p14:creationId xmlns:p14="http://schemas.microsoft.com/office/powerpoint/2010/main" val="398204895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a:p>
            <a:r>
              <a:rPr lang="en-GB" noProof="0"/>
              <a:t>Proin </a:t>
            </a:r>
            <a:r>
              <a:rPr lang="en-GB" noProof="0" err="1"/>
              <a:t>eget</a:t>
            </a:r>
            <a:r>
              <a:rPr lang="en-GB" noProof="0"/>
              <a:t> </a:t>
            </a:r>
            <a:r>
              <a:rPr lang="en-GB" noProof="0" err="1"/>
              <a:t>tortor</a:t>
            </a:r>
            <a:r>
              <a:rPr lang="en-GB" noProof="0"/>
              <a:t> </a:t>
            </a:r>
            <a:r>
              <a:rPr lang="en-GB" noProof="0" err="1"/>
              <a:t>risus</a:t>
            </a:r>
            <a:r>
              <a:rPr lang="en-GB" noProof="0"/>
              <a:t>. 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a:t>
            </a:r>
          </a:p>
        </p:txBody>
      </p:sp>
    </p:spTree>
    <p:extLst>
      <p:ext uri="{BB962C8B-B14F-4D97-AF65-F5344CB8AC3E}">
        <p14:creationId xmlns:p14="http://schemas.microsoft.com/office/powerpoint/2010/main" val="633138196"/>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a:p>
            <a:r>
              <a:rPr lang="en-GB" noProof="0"/>
              <a:t>Proin </a:t>
            </a:r>
            <a:r>
              <a:rPr lang="en-GB" noProof="0" err="1"/>
              <a:t>eget</a:t>
            </a:r>
            <a:r>
              <a:rPr lang="en-GB" noProof="0"/>
              <a:t> </a:t>
            </a:r>
            <a:r>
              <a:rPr lang="en-GB" noProof="0" err="1"/>
              <a:t>tortor</a:t>
            </a:r>
            <a:r>
              <a:rPr lang="en-GB" noProof="0"/>
              <a:t> </a:t>
            </a:r>
            <a:r>
              <a:rPr lang="en-GB" noProof="0" err="1"/>
              <a:t>risus</a:t>
            </a:r>
            <a:r>
              <a:rPr lang="en-GB" noProof="0"/>
              <a:t>. 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a:t>
            </a:r>
          </a:p>
          <a:p>
            <a:pPr marL="457200" indent="-457200">
              <a:buFont typeface="Arial" panose="020B0604020202020204" pitchFamily="34" charset="0"/>
              <a:buChar char="•"/>
            </a:pPr>
            <a:r>
              <a:rPr lang="en-GB" noProof="0"/>
              <a:t>Donec </a:t>
            </a:r>
            <a:r>
              <a:rPr lang="en-GB" noProof="0" err="1"/>
              <a:t>rutrum</a:t>
            </a:r>
            <a:r>
              <a:rPr lang="en-GB" noProof="0"/>
              <a:t> </a:t>
            </a:r>
            <a:r>
              <a:rPr lang="en-GB" noProof="0" err="1"/>
              <a:t>congue</a:t>
            </a:r>
            <a:r>
              <a:rPr lang="en-GB" noProof="0"/>
              <a:t> </a:t>
            </a:r>
            <a:r>
              <a:rPr lang="en-GB" noProof="0" err="1"/>
              <a:t>leo</a:t>
            </a:r>
            <a:r>
              <a:rPr lang="en-GB" noProof="0"/>
              <a:t> </a:t>
            </a:r>
            <a:r>
              <a:rPr lang="en-GB" noProof="0" err="1"/>
              <a:t>eget</a:t>
            </a:r>
            <a:r>
              <a:rPr lang="en-GB" noProof="0"/>
              <a:t> </a:t>
            </a:r>
            <a:r>
              <a:rPr lang="en-GB" noProof="0" err="1"/>
              <a:t>malesuada</a:t>
            </a:r>
            <a:r>
              <a:rPr lang="en-GB" noProof="0"/>
              <a:t>.</a:t>
            </a:r>
          </a:p>
          <a:p>
            <a:pPr marL="457200" indent="-457200">
              <a:buFont typeface="Arial" panose="020B0604020202020204" pitchFamily="34" charset="0"/>
              <a:buChar char="•"/>
            </a:pPr>
            <a:r>
              <a:rPr lang="en-GB" noProof="0" err="1"/>
              <a:t>Curabitur</a:t>
            </a:r>
            <a:r>
              <a:rPr lang="en-GB" noProof="0"/>
              <a:t> </a:t>
            </a:r>
            <a:r>
              <a:rPr lang="en-GB" noProof="0" err="1"/>
              <a:t>aliquet</a:t>
            </a:r>
            <a:r>
              <a:rPr lang="en-GB" noProof="0"/>
              <a:t> </a:t>
            </a:r>
            <a:r>
              <a:rPr lang="en-GB" noProof="0" err="1"/>
              <a:t>quam</a:t>
            </a:r>
            <a:r>
              <a:rPr lang="en-GB" noProof="0"/>
              <a:t> id dui </a:t>
            </a:r>
            <a:r>
              <a:rPr lang="en-GB" noProof="0" err="1"/>
              <a:t>posuere</a:t>
            </a:r>
            <a:r>
              <a:rPr lang="en-GB" noProof="0"/>
              <a:t> </a:t>
            </a:r>
            <a:r>
              <a:rPr lang="en-GB" noProof="0" err="1"/>
              <a:t>blandit</a:t>
            </a:r>
            <a:r>
              <a:rPr lang="en-GB" noProof="0"/>
              <a:t>.</a:t>
            </a:r>
          </a:p>
          <a:p>
            <a:pPr marL="457200" indent="-457200">
              <a:buFont typeface="Arial" panose="020B0604020202020204" pitchFamily="34" charset="0"/>
              <a:buChar char="•"/>
            </a:pPr>
            <a:r>
              <a:rPr lang="en-GB" noProof="0"/>
              <a:t>Proin </a:t>
            </a:r>
            <a:r>
              <a:rPr lang="en-GB" noProof="0" err="1"/>
              <a:t>eget</a:t>
            </a:r>
            <a:r>
              <a:rPr lang="en-GB" noProof="0"/>
              <a:t> </a:t>
            </a:r>
            <a:r>
              <a:rPr lang="en-GB" noProof="0" err="1"/>
              <a:t>tortor</a:t>
            </a:r>
            <a:r>
              <a:rPr lang="en-GB" noProof="0"/>
              <a:t> </a:t>
            </a:r>
            <a:r>
              <a:rPr lang="en-GB" noProof="0" err="1"/>
              <a:t>risus</a:t>
            </a:r>
            <a:r>
              <a:rPr lang="en-GB" noProof="0"/>
              <a:t>.</a:t>
            </a:r>
          </a:p>
        </p:txBody>
      </p:sp>
    </p:spTree>
    <p:extLst>
      <p:ext uri="{BB962C8B-B14F-4D97-AF65-F5344CB8AC3E}">
        <p14:creationId xmlns:p14="http://schemas.microsoft.com/office/powerpoint/2010/main" val="3730012311"/>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mage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747D33BA-66D6-E190-0410-77B932AF243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83328" y="979714"/>
            <a:ext cx="4734000" cy="4898572"/>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42213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gray">
      <p:bgRef idx="1001">
        <a:schemeClr val="bg1"/>
      </p:bgRef>
    </p:bg>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0583FDD7-9A57-49D6-92B5-D5F33EBBFF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7" name="Textfeld 36">
            <a:extLst>
              <a:ext uri="{FF2B5EF4-FFF2-40B4-BE49-F238E27FC236}">
                <a16:creationId xmlns:a16="http://schemas.microsoft.com/office/drawing/2014/main" id="{98BC6A7D-A966-48AF-8316-B852FFDEEF66}"/>
              </a:ext>
            </a:extLst>
          </p:cNvPr>
          <p:cNvSpPr txBox="1"/>
          <p:nvPr/>
        </p:nvSpPr>
        <p:spPr>
          <a:xfrm>
            <a:off x="3733801" y="444583"/>
            <a:ext cx="1471612" cy="184067"/>
          </a:xfrm>
          <a:prstGeom prst="rect">
            <a:avLst/>
          </a:prstGeom>
          <a:noFill/>
        </p:spPr>
        <p:txBody>
          <a:bodyPr wrap="square" lIns="0" tIns="0" rIns="0" bIns="0">
            <a:noAutofit/>
          </a:bodyPr>
          <a:lstStyle/>
          <a:p>
            <a:r>
              <a:rPr lang="en-GB" sz="750" noProof="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p:nvSpPr>
        <p:spPr>
          <a:xfrm>
            <a:off x="5360194" y="444583"/>
            <a:ext cx="1275556" cy="184067"/>
          </a:xfrm>
          <a:prstGeom prst="rect">
            <a:avLst/>
          </a:prstGeom>
          <a:noFill/>
        </p:spPr>
        <p:txBody>
          <a:bodyPr wrap="square" lIns="0" tIns="0" rIns="0" bIns="0">
            <a:noAutofit/>
          </a:bodyPr>
          <a:lstStyle/>
          <a:p>
            <a:r>
              <a:rPr lang="en-GB" sz="750" noProof="0" err="1"/>
              <a:t>iasociety.org</a:t>
            </a:r>
            <a:endParaRPr lang="en-GB" sz="750" noProof="0"/>
          </a:p>
        </p:txBody>
      </p:sp>
      <p:sp>
        <p:nvSpPr>
          <p:cNvPr id="2" name="Titel 1">
            <a:extLst>
              <a:ext uri="{FF2B5EF4-FFF2-40B4-BE49-F238E27FC236}">
                <a16:creationId xmlns:a16="http://schemas.microsoft.com/office/drawing/2014/main" id="{933EC23C-51C9-47E8-9EC0-51E75A9906EB}"/>
              </a:ext>
            </a:extLst>
          </p:cNvPr>
          <p:cNvSpPr>
            <a:spLocks noGrp="1"/>
          </p:cNvSpPr>
          <p:nvPr>
            <p:ph type="title"/>
          </p:nvPr>
        </p:nvSpPr>
        <p:spPr>
          <a:xfrm>
            <a:off x="442913" y="1401624"/>
            <a:ext cx="6192838" cy="1151076"/>
          </a:xfrm>
        </p:spPr>
        <p:txBody>
          <a:bodyPr/>
          <a:lstStyle>
            <a:lvl1pPr>
              <a:defRPr>
                <a:solidFill>
                  <a:schemeClr val="accent1"/>
                </a:solidFill>
              </a:defRPr>
            </a:lvl1pPr>
          </a:lstStyle>
          <a:p>
            <a:r>
              <a:rPr lang="en-US"/>
              <a:t>Click to edit Master title style</a:t>
            </a:r>
            <a:endParaRPr lang="de-DE"/>
          </a:p>
        </p:txBody>
      </p:sp>
      <p:sp>
        <p:nvSpPr>
          <p:cNvPr id="4" name="Textplatzhalter 3">
            <a:extLst>
              <a:ext uri="{FF2B5EF4-FFF2-40B4-BE49-F238E27FC236}">
                <a16:creationId xmlns:a16="http://schemas.microsoft.com/office/drawing/2014/main" id="{F79E4F12-16AF-4CA2-9394-804A19491551}"/>
              </a:ext>
            </a:extLst>
          </p:cNvPr>
          <p:cNvSpPr>
            <a:spLocks noGrp="1"/>
          </p:cNvSpPr>
          <p:nvPr>
            <p:ph type="body" sz="quarter" idx="11"/>
          </p:nvPr>
        </p:nvSpPr>
        <p:spPr>
          <a:xfrm>
            <a:off x="442912" y="2552700"/>
            <a:ext cx="6192837" cy="3505200"/>
          </a:xfrm>
        </p:spPr>
        <p:txBody>
          <a:bodyPr/>
          <a:lstStyle>
            <a:lvl1pPr marL="0" indent="0">
              <a:lnSpc>
                <a:spcPct val="90000"/>
              </a:lnSpc>
              <a:buNone/>
              <a:defRPr sz="4200"/>
            </a:lvl1pPr>
          </a:lstStyle>
          <a:p>
            <a:pPr lvl="0"/>
            <a:r>
              <a:rPr lang="en-US"/>
              <a:t>Click to edit Master text styles</a:t>
            </a:r>
          </a:p>
        </p:txBody>
      </p:sp>
      <p:sp>
        <p:nvSpPr>
          <p:cNvPr id="11" name="Bildplatzhalter 7">
            <a:extLst>
              <a:ext uri="{FF2B5EF4-FFF2-40B4-BE49-F238E27FC236}">
                <a16:creationId xmlns:a16="http://schemas.microsoft.com/office/drawing/2014/main" id="{0222BDBD-0C76-472C-A496-F0F76AC3E687}"/>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1121346588"/>
      </p:ext>
    </p:extLst>
  </p:cSld>
  <p:clrMapOvr>
    <a:masterClrMapping/>
  </p:clrMapOvr>
  <p:hf sldNum="0"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74702" y="979714"/>
            <a:ext cx="4734000" cy="4898572"/>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307936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mage and Content - Pattern 1">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pic>
        <p:nvPicPr>
          <p:cNvPr id="2" name="Picture 1">
            <a:extLst>
              <a:ext uri="{FF2B5EF4-FFF2-40B4-BE49-F238E27FC236}">
                <a16:creationId xmlns:a16="http://schemas.microsoft.com/office/drawing/2014/main" id="{48BEA962-3AAC-3B82-0C01-F2793670FFB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2097090"/>
            <a:ext cx="2380438" cy="4759200"/>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000" y="2098800"/>
            <a:ext cx="4690800" cy="3571200"/>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195069855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0" y="2097090"/>
            <a:ext cx="2381293"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317480537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30742221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ull slide quo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tIns="0" rIns="0" bIns="0" anchor="b">
            <a:normAutofit/>
          </a:bodyPr>
          <a:lstStyle>
            <a:lvl1pPr>
              <a:defRPr sz="4800" b="0" i="0">
                <a:latin typeface="IAS Ribbon Sans Regular" pitchFamily="2" charset="0"/>
                <a:ea typeface="IAS Ribbon Sans Regular" pitchFamily="2" charset="0"/>
              </a:defRPr>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a:prstGeom prst="rect">
            <a:avLst/>
          </a:prstGeom>
        </p:spPr>
        <p:txBody>
          <a:bodyPr lIns="0" tIns="0" rIns="0" bIns="0">
            <a:normAutofit/>
          </a:bodyPr>
          <a:lstStyle>
            <a:lvl1pPr marL="0" indent="0">
              <a:buNone/>
              <a:defRPr sz="2000" b="0" i="0">
                <a:solidFill>
                  <a:schemeClr val="accent1"/>
                </a:solidFill>
                <a:latin typeface="+mj-lt"/>
                <a:ea typeface="IAS Ribbon Sans Regular" pitchFamily="2" charset="0"/>
              </a:defRPr>
            </a:lvl1pPr>
          </a:lstStyle>
          <a:p>
            <a:pPr lvl="0"/>
            <a:r>
              <a:rPr lang="en-GB" noProof="0"/>
              <a:t>Quote citation</a:t>
            </a:r>
          </a:p>
        </p:txBody>
      </p:sp>
      <p:sp>
        <p:nvSpPr>
          <p:cNvPr id="3" name="TextBox 2">
            <a:extLst>
              <a:ext uri="{FF2B5EF4-FFF2-40B4-BE49-F238E27FC236}">
                <a16:creationId xmlns:a16="http://schemas.microsoft.com/office/drawing/2014/main" id="{BE9CD793-F130-9CB2-2451-FA943BB6AE2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6" name="TextBox 5">
            <a:extLst>
              <a:ext uri="{FF2B5EF4-FFF2-40B4-BE49-F238E27FC236}">
                <a16:creationId xmlns:a16="http://schemas.microsoft.com/office/drawing/2014/main" id="{AE239B4C-6F81-2889-0EB9-39A0F6583ECD}"/>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pic>
        <p:nvPicPr>
          <p:cNvPr id="5" name="Picture 4">
            <a:extLst>
              <a:ext uri="{FF2B5EF4-FFF2-40B4-BE49-F238E27FC236}">
                <a16:creationId xmlns:a16="http://schemas.microsoft.com/office/drawing/2014/main" id="{A65E9DFF-8818-3B55-540A-51B035EB08D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2098800"/>
            <a:ext cx="3569400" cy="4759200"/>
          </a:xfrm>
          <a:prstGeom prst="rect">
            <a:avLst/>
          </a:prstGeom>
        </p:spPr>
      </p:pic>
    </p:spTree>
    <p:extLst>
      <p:ext uri="{BB962C8B-B14F-4D97-AF65-F5344CB8AC3E}">
        <p14:creationId xmlns:p14="http://schemas.microsoft.com/office/powerpoint/2010/main" val="3768523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05656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val="1275451479"/>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val="151729121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val="181272807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val="84239924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2277403974"/>
      </p:ext>
    </p:extLst>
  </p:cSld>
  <p:clrMapOvr>
    <a:masterClrMapping/>
  </p:clrMapOvr>
  <p:hf sldNum="0"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pPr/>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620489"/>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val="8030406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r>
              <a:rPr lang="en-US"/>
              <a:t>20XX</a:t>
            </a:r>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val="172633739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val="99485972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val="293387224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val="2991681052"/>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val="3572871977"/>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8121AD-8518-1695-111E-C8CFF8A3D0D4}"/>
              </a:ext>
              <a:ext uri="{C183D7F6-B498-43B3-948B-1728B52AA6E4}">
                <adec:decorative xmlns:adec="http://schemas.microsoft.com/office/drawing/2017/decorative" val="1"/>
              </a:ext>
            </a:extLst>
          </p:cNvPr>
          <p:cNvGrpSpPr/>
          <p:nvPr userDrawn="1"/>
        </p:nvGrpSpPr>
        <p:grpSpPr>
          <a:xfrm>
            <a:off x="-4" y="0"/>
            <a:ext cx="12192004" cy="6858000"/>
            <a:chOff x="-4" y="0"/>
            <a:chExt cx="12192004" cy="6858000"/>
          </a:xfrm>
        </p:grpSpPr>
        <p:sp useBgFill="1">
          <p:nvSpPr>
            <p:cNvPr id="15" name="Rectangle 14">
              <a:extLst>
                <a:ext uri="{FF2B5EF4-FFF2-40B4-BE49-F238E27FC236}">
                  <a16:creationId xmlns:a16="http://schemas.microsoft.com/office/drawing/2014/main" id="{52728D19-281F-4946-9684-65A557653DDA}"/>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12D4F2-D8CF-48D7-8E93-9342D2AE3950}"/>
                </a:ext>
              </a:extLst>
            </p:cNvPr>
            <p:cNvSpPr/>
            <p:nvPr userDrawn="1"/>
          </p:nvSpPr>
          <p:spPr>
            <a:xfrm rot="10800000" flipH="1">
              <a:off x="0" y="0"/>
              <a:ext cx="12191999" cy="6858000"/>
            </a:xfrm>
            <a:prstGeom prst="rect">
              <a:avLst/>
            </a:prstGeom>
            <a:gradFill>
              <a:gsLst>
                <a:gs pos="0">
                  <a:schemeClr val="accent5">
                    <a:alpha val="75000"/>
                  </a:schemeClr>
                </a:gs>
                <a:gs pos="100000">
                  <a:schemeClr val="tx2">
                    <a:lumMod val="50000"/>
                    <a:lumOff val="50000"/>
                    <a:alpha val="48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81071F9-5F9E-43AF-B1F9-8F94CCA0D1D0}"/>
                </a:ext>
              </a:extLst>
            </p:cNvPr>
            <p:cNvSpPr/>
            <p:nvPr userDrawn="1"/>
          </p:nvSpPr>
          <p:spPr>
            <a:xfrm rot="10800000">
              <a:off x="-4" y="456773"/>
              <a:ext cx="12191999" cy="6400800"/>
            </a:xfrm>
            <a:prstGeom prst="rect">
              <a:avLst/>
            </a:prstGeom>
            <a:gradFill>
              <a:gsLst>
                <a:gs pos="0">
                  <a:schemeClr val="accent5">
                    <a:alpha val="37000"/>
                  </a:schemeClr>
                </a:gs>
                <a:gs pos="92000">
                  <a:schemeClr val="accent2">
                    <a:alpha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954D1A4-E8FD-4E5A-A528-35498A356680}"/>
                </a:ext>
              </a:extLst>
            </p:cNvPr>
            <p:cNvSpPr/>
            <p:nvPr userDrawn="1"/>
          </p:nvSpPr>
          <p:spPr>
            <a:xfrm rot="10800000" flipH="1">
              <a:off x="-2" y="0"/>
              <a:ext cx="6096001" cy="6858000"/>
            </a:xfrm>
            <a:prstGeom prst="rect">
              <a:avLst/>
            </a:prstGeom>
            <a:gradFill>
              <a:gsLst>
                <a:gs pos="13000">
                  <a:schemeClr val="accent2">
                    <a:alpha val="61000"/>
                  </a:schemeClr>
                </a:gs>
                <a:gs pos="99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20" name="Freeform: Shape 19">
              <a:extLst>
                <a:ext uri="{FF2B5EF4-FFF2-40B4-BE49-F238E27FC236}">
                  <a16:creationId xmlns:a16="http://schemas.microsoft.com/office/drawing/2014/main" id="{230DFABF-2A96-46EC-8C35-1C4A9D0A0739}"/>
                </a:ext>
              </a:extLst>
            </p:cNvPr>
            <p:cNvSpPr>
              <a:spLocks noChangeAspect="1"/>
            </p:cNvSpPr>
            <p:nvPr userDrawn="1"/>
          </p:nvSpPr>
          <p:spPr>
            <a:xfrm rot="16200000" flipH="1">
              <a:off x="3489960" y="822961"/>
              <a:ext cx="5212080" cy="5212080"/>
            </a:xfrm>
            <a:prstGeom prst="ellipse">
              <a:avLst/>
            </a:prstGeom>
            <a:gradFill flip="none" rotWithShape="1">
              <a:gsLst>
                <a:gs pos="7000">
                  <a:schemeClr val="accent4">
                    <a:lumMod val="60000"/>
                    <a:lumOff val="40000"/>
                    <a:alpha val="3000"/>
                  </a:schemeClr>
                </a:gs>
                <a:gs pos="100000">
                  <a:schemeClr val="bg1">
                    <a:alpha val="16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Freeform: Shape 19">
            <a:extLst>
              <a:ext uri="{FF2B5EF4-FFF2-40B4-BE49-F238E27FC236}">
                <a16:creationId xmlns:a16="http://schemas.microsoft.com/office/drawing/2014/main" id="{9829D3BA-2CE1-52FA-09B7-96BDEAF530CE}"/>
              </a:ext>
              <a:ext uri="{C183D7F6-B498-43B3-948B-1728B52AA6E4}">
                <adec:decorative xmlns:adec="http://schemas.microsoft.com/office/drawing/2017/decorative" val="1"/>
              </a:ext>
            </a:extLst>
          </p:cNvPr>
          <p:cNvSpPr>
            <a:spLocks noChangeAspect="1"/>
          </p:cNvSpPr>
          <p:nvPr userDrawn="1"/>
        </p:nvSpPr>
        <p:spPr>
          <a:xfrm>
            <a:off x="3124200" y="459028"/>
            <a:ext cx="5943600" cy="5939944"/>
          </a:xfrm>
          <a:prstGeom prst="ellipse">
            <a:avLst/>
          </a:prstGeom>
          <a:gradFill flip="none" rotWithShape="1">
            <a:gsLst>
              <a:gs pos="7000">
                <a:schemeClr val="accent5">
                  <a:alpha val="30000"/>
                </a:schemeClr>
              </a:gs>
              <a:gs pos="100000">
                <a:schemeClr val="accent3">
                  <a:alpha val="2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55BA1B2-362C-9BE1-25F7-1E3A86E2667F}"/>
              </a:ext>
            </a:extLst>
          </p:cNvPr>
          <p:cNvSpPr>
            <a:spLocks noGrp="1"/>
          </p:cNvSpPr>
          <p:nvPr>
            <p:ph type="title" hasCustomPrompt="1"/>
          </p:nvPr>
        </p:nvSpPr>
        <p:spPr>
          <a:xfrm>
            <a:off x="975360" y="1731702"/>
            <a:ext cx="10241280" cy="3394596"/>
          </a:xfrm>
        </p:spPr>
        <p:txBody>
          <a:bodyPr anchor="ctr" anchorCtr="0"/>
          <a:lstStyle>
            <a:lvl1pPr algn="ctr">
              <a:defRPr baseline="0"/>
            </a:lvl1pPr>
          </a:lstStyle>
          <a:p>
            <a:r>
              <a:rPr lang="en-US"/>
              <a:t>Click to add title</a:t>
            </a:r>
          </a:p>
        </p:txBody>
      </p:sp>
      <p:sp>
        <p:nvSpPr>
          <p:cNvPr id="3" name="Rectangle 2">
            <a:extLst>
              <a:ext uri="{FF2B5EF4-FFF2-40B4-BE49-F238E27FC236}">
                <a16:creationId xmlns:a16="http://schemas.microsoft.com/office/drawing/2014/main" id="{4253DD31-8C23-CEA0-7016-E263E3AE4D48}"/>
              </a:ext>
              <a:ext uri="{C183D7F6-B498-43B3-948B-1728B52AA6E4}">
                <adec:decorative xmlns:adec="http://schemas.microsoft.com/office/drawing/2017/decorative" val="1"/>
              </a:ext>
            </a:extLst>
          </p:cNvPr>
          <p:cNvSpPr/>
          <p:nvPr userDrawn="1"/>
        </p:nvSpPr>
        <p:spPr>
          <a:xfrm>
            <a:off x="1" y="6401228"/>
            <a:ext cx="12192000" cy="456772"/>
          </a:xfrm>
          <a:prstGeom prst="rect">
            <a:avLst/>
          </a:prstGeom>
          <a:gradFill>
            <a:gsLst>
              <a:gs pos="0">
                <a:schemeClr val="accent5">
                  <a:alpha val="75000"/>
                </a:schemeClr>
              </a:gs>
              <a:gs pos="100000">
                <a:schemeClr val="tx2">
                  <a:lumMod val="50000"/>
                  <a:lumOff val="50000"/>
                  <a:alpha val="48000"/>
                </a:schemeClr>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4905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ingle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B001-9D08-4D4A-B445-33C81106AA6C}"/>
              </a:ext>
            </a:extLst>
          </p:cNvPr>
          <p:cNvSpPr>
            <a:spLocks noGrp="1"/>
          </p:cNvSpPr>
          <p:nvPr>
            <p:ph type="title" hasCustomPrompt="1"/>
          </p:nvPr>
        </p:nvSpPr>
        <p:spPr>
          <a:xfrm>
            <a:off x="838200" y="234397"/>
            <a:ext cx="10515600" cy="829193"/>
          </a:xfrm>
        </p:spPr>
        <p:txBody>
          <a:bodyPr/>
          <a:lstStyle>
            <a:lvl1pPr>
              <a:defRPr/>
            </a:lvl1pPr>
          </a:lstStyle>
          <a:p>
            <a:r>
              <a:rPr lang="en-US"/>
              <a:t>Page Headline</a:t>
            </a:r>
          </a:p>
        </p:txBody>
      </p:sp>
      <p:sp>
        <p:nvSpPr>
          <p:cNvPr id="8" name="Content Placeholder 2">
            <a:extLst>
              <a:ext uri="{FF2B5EF4-FFF2-40B4-BE49-F238E27FC236}">
                <a16:creationId xmlns:a16="http://schemas.microsoft.com/office/drawing/2014/main" id="{EF22348D-6C20-49A4-8F66-D1BAF23E588B}"/>
              </a:ext>
            </a:extLst>
          </p:cNvPr>
          <p:cNvSpPr>
            <a:spLocks noGrp="1"/>
          </p:cNvSpPr>
          <p:nvPr>
            <p:ph sz="half" idx="10" hasCustomPrompt="1"/>
          </p:nvPr>
        </p:nvSpPr>
        <p:spPr>
          <a:xfrm>
            <a:off x="838200" y="1196982"/>
            <a:ext cx="10515600" cy="4448443"/>
          </a:xfrm>
        </p:spPr>
        <p:txBody>
          <a:bodyPr>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a:t>Click to edit Master text styles</a:t>
            </a:r>
          </a:p>
        </p:txBody>
      </p:sp>
    </p:spTree>
    <p:extLst>
      <p:ext uri="{BB962C8B-B14F-4D97-AF65-F5344CB8AC3E}">
        <p14:creationId xmlns:p14="http://schemas.microsoft.com/office/powerpoint/2010/main" val="4109806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266C16-8EA6-D555-3ADA-1DE204938A28}"/>
              </a:ext>
            </a:extLst>
          </p:cNvPr>
          <p:cNvSpPr>
            <a:spLocks noGrp="1"/>
          </p:cNvSpPr>
          <p:nvPr>
            <p:ph type="title"/>
          </p:nvPr>
        </p:nvSpPr>
        <p:spPr>
          <a:xfrm>
            <a:off x="6518562" y="366777"/>
            <a:ext cx="5216238" cy="3382263"/>
          </a:xfrm>
        </p:spPr>
        <p:txBody>
          <a:bodyPr/>
          <a:lstStyle/>
          <a:p>
            <a:r>
              <a:rPr lang="en-US"/>
              <a:t>Click to edit Master title style</a:t>
            </a:r>
          </a:p>
        </p:txBody>
      </p:sp>
      <p:sp>
        <p:nvSpPr>
          <p:cNvPr id="9" name="Picture Placeholder 8">
            <a:extLst>
              <a:ext uri="{FF2B5EF4-FFF2-40B4-BE49-F238E27FC236}">
                <a16:creationId xmlns:a16="http://schemas.microsoft.com/office/drawing/2014/main" id="{DA2D2C88-FFBE-4F25-871F-68A09C5F530F}"/>
              </a:ext>
            </a:extLst>
          </p:cNvPr>
          <p:cNvSpPr>
            <a:spLocks noGrp="1"/>
          </p:cNvSpPr>
          <p:nvPr>
            <p:ph type="pic" sz="quarter" idx="13"/>
          </p:nvPr>
        </p:nvSpPr>
        <p:spPr>
          <a:xfrm>
            <a:off x="0" y="0"/>
            <a:ext cx="6096000" cy="6409944"/>
          </a:xfrm>
          <a:solidFill>
            <a:schemeClr val="accent6"/>
          </a:solidFill>
        </p:spPr>
        <p:txBody>
          <a:bodyPr tIns="274320" anchor="t" anchorCtr="0">
            <a:normAutofit/>
          </a:bodyPr>
          <a:lstStyle>
            <a:lvl1pPr marL="0" indent="0" algn="ctr">
              <a:buNone/>
              <a:defRPr sz="1600"/>
            </a:lvl1pPr>
          </a:lstStyle>
          <a:p>
            <a:r>
              <a:rPr lang="en-US"/>
              <a:t>Click icon to add picture</a:t>
            </a:r>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8" name="Content Placeholder 7">
            <a:extLst>
              <a:ext uri="{FF2B5EF4-FFF2-40B4-BE49-F238E27FC236}">
                <a16:creationId xmlns:a16="http://schemas.microsoft.com/office/drawing/2014/main" id="{8D0529A2-5928-42C4-B397-6AEE7520D2C9}"/>
              </a:ext>
            </a:extLst>
          </p:cNvPr>
          <p:cNvSpPr>
            <a:spLocks noGrp="1"/>
          </p:cNvSpPr>
          <p:nvPr>
            <p:ph sz="quarter" idx="14"/>
          </p:nvPr>
        </p:nvSpPr>
        <p:spPr>
          <a:xfrm>
            <a:off x="6518562" y="3923818"/>
            <a:ext cx="5216239" cy="2349660"/>
          </a:xfrm>
        </p:spPr>
        <p:txBody>
          <a:bodyPr tIns="91440">
            <a:noAutofit/>
          </a:bodyPr>
          <a:lstStyle>
            <a:lvl1pPr>
              <a:buNone/>
              <a:defRPr sz="2000">
                <a:solidFill>
                  <a:schemeClr val="tx1"/>
                </a:solidFill>
              </a:defRPr>
            </a:lvl1pPr>
            <a:lvl2pPr marL="800100" indent="-342900">
              <a:buFont typeface="Arial" panose="020B0604020202020204" pitchFamily="34" charset="0"/>
              <a:buChar char="•"/>
              <a:defRPr sz="2000"/>
            </a:lvl2pPr>
            <a:lvl3pPr>
              <a:buNone/>
              <a:defRPr sz="2000"/>
            </a:lvl3pPr>
            <a:lvl4pPr>
              <a:buNone/>
              <a:defRPr sz="2000"/>
            </a:lvl4pPr>
            <a:lvl5pPr>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r>
              <a:rPr lang="en-US"/>
              <a:t>20XX</a:t>
            </a:r>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32535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and image">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a:t>Topic Lore Ipsum</a:t>
            </a:r>
          </a:p>
        </p:txBody>
      </p:sp>
      <p:sp>
        <p:nvSpPr>
          <p:cNvPr id="8" name="Bildplatzhalter 7">
            <a:extLst>
              <a:ext uri="{FF2B5EF4-FFF2-40B4-BE49-F238E27FC236}">
                <a16:creationId xmlns:a16="http://schemas.microsoft.com/office/drawing/2014/main" id="{F5E3B62B-CF09-471B-9761-31105E803B91}"/>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973811022"/>
      </p:ext>
    </p:extLst>
  </p:cSld>
  <p:clrMapOvr>
    <a:masterClrMapping/>
  </p:clrMapOvr>
  <p:hf sldNum="0" hdr="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914400" y="3886200"/>
            <a:ext cx="8534400"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160A5B55-BC63-154F-B171-DC94E1516792}"/>
              </a:ext>
            </a:extLst>
          </p:cNvPr>
          <p:cNvPicPr>
            <a:picLocks noChangeAspect="1"/>
          </p:cNvPicPr>
          <p:nvPr userDrawn="1"/>
        </p:nvPicPr>
        <p:blipFill>
          <a:blip r:embed="rId2"/>
          <a:stretch>
            <a:fillRect/>
          </a:stretch>
        </p:blipFill>
        <p:spPr>
          <a:xfrm>
            <a:off x="10844185" y="5936775"/>
            <a:ext cx="866830" cy="732678"/>
          </a:xfrm>
          <a:prstGeom prst="rect">
            <a:avLst/>
          </a:prstGeom>
        </p:spPr>
      </p:pic>
      <p:pic>
        <p:nvPicPr>
          <p:cNvPr id="7" name="Picture 6">
            <a:extLst>
              <a:ext uri="{FF2B5EF4-FFF2-40B4-BE49-F238E27FC236}">
                <a16:creationId xmlns:a16="http://schemas.microsoft.com/office/drawing/2014/main" id="{8425C500-30E6-E44F-80D6-11F6407A8C1A}"/>
              </a:ext>
            </a:extLst>
          </p:cNvPr>
          <p:cNvPicPr>
            <a:picLocks noChangeAspect="1"/>
          </p:cNvPicPr>
          <p:nvPr userDrawn="1"/>
        </p:nvPicPr>
        <p:blipFill>
          <a:blip r:embed="rId3"/>
          <a:stretch>
            <a:fillRect/>
          </a:stretch>
        </p:blipFill>
        <p:spPr>
          <a:xfrm>
            <a:off x="684298" y="6081421"/>
            <a:ext cx="1169580" cy="443386"/>
          </a:xfrm>
          <a:prstGeom prst="rect">
            <a:avLst/>
          </a:prstGeom>
        </p:spPr>
      </p:pic>
      <p:pic>
        <p:nvPicPr>
          <p:cNvPr id="8" name="Picture 7">
            <a:extLst>
              <a:ext uri="{FF2B5EF4-FFF2-40B4-BE49-F238E27FC236}">
                <a16:creationId xmlns:a16="http://schemas.microsoft.com/office/drawing/2014/main" id="{5CE027A9-5677-0B48-BAC1-05662CC234DD}"/>
              </a:ext>
            </a:extLst>
          </p:cNvPr>
          <p:cNvPicPr>
            <a:picLocks noChangeAspect="1"/>
          </p:cNvPicPr>
          <p:nvPr userDrawn="1"/>
        </p:nvPicPr>
        <p:blipFill>
          <a:blip r:embed="rId4"/>
          <a:stretch>
            <a:fillRect/>
          </a:stretch>
        </p:blipFill>
        <p:spPr>
          <a:xfrm>
            <a:off x="2039961" y="5926654"/>
            <a:ext cx="1445486" cy="752920"/>
          </a:xfrm>
          <a:prstGeom prst="rect">
            <a:avLst/>
          </a:prstGeom>
        </p:spPr>
      </p:pic>
    </p:spTree>
    <p:extLst>
      <p:ext uri="{BB962C8B-B14F-4D97-AF65-F5344CB8AC3E}">
        <p14:creationId xmlns:p14="http://schemas.microsoft.com/office/powerpoint/2010/main" val="2218096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54894"/>
            <a:ext cx="10972800" cy="1023937"/>
          </a:xfrm>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609600" y="1912181"/>
            <a:ext cx="10972800" cy="4094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3070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683996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54894"/>
            <a:ext cx="10972800" cy="1023937"/>
          </a:xfrm>
        </p:spPr>
        <p:txBody>
          <a:bodyPr/>
          <a:lstStyle>
            <a:lvl1pPr algn="l">
              <a:defRPr/>
            </a:lvl1pPr>
          </a:lstStyle>
          <a:p>
            <a:r>
              <a:rPr lang="en-US"/>
              <a:t>Click to edit Master title style</a:t>
            </a:r>
          </a:p>
        </p:txBody>
      </p:sp>
      <p:sp>
        <p:nvSpPr>
          <p:cNvPr id="3" name="Content Placeholder 2"/>
          <p:cNvSpPr>
            <a:spLocks noGrp="1"/>
          </p:cNvSpPr>
          <p:nvPr>
            <p:ph sz="half" idx="1"/>
          </p:nvPr>
        </p:nvSpPr>
        <p:spPr>
          <a:xfrm>
            <a:off x="609600" y="1968427"/>
            <a:ext cx="5384800" cy="4013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68427"/>
            <a:ext cx="5384800" cy="4013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258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54894"/>
            <a:ext cx="10972800" cy="1023937"/>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712413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828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68082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406049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445731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50059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7EA35-F68A-454D-A1CC-5E137F915BE5}"/>
              </a:ext>
            </a:extLst>
          </p:cNvPr>
          <p:cNvSpPr>
            <a:spLocks noGrp="1"/>
          </p:cNvSpPr>
          <p:nvPr>
            <p:ph type="title"/>
          </p:nvPr>
        </p:nvSpPr>
        <p:spPr bwMode="gray"/>
        <p:txBody>
          <a:bodyPr/>
          <a:lstStyle/>
          <a:p>
            <a:r>
              <a:rPr lang="en-US"/>
              <a:t>Click to edit Master title style</a:t>
            </a:r>
            <a:endParaRPr lang="de-DE"/>
          </a:p>
        </p:txBody>
      </p:sp>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2873831636"/>
      </p:ext>
    </p:extLst>
  </p:cSld>
  <p:clrMapOvr>
    <a:masterClrMapping/>
  </p:clrMapOvr>
  <p:hf sldNum="0" hdr="0"/>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9047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395837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12535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172199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865353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310280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56249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E91C3-C4C3-F190-8B65-3F56EF64CA8C}"/>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ABB6C97-0088-8F09-4660-02C7F349A998}"/>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9274D82-D8AB-992D-1FC3-9B8B8EE99A69}"/>
              </a:ext>
            </a:extLst>
          </p:cNvPr>
          <p:cNvSpPr>
            <a:spLocks noGrp="1"/>
          </p:cNvSpPr>
          <p:nvPr>
            <p:ph type="dt" sz="half" idx="10"/>
          </p:nvPr>
        </p:nvSpPr>
        <p:spPr/>
        <p:txBody>
          <a:bodyPr/>
          <a:lstStyle/>
          <a:p>
            <a:fld id="{C34BBEE1-2DD4-4492-BAFF-D2E0F9783C1C}" type="datetimeFigureOut">
              <a:rPr lang="en-US" smtClean="0"/>
              <a:t>6/17/2025</a:t>
            </a:fld>
            <a:endParaRPr lang="en-US"/>
          </a:p>
        </p:txBody>
      </p:sp>
      <p:sp>
        <p:nvSpPr>
          <p:cNvPr id="5" name="Footer Placeholder 4">
            <a:extLst>
              <a:ext uri="{FF2B5EF4-FFF2-40B4-BE49-F238E27FC236}">
                <a16:creationId xmlns:a16="http://schemas.microsoft.com/office/drawing/2014/main" id="{EB45809A-E79F-BD21-F03B-A944D7852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D9FE26-B3BC-0894-A826-E5338EC0C563}"/>
              </a:ext>
            </a:extLst>
          </p:cNvPr>
          <p:cNvSpPr>
            <a:spLocks noGrp="1"/>
          </p:cNvSpPr>
          <p:nvPr>
            <p:ph type="sldNum" sz="quarter" idx="12"/>
          </p:nvPr>
        </p:nvSpPr>
        <p:spPr/>
        <p:txBody>
          <a:bodyPr/>
          <a:lstStyle/>
          <a:p>
            <a:fld id="{87FEFBAC-69D8-4CD9-8B90-3D2F1ADDB264}" type="slidenum">
              <a:rPr lang="en-US" smtClean="0"/>
              <a:t>‹#›</a:t>
            </a:fld>
            <a:endParaRPr lang="en-US"/>
          </a:p>
        </p:txBody>
      </p:sp>
    </p:spTree>
    <p:extLst>
      <p:ext uri="{BB962C8B-B14F-4D97-AF65-F5344CB8AC3E}">
        <p14:creationId xmlns:p14="http://schemas.microsoft.com/office/powerpoint/2010/main" val="1474602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73EDA-A790-8555-912B-B41553022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1046D9-3B8B-34F7-56B4-D346BF4C5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356C9-84A9-F032-DBCB-96A29B453FC7}"/>
              </a:ext>
            </a:extLst>
          </p:cNvPr>
          <p:cNvSpPr>
            <a:spLocks noGrp="1"/>
          </p:cNvSpPr>
          <p:nvPr>
            <p:ph type="dt" sz="half" idx="10"/>
          </p:nvPr>
        </p:nvSpPr>
        <p:spPr/>
        <p:txBody>
          <a:bodyPr/>
          <a:lstStyle/>
          <a:p>
            <a:fld id="{C34BBEE1-2DD4-4492-BAFF-D2E0F9783C1C}" type="datetimeFigureOut">
              <a:rPr lang="en-US" smtClean="0"/>
              <a:t>6/17/2025</a:t>
            </a:fld>
            <a:endParaRPr lang="en-US"/>
          </a:p>
        </p:txBody>
      </p:sp>
      <p:sp>
        <p:nvSpPr>
          <p:cNvPr id="5" name="Footer Placeholder 4">
            <a:extLst>
              <a:ext uri="{FF2B5EF4-FFF2-40B4-BE49-F238E27FC236}">
                <a16:creationId xmlns:a16="http://schemas.microsoft.com/office/drawing/2014/main" id="{7E376D94-AED3-E62B-7130-69D4D454A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9158A-E54F-B888-D183-18F6FE95957A}"/>
              </a:ext>
            </a:extLst>
          </p:cNvPr>
          <p:cNvSpPr>
            <a:spLocks noGrp="1"/>
          </p:cNvSpPr>
          <p:nvPr>
            <p:ph type="sldNum" sz="quarter" idx="12"/>
          </p:nvPr>
        </p:nvSpPr>
        <p:spPr/>
        <p:txBody>
          <a:bodyPr/>
          <a:lstStyle/>
          <a:p>
            <a:fld id="{87FEFBAC-69D8-4CD9-8B90-3D2F1ADDB264}" type="slidenum">
              <a:rPr lang="en-US" smtClean="0"/>
              <a:t>‹#›</a:t>
            </a:fld>
            <a:endParaRPr lang="en-US"/>
          </a:p>
        </p:txBody>
      </p:sp>
    </p:spTree>
    <p:extLst>
      <p:ext uri="{BB962C8B-B14F-4D97-AF65-F5344CB8AC3E}">
        <p14:creationId xmlns:p14="http://schemas.microsoft.com/office/powerpoint/2010/main" val="846618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29AE0-BF08-B28B-6F04-6442BFB646C5}"/>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29CC4A4-B2D4-BFA2-D1D0-BA4A94C5C8F5}"/>
              </a:ext>
            </a:extLst>
          </p:cNvPr>
          <p:cNvSpPr>
            <a:spLocks noGrp="1"/>
          </p:cNvSpPr>
          <p:nvPr>
            <p:ph type="body" idx="1"/>
          </p:nvPr>
        </p:nvSpPr>
        <p:spPr>
          <a:xfrm>
            <a:off x="831851" y="4589465"/>
            <a:ext cx="105156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092573-6F37-D593-571C-6CA59F4DFDB9}"/>
              </a:ext>
            </a:extLst>
          </p:cNvPr>
          <p:cNvSpPr>
            <a:spLocks noGrp="1"/>
          </p:cNvSpPr>
          <p:nvPr>
            <p:ph type="dt" sz="half" idx="10"/>
          </p:nvPr>
        </p:nvSpPr>
        <p:spPr/>
        <p:txBody>
          <a:bodyPr/>
          <a:lstStyle/>
          <a:p>
            <a:fld id="{C34BBEE1-2DD4-4492-BAFF-D2E0F9783C1C}" type="datetimeFigureOut">
              <a:rPr lang="en-US" smtClean="0"/>
              <a:t>6/17/2025</a:t>
            </a:fld>
            <a:endParaRPr lang="en-US"/>
          </a:p>
        </p:txBody>
      </p:sp>
      <p:sp>
        <p:nvSpPr>
          <p:cNvPr id="5" name="Footer Placeholder 4">
            <a:extLst>
              <a:ext uri="{FF2B5EF4-FFF2-40B4-BE49-F238E27FC236}">
                <a16:creationId xmlns:a16="http://schemas.microsoft.com/office/drawing/2014/main" id="{A381B745-F2E6-DEA5-FEE0-487B6326F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32DF1-D7A7-D825-6E1F-A79CE3129F0C}"/>
              </a:ext>
            </a:extLst>
          </p:cNvPr>
          <p:cNvSpPr>
            <a:spLocks noGrp="1"/>
          </p:cNvSpPr>
          <p:nvPr>
            <p:ph type="sldNum" sz="quarter" idx="12"/>
          </p:nvPr>
        </p:nvSpPr>
        <p:spPr/>
        <p:txBody>
          <a:bodyPr/>
          <a:lstStyle/>
          <a:p>
            <a:fld id="{87FEFBAC-69D8-4CD9-8B90-3D2F1ADDB264}" type="slidenum">
              <a:rPr lang="en-US" smtClean="0"/>
              <a:t>‹#›</a:t>
            </a:fld>
            <a:endParaRPr lang="en-US"/>
          </a:p>
        </p:txBody>
      </p:sp>
    </p:spTree>
    <p:extLst>
      <p:ext uri="{BB962C8B-B14F-4D97-AF65-F5344CB8AC3E}">
        <p14:creationId xmlns:p14="http://schemas.microsoft.com/office/powerpoint/2010/main" val="2708146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aption">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a:t>Topic Lore Ipsum</a:t>
            </a:r>
          </a:p>
        </p:txBody>
      </p:sp>
      <p:sp>
        <p:nvSpPr>
          <p:cNvPr id="9" name="Textplatzhalter 8">
            <a:extLst>
              <a:ext uri="{FF2B5EF4-FFF2-40B4-BE49-F238E27FC236}">
                <a16:creationId xmlns:a16="http://schemas.microsoft.com/office/drawing/2014/main" id="{CA3000E4-2BD5-435D-AE69-C20EC0E3F2C1}"/>
              </a:ext>
            </a:extLst>
          </p:cNvPr>
          <p:cNvSpPr>
            <a:spLocks noGrp="1"/>
          </p:cNvSpPr>
          <p:nvPr>
            <p:ph type="body" sz="quarter" idx="12"/>
          </p:nvPr>
        </p:nvSpPr>
        <p:spPr bwMode="gray">
          <a:xfrm>
            <a:off x="3725862" y="1346515"/>
            <a:ext cx="8131175" cy="4711385"/>
          </a:xfrm>
        </p:spPr>
        <p:txBody>
          <a:bodyPr/>
          <a:lstStyle>
            <a:lvl1pPr marL="266700" indent="-266700">
              <a:lnSpc>
                <a:spcPct val="90000"/>
              </a:lnSpc>
              <a:buFont typeface="Ping LCG Light" pitchFamily="50" charset="0"/>
              <a:buChar char="»"/>
              <a:defRPr sz="4200">
                <a:solidFill>
                  <a:schemeClr val="accent1"/>
                </a:solidFill>
              </a:defRPr>
            </a:lvl1pPr>
            <a:lvl2pPr marL="182563" indent="0" algn="r">
              <a:lnSpc>
                <a:spcPct val="90000"/>
              </a:lnSpc>
              <a:buNone/>
              <a:defRPr sz="2000">
                <a:solidFill>
                  <a:schemeClr val="accent1"/>
                </a:solidFill>
              </a:defRPr>
            </a:lvl2pPr>
            <a:lvl3pPr>
              <a:lnSpc>
                <a:spcPct val="90000"/>
              </a:lnSpc>
              <a:defRPr sz="4200"/>
            </a:lvl3pPr>
            <a:lvl4pPr>
              <a:lnSpc>
                <a:spcPct val="90000"/>
              </a:lnSpc>
              <a:defRPr sz="4200"/>
            </a:lvl4pPr>
            <a:lvl5pPr>
              <a:lnSpc>
                <a:spcPct val="90000"/>
              </a:lnSpc>
              <a:defRPr sz="4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2180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73A64-6080-4491-B2E2-B0516FA2F2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2EAE9C-5F33-21FC-4FFF-4E59A32632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E58285-DBDC-C928-C87A-5361A16BD5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41FCAF-B848-63E8-2FE3-19BC10CF8C48}"/>
              </a:ext>
            </a:extLst>
          </p:cNvPr>
          <p:cNvSpPr>
            <a:spLocks noGrp="1"/>
          </p:cNvSpPr>
          <p:nvPr>
            <p:ph type="dt" sz="half" idx="10"/>
          </p:nvPr>
        </p:nvSpPr>
        <p:spPr/>
        <p:txBody>
          <a:bodyPr/>
          <a:lstStyle/>
          <a:p>
            <a:fld id="{C34BBEE1-2DD4-4492-BAFF-D2E0F9783C1C}" type="datetimeFigureOut">
              <a:rPr lang="en-US" smtClean="0"/>
              <a:t>6/17/2025</a:t>
            </a:fld>
            <a:endParaRPr lang="en-US"/>
          </a:p>
        </p:txBody>
      </p:sp>
      <p:sp>
        <p:nvSpPr>
          <p:cNvPr id="6" name="Footer Placeholder 5">
            <a:extLst>
              <a:ext uri="{FF2B5EF4-FFF2-40B4-BE49-F238E27FC236}">
                <a16:creationId xmlns:a16="http://schemas.microsoft.com/office/drawing/2014/main" id="{9F393D38-E063-D69D-C750-8DB284BACC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9A8504-43AA-ACFC-9D9F-E42C3B4BF7A0}"/>
              </a:ext>
            </a:extLst>
          </p:cNvPr>
          <p:cNvSpPr>
            <a:spLocks noGrp="1"/>
          </p:cNvSpPr>
          <p:nvPr>
            <p:ph type="sldNum" sz="quarter" idx="12"/>
          </p:nvPr>
        </p:nvSpPr>
        <p:spPr/>
        <p:txBody>
          <a:bodyPr/>
          <a:lstStyle/>
          <a:p>
            <a:fld id="{87FEFBAC-69D8-4CD9-8B90-3D2F1ADDB264}" type="slidenum">
              <a:rPr lang="en-US" smtClean="0"/>
              <a:t>‹#›</a:t>
            </a:fld>
            <a:endParaRPr lang="en-US"/>
          </a:p>
        </p:txBody>
      </p:sp>
    </p:spTree>
    <p:extLst>
      <p:ext uri="{BB962C8B-B14F-4D97-AF65-F5344CB8AC3E}">
        <p14:creationId xmlns:p14="http://schemas.microsoft.com/office/powerpoint/2010/main" val="13759758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E2844-6F94-C58C-14CE-7A1CD41C080A}"/>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F8C2EC-B753-BA40-D33A-8C62BB652C0C}"/>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C2401-BAEC-D693-CF9B-D95CBAB745E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18E14D-063E-0055-739D-CAEEA3DEE34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76E734D-446C-D8CC-A922-07B20DEEE817}"/>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03E50C-72E0-2AD3-5666-B40C820E90CA}"/>
              </a:ext>
            </a:extLst>
          </p:cNvPr>
          <p:cNvSpPr>
            <a:spLocks noGrp="1"/>
          </p:cNvSpPr>
          <p:nvPr>
            <p:ph type="dt" sz="half" idx="10"/>
          </p:nvPr>
        </p:nvSpPr>
        <p:spPr/>
        <p:txBody>
          <a:bodyPr/>
          <a:lstStyle/>
          <a:p>
            <a:fld id="{C34BBEE1-2DD4-4492-BAFF-D2E0F9783C1C}" type="datetimeFigureOut">
              <a:rPr lang="en-US" smtClean="0"/>
              <a:t>6/17/2025</a:t>
            </a:fld>
            <a:endParaRPr lang="en-US"/>
          </a:p>
        </p:txBody>
      </p:sp>
      <p:sp>
        <p:nvSpPr>
          <p:cNvPr id="8" name="Footer Placeholder 7">
            <a:extLst>
              <a:ext uri="{FF2B5EF4-FFF2-40B4-BE49-F238E27FC236}">
                <a16:creationId xmlns:a16="http://schemas.microsoft.com/office/drawing/2014/main" id="{2075EA23-EC38-55C8-3CA9-6D156C6D5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19F7D7-6640-D0F1-2169-D2FC8C844D43}"/>
              </a:ext>
            </a:extLst>
          </p:cNvPr>
          <p:cNvSpPr>
            <a:spLocks noGrp="1"/>
          </p:cNvSpPr>
          <p:nvPr>
            <p:ph type="sldNum" sz="quarter" idx="12"/>
          </p:nvPr>
        </p:nvSpPr>
        <p:spPr/>
        <p:txBody>
          <a:bodyPr/>
          <a:lstStyle/>
          <a:p>
            <a:fld id="{87FEFBAC-69D8-4CD9-8B90-3D2F1ADDB264}" type="slidenum">
              <a:rPr lang="en-US" smtClean="0"/>
              <a:t>‹#›</a:t>
            </a:fld>
            <a:endParaRPr lang="en-US"/>
          </a:p>
        </p:txBody>
      </p:sp>
    </p:spTree>
    <p:extLst>
      <p:ext uri="{BB962C8B-B14F-4D97-AF65-F5344CB8AC3E}">
        <p14:creationId xmlns:p14="http://schemas.microsoft.com/office/powerpoint/2010/main" val="1400877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482D-56B8-1552-E706-8452FDAB68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DF5B66-8E9C-9736-7321-19E9DE03A48A}"/>
              </a:ext>
            </a:extLst>
          </p:cNvPr>
          <p:cNvSpPr>
            <a:spLocks noGrp="1"/>
          </p:cNvSpPr>
          <p:nvPr>
            <p:ph type="dt" sz="half" idx="10"/>
          </p:nvPr>
        </p:nvSpPr>
        <p:spPr/>
        <p:txBody>
          <a:bodyPr/>
          <a:lstStyle/>
          <a:p>
            <a:fld id="{C34BBEE1-2DD4-4492-BAFF-D2E0F9783C1C}" type="datetimeFigureOut">
              <a:rPr lang="en-US" smtClean="0"/>
              <a:t>6/17/2025</a:t>
            </a:fld>
            <a:endParaRPr lang="en-US"/>
          </a:p>
        </p:txBody>
      </p:sp>
      <p:sp>
        <p:nvSpPr>
          <p:cNvPr id="4" name="Footer Placeholder 3">
            <a:extLst>
              <a:ext uri="{FF2B5EF4-FFF2-40B4-BE49-F238E27FC236}">
                <a16:creationId xmlns:a16="http://schemas.microsoft.com/office/drawing/2014/main" id="{8D181620-853A-2EEE-AE23-B070094CE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EDD637-BC8E-4454-3B05-04000B64016C}"/>
              </a:ext>
            </a:extLst>
          </p:cNvPr>
          <p:cNvSpPr>
            <a:spLocks noGrp="1"/>
          </p:cNvSpPr>
          <p:nvPr>
            <p:ph type="sldNum" sz="quarter" idx="12"/>
          </p:nvPr>
        </p:nvSpPr>
        <p:spPr/>
        <p:txBody>
          <a:bodyPr/>
          <a:lstStyle/>
          <a:p>
            <a:fld id="{87FEFBAC-69D8-4CD9-8B90-3D2F1ADDB264}" type="slidenum">
              <a:rPr lang="en-US" smtClean="0"/>
              <a:t>‹#›</a:t>
            </a:fld>
            <a:endParaRPr lang="en-US"/>
          </a:p>
        </p:txBody>
      </p:sp>
    </p:spTree>
    <p:extLst>
      <p:ext uri="{BB962C8B-B14F-4D97-AF65-F5344CB8AC3E}">
        <p14:creationId xmlns:p14="http://schemas.microsoft.com/office/powerpoint/2010/main" val="32575718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6ED846-C867-8A89-8D55-B437D6B25CC4}"/>
              </a:ext>
            </a:extLst>
          </p:cNvPr>
          <p:cNvSpPr>
            <a:spLocks noGrp="1"/>
          </p:cNvSpPr>
          <p:nvPr>
            <p:ph type="dt" sz="half" idx="10"/>
          </p:nvPr>
        </p:nvSpPr>
        <p:spPr/>
        <p:txBody>
          <a:bodyPr/>
          <a:lstStyle/>
          <a:p>
            <a:fld id="{C34BBEE1-2DD4-4492-BAFF-D2E0F9783C1C}" type="datetimeFigureOut">
              <a:rPr lang="en-US" smtClean="0"/>
              <a:t>6/17/2025</a:t>
            </a:fld>
            <a:endParaRPr lang="en-US"/>
          </a:p>
        </p:txBody>
      </p:sp>
      <p:sp>
        <p:nvSpPr>
          <p:cNvPr id="3" name="Footer Placeholder 2">
            <a:extLst>
              <a:ext uri="{FF2B5EF4-FFF2-40B4-BE49-F238E27FC236}">
                <a16:creationId xmlns:a16="http://schemas.microsoft.com/office/drawing/2014/main" id="{226D6BE2-7BF3-C85B-C835-8A5D756946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3C058E-6612-43D8-4682-2A744EB12793}"/>
              </a:ext>
            </a:extLst>
          </p:cNvPr>
          <p:cNvSpPr>
            <a:spLocks noGrp="1"/>
          </p:cNvSpPr>
          <p:nvPr>
            <p:ph type="sldNum" sz="quarter" idx="12"/>
          </p:nvPr>
        </p:nvSpPr>
        <p:spPr/>
        <p:txBody>
          <a:bodyPr/>
          <a:lstStyle/>
          <a:p>
            <a:fld id="{87FEFBAC-69D8-4CD9-8B90-3D2F1ADDB264}" type="slidenum">
              <a:rPr lang="en-US" smtClean="0"/>
              <a:t>‹#›</a:t>
            </a:fld>
            <a:endParaRPr lang="en-US"/>
          </a:p>
        </p:txBody>
      </p:sp>
    </p:spTree>
    <p:extLst>
      <p:ext uri="{BB962C8B-B14F-4D97-AF65-F5344CB8AC3E}">
        <p14:creationId xmlns:p14="http://schemas.microsoft.com/office/powerpoint/2010/main" val="11007744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0B8B4-F3B4-F42C-C8AA-457FBF14711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AA18EF7-870C-CC29-C070-3B8FEF0E0BCC}"/>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752E3A-30F8-C33C-506D-AE379AD0F61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8B90629-D399-348A-DF0E-197A5D135442}"/>
              </a:ext>
            </a:extLst>
          </p:cNvPr>
          <p:cNvSpPr>
            <a:spLocks noGrp="1"/>
          </p:cNvSpPr>
          <p:nvPr>
            <p:ph type="dt" sz="half" idx="10"/>
          </p:nvPr>
        </p:nvSpPr>
        <p:spPr/>
        <p:txBody>
          <a:bodyPr/>
          <a:lstStyle/>
          <a:p>
            <a:fld id="{C34BBEE1-2DD4-4492-BAFF-D2E0F9783C1C}" type="datetimeFigureOut">
              <a:rPr lang="en-US" smtClean="0"/>
              <a:t>6/17/2025</a:t>
            </a:fld>
            <a:endParaRPr lang="en-US"/>
          </a:p>
        </p:txBody>
      </p:sp>
      <p:sp>
        <p:nvSpPr>
          <p:cNvPr id="6" name="Footer Placeholder 5">
            <a:extLst>
              <a:ext uri="{FF2B5EF4-FFF2-40B4-BE49-F238E27FC236}">
                <a16:creationId xmlns:a16="http://schemas.microsoft.com/office/drawing/2014/main" id="{0B0D66EF-5C2E-32D2-9DC2-45AEE8D1CC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32D507-CDA3-7B35-B5A8-6FE4012E5DDD}"/>
              </a:ext>
            </a:extLst>
          </p:cNvPr>
          <p:cNvSpPr>
            <a:spLocks noGrp="1"/>
          </p:cNvSpPr>
          <p:nvPr>
            <p:ph type="sldNum" sz="quarter" idx="12"/>
          </p:nvPr>
        </p:nvSpPr>
        <p:spPr/>
        <p:txBody>
          <a:bodyPr/>
          <a:lstStyle/>
          <a:p>
            <a:fld id="{87FEFBAC-69D8-4CD9-8B90-3D2F1ADDB264}" type="slidenum">
              <a:rPr lang="en-US" smtClean="0"/>
              <a:t>‹#›</a:t>
            </a:fld>
            <a:endParaRPr lang="en-US"/>
          </a:p>
        </p:txBody>
      </p:sp>
    </p:spTree>
    <p:extLst>
      <p:ext uri="{BB962C8B-B14F-4D97-AF65-F5344CB8AC3E}">
        <p14:creationId xmlns:p14="http://schemas.microsoft.com/office/powerpoint/2010/main" val="9048979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C785-6981-C01A-A092-B4B64FFB89D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A82C13D-DF51-C820-E829-A16981CABE81}"/>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C1E5D9E-EE13-A934-DA57-3AE458E3716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CD174F5-C893-D1BB-7EAC-1AFA6FD11AB8}"/>
              </a:ext>
            </a:extLst>
          </p:cNvPr>
          <p:cNvSpPr>
            <a:spLocks noGrp="1"/>
          </p:cNvSpPr>
          <p:nvPr>
            <p:ph type="dt" sz="half" idx="10"/>
          </p:nvPr>
        </p:nvSpPr>
        <p:spPr/>
        <p:txBody>
          <a:bodyPr/>
          <a:lstStyle/>
          <a:p>
            <a:fld id="{C34BBEE1-2DD4-4492-BAFF-D2E0F9783C1C}" type="datetimeFigureOut">
              <a:rPr lang="en-US" smtClean="0"/>
              <a:t>6/17/2025</a:t>
            </a:fld>
            <a:endParaRPr lang="en-US"/>
          </a:p>
        </p:txBody>
      </p:sp>
      <p:sp>
        <p:nvSpPr>
          <p:cNvPr id="6" name="Footer Placeholder 5">
            <a:extLst>
              <a:ext uri="{FF2B5EF4-FFF2-40B4-BE49-F238E27FC236}">
                <a16:creationId xmlns:a16="http://schemas.microsoft.com/office/drawing/2014/main" id="{30B8175B-2749-27EE-B0B9-E05CF18004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1263B3-9DC9-B14E-6E49-BC7862E1CF9E}"/>
              </a:ext>
            </a:extLst>
          </p:cNvPr>
          <p:cNvSpPr>
            <a:spLocks noGrp="1"/>
          </p:cNvSpPr>
          <p:nvPr>
            <p:ph type="sldNum" sz="quarter" idx="12"/>
          </p:nvPr>
        </p:nvSpPr>
        <p:spPr/>
        <p:txBody>
          <a:bodyPr/>
          <a:lstStyle/>
          <a:p>
            <a:fld id="{87FEFBAC-69D8-4CD9-8B90-3D2F1ADDB264}" type="slidenum">
              <a:rPr lang="en-US" smtClean="0"/>
              <a:t>‹#›</a:t>
            </a:fld>
            <a:endParaRPr lang="en-US"/>
          </a:p>
        </p:txBody>
      </p:sp>
    </p:spTree>
    <p:extLst>
      <p:ext uri="{BB962C8B-B14F-4D97-AF65-F5344CB8AC3E}">
        <p14:creationId xmlns:p14="http://schemas.microsoft.com/office/powerpoint/2010/main" val="14941301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EE09E-E26E-01F4-C28F-7740AA52D7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2578CA-4756-3436-25C6-D72FA56D5C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69383-D2E8-E49F-EABD-3DBBE242225A}"/>
              </a:ext>
            </a:extLst>
          </p:cNvPr>
          <p:cNvSpPr>
            <a:spLocks noGrp="1"/>
          </p:cNvSpPr>
          <p:nvPr>
            <p:ph type="dt" sz="half" idx="10"/>
          </p:nvPr>
        </p:nvSpPr>
        <p:spPr/>
        <p:txBody>
          <a:bodyPr/>
          <a:lstStyle/>
          <a:p>
            <a:fld id="{C34BBEE1-2DD4-4492-BAFF-D2E0F9783C1C}" type="datetimeFigureOut">
              <a:rPr lang="en-US" smtClean="0"/>
              <a:t>6/17/2025</a:t>
            </a:fld>
            <a:endParaRPr lang="en-US"/>
          </a:p>
        </p:txBody>
      </p:sp>
      <p:sp>
        <p:nvSpPr>
          <p:cNvPr id="5" name="Footer Placeholder 4">
            <a:extLst>
              <a:ext uri="{FF2B5EF4-FFF2-40B4-BE49-F238E27FC236}">
                <a16:creationId xmlns:a16="http://schemas.microsoft.com/office/drawing/2014/main" id="{2CAB55E6-87B5-FCB8-DA91-75474336AA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E2F8E1-456E-F42B-F9C9-C42DEACC62CC}"/>
              </a:ext>
            </a:extLst>
          </p:cNvPr>
          <p:cNvSpPr>
            <a:spLocks noGrp="1"/>
          </p:cNvSpPr>
          <p:nvPr>
            <p:ph type="sldNum" sz="quarter" idx="12"/>
          </p:nvPr>
        </p:nvSpPr>
        <p:spPr/>
        <p:txBody>
          <a:bodyPr/>
          <a:lstStyle/>
          <a:p>
            <a:fld id="{87FEFBAC-69D8-4CD9-8B90-3D2F1ADDB264}" type="slidenum">
              <a:rPr lang="en-US" smtClean="0"/>
              <a:t>‹#›</a:t>
            </a:fld>
            <a:endParaRPr lang="en-US"/>
          </a:p>
        </p:txBody>
      </p:sp>
    </p:spTree>
    <p:extLst>
      <p:ext uri="{BB962C8B-B14F-4D97-AF65-F5344CB8AC3E}">
        <p14:creationId xmlns:p14="http://schemas.microsoft.com/office/powerpoint/2010/main" val="12006537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0BC945-9F90-F9BC-2C26-B0A0D8FF2D7B}"/>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296608-FC8F-51BB-7141-EBF65D5E63A8}"/>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1A60F-4984-7BDA-C3E3-60C7602313A1}"/>
              </a:ext>
            </a:extLst>
          </p:cNvPr>
          <p:cNvSpPr>
            <a:spLocks noGrp="1"/>
          </p:cNvSpPr>
          <p:nvPr>
            <p:ph type="dt" sz="half" idx="10"/>
          </p:nvPr>
        </p:nvSpPr>
        <p:spPr/>
        <p:txBody>
          <a:bodyPr/>
          <a:lstStyle/>
          <a:p>
            <a:fld id="{C34BBEE1-2DD4-4492-BAFF-D2E0F9783C1C}" type="datetimeFigureOut">
              <a:rPr lang="en-US" smtClean="0"/>
              <a:t>6/17/2025</a:t>
            </a:fld>
            <a:endParaRPr lang="en-US"/>
          </a:p>
        </p:txBody>
      </p:sp>
      <p:sp>
        <p:nvSpPr>
          <p:cNvPr id="5" name="Footer Placeholder 4">
            <a:extLst>
              <a:ext uri="{FF2B5EF4-FFF2-40B4-BE49-F238E27FC236}">
                <a16:creationId xmlns:a16="http://schemas.microsoft.com/office/drawing/2014/main" id="{6CF21911-202F-CC97-4991-5107AF3270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E70F10-3928-7004-E070-8068B656C499}"/>
              </a:ext>
            </a:extLst>
          </p:cNvPr>
          <p:cNvSpPr>
            <a:spLocks noGrp="1"/>
          </p:cNvSpPr>
          <p:nvPr>
            <p:ph type="sldNum" sz="quarter" idx="12"/>
          </p:nvPr>
        </p:nvSpPr>
        <p:spPr/>
        <p:txBody>
          <a:bodyPr/>
          <a:lstStyle/>
          <a:p>
            <a:fld id="{87FEFBAC-69D8-4CD9-8B90-3D2F1ADDB264}" type="slidenum">
              <a:rPr lang="en-US" smtClean="0"/>
              <a:t>‹#›</a:t>
            </a:fld>
            <a:endParaRPr lang="en-US"/>
          </a:p>
        </p:txBody>
      </p:sp>
    </p:spTree>
    <p:extLst>
      <p:ext uri="{BB962C8B-B14F-4D97-AF65-F5344CB8AC3E}">
        <p14:creationId xmlns:p14="http://schemas.microsoft.com/office/powerpoint/2010/main" val="2094786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6144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3C307-0A6C-E98F-AAD9-6BA9A48F28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B98D34-0D00-3875-697D-3D36246953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C12B33-CFDD-264A-3115-CC7D30037CC9}"/>
              </a:ext>
            </a:extLst>
          </p:cNvPr>
          <p:cNvSpPr>
            <a:spLocks noGrp="1"/>
          </p:cNvSpPr>
          <p:nvPr>
            <p:ph type="dt" sz="half" idx="10"/>
          </p:nvPr>
        </p:nvSpPr>
        <p:spPr/>
        <p:txBody>
          <a:bodyPr/>
          <a:lstStyle/>
          <a:p>
            <a:fld id="{CFC8B32A-FDE4-DA46-81CA-A2548DAB1E0F}" type="datetimeFigureOut">
              <a:rPr lang="en-US" smtClean="0"/>
              <a:t>6/17/2025</a:t>
            </a:fld>
            <a:endParaRPr lang="en-US"/>
          </a:p>
        </p:txBody>
      </p:sp>
      <p:sp>
        <p:nvSpPr>
          <p:cNvPr id="5" name="Footer Placeholder 4">
            <a:extLst>
              <a:ext uri="{FF2B5EF4-FFF2-40B4-BE49-F238E27FC236}">
                <a16:creationId xmlns:a16="http://schemas.microsoft.com/office/drawing/2014/main" id="{22A984E4-A36D-F1B0-D9D4-825C337EF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92D8F-9101-6FC1-6E0E-355C089620EE}"/>
              </a:ext>
            </a:extLst>
          </p:cNvPr>
          <p:cNvSpPr>
            <a:spLocks noGrp="1"/>
          </p:cNvSpPr>
          <p:nvPr>
            <p:ph type="sldNum" sz="quarter" idx="12"/>
          </p:nvPr>
        </p:nvSpPr>
        <p:spPr/>
        <p:txBody>
          <a:bodyPr/>
          <a:lstStyle/>
          <a:p>
            <a:fld id="{A517216D-F1AA-DC41-ACA4-50A892457601}" type="slidenum">
              <a:rPr lang="en-US" smtClean="0"/>
              <a:t>‹#›</a:t>
            </a:fld>
            <a:endParaRPr lang="en-US"/>
          </a:p>
        </p:txBody>
      </p:sp>
    </p:spTree>
    <p:extLst>
      <p:ext uri="{BB962C8B-B14F-4D97-AF65-F5344CB8AC3E}">
        <p14:creationId xmlns:p14="http://schemas.microsoft.com/office/powerpoint/2010/main" val="3750814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2CC7437-6059-43F9-AED7-852A052197E8}"/>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3" name="Fußzeilenplatzhalter 2">
            <a:extLst>
              <a:ext uri="{FF2B5EF4-FFF2-40B4-BE49-F238E27FC236}">
                <a16:creationId xmlns:a16="http://schemas.microsoft.com/office/drawing/2014/main" id="{EDC35EB0-B8D6-413D-890C-D0905B12D5B2}"/>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14967182"/>
      </p:ext>
    </p:extLst>
  </p:cSld>
  <p:clrMapOvr>
    <a:masterClrMapping/>
  </p:clrMapOvr>
  <p:hf sldNum="0" hdr="0"/>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B6785-89C8-2F93-9929-F5DF31A14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E62248-161A-2BBB-55E5-C445B915F9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4BBD5-83E7-63DC-99A3-CE7C83012CBB}"/>
              </a:ext>
            </a:extLst>
          </p:cNvPr>
          <p:cNvSpPr>
            <a:spLocks noGrp="1"/>
          </p:cNvSpPr>
          <p:nvPr>
            <p:ph type="dt" sz="half" idx="10"/>
          </p:nvPr>
        </p:nvSpPr>
        <p:spPr/>
        <p:txBody>
          <a:bodyPr/>
          <a:lstStyle/>
          <a:p>
            <a:fld id="{CFC8B32A-FDE4-DA46-81CA-A2548DAB1E0F}" type="datetimeFigureOut">
              <a:rPr lang="en-US" smtClean="0"/>
              <a:t>6/17/2025</a:t>
            </a:fld>
            <a:endParaRPr lang="en-US"/>
          </a:p>
        </p:txBody>
      </p:sp>
      <p:sp>
        <p:nvSpPr>
          <p:cNvPr id="5" name="Footer Placeholder 4">
            <a:extLst>
              <a:ext uri="{FF2B5EF4-FFF2-40B4-BE49-F238E27FC236}">
                <a16:creationId xmlns:a16="http://schemas.microsoft.com/office/drawing/2014/main" id="{A75DD94E-E4AF-D23E-1C7C-F6A39121F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F5B129-696C-7E52-D76C-38B397084D8B}"/>
              </a:ext>
            </a:extLst>
          </p:cNvPr>
          <p:cNvSpPr>
            <a:spLocks noGrp="1"/>
          </p:cNvSpPr>
          <p:nvPr>
            <p:ph type="sldNum" sz="quarter" idx="12"/>
          </p:nvPr>
        </p:nvSpPr>
        <p:spPr/>
        <p:txBody>
          <a:bodyPr/>
          <a:lstStyle/>
          <a:p>
            <a:fld id="{A517216D-F1AA-DC41-ACA4-50A892457601}" type="slidenum">
              <a:rPr lang="en-US" smtClean="0"/>
              <a:t>‹#›</a:t>
            </a:fld>
            <a:endParaRPr lang="en-US"/>
          </a:p>
        </p:txBody>
      </p:sp>
    </p:spTree>
    <p:extLst>
      <p:ext uri="{BB962C8B-B14F-4D97-AF65-F5344CB8AC3E}">
        <p14:creationId xmlns:p14="http://schemas.microsoft.com/office/powerpoint/2010/main" val="19350605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B1F74-6DE0-5270-61DC-3D962C3A5F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B5D5D7-45CE-6F39-2739-14E4B3F808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269F4F-777B-5A74-0874-5D5D9284F86C}"/>
              </a:ext>
            </a:extLst>
          </p:cNvPr>
          <p:cNvSpPr>
            <a:spLocks noGrp="1"/>
          </p:cNvSpPr>
          <p:nvPr>
            <p:ph type="dt" sz="half" idx="10"/>
          </p:nvPr>
        </p:nvSpPr>
        <p:spPr/>
        <p:txBody>
          <a:bodyPr/>
          <a:lstStyle/>
          <a:p>
            <a:fld id="{CFC8B32A-FDE4-DA46-81CA-A2548DAB1E0F}" type="datetimeFigureOut">
              <a:rPr lang="en-US" smtClean="0"/>
              <a:t>6/17/2025</a:t>
            </a:fld>
            <a:endParaRPr lang="en-US"/>
          </a:p>
        </p:txBody>
      </p:sp>
      <p:sp>
        <p:nvSpPr>
          <p:cNvPr id="5" name="Footer Placeholder 4">
            <a:extLst>
              <a:ext uri="{FF2B5EF4-FFF2-40B4-BE49-F238E27FC236}">
                <a16:creationId xmlns:a16="http://schemas.microsoft.com/office/drawing/2014/main" id="{67AD0950-3ADA-D16F-AD02-E48FB0057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3593D-AF5F-CE75-18B4-77D14644177F}"/>
              </a:ext>
            </a:extLst>
          </p:cNvPr>
          <p:cNvSpPr>
            <a:spLocks noGrp="1"/>
          </p:cNvSpPr>
          <p:nvPr>
            <p:ph type="sldNum" sz="quarter" idx="12"/>
          </p:nvPr>
        </p:nvSpPr>
        <p:spPr/>
        <p:txBody>
          <a:bodyPr/>
          <a:lstStyle/>
          <a:p>
            <a:fld id="{A517216D-F1AA-DC41-ACA4-50A892457601}" type="slidenum">
              <a:rPr lang="en-US" smtClean="0"/>
              <a:t>‹#›</a:t>
            </a:fld>
            <a:endParaRPr lang="en-US"/>
          </a:p>
        </p:txBody>
      </p:sp>
    </p:spTree>
    <p:extLst>
      <p:ext uri="{BB962C8B-B14F-4D97-AF65-F5344CB8AC3E}">
        <p14:creationId xmlns:p14="http://schemas.microsoft.com/office/powerpoint/2010/main" val="2738920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888F4-89DF-478B-375C-CF2FD38F2D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2EBE8C-5045-000F-96A4-F902958062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B7AB68-FBA3-696C-6E9A-9A7E27B217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6BA2A3-118B-FCFB-1C0B-0EABF95D4F71}"/>
              </a:ext>
            </a:extLst>
          </p:cNvPr>
          <p:cNvSpPr>
            <a:spLocks noGrp="1"/>
          </p:cNvSpPr>
          <p:nvPr>
            <p:ph type="dt" sz="half" idx="10"/>
          </p:nvPr>
        </p:nvSpPr>
        <p:spPr/>
        <p:txBody>
          <a:bodyPr/>
          <a:lstStyle/>
          <a:p>
            <a:fld id="{CFC8B32A-FDE4-DA46-81CA-A2548DAB1E0F}" type="datetimeFigureOut">
              <a:rPr lang="en-US" smtClean="0"/>
              <a:t>6/17/2025</a:t>
            </a:fld>
            <a:endParaRPr lang="en-US"/>
          </a:p>
        </p:txBody>
      </p:sp>
      <p:sp>
        <p:nvSpPr>
          <p:cNvPr id="6" name="Footer Placeholder 5">
            <a:extLst>
              <a:ext uri="{FF2B5EF4-FFF2-40B4-BE49-F238E27FC236}">
                <a16:creationId xmlns:a16="http://schemas.microsoft.com/office/drawing/2014/main" id="{F29DAEAD-5068-A50A-029D-AE51D2C809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C5852A-2366-C510-D409-E982E77C2FAD}"/>
              </a:ext>
            </a:extLst>
          </p:cNvPr>
          <p:cNvSpPr>
            <a:spLocks noGrp="1"/>
          </p:cNvSpPr>
          <p:nvPr>
            <p:ph type="sldNum" sz="quarter" idx="12"/>
          </p:nvPr>
        </p:nvSpPr>
        <p:spPr/>
        <p:txBody>
          <a:bodyPr/>
          <a:lstStyle/>
          <a:p>
            <a:fld id="{A517216D-F1AA-DC41-ACA4-50A892457601}" type="slidenum">
              <a:rPr lang="en-US" smtClean="0"/>
              <a:t>‹#›</a:t>
            </a:fld>
            <a:endParaRPr lang="en-US"/>
          </a:p>
        </p:txBody>
      </p:sp>
    </p:spTree>
    <p:extLst>
      <p:ext uri="{BB962C8B-B14F-4D97-AF65-F5344CB8AC3E}">
        <p14:creationId xmlns:p14="http://schemas.microsoft.com/office/powerpoint/2010/main" val="18394957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3DE7D-8B5E-0A8F-F1FD-1D2F9FA43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49D4E7-C127-29D4-C34B-B40977456D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C38484-A6DD-1AC0-8190-3D496461BB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CDED9F-8647-6D4D-6641-E142BD2C62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351178-129F-E34F-A484-26F9765376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7C4521-03EB-2348-2734-2BA6718935C0}"/>
              </a:ext>
            </a:extLst>
          </p:cNvPr>
          <p:cNvSpPr>
            <a:spLocks noGrp="1"/>
          </p:cNvSpPr>
          <p:nvPr>
            <p:ph type="dt" sz="half" idx="10"/>
          </p:nvPr>
        </p:nvSpPr>
        <p:spPr/>
        <p:txBody>
          <a:bodyPr/>
          <a:lstStyle/>
          <a:p>
            <a:fld id="{CFC8B32A-FDE4-DA46-81CA-A2548DAB1E0F}" type="datetimeFigureOut">
              <a:rPr lang="en-US" smtClean="0"/>
              <a:t>6/17/2025</a:t>
            </a:fld>
            <a:endParaRPr lang="en-US"/>
          </a:p>
        </p:txBody>
      </p:sp>
      <p:sp>
        <p:nvSpPr>
          <p:cNvPr id="8" name="Footer Placeholder 7">
            <a:extLst>
              <a:ext uri="{FF2B5EF4-FFF2-40B4-BE49-F238E27FC236}">
                <a16:creationId xmlns:a16="http://schemas.microsoft.com/office/drawing/2014/main" id="{50DF22F5-5AC8-CD6F-09E7-E51EC90CC1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983326-F7FC-4BBF-75F6-78C6888D1D2A}"/>
              </a:ext>
            </a:extLst>
          </p:cNvPr>
          <p:cNvSpPr>
            <a:spLocks noGrp="1"/>
          </p:cNvSpPr>
          <p:nvPr>
            <p:ph type="sldNum" sz="quarter" idx="12"/>
          </p:nvPr>
        </p:nvSpPr>
        <p:spPr/>
        <p:txBody>
          <a:bodyPr/>
          <a:lstStyle/>
          <a:p>
            <a:fld id="{A517216D-F1AA-DC41-ACA4-50A892457601}" type="slidenum">
              <a:rPr lang="en-US" smtClean="0"/>
              <a:t>‹#›</a:t>
            </a:fld>
            <a:endParaRPr lang="en-US"/>
          </a:p>
        </p:txBody>
      </p:sp>
    </p:spTree>
    <p:extLst>
      <p:ext uri="{BB962C8B-B14F-4D97-AF65-F5344CB8AC3E}">
        <p14:creationId xmlns:p14="http://schemas.microsoft.com/office/powerpoint/2010/main" val="24162728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6F6D5-758D-4B2B-0280-F2DBADD64E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C3B1C0-1CC9-BC91-DD5E-C969DAF9B56F}"/>
              </a:ext>
            </a:extLst>
          </p:cNvPr>
          <p:cNvSpPr>
            <a:spLocks noGrp="1"/>
          </p:cNvSpPr>
          <p:nvPr>
            <p:ph type="dt" sz="half" idx="10"/>
          </p:nvPr>
        </p:nvSpPr>
        <p:spPr/>
        <p:txBody>
          <a:bodyPr/>
          <a:lstStyle/>
          <a:p>
            <a:fld id="{CFC8B32A-FDE4-DA46-81CA-A2548DAB1E0F}" type="datetimeFigureOut">
              <a:rPr lang="en-US" smtClean="0"/>
              <a:t>6/17/2025</a:t>
            </a:fld>
            <a:endParaRPr lang="en-US"/>
          </a:p>
        </p:txBody>
      </p:sp>
      <p:sp>
        <p:nvSpPr>
          <p:cNvPr id="4" name="Footer Placeholder 3">
            <a:extLst>
              <a:ext uri="{FF2B5EF4-FFF2-40B4-BE49-F238E27FC236}">
                <a16:creationId xmlns:a16="http://schemas.microsoft.com/office/drawing/2014/main" id="{BA8EC705-ECFB-6A6B-2D34-536759FC6F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7B82E6-F490-80F0-458D-4796527145F0}"/>
              </a:ext>
            </a:extLst>
          </p:cNvPr>
          <p:cNvSpPr>
            <a:spLocks noGrp="1"/>
          </p:cNvSpPr>
          <p:nvPr>
            <p:ph type="sldNum" sz="quarter" idx="12"/>
          </p:nvPr>
        </p:nvSpPr>
        <p:spPr/>
        <p:txBody>
          <a:bodyPr/>
          <a:lstStyle/>
          <a:p>
            <a:fld id="{A517216D-F1AA-DC41-ACA4-50A892457601}" type="slidenum">
              <a:rPr lang="en-US" smtClean="0"/>
              <a:t>‹#›</a:t>
            </a:fld>
            <a:endParaRPr lang="en-US"/>
          </a:p>
        </p:txBody>
      </p:sp>
    </p:spTree>
    <p:extLst>
      <p:ext uri="{BB962C8B-B14F-4D97-AF65-F5344CB8AC3E}">
        <p14:creationId xmlns:p14="http://schemas.microsoft.com/office/powerpoint/2010/main" val="26928611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92E784-2601-BF4A-4F1D-9A56E9D03C6A}"/>
              </a:ext>
            </a:extLst>
          </p:cNvPr>
          <p:cNvSpPr>
            <a:spLocks noGrp="1"/>
          </p:cNvSpPr>
          <p:nvPr>
            <p:ph type="dt" sz="half" idx="10"/>
          </p:nvPr>
        </p:nvSpPr>
        <p:spPr/>
        <p:txBody>
          <a:bodyPr/>
          <a:lstStyle/>
          <a:p>
            <a:fld id="{CFC8B32A-FDE4-DA46-81CA-A2548DAB1E0F}" type="datetimeFigureOut">
              <a:rPr lang="en-US" smtClean="0"/>
              <a:t>6/17/2025</a:t>
            </a:fld>
            <a:endParaRPr lang="en-US"/>
          </a:p>
        </p:txBody>
      </p:sp>
      <p:sp>
        <p:nvSpPr>
          <p:cNvPr id="3" name="Footer Placeholder 2">
            <a:extLst>
              <a:ext uri="{FF2B5EF4-FFF2-40B4-BE49-F238E27FC236}">
                <a16:creationId xmlns:a16="http://schemas.microsoft.com/office/drawing/2014/main" id="{C9F9B6DA-571A-7E57-BE26-03BE267DC1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23F421-BF0E-27C4-96CF-527B761931CF}"/>
              </a:ext>
            </a:extLst>
          </p:cNvPr>
          <p:cNvSpPr>
            <a:spLocks noGrp="1"/>
          </p:cNvSpPr>
          <p:nvPr>
            <p:ph type="sldNum" sz="quarter" idx="12"/>
          </p:nvPr>
        </p:nvSpPr>
        <p:spPr/>
        <p:txBody>
          <a:bodyPr/>
          <a:lstStyle/>
          <a:p>
            <a:fld id="{A517216D-F1AA-DC41-ACA4-50A892457601}" type="slidenum">
              <a:rPr lang="en-US" smtClean="0"/>
              <a:t>‹#›</a:t>
            </a:fld>
            <a:endParaRPr lang="en-US"/>
          </a:p>
        </p:txBody>
      </p:sp>
    </p:spTree>
    <p:extLst>
      <p:ext uri="{BB962C8B-B14F-4D97-AF65-F5344CB8AC3E}">
        <p14:creationId xmlns:p14="http://schemas.microsoft.com/office/powerpoint/2010/main" val="7217794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AF1B9-F2A9-BF17-586B-BE682D49F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CF1C13-C083-B791-9622-9B17A2B47E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79E729-1434-D559-005A-DD30768C1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DC8DDB-F1D6-F4B9-07E9-D81038545B3A}"/>
              </a:ext>
            </a:extLst>
          </p:cNvPr>
          <p:cNvSpPr>
            <a:spLocks noGrp="1"/>
          </p:cNvSpPr>
          <p:nvPr>
            <p:ph type="dt" sz="half" idx="10"/>
          </p:nvPr>
        </p:nvSpPr>
        <p:spPr/>
        <p:txBody>
          <a:bodyPr/>
          <a:lstStyle/>
          <a:p>
            <a:fld id="{CFC8B32A-FDE4-DA46-81CA-A2548DAB1E0F}" type="datetimeFigureOut">
              <a:rPr lang="en-US" smtClean="0"/>
              <a:t>6/17/2025</a:t>
            </a:fld>
            <a:endParaRPr lang="en-US"/>
          </a:p>
        </p:txBody>
      </p:sp>
      <p:sp>
        <p:nvSpPr>
          <p:cNvPr id="6" name="Footer Placeholder 5">
            <a:extLst>
              <a:ext uri="{FF2B5EF4-FFF2-40B4-BE49-F238E27FC236}">
                <a16:creationId xmlns:a16="http://schemas.microsoft.com/office/drawing/2014/main" id="{A96A40C0-3EA7-D350-00ED-B89574878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BEFCA-9106-F422-31DB-6D401BF113EE}"/>
              </a:ext>
            </a:extLst>
          </p:cNvPr>
          <p:cNvSpPr>
            <a:spLocks noGrp="1"/>
          </p:cNvSpPr>
          <p:nvPr>
            <p:ph type="sldNum" sz="quarter" idx="12"/>
          </p:nvPr>
        </p:nvSpPr>
        <p:spPr/>
        <p:txBody>
          <a:bodyPr/>
          <a:lstStyle/>
          <a:p>
            <a:fld id="{A517216D-F1AA-DC41-ACA4-50A892457601}" type="slidenum">
              <a:rPr lang="en-US" smtClean="0"/>
              <a:t>‹#›</a:t>
            </a:fld>
            <a:endParaRPr lang="en-US"/>
          </a:p>
        </p:txBody>
      </p:sp>
    </p:spTree>
    <p:extLst>
      <p:ext uri="{BB962C8B-B14F-4D97-AF65-F5344CB8AC3E}">
        <p14:creationId xmlns:p14="http://schemas.microsoft.com/office/powerpoint/2010/main" val="1702922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8B5E-2931-236E-5B69-B1C9E094E6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8223BC-2C00-75B0-7A1B-E0A55FACD8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0714A9-604E-92B7-9957-E842DB190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7DDD0-0F40-53AD-F05B-D2CD2776EBE4}"/>
              </a:ext>
            </a:extLst>
          </p:cNvPr>
          <p:cNvSpPr>
            <a:spLocks noGrp="1"/>
          </p:cNvSpPr>
          <p:nvPr>
            <p:ph type="dt" sz="half" idx="10"/>
          </p:nvPr>
        </p:nvSpPr>
        <p:spPr/>
        <p:txBody>
          <a:bodyPr/>
          <a:lstStyle/>
          <a:p>
            <a:fld id="{CFC8B32A-FDE4-DA46-81CA-A2548DAB1E0F}" type="datetimeFigureOut">
              <a:rPr lang="en-US" smtClean="0"/>
              <a:t>6/17/2025</a:t>
            </a:fld>
            <a:endParaRPr lang="en-US"/>
          </a:p>
        </p:txBody>
      </p:sp>
      <p:sp>
        <p:nvSpPr>
          <p:cNvPr id="6" name="Footer Placeholder 5">
            <a:extLst>
              <a:ext uri="{FF2B5EF4-FFF2-40B4-BE49-F238E27FC236}">
                <a16:creationId xmlns:a16="http://schemas.microsoft.com/office/drawing/2014/main" id="{750AF1E0-3D04-FCA1-3F77-83AEC70A5B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8936D5-520C-CD19-3CCE-77B16A55C71B}"/>
              </a:ext>
            </a:extLst>
          </p:cNvPr>
          <p:cNvSpPr>
            <a:spLocks noGrp="1"/>
          </p:cNvSpPr>
          <p:nvPr>
            <p:ph type="sldNum" sz="quarter" idx="12"/>
          </p:nvPr>
        </p:nvSpPr>
        <p:spPr/>
        <p:txBody>
          <a:bodyPr/>
          <a:lstStyle/>
          <a:p>
            <a:fld id="{A517216D-F1AA-DC41-ACA4-50A892457601}" type="slidenum">
              <a:rPr lang="en-US" smtClean="0"/>
              <a:t>‹#›</a:t>
            </a:fld>
            <a:endParaRPr lang="en-US"/>
          </a:p>
        </p:txBody>
      </p:sp>
    </p:spTree>
    <p:extLst>
      <p:ext uri="{BB962C8B-B14F-4D97-AF65-F5344CB8AC3E}">
        <p14:creationId xmlns:p14="http://schemas.microsoft.com/office/powerpoint/2010/main" val="9296485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5E8EA-C583-29AE-B650-5629F38DF8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EFCF52-F090-13F8-D672-379F199065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9B052-DD19-EBAD-CB36-BE971AAB957B}"/>
              </a:ext>
            </a:extLst>
          </p:cNvPr>
          <p:cNvSpPr>
            <a:spLocks noGrp="1"/>
          </p:cNvSpPr>
          <p:nvPr>
            <p:ph type="dt" sz="half" idx="10"/>
          </p:nvPr>
        </p:nvSpPr>
        <p:spPr/>
        <p:txBody>
          <a:bodyPr/>
          <a:lstStyle/>
          <a:p>
            <a:fld id="{CFC8B32A-FDE4-DA46-81CA-A2548DAB1E0F}" type="datetimeFigureOut">
              <a:rPr lang="en-US" smtClean="0"/>
              <a:t>6/17/2025</a:t>
            </a:fld>
            <a:endParaRPr lang="en-US"/>
          </a:p>
        </p:txBody>
      </p:sp>
      <p:sp>
        <p:nvSpPr>
          <p:cNvPr id="5" name="Footer Placeholder 4">
            <a:extLst>
              <a:ext uri="{FF2B5EF4-FFF2-40B4-BE49-F238E27FC236}">
                <a16:creationId xmlns:a16="http://schemas.microsoft.com/office/drawing/2014/main" id="{4E96108A-3502-E7FB-8316-FAB2BC569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459C10-20F7-6E5F-E573-A3CF0A41BAE2}"/>
              </a:ext>
            </a:extLst>
          </p:cNvPr>
          <p:cNvSpPr>
            <a:spLocks noGrp="1"/>
          </p:cNvSpPr>
          <p:nvPr>
            <p:ph type="sldNum" sz="quarter" idx="12"/>
          </p:nvPr>
        </p:nvSpPr>
        <p:spPr/>
        <p:txBody>
          <a:bodyPr/>
          <a:lstStyle/>
          <a:p>
            <a:fld id="{A517216D-F1AA-DC41-ACA4-50A892457601}" type="slidenum">
              <a:rPr lang="en-US" smtClean="0"/>
              <a:t>‹#›</a:t>
            </a:fld>
            <a:endParaRPr lang="en-US"/>
          </a:p>
        </p:txBody>
      </p:sp>
    </p:spTree>
    <p:extLst>
      <p:ext uri="{BB962C8B-B14F-4D97-AF65-F5344CB8AC3E}">
        <p14:creationId xmlns:p14="http://schemas.microsoft.com/office/powerpoint/2010/main" val="2257987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8C40F-68E2-D44B-278F-D4EDA55F35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84640-5CAB-CE7E-2C29-1C95CD35BE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0D42D-9A48-A6DF-1167-16277B90C250}"/>
              </a:ext>
            </a:extLst>
          </p:cNvPr>
          <p:cNvSpPr>
            <a:spLocks noGrp="1"/>
          </p:cNvSpPr>
          <p:nvPr>
            <p:ph type="dt" sz="half" idx="10"/>
          </p:nvPr>
        </p:nvSpPr>
        <p:spPr/>
        <p:txBody>
          <a:bodyPr/>
          <a:lstStyle/>
          <a:p>
            <a:fld id="{CFC8B32A-FDE4-DA46-81CA-A2548DAB1E0F}" type="datetimeFigureOut">
              <a:rPr lang="en-US" smtClean="0"/>
              <a:t>6/17/2025</a:t>
            </a:fld>
            <a:endParaRPr lang="en-US"/>
          </a:p>
        </p:txBody>
      </p:sp>
      <p:sp>
        <p:nvSpPr>
          <p:cNvPr id="5" name="Footer Placeholder 4">
            <a:extLst>
              <a:ext uri="{FF2B5EF4-FFF2-40B4-BE49-F238E27FC236}">
                <a16:creationId xmlns:a16="http://schemas.microsoft.com/office/drawing/2014/main" id="{C48D0A27-6D9C-5660-7A92-3354067519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2CC853-B49C-6AFF-3C44-4C31DD5D0F41}"/>
              </a:ext>
            </a:extLst>
          </p:cNvPr>
          <p:cNvSpPr>
            <a:spLocks noGrp="1"/>
          </p:cNvSpPr>
          <p:nvPr>
            <p:ph type="sldNum" sz="quarter" idx="12"/>
          </p:nvPr>
        </p:nvSpPr>
        <p:spPr/>
        <p:txBody>
          <a:bodyPr/>
          <a:lstStyle/>
          <a:p>
            <a:fld id="{A517216D-F1AA-DC41-ACA4-50A892457601}" type="slidenum">
              <a:rPr lang="en-US" smtClean="0"/>
              <a:t>‹#›</a:t>
            </a:fld>
            <a:endParaRPr lang="en-US"/>
          </a:p>
        </p:txBody>
      </p:sp>
    </p:spTree>
    <p:extLst>
      <p:ext uri="{BB962C8B-B14F-4D97-AF65-F5344CB8AC3E}">
        <p14:creationId xmlns:p14="http://schemas.microsoft.com/office/powerpoint/2010/main" val="3184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89214" y="4060719"/>
            <a:ext cx="3069934"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rot="10800000">
            <a:off x="0" y="0"/>
            <a:ext cx="3600000" cy="3600000"/>
          </a:xfrm>
          <a:prstGeom prst="rect">
            <a:avLst/>
          </a:prstGeom>
        </p:spPr>
      </p:pic>
    </p:spTree>
    <p:extLst>
      <p:ext uri="{BB962C8B-B14F-4D97-AF65-F5344CB8AC3E}">
        <p14:creationId xmlns:p14="http://schemas.microsoft.com/office/powerpoint/2010/main" val="3385594305"/>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33"/>
        <p:cNvGrpSpPr/>
        <p:nvPr/>
      </p:nvGrpSpPr>
      <p:grpSpPr>
        <a:xfrm>
          <a:off x="0" y="0"/>
          <a:ext cx="0" cy="0"/>
          <a:chOff x="0" y="0"/>
          <a:chExt cx="0" cy="0"/>
        </a:xfrm>
      </p:grpSpPr>
      <p:sp>
        <p:nvSpPr>
          <p:cNvPr id="34" name="Google Shape;34;p40"/>
          <p:cNvSpPr txBox="1">
            <a:spLocks noGrp="1"/>
          </p:cNvSpPr>
          <p:nvPr>
            <p:ph type="sldNum" idx="12"/>
          </p:nvPr>
        </p:nvSpPr>
        <p:spPr>
          <a:xfrm>
            <a:off x="10934700" y="6203950"/>
            <a:ext cx="8973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40"/>
          <p:cNvSpPr txBox="1">
            <a:spLocks noGrp="1"/>
          </p:cNvSpPr>
          <p:nvPr>
            <p:ph type="title"/>
          </p:nvPr>
        </p:nvSpPr>
        <p:spPr>
          <a:xfrm>
            <a:off x="360000" y="270001"/>
            <a:ext cx="11471638" cy="46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Arial Black"/>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0"/>
          <p:cNvSpPr txBox="1">
            <a:spLocks noGrp="1"/>
          </p:cNvSpPr>
          <p:nvPr>
            <p:ph type="body" idx="1"/>
          </p:nvPr>
        </p:nvSpPr>
        <p:spPr>
          <a:xfrm>
            <a:off x="359639" y="742950"/>
            <a:ext cx="11471999" cy="468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3200"/>
              <a:buFont typeface="Arial"/>
              <a:buNone/>
              <a:defRPr sz="3200">
                <a:latin typeface="Arial"/>
                <a:ea typeface="Arial"/>
                <a:cs typeface="Arial"/>
                <a:sym typeface="Arial"/>
              </a:defRPr>
            </a:lvl1pPr>
            <a:lvl2pPr marL="914400" lvl="1" indent="-228600" algn="l">
              <a:lnSpc>
                <a:spcPct val="90000"/>
              </a:lnSpc>
              <a:spcBef>
                <a:spcPts val="500"/>
              </a:spcBef>
              <a:spcAft>
                <a:spcPts val="0"/>
              </a:spcAft>
              <a:buClr>
                <a:schemeClr val="dk1"/>
              </a:buClr>
              <a:buSzPts val="3200"/>
              <a:buFont typeface="Arial"/>
              <a:buNone/>
              <a:defRPr sz="3200">
                <a:latin typeface="Arial"/>
                <a:ea typeface="Arial"/>
                <a:cs typeface="Arial"/>
                <a:sym typeface="Arial"/>
              </a:defRPr>
            </a:lvl2pPr>
            <a:lvl3pPr marL="1371600" lvl="2" indent="-228600" algn="l">
              <a:lnSpc>
                <a:spcPct val="90000"/>
              </a:lnSpc>
              <a:spcBef>
                <a:spcPts val="500"/>
              </a:spcBef>
              <a:spcAft>
                <a:spcPts val="0"/>
              </a:spcAft>
              <a:buClr>
                <a:schemeClr val="dk1"/>
              </a:buClr>
              <a:buSzPts val="3200"/>
              <a:buFont typeface="Arial"/>
              <a:buNone/>
              <a:defRPr sz="3200">
                <a:latin typeface="Arial"/>
                <a:ea typeface="Arial"/>
                <a:cs typeface="Arial"/>
                <a:sym typeface="Arial"/>
              </a:defRPr>
            </a:lvl3pPr>
            <a:lvl4pPr marL="1828800" lvl="3" indent="-228600" algn="l">
              <a:lnSpc>
                <a:spcPct val="90000"/>
              </a:lnSpc>
              <a:spcBef>
                <a:spcPts val="500"/>
              </a:spcBef>
              <a:spcAft>
                <a:spcPts val="0"/>
              </a:spcAft>
              <a:buClr>
                <a:schemeClr val="dk1"/>
              </a:buClr>
              <a:buSzPts val="3200"/>
              <a:buFont typeface="Arial"/>
              <a:buNone/>
              <a:defRPr sz="3200">
                <a:latin typeface="Arial"/>
                <a:ea typeface="Arial"/>
                <a:cs typeface="Arial"/>
                <a:sym typeface="Arial"/>
              </a:defRPr>
            </a:lvl4pPr>
            <a:lvl5pPr marL="2286000" lvl="4" indent="-228600" algn="l">
              <a:lnSpc>
                <a:spcPct val="90000"/>
              </a:lnSpc>
              <a:spcBef>
                <a:spcPts val="500"/>
              </a:spcBef>
              <a:spcAft>
                <a:spcPts val="0"/>
              </a:spcAft>
              <a:buClr>
                <a:schemeClr val="dk1"/>
              </a:buClr>
              <a:buSzPts val="3200"/>
              <a:buFont typeface="Arial"/>
              <a:buNone/>
              <a:defRPr sz="32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40309731"/>
      </p:ext>
    </p:extLst>
  </p:cSld>
  <p:clrMapOvr>
    <a:masterClrMapping/>
  </p:clrMapOvr>
  <p:extLst>
    <p:ext uri="{DCECCB84-F9BA-43D5-87BE-67443E8EF086}">
      <p15:sldGuideLst xmlns:p15="http://schemas.microsoft.com/office/powerpoint/2012/main">
        <p15:guide id="1" orient="horz" pos="170">
          <p15:clr>
            <a:srgbClr val="717275"/>
          </p15:clr>
        </p15:guide>
        <p15:guide id="2" orient="horz" pos="762">
          <p15:clr>
            <a:srgbClr val="717275"/>
          </p15:clr>
        </p15:guide>
        <p15:guide id="3" orient="horz" pos="1133">
          <p15:clr>
            <a:srgbClr val="FF96FF"/>
          </p15:clr>
        </p15:guide>
        <p15:guide id="4" orient="horz" pos="3753">
          <p15:clr>
            <a:srgbClr val="FF96FF"/>
          </p15:clr>
        </p15:guide>
        <p15:guide id="5" pos="226">
          <p15:clr>
            <a:srgbClr val="FF96FF"/>
          </p15:clr>
        </p15:guide>
        <p15:guide id="6" pos="1317">
          <p15:clr>
            <a:srgbClr val="FF96FF"/>
          </p15:clr>
        </p15:guide>
        <p15:guide id="7" pos="1453">
          <p15:clr>
            <a:srgbClr val="FF96FF"/>
          </p15:clr>
        </p15:guide>
        <p15:guide id="8" pos="2544">
          <p15:clr>
            <a:srgbClr val="FF96FF"/>
          </p15:clr>
        </p15:guide>
        <p15:guide id="9" pos="2680">
          <p15:clr>
            <a:srgbClr val="FF96FF"/>
          </p15:clr>
        </p15:guide>
        <p15:guide id="10" pos="3771">
          <p15:clr>
            <a:srgbClr val="FF96FF"/>
          </p15:clr>
        </p15:guide>
        <p15:guide id="11" pos="3908">
          <p15:clr>
            <a:srgbClr val="FF96FF"/>
          </p15:clr>
        </p15:guide>
        <p15:guide id="12" pos="4999">
          <p15:clr>
            <a:srgbClr val="FF96FF"/>
          </p15:clr>
        </p15:guide>
        <p15:guide id="13" pos="5135">
          <p15:clr>
            <a:srgbClr val="FF96FF"/>
          </p15:clr>
        </p15:guide>
        <p15:guide id="14" pos="6226">
          <p15:clr>
            <a:srgbClr val="FF96FF"/>
          </p15:clr>
        </p15:guide>
        <p15:guide id="15" pos="6362">
          <p15:clr>
            <a:srgbClr val="FF96FF"/>
          </p15:clr>
        </p15:guide>
        <p15:guide id="16" pos="7453">
          <p15:clr>
            <a:srgbClr val="FF96FF"/>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23"/>
        <p:cNvGrpSpPr/>
        <p:nvPr/>
      </p:nvGrpSpPr>
      <p:grpSpPr>
        <a:xfrm>
          <a:off x="0" y="0"/>
          <a:ext cx="0" cy="0"/>
          <a:chOff x="0" y="0"/>
          <a:chExt cx="0" cy="0"/>
        </a:xfrm>
      </p:grpSpPr>
      <p:sp>
        <p:nvSpPr>
          <p:cNvPr id="724" name="Google Shape;724;p4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800"/>
              <a:buFont typeface="Arial Black"/>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5" name="Google Shape;725;p4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2133"/>
              </a:spcBef>
              <a:spcAft>
                <a:spcPts val="0"/>
              </a:spcAft>
              <a:buClr>
                <a:schemeClr val="dk1"/>
              </a:buClr>
              <a:buSzPts val="1400"/>
              <a:buChar char="○"/>
              <a:defRPr/>
            </a:lvl2pPr>
            <a:lvl3pPr marL="1371600" lvl="2" indent="-317500" algn="l">
              <a:lnSpc>
                <a:spcPct val="115000"/>
              </a:lnSpc>
              <a:spcBef>
                <a:spcPts val="2133"/>
              </a:spcBef>
              <a:spcAft>
                <a:spcPts val="0"/>
              </a:spcAft>
              <a:buClr>
                <a:schemeClr val="dk1"/>
              </a:buClr>
              <a:buSzPts val="1400"/>
              <a:buChar char="■"/>
              <a:defRPr/>
            </a:lvl3pPr>
            <a:lvl4pPr marL="1828800" lvl="3" indent="-317500" algn="l">
              <a:lnSpc>
                <a:spcPct val="115000"/>
              </a:lnSpc>
              <a:spcBef>
                <a:spcPts val="2133"/>
              </a:spcBef>
              <a:spcAft>
                <a:spcPts val="0"/>
              </a:spcAft>
              <a:buClr>
                <a:schemeClr val="dk1"/>
              </a:buClr>
              <a:buSzPts val="1400"/>
              <a:buChar char="●"/>
              <a:defRPr/>
            </a:lvl4pPr>
            <a:lvl5pPr marL="2286000" lvl="4" indent="-317500" algn="l">
              <a:lnSpc>
                <a:spcPct val="115000"/>
              </a:lnSpc>
              <a:spcBef>
                <a:spcPts val="2133"/>
              </a:spcBef>
              <a:spcAft>
                <a:spcPts val="0"/>
              </a:spcAft>
              <a:buClr>
                <a:schemeClr val="dk1"/>
              </a:buClr>
              <a:buSzPts val="1400"/>
              <a:buChar char="○"/>
              <a:defRPr/>
            </a:lvl5pPr>
            <a:lvl6pPr marL="2743200" lvl="5" indent="-317500" algn="l">
              <a:lnSpc>
                <a:spcPct val="115000"/>
              </a:lnSpc>
              <a:spcBef>
                <a:spcPts val="2133"/>
              </a:spcBef>
              <a:spcAft>
                <a:spcPts val="0"/>
              </a:spcAft>
              <a:buClr>
                <a:schemeClr val="dk1"/>
              </a:buClr>
              <a:buSzPts val="1400"/>
              <a:buChar char="■"/>
              <a:defRPr/>
            </a:lvl6pPr>
            <a:lvl7pPr marL="3200400" lvl="6" indent="-317500" algn="l">
              <a:lnSpc>
                <a:spcPct val="115000"/>
              </a:lnSpc>
              <a:spcBef>
                <a:spcPts val="2133"/>
              </a:spcBef>
              <a:spcAft>
                <a:spcPts val="0"/>
              </a:spcAft>
              <a:buClr>
                <a:schemeClr val="dk1"/>
              </a:buClr>
              <a:buSzPts val="1400"/>
              <a:buChar char="●"/>
              <a:defRPr/>
            </a:lvl7pPr>
            <a:lvl8pPr marL="3657600" lvl="7" indent="-317500" algn="l">
              <a:lnSpc>
                <a:spcPct val="115000"/>
              </a:lnSpc>
              <a:spcBef>
                <a:spcPts val="2133"/>
              </a:spcBef>
              <a:spcAft>
                <a:spcPts val="0"/>
              </a:spcAft>
              <a:buClr>
                <a:schemeClr val="dk1"/>
              </a:buClr>
              <a:buSzPts val="1400"/>
              <a:buChar char="○"/>
              <a:defRPr/>
            </a:lvl8pPr>
            <a:lvl9pPr marL="4114800" lvl="8" indent="-317500" algn="l">
              <a:lnSpc>
                <a:spcPct val="115000"/>
              </a:lnSpc>
              <a:spcBef>
                <a:spcPts val="2133"/>
              </a:spcBef>
              <a:spcAft>
                <a:spcPts val="2133"/>
              </a:spcAft>
              <a:buClr>
                <a:schemeClr val="dk1"/>
              </a:buClr>
              <a:buSzPts val="1400"/>
              <a:buChar char="■"/>
              <a:defRPr/>
            </a:lvl9pPr>
          </a:lstStyle>
          <a:p>
            <a:endParaRPr/>
          </a:p>
        </p:txBody>
      </p:sp>
      <p:sp>
        <p:nvSpPr>
          <p:cNvPr id="726" name="Google Shape;726;p4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5016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2098800"/>
            <a:ext cx="3569400" cy="4759200"/>
          </a:xfrm>
          <a:prstGeom prst="rect">
            <a:avLst/>
          </a:prstGeom>
        </p:spPr>
      </p:pic>
    </p:spTree>
    <p:extLst>
      <p:ext uri="{BB962C8B-B14F-4D97-AF65-F5344CB8AC3E}">
        <p14:creationId xmlns:p14="http://schemas.microsoft.com/office/powerpoint/2010/main" val="2108536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97AD9D-CB55-4687-8CA2-BD97C7BC954E}"/>
              </a:ext>
            </a:extLst>
          </p:cNvPr>
          <p:cNvSpPr>
            <a:spLocks noGrp="1"/>
          </p:cNvSpPr>
          <p:nvPr>
            <p:ph type="title"/>
          </p:nvPr>
        </p:nvSpPr>
        <p:spPr bwMode="gray">
          <a:xfrm>
            <a:off x="442913" y="1401624"/>
            <a:ext cx="6192838" cy="1260000"/>
          </a:xfrm>
          <a:prstGeom prst="rect">
            <a:avLst/>
          </a:prstGeom>
        </p:spPr>
        <p:txBody>
          <a:bodyPr vert="horz" lIns="0" tIns="0" rIns="0" bIns="0" rtlCol="0" anchor="t" anchorCtr="0">
            <a:noAutofit/>
          </a:bodyPr>
          <a:lstStyle/>
          <a:p>
            <a:r>
              <a:rPr lang="en-GB" noProof="0" err="1"/>
              <a:t>Mastertitelformat</a:t>
            </a:r>
            <a:r>
              <a:rPr lang="en-GB" noProof="0"/>
              <a:t> </a:t>
            </a:r>
            <a:r>
              <a:rPr lang="en-GB" noProof="0" err="1"/>
              <a:t>bearbeiten</a:t>
            </a:r>
            <a:endParaRPr lang="en-GB" noProof="0"/>
          </a:p>
        </p:txBody>
      </p:sp>
      <p:sp>
        <p:nvSpPr>
          <p:cNvPr id="3" name="Textplatzhalter 2">
            <a:extLst>
              <a:ext uri="{FF2B5EF4-FFF2-40B4-BE49-F238E27FC236}">
                <a16:creationId xmlns:a16="http://schemas.microsoft.com/office/drawing/2014/main" id="{2934E4A2-260E-40E9-AC47-DF4CBDE6A31B}"/>
              </a:ext>
            </a:extLst>
          </p:cNvPr>
          <p:cNvSpPr>
            <a:spLocks noGrp="1"/>
          </p:cNvSpPr>
          <p:nvPr>
            <p:ph type="body" idx="1"/>
          </p:nvPr>
        </p:nvSpPr>
        <p:spPr bwMode="gray">
          <a:xfrm>
            <a:off x="442913" y="2766059"/>
            <a:ext cx="6192837" cy="3291841"/>
          </a:xfrm>
          <a:prstGeom prst="rect">
            <a:avLst/>
          </a:prstGeom>
        </p:spPr>
        <p:txBody>
          <a:bodyPr vert="horz" lIns="0" tIns="0" rIns="0" bIns="0" rtlCol="0" anchor="t" anchorCtr="0">
            <a:noAutofit/>
          </a:bodyPr>
          <a:lstStyle/>
          <a:p>
            <a:pPr lvl="0"/>
            <a:r>
              <a:rPr lang="en-GB" noProof="0" err="1"/>
              <a:t>Mastertextformat</a:t>
            </a:r>
            <a:r>
              <a:rPr lang="en-GB" noProof="0"/>
              <a:t> </a:t>
            </a:r>
            <a:r>
              <a:rPr lang="en-GB" noProof="0" err="1"/>
              <a:t>bearbeiten</a:t>
            </a:r>
            <a:endParaRPr lang="en-GB" noProof="0"/>
          </a:p>
          <a:p>
            <a:pPr lvl="1"/>
            <a:r>
              <a:rPr lang="en-GB" noProof="0" err="1"/>
              <a:t>Zweite</a:t>
            </a:r>
            <a:r>
              <a:rPr lang="en-GB" noProof="0"/>
              <a:t> Ebene</a:t>
            </a:r>
          </a:p>
          <a:p>
            <a:pPr lvl="2"/>
            <a:r>
              <a:rPr lang="en-GB" noProof="0" err="1"/>
              <a:t>Dritte</a:t>
            </a:r>
            <a:r>
              <a:rPr lang="en-GB" noProof="0"/>
              <a:t> Ebene</a:t>
            </a:r>
          </a:p>
          <a:p>
            <a:pPr lvl="3"/>
            <a:r>
              <a:rPr lang="en-GB" noProof="0" err="1"/>
              <a:t>Vierte</a:t>
            </a:r>
            <a:r>
              <a:rPr lang="en-GB" noProof="0"/>
              <a:t> Ebene</a:t>
            </a:r>
          </a:p>
          <a:p>
            <a:pPr lvl="4"/>
            <a:r>
              <a:rPr lang="en-GB" noProof="0" err="1"/>
              <a:t>Fünfte</a:t>
            </a:r>
            <a:r>
              <a:rPr lang="en-GB" noProof="0"/>
              <a:t> Ebene</a:t>
            </a:r>
          </a:p>
        </p:txBody>
      </p:sp>
      <p:sp>
        <p:nvSpPr>
          <p:cNvPr id="4" name="Datumsplatzhalter 3">
            <a:extLst>
              <a:ext uri="{FF2B5EF4-FFF2-40B4-BE49-F238E27FC236}">
                <a16:creationId xmlns:a16="http://schemas.microsoft.com/office/drawing/2014/main" id="{C24889AC-79BD-4225-8067-CB3E052B3BBB}"/>
              </a:ext>
            </a:extLst>
          </p:cNvPr>
          <p:cNvSpPr>
            <a:spLocks noGrp="1"/>
          </p:cNvSpPr>
          <p:nvPr>
            <p:ph type="dt" sz="half" idx="2"/>
          </p:nvPr>
        </p:nvSpPr>
        <p:spPr bwMode="gray">
          <a:xfrm>
            <a:off x="442913" y="6276101"/>
            <a:ext cx="3130867" cy="244317"/>
          </a:xfrm>
          <a:prstGeom prst="rect">
            <a:avLst/>
          </a:prstGeom>
        </p:spPr>
        <p:txBody>
          <a:bodyPr vert="horz" lIns="0" tIns="0" rIns="0" bIns="0" rtlCol="0" anchor="t" anchorCtr="0">
            <a:noAutofit/>
          </a:bodyPr>
          <a:lstStyle>
            <a:lvl1pPr algn="l">
              <a:defRPr sz="1000">
                <a:solidFill>
                  <a:schemeClr val="tx1"/>
                </a:solidFill>
              </a:defRPr>
            </a:lvl1p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A94A541A-BF46-4134-A473-7ECADFE557E6}"/>
              </a:ext>
            </a:extLst>
          </p:cNvPr>
          <p:cNvSpPr>
            <a:spLocks noGrp="1"/>
          </p:cNvSpPr>
          <p:nvPr>
            <p:ph type="ftr" sz="quarter" idx="3"/>
          </p:nvPr>
        </p:nvSpPr>
        <p:spPr bwMode="gray">
          <a:xfrm>
            <a:off x="3725863" y="6276101"/>
            <a:ext cx="2909887" cy="244317"/>
          </a:xfrm>
          <a:prstGeom prst="rect">
            <a:avLst/>
          </a:prstGeom>
        </p:spPr>
        <p:txBody>
          <a:bodyPr vert="horz" wrap="none" lIns="0" tIns="0" rIns="0" bIns="0" rtlCol="0" anchor="t" anchorCtr="0">
            <a:noAutofit/>
          </a:bodyPr>
          <a:lstStyle>
            <a:lvl1pPr algn="l">
              <a:defRPr sz="1000">
                <a:solidFill>
                  <a:schemeClr val="tx1"/>
                </a:solidFill>
              </a:defRPr>
            </a:lvl1pPr>
          </a:lstStyle>
          <a:p>
            <a:r>
              <a:rPr lang="en-GB" noProof="0"/>
              <a:t>Topic Lore Ipsum</a:t>
            </a:r>
          </a:p>
        </p:txBody>
      </p:sp>
      <p:pic>
        <p:nvPicPr>
          <p:cNvPr id="8" name="Grafik 7">
            <a:extLst>
              <a:ext uri="{FF2B5EF4-FFF2-40B4-BE49-F238E27FC236}">
                <a16:creationId xmlns:a16="http://schemas.microsoft.com/office/drawing/2014/main" id="{A833CDCE-25B5-4F69-9C0F-55D421676E2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61963" y="459740"/>
            <a:ext cx="728662" cy="266127"/>
          </a:xfrm>
          <a:prstGeom prst="rect">
            <a:avLst/>
          </a:prstGeom>
        </p:spPr>
      </p:pic>
      <p:pic>
        <p:nvPicPr>
          <p:cNvPr id="6" name="Grafik 7">
            <a:extLst>
              <a:ext uri="{FF2B5EF4-FFF2-40B4-BE49-F238E27FC236}">
                <a16:creationId xmlns:a16="http://schemas.microsoft.com/office/drawing/2014/main" id="{F71E3A17-EFE3-5197-097A-FA51ED30138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61963" y="459740"/>
            <a:ext cx="728662" cy="266127"/>
          </a:xfrm>
          <a:prstGeom prst="rect">
            <a:avLst/>
          </a:prstGeom>
        </p:spPr>
      </p:pic>
    </p:spTree>
    <p:extLst>
      <p:ext uri="{BB962C8B-B14F-4D97-AF65-F5344CB8AC3E}">
        <p14:creationId xmlns:p14="http://schemas.microsoft.com/office/powerpoint/2010/main" val="421713252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hf sldNum="0" hdr="0"/>
  <p:txStyles>
    <p:title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220663" indent="-220663"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655638" indent="-21272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8985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1271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4407" userDrawn="1">
          <p15:clr>
            <a:srgbClr val="F26B43"/>
          </p15:clr>
        </p15:guide>
        <p15:guide id="7" pos="279" userDrawn="1">
          <p15:clr>
            <a:srgbClr val="F26B43"/>
          </p15:clr>
        </p15:guide>
        <p15:guide id="8" pos="7469" userDrawn="1">
          <p15:clr>
            <a:srgbClr val="F26B43"/>
          </p15:clr>
        </p15:guide>
        <p15:guide id="9" pos="4180" userDrawn="1">
          <p15:clr>
            <a:srgbClr val="F26B43"/>
          </p15:clr>
        </p15:guide>
        <p15:guide id="10" orient="horz" pos="3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DB2911C2-CB14-73B1-B98D-60E41E95A97B}"/>
              </a:ext>
            </a:extLst>
          </p:cNvPr>
          <p:cNvPicPr>
            <a:picLocks noChangeAspect="1"/>
          </p:cNvPicPr>
          <p:nvPr userDrawn="1"/>
        </p:nvPicPr>
        <p:blipFill>
          <a:blip r:embed="rId20" cstate="print">
            <a:extLst>
              <a:ext uri="{28A0092B-C50C-407E-A947-70E740481C1C}">
                <a14:useLocalDpi xmlns:a14="http://schemas.microsoft.com/office/drawing/2010/main"/>
              </a:ext>
            </a:extLst>
          </a:blip>
          <a:srcRect/>
          <a:stretch/>
        </p:blipFill>
        <p:spPr>
          <a:xfrm>
            <a:off x="250126" y="311337"/>
            <a:ext cx="1956783" cy="1458225"/>
          </a:xfrm>
          <a:prstGeom prst="rect">
            <a:avLst/>
          </a:prstGeom>
        </p:spPr>
      </p:pic>
    </p:spTree>
    <p:extLst>
      <p:ext uri="{BB962C8B-B14F-4D97-AF65-F5344CB8AC3E}">
        <p14:creationId xmlns:p14="http://schemas.microsoft.com/office/powerpoint/2010/main" val="140644255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r>
              <a:rPr lang="en-US"/>
              <a:t>20XX</a:t>
            </a:r>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r>
              <a:rPr lang="en-US"/>
              <a:t>Presentation Title</a:t>
            </a:r>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a:p>
        </p:txBody>
      </p:sp>
      <p:grpSp>
        <p:nvGrpSpPr>
          <p:cNvPr id="7" name="Group 6">
            <a:extLst>
              <a:ext uri="{FF2B5EF4-FFF2-40B4-BE49-F238E27FC236}">
                <a16:creationId xmlns:a16="http://schemas.microsoft.com/office/drawing/2014/main" id="{4B858A11-CF78-F0C2-6CC5-E8D3303968BF}"/>
              </a:ext>
              <a:ext uri="{C183D7F6-B498-43B3-948B-1728B52AA6E4}">
                <adec:decorative xmlns:adec="http://schemas.microsoft.com/office/drawing/2017/decorative" val="1"/>
              </a:ext>
            </a:extLst>
          </p:cNvPr>
          <p:cNvGrpSpPr/>
          <p:nvPr userDrawn="1"/>
        </p:nvGrpSpPr>
        <p:grpSpPr>
          <a:xfrm>
            <a:off x="0" y="6409177"/>
            <a:ext cx="12192000" cy="456774"/>
            <a:chOff x="0" y="6401226"/>
            <a:chExt cx="12192000" cy="456774"/>
          </a:xfrm>
        </p:grpSpPr>
        <p:sp>
          <p:nvSpPr>
            <p:cNvPr id="9" name="Rectangle 8">
              <a:extLst>
                <a:ext uri="{FF2B5EF4-FFF2-40B4-BE49-F238E27FC236}">
                  <a16:creationId xmlns:a16="http://schemas.microsoft.com/office/drawing/2014/main" id="{F1180C09-F568-5879-8C5F-E0BE933A89FD}"/>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9213324-86C8-E3DF-9718-A525F6A309D2}"/>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4172454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p:hf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874714"/>
            <a:ext cx="109728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2032001"/>
            <a:ext cx="109728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5" name="Picture 4">
            <a:extLst>
              <a:ext uri="{FF2B5EF4-FFF2-40B4-BE49-F238E27FC236}">
                <a16:creationId xmlns:a16="http://schemas.microsoft.com/office/drawing/2014/main" id="{0D2EC8A4-CFCA-6A43-9C30-D55AEC89606B}"/>
              </a:ext>
            </a:extLst>
          </p:cNvPr>
          <p:cNvPicPr>
            <a:picLocks noChangeAspect="1"/>
          </p:cNvPicPr>
          <p:nvPr userDrawn="1"/>
        </p:nvPicPr>
        <p:blipFill>
          <a:blip r:embed="rId8"/>
          <a:stretch>
            <a:fillRect/>
          </a:stretch>
        </p:blipFill>
        <p:spPr>
          <a:xfrm>
            <a:off x="10844185" y="5936775"/>
            <a:ext cx="866830" cy="732678"/>
          </a:xfrm>
          <a:prstGeom prst="rect">
            <a:avLst/>
          </a:prstGeom>
        </p:spPr>
      </p:pic>
    </p:spTree>
    <p:extLst>
      <p:ext uri="{BB962C8B-B14F-4D97-AF65-F5344CB8AC3E}">
        <p14:creationId xmlns:p14="http://schemas.microsoft.com/office/powerpoint/2010/main" val="218019136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Lst>
  <p:txStyles>
    <p:titleStyle>
      <a:lvl1pPr algn="ctr" defTabSz="457200" rtl="0" eaLnBrk="0" fontAlgn="base" hangingPunct="0">
        <a:spcBef>
          <a:spcPct val="0"/>
        </a:spcBef>
        <a:spcAft>
          <a:spcPct val="0"/>
        </a:spcAft>
        <a:defRPr sz="4000" kern="1200">
          <a:solidFill>
            <a:schemeClr val="tx1"/>
          </a:solidFill>
          <a:latin typeface="Arial"/>
          <a:ea typeface="ＭＳ Ｐゴシック" pitchFamily="34" charset="-128"/>
          <a:cs typeface="Arial"/>
        </a:defRPr>
      </a:lvl1pPr>
      <a:lvl2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2pPr>
      <a:lvl3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3pPr>
      <a:lvl4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4pPr>
      <a:lvl5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5pPr>
      <a:lvl6pPr marL="457200" algn="ctr" defTabSz="457200" rtl="0" fontAlgn="base">
        <a:spcBef>
          <a:spcPct val="0"/>
        </a:spcBef>
        <a:spcAft>
          <a:spcPct val="0"/>
        </a:spcAft>
        <a:defRPr sz="4000">
          <a:solidFill>
            <a:schemeClr val="tx1"/>
          </a:solidFill>
          <a:latin typeface="Arial" charset="0"/>
          <a:ea typeface="ＭＳ Ｐゴシック" charset="-128"/>
        </a:defRPr>
      </a:lvl6pPr>
      <a:lvl7pPr marL="914400" algn="ctr" defTabSz="457200" rtl="0" fontAlgn="base">
        <a:spcBef>
          <a:spcPct val="0"/>
        </a:spcBef>
        <a:spcAft>
          <a:spcPct val="0"/>
        </a:spcAft>
        <a:defRPr sz="4000">
          <a:solidFill>
            <a:schemeClr val="tx1"/>
          </a:solidFill>
          <a:latin typeface="Arial" charset="0"/>
          <a:ea typeface="ＭＳ Ｐゴシック" charset="-128"/>
        </a:defRPr>
      </a:lvl7pPr>
      <a:lvl8pPr marL="1371600" algn="ctr" defTabSz="457200" rtl="0" fontAlgn="base">
        <a:spcBef>
          <a:spcPct val="0"/>
        </a:spcBef>
        <a:spcAft>
          <a:spcPct val="0"/>
        </a:spcAft>
        <a:defRPr sz="4000">
          <a:solidFill>
            <a:schemeClr val="tx1"/>
          </a:solidFill>
          <a:latin typeface="Arial" charset="0"/>
          <a:ea typeface="ＭＳ Ｐゴシック" charset="-128"/>
        </a:defRPr>
      </a:lvl8pPr>
      <a:lvl9pPr marL="1828800" algn="ctr" defTabSz="457200" rtl="0" fontAlgn="base">
        <a:spcBef>
          <a:spcPct val="0"/>
        </a:spcBef>
        <a:spcAft>
          <a:spcPct val="0"/>
        </a:spcAft>
        <a:defRPr sz="40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pitchFamily="34" charset="-128"/>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pitchFamily="34" charset="-128"/>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pitchFamily="34" charset="-128"/>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pitchFamily="34" charset="-128"/>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13118866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E36EBC-1AF9-45CE-2535-76E4C8DDE37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B10563-D97C-55B8-9070-1B8881A8CE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519C1-EE39-ACE6-6358-534521480CB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C34BBEE1-2DD4-4492-BAFF-D2E0F9783C1C}" type="datetimeFigureOut">
              <a:rPr lang="en-US" smtClean="0"/>
              <a:t>6/17/2025</a:t>
            </a:fld>
            <a:endParaRPr lang="en-US"/>
          </a:p>
        </p:txBody>
      </p:sp>
      <p:sp>
        <p:nvSpPr>
          <p:cNvPr id="5" name="Footer Placeholder 4">
            <a:extLst>
              <a:ext uri="{FF2B5EF4-FFF2-40B4-BE49-F238E27FC236}">
                <a16:creationId xmlns:a16="http://schemas.microsoft.com/office/drawing/2014/main" id="{4652CF1C-40C1-066F-5546-0F360A68AD1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D991791-8C03-22CA-1308-3009B0CBF15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7FEFBAC-69D8-4CD9-8B90-3D2F1ADDB264}" type="slidenum">
              <a:rPr lang="en-US" smtClean="0"/>
              <a:t>‹#›</a:t>
            </a:fld>
            <a:endParaRPr lang="en-US"/>
          </a:p>
        </p:txBody>
      </p:sp>
    </p:spTree>
    <p:extLst>
      <p:ext uri="{BB962C8B-B14F-4D97-AF65-F5344CB8AC3E}">
        <p14:creationId xmlns:p14="http://schemas.microsoft.com/office/powerpoint/2010/main" val="56533621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030477"/>
      </p:ext>
    </p:extLst>
  </p:cSld>
  <p:clrMap bg1="lt1" tx1="dk1" bg2="lt2" tx2="dk2" accent1="accent1" accent2="accent2" accent3="accent3" accent4="accent4" accent5="accent5" accent6="accent6" hlink="hlink" folHlink="folHlink"/>
  <p:sldLayoutIdLst>
    <p:sldLayoutId id="2147483764" r:id="rId1"/>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FDEC99-5E68-A1B1-4487-845D8C4DCC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8B899B-BB26-92B3-DEF9-B8ECFD6516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F6CCC-07A8-4A40-6B59-4D1F568F6E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C8B32A-FDE4-DA46-81CA-A2548DAB1E0F}" type="datetimeFigureOut">
              <a:rPr lang="en-US" smtClean="0"/>
              <a:t>6/17/2025</a:t>
            </a:fld>
            <a:endParaRPr lang="en-US"/>
          </a:p>
        </p:txBody>
      </p:sp>
      <p:sp>
        <p:nvSpPr>
          <p:cNvPr id="5" name="Footer Placeholder 4">
            <a:extLst>
              <a:ext uri="{FF2B5EF4-FFF2-40B4-BE49-F238E27FC236}">
                <a16:creationId xmlns:a16="http://schemas.microsoft.com/office/drawing/2014/main" id="{E0BB72F8-A5B8-814C-B4CB-3F390674BF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F80CFA-F282-591E-7A92-06F7FAB098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7216D-F1AA-DC41-ACA4-50A892457601}" type="slidenum">
              <a:rPr lang="en-US" smtClean="0"/>
              <a:t>‹#›</a:t>
            </a:fld>
            <a:endParaRPr lang="en-US"/>
          </a:p>
        </p:txBody>
      </p:sp>
    </p:spTree>
    <p:extLst>
      <p:ext uri="{BB962C8B-B14F-4D97-AF65-F5344CB8AC3E}">
        <p14:creationId xmlns:p14="http://schemas.microsoft.com/office/powerpoint/2010/main" val="61137125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doi.org/10.1080/13548506.2024.2424998"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pubmed.ncbi.nlm.nih.gov/40125386/" TargetMode="External"/><Relationship Id="rId3" Type="http://schemas.openxmlformats.org/officeDocument/2006/relationships/hyperlink" Target="https://pubmed.ncbi.nlm.nih.gov/40294620/" TargetMode="External"/><Relationship Id="rId7" Type="http://schemas.openxmlformats.org/officeDocument/2006/relationships/hyperlink" Target="https://pubmed.ncbi.nlm.nih.gov/40240721/"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pubmed.ncbi.nlm.nih.gov/40192977/" TargetMode="External"/><Relationship Id="rId5" Type="http://schemas.openxmlformats.org/officeDocument/2006/relationships/hyperlink" Target="https://pubmed.ncbi.nlm.nih.gov/40292351/" TargetMode="External"/><Relationship Id="rId4" Type="http://schemas.openxmlformats.org/officeDocument/2006/relationships/hyperlink" Target="https://pubmed.ncbi.nlm.nih.gov/4029056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pubmed.ncbi.nlm.nih.gov/40196235/"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pubmed.ncbi.nlm.nih.gov/40192780/" TargetMode="External"/><Relationship Id="rId5" Type="http://schemas.openxmlformats.org/officeDocument/2006/relationships/hyperlink" Target="https://pubmed.ncbi.nlm.nih.gov/40240720/" TargetMode="External"/><Relationship Id="rId4" Type="http://schemas.openxmlformats.org/officeDocument/2006/relationships/hyperlink" Target="https://pubmed.ncbi.nlm.nih.gov/40255985/"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pubmed.ncbi.nlm.nih.gov/40192977/" TargetMode="External"/><Relationship Id="rId3" Type="http://schemas.openxmlformats.org/officeDocument/2006/relationships/hyperlink" Target="https://pubmed.ncbi.nlm.nih.gov/40299259/" TargetMode="External"/><Relationship Id="rId7" Type="http://schemas.openxmlformats.org/officeDocument/2006/relationships/hyperlink" Target="https://pubmed.ncbi.nlm.nih.gov/40218059/"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pubmed.ncbi.nlm.nih.gov/40240720/" TargetMode="External"/><Relationship Id="rId5" Type="http://schemas.openxmlformats.org/officeDocument/2006/relationships/hyperlink" Target="https://pubmed.ncbi.nlm.nih.gov/40197481/" TargetMode="External"/><Relationship Id="rId4" Type="http://schemas.openxmlformats.org/officeDocument/2006/relationships/hyperlink" Target="https://pubmed.ncbi.nlm.nih.gov/40296878/"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pubmed.ncbi.nlm.nih.gov/40240720/" TargetMode="External"/><Relationship Id="rId7" Type="http://schemas.openxmlformats.org/officeDocument/2006/relationships/hyperlink" Target="https://pubmed.ncbi.nlm.nih.gov/40218059/"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pubmed.ncbi.nlm.nih.gov/40267086/" TargetMode="External"/><Relationship Id="rId5" Type="http://schemas.openxmlformats.org/officeDocument/2006/relationships/hyperlink" Target="https://pubmed.ncbi.nlm.nih.gov/40296878/" TargetMode="External"/><Relationship Id="rId4" Type="http://schemas.openxmlformats.org/officeDocument/2006/relationships/hyperlink" Target="https://pubmed.ncbi.nlm.nih.gov/40193513/"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8" Type="http://schemas.openxmlformats.org/officeDocument/2006/relationships/hyperlink" Target="https://www.mhinnovation.net/sites/default/files/content/document/SSQ-14.pdf"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4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med.stanford.edu/fastlab/research/imapp/msrs/_jcr_content/main/accordion/accordion_content3/download_256324296/file.res/PHQ9%20id%20date%2008.03.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8.xml"/><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image" Target="../media/image47.png"/><Relationship Id="rId16" Type="http://schemas.openxmlformats.org/officeDocument/2006/relationships/image" Target="../media/image61.png"/><Relationship Id="rId1" Type="http://schemas.openxmlformats.org/officeDocument/2006/relationships/slideLayout" Target="../slideLayouts/slideLayout2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hyperlink" Target="mailto:jmcderm@emory.edu" TargetMode="External"/><Relationship Id="rId2" Type="http://schemas.openxmlformats.org/officeDocument/2006/relationships/notesSlide" Target="../notesSlides/notesSlide31.xml"/><Relationship Id="rId1" Type="http://schemas.openxmlformats.org/officeDocument/2006/relationships/slideLayout" Target="../slideLayouts/slideLayout39.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8" Type="http://schemas.openxmlformats.org/officeDocument/2006/relationships/hyperlink" Target="https://programme.ias2025.org/Abstract/Abstract/?abstractid=2951" TargetMode="External"/><Relationship Id="rId3" Type="http://schemas.openxmlformats.org/officeDocument/2006/relationships/hyperlink" Target="https://onlinelibrary.wiley.com/doi/10.1002/jia2.26258" TargetMode="External"/><Relationship Id="rId7" Type="http://schemas.openxmlformats.org/officeDocument/2006/relationships/hyperlink" Target="https://plus.iasociety.org/webcasts/person-centred-care-research-collaborative-meeting-february-2025"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plus.iasociety.org/e-posters/person-centred-care-research-collaborative" TargetMode="External"/><Relationship Id="rId5" Type="http://schemas.openxmlformats.org/officeDocument/2006/relationships/hyperlink" Target="https://onlinelibrary.wiley.com/doi/10.1002/jia2.26378" TargetMode="External"/><Relationship Id="rId4" Type="http://schemas.openxmlformats.org/officeDocument/2006/relationships/hyperlink" Target="https://onlinelibrary.wiley.com/doi/10.1002/jia2.26347" TargetMode="External"/><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41.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41.xml"/><Relationship Id="rId5" Type="http://schemas.openxmlformats.org/officeDocument/2006/relationships/image" Target="../media/image73.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4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41.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41.xml"/><Relationship Id="rId6" Type="http://schemas.openxmlformats.org/officeDocument/2006/relationships/diagramColors" Target="../diagrams/colors6.xml"/><Relationship Id="rId11" Type="http://schemas.openxmlformats.org/officeDocument/2006/relationships/image" Target="../media/image84.png"/><Relationship Id="rId5" Type="http://schemas.openxmlformats.org/officeDocument/2006/relationships/diagramQuickStyle" Target="../diagrams/quickStyle6.xml"/><Relationship Id="rId10" Type="http://schemas.openxmlformats.org/officeDocument/2006/relationships/image" Target="../media/image83.png"/><Relationship Id="rId4" Type="http://schemas.openxmlformats.org/officeDocument/2006/relationships/diagramLayout" Target="../diagrams/layout6.xml"/><Relationship Id="rId9"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4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4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8.xml"/><Relationship Id="rId5" Type="http://schemas.openxmlformats.org/officeDocument/2006/relationships/image" Target="../media/image102.png"/><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68.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6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68.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png"/></Relationships>
</file>

<file path=ppt/slides/_rels/slide68.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68.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7.png"/><Relationship Id="rId1" Type="http://schemas.openxmlformats.org/officeDocument/2006/relationships/slideLayout" Target="../slideLayouts/slideLayout68.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8.xml"/><Relationship Id="rId5" Type="http://schemas.openxmlformats.org/officeDocument/2006/relationships/image" Target="../media/image134.png"/><Relationship Id="rId4" Type="http://schemas.openxmlformats.org/officeDocument/2006/relationships/image" Target="../media/image133.png"/></Relationships>
</file>

<file path=ppt/slides/_rels/slide7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8.xml"/><Relationship Id="rId5" Type="http://schemas.openxmlformats.org/officeDocument/2006/relationships/image" Target="../media/image136.png"/><Relationship Id="rId4" Type="http://schemas.openxmlformats.org/officeDocument/2006/relationships/image" Target="../media/image135.png"/></Relationships>
</file>

<file path=ppt/slides/_rels/slide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8.xml"/><Relationship Id="rId5" Type="http://schemas.openxmlformats.org/officeDocument/2006/relationships/image" Target="../media/image138.png"/><Relationship Id="rId4" Type="http://schemas.openxmlformats.org/officeDocument/2006/relationships/image" Target="../media/image137.png"/></Relationships>
</file>

<file path=ppt/slides/_rels/slide7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8.xml"/><Relationship Id="rId4" Type="http://schemas.openxmlformats.org/officeDocument/2006/relationships/image" Target="../media/image139.png"/></Relationships>
</file>

<file path=ppt/slides/_rels/slide74.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41.png"/><Relationship Id="rId2" Type="http://schemas.openxmlformats.org/officeDocument/2006/relationships/image" Target="../media/image127.png"/><Relationship Id="rId1" Type="http://schemas.openxmlformats.org/officeDocument/2006/relationships/slideLayout" Target="../slideLayouts/slideLayout68.xml"/><Relationship Id="rId6" Type="http://schemas.openxmlformats.org/officeDocument/2006/relationships/image" Target="../media/image129.png"/><Relationship Id="rId5" Type="http://schemas.openxmlformats.org/officeDocument/2006/relationships/image" Target="../media/image140.png"/><Relationship Id="rId4" Type="http://schemas.openxmlformats.org/officeDocument/2006/relationships/image" Target="../media/image128.png"/></Relationships>
</file>

<file path=ppt/slides/_rels/slide75.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27.pn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png"/><Relationship Id="rId2" Type="http://schemas.openxmlformats.org/officeDocument/2006/relationships/image" Target="../media/image142.png"/><Relationship Id="rId1" Type="http://schemas.openxmlformats.org/officeDocument/2006/relationships/slideLayout" Target="../slideLayouts/slideLayout68.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23.png"/></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53.png"/><Relationship Id="rId1" Type="http://schemas.openxmlformats.org/officeDocument/2006/relationships/slideLayout" Target="../slideLayouts/slideLayout68.xml"/><Relationship Id="rId5" Type="http://schemas.openxmlformats.org/officeDocument/2006/relationships/image" Target="../media/image155.png"/><Relationship Id="rId4" Type="http://schemas.openxmlformats.org/officeDocument/2006/relationships/image" Target="../media/image154.png"/></Relationships>
</file>

<file path=ppt/slides/_rels/slide7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53.png"/><Relationship Id="rId1" Type="http://schemas.openxmlformats.org/officeDocument/2006/relationships/slideLayout" Target="../slideLayouts/slideLayout68.xml"/><Relationship Id="rId5" Type="http://schemas.openxmlformats.org/officeDocument/2006/relationships/image" Target="../media/image155.png"/><Relationship Id="rId4" Type="http://schemas.openxmlformats.org/officeDocument/2006/relationships/image" Target="../media/image154.png"/></Relationships>
</file>

<file path=ppt/slides/_rels/slide78.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68.xml"/><Relationship Id="rId6" Type="http://schemas.openxmlformats.org/officeDocument/2006/relationships/image" Target="../media/image160.png"/><Relationship Id="rId5" Type="http://schemas.openxmlformats.org/officeDocument/2006/relationships/image" Target="../media/image159.png"/><Relationship Id="rId10" Type="http://schemas.openxmlformats.org/officeDocument/2006/relationships/hyperlink" Target="mailto:ines.aristegui@huesped.org.ar" TargetMode="External"/><Relationship Id="rId4" Type="http://schemas.openxmlformats.org/officeDocument/2006/relationships/image" Target="../media/image158.png"/><Relationship Id="rId9" Type="http://schemas.openxmlformats.org/officeDocument/2006/relationships/hyperlink" Target="http://www.huesped.org.ar/"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pubmed.ncbi.nlm.nih.gov/40192977/"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hyperlink" Target="https://pubmed.ncbi.nlm.nih.gov/40240721/" TargetMode="External"/><Relationship Id="rId4" Type="http://schemas.openxmlformats.org/officeDocument/2006/relationships/hyperlink" Target="https://pubmed.ncbi.nlm.nih.gov/40125386/"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pubmed.ncbi.nlm.nih.gov/40196235/"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hyperlink" Target="https://pubmed.ncbi.nlm.nih.gov/40255985/" TargetMode="External"/><Relationship Id="rId5" Type="http://schemas.openxmlformats.org/officeDocument/2006/relationships/hyperlink" Target="https://pubmed.ncbi.nlm.nih.gov/40253914/" TargetMode="External"/><Relationship Id="rId4" Type="http://schemas.openxmlformats.org/officeDocument/2006/relationships/hyperlink" Target="https://pubmed.ncbi.nlm.nih.gov/40197481/"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pubmed.ncbi.nlm.nih.gov/40299259/" TargetMode="External"/><Relationship Id="rId7" Type="http://schemas.openxmlformats.org/officeDocument/2006/relationships/hyperlink" Target="https://pubmed.ncbi.nlm.nih.gov/40218059/"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hyperlink" Target="https://pubmed.ncbi.nlm.nih.gov/40240720/" TargetMode="External"/><Relationship Id="rId5" Type="http://schemas.openxmlformats.org/officeDocument/2006/relationships/hyperlink" Target="https://pubmed.ncbi.nlm.nih.gov/40292351/" TargetMode="External"/><Relationship Id="rId4" Type="http://schemas.openxmlformats.org/officeDocument/2006/relationships/hyperlink" Target="https://pubmed.ncbi.nlm.nih.gov/40296878/"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pubmed.ncbi.nlm.nih.gov/40294620/" TargetMode="External"/><Relationship Id="rId7" Type="http://schemas.openxmlformats.org/officeDocument/2006/relationships/hyperlink" Target="https://pubmed.ncbi.nlm.nih.gov/40192780/"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hyperlink" Target="https://pubmed.ncbi.nlm.nih.gov/40218059/" TargetMode="External"/><Relationship Id="rId5" Type="http://schemas.openxmlformats.org/officeDocument/2006/relationships/hyperlink" Target="https://pubmed.ncbi.nlm.nih.gov/40125386/" TargetMode="External"/><Relationship Id="rId4" Type="http://schemas.openxmlformats.org/officeDocument/2006/relationships/hyperlink" Target="https://pubmed.ncbi.nlm.nih.gov/40267086/"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hyperlink" Target="https://programme.ias2025.org/Abstract/Abstract/?abstractid=2951" TargetMode="External"/><Relationship Id="rId2" Type="http://schemas.openxmlformats.org/officeDocument/2006/relationships/hyperlink" Target="https://programme.ias2025.org/Programme/Session/182" TargetMode="Externa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hyperlink" Target="https://www.apa.org/pi/aids/resources/exchange/2019/01/continuum" TargetMode="External"/><Relationship Id="rId2" Type="http://schemas.openxmlformats.org/officeDocument/2006/relationships/notesSlide" Target="../notesSlides/notesSlide55.xml"/><Relationship Id="rId1" Type="http://schemas.openxmlformats.org/officeDocument/2006/relationships/slideLayout" Target="../slideLayouts/slideLayout80.xml"/><Relationship Id="rId4" Type="http://schemas.openxmlformats.org/officeDocument/2006/relationships/image" Target="../media/image165.png"/></Relationships>
</file>

<file path=ppt/slides/_rels/slide8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6.xml"/><Relationship Id="rId1" Type="http://schemas.openxmlformats.org/officeDocument/2006/relationships/slideLayout" Target="../slideLayouts/slideLayout7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91.xml.rels><?xml version="1.0" encoding="UTF-8" standalone="yes"?>
<Relationships xmlns="http://schemas.openxmlformats.org/package/2006/relationships"><Relationship Id="rId3" Type="http://schemas.openxmlformats.org/officeDocument/2006/relationships/hyperlink" Target="https://unitedgmh.org/the-global-advocate/hiv-tb-technical-toolbox/" TargetMode="External"/><Relationship Id="rId2" Type="http://schemas.openxmlformats.org/officeDocument/2006/relationships/notesSlide" Target="../notesSlides/notesSlide58.xml"/><Relationship Id="rId1" Type="http://schemas.openxmlformats.org/officeDocument/2006/relationships/slideLayout" Target="../slideLayouts/slideLayout81.xml"/></Relationships>
</file>

<file path=ppt/slides/_rels/slide9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9.xml"/><Relationship Id="rId1" Type="http://schemas.openxmlformats.org/officeDocument/2006/relationships/slideLayout" Target="../slideLayouts/slideLayout81.xml"/><Relationship Id="rId4" Type="http://schemas.openxmlformats.org/officeDocument/2006/relationships/image" Target="../media/image1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screen&#10;&#10;AI-generated content may be incorrect.">
            <a:extLst>
              <a:ext uri="{FF2B5EF4-FFF2-40B4-BE49-F238E27FC236}">
                <a16:creationId xmlns:a16="http://schemas.microsoft.com/office/drawing/2014/main" id="{AC8C4F77-FCDB-3EB9-E921-D0FEE4C56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163" y="1136291"/>
            <a:ext cx="9754961" cy="4877481"/>
          </a:xfrm>
          <a:prstGeom prst="rect">
            <a:avLst/>
          </a:prstGeom>
        </p:spPr>
      </p:pic>
      <p:sp>
        <p:nvSpPr>
          <p:cNvPr id="2" name="TextBox 1">
            <a:extLst>
              <a:ext uri="{FF2B5EF4-FFF2-40B4-BE49-F238E27FC236}">
                <a16:creationId xmlns:a16="http://schemas.microsoft.com/office/drawing/2014/main" id="{A46F7C75-3BAD-E920-7A11-7B5D6CBFCCA2}"/>
              </a:ext>
            </a:extLst>
          </p:cNvPr>
          <p:cNvSpPr txBox="1"/>
          <p:nvPr/>
        </p:nvSpPr>
        <p:spPr>
          <a:xfrm>
            <a:off x="1493867" y="6227064"/>
            <a:ext cx="5148072" cy="369332"/>
          </a:xfrm>
          <a:prstGeom prst="rect">
            <a:avLst/>
          </a:prstGeom>
          <a:noFill/>
        </p:spPr>
        <p:txBody>
          <a:bodyPr wrap="square" rtlCol="0">
            <a:spAutoFit/>
          </a:bodyPr>
          <a:lstStyle/>
          <a:p>
            <a:r>
              <a:rPr lang="en-US"/>
              <a:t>5 June 2025</a:t>
            </a:r>
            <a:endParaRPr lang="en-CH"/>
          </a:p>
        </p:txBody>
      </p:sp>
    </p:spTree>
    <p:extLst>
      <p:ext uri="{BB962C8B-B14F-4D97-AF65-F5344CB8AC3E}">
        <p14:creationId xmlns:p14="http://schemas.microsoft.com/office/powerpoint/2010/main" val="1019027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928A8-8738-9BC3-0A16-CC9B6C787356}"/>
              </a:ext>
            </a:extLst>
          </p:cNvPr>
          <p:cNvSpPr>
            <a:spLocks noGrp="1"/>
          </p:cNvSpPr>
          <p:nvPr>
            <p:ph type="title"/>
          </p:nvPr>
        </p:nvSpPr>
        <p:spPr>
          <a:xfrm>
            <a:off x="488184" y="902620"/>
            <a:ext cx="8966994" cy="748033"/>
          </a:xfrm>
        </p:spPr>
        <p:txBody>
          <a:bodyPr/>
          <a:lstStyle/>
          <a:p>
            <a:r>
              <a:rPr lang="en-US"/>
              <a:t>Why mental health and HIV</a:t>
            </a:r>
            <a:endParaRPr lang="en-CH"/>
          </a:p>
        </p:txBody>
      </p:sp>
      <p:sp>
        <p:nvSpPr>
          <p:cNvPr id="3" name="Content Placeholder 2">
            <a:extLst>
              <a:ext uri="{FF2B5EF4-FFF2-40B4-BE49-F238E27FC236}">
                <a16:creationId xmlns:a16="http://schemas.microsoft.com/office/drawing/2014/main" id="{635F8909-5A14-CF75-8493-225535676952}"/>
              </a:ext>
            </a:extLst>
          </p:cNvPr>
          <p:cNvSpPr>
            <a:spLocks noGrp="1"/>
          </p:cNvSpPr>
          <p:nvPr>
            <p:ph idx="1"/>
          </p:nvPr>
        </p:nvSpPr>
        <p:spPr>
          <a:xfrm>
            <a:off x="1143803" y="1709054"/>
            <a:ext cx="9203356" cy="4985232"/>
          </a:xfrm>
        </p:spPr>
        <p:txBody>
          <a:bodyPr/>
          <a:lstStyle/>
          <a:p>
            <a:pPr marL="220345" indent="-220345">
              <a:buFont typeface="Courier New" panose="02070309020205020404" pitchFamily="49" charset="0"/>
              <a:buChar char="o"/>
            </a:pPr>
            <a:r>
              <a:rPr lang="en-CH" sz="1600">
                <a:ea typeface="Verdana"/>
              </a:rPr>
              <a:t>Studies consistently indicate higher levels of me</a:t>
            </a:r>
            <a:r>
              <a:rPr lang="en-CH" sz="1600"/>
              <a:t>ntal health conditions </a:t>
            </a:r>
            <a:r>
              <a:rPr lang="en-US" sz="1600"/>
              <a:t>among</a:t>
            </a:r>
            <a:r>
              <a:rPr lang="en-CH" sz="1600"/>
              <a:t> </a:t>
            </a:r>
            <a:r>
              <a:rPr lang="en-US" sz="1600"/>
              <a:t>people living with HIV compared to the general population</a:t>
            </a:r>
            <a:endParaRPr lang="en-US" sz="1600">
              <a:ea typeface="Verdana"/>
            </a:endParaRPr>
          </a:p>
          <a:p>
            <a:pPr marL="220345" indent="-220345">
              <a:buFont typeface="Courier New" panose="02070309020205020404" pitchFamily="49" charset="0"/>
              <a:buChar char="o"/>
            </a:pPr>
            <a:endParaRPr lang="en-US" sz="1600">
              <a:solidFill>
                <a:srgbClr val="000000"/>
              </a:solidFill>
              <a:latin typeface="Verdana"/>
              <a:ea typeface="Verdana"/>
              <a:cs typeface="Open Sans"/>
            </a:endParaRPr>
          </a:p>
          <a:p>
            <a:pPr marL="220345" indent="-220345">
              <a:buFont typeface="Courier New" panose="02070309020205020404" pitchFamily="49" charset="0"/>
              <a:buChar char="o"/>
            </a:pPr>
            <a:r>
              <a:rPr lang="en-US" sz="1600">
                <a:solidFill>
                  <a:srgbClr val="333333"/>
                </a:solidFill>
                <a:latin typeface="Verdana"/>
                <a:ea typeface="Open Sans"/>
                <a:cs typeface="Open Sans"/>
              </a:rPr>
              <a:t>Commonly reported mental health conditions include depression, anxiety, suicidal ideation, post-traumatic stress disorder, stigma, and psychological distress</a:t>
            </a:r>
            <a:endParaRPr lang="en-CH" sz="1600">
              <a:solidFill>
                <a:srgbClr val="000000"/>
              </a:solidFill>
              <a:latin typeface="Verdana"/>
              <a:ea typeface="Verdana"/>
              <a:cs typeface="Open Sans"/>
            </a:endParaRPr>
          </a:p>
          <a:p>
            <a:pPr marL="220345" indent="-220345">
              <a:buFont typeface="Courier New" panose="02070309020205020404" pitchFamily="49" charset="0"/>
              <a:buChar char="o"/>
            </a:pPr>
            <a:endParaRPr lang="en-US" sz="1600">
              <a:solidFill>
                <a:srgbClr val="333333"/>
              </a:solidFill>
              <a:latin typeface="Verdana"/>
              <a:ea typeface="Open Sans"/>
              <a:cs typeface="Open Sans"/>
            </a:endParaRPr>
          </a:p>
          <a:p>
            <a:pPr marL="220345" indent="-220345">
              <a:buFont typeface="Courier New" panose="02070309020205020404" pitchFamily="49" charset="0"/>
              <a:buChar char="o"/>
            </a:pPr>
            <a:r>
              <a:rPr lang="en-US" sz="1600">
                <a:solidFill>
                  <a:srgbClr val="333333"/>
                </a:solidFill>
                <a:latin typeface="Verdana"/>
                <a:ea typeface="Open Sans"/>
                <a:cs typeface="Open Sans"/>
              </a:rPr>
              <a:t>These conditions can lead to increase in alcohol and substance use</a:t>
            </a:r>
          </a:p>
          <a:p>
            <a:pPr marL="220345" indent="-220345">
              <a:buFont typeface="Courier New" panose="02070309020205020404" pitchFamily="49" charset="0"/>
              <a:buChar char="o"/>
            </a:pPr>
            <a:endParaRPr lang="en-US" sz="1600">
              <a:solidFill>
                <a:srgbClr val="333333"/>
              </a:solidFill>
              <a:latin typeface="Verdana"/>
              <a:ea typeface="Open Sans"/>
              <a:cs typeface="Open Sans"/>
            </a:endParaRPr>
          </a:p>
          <a:p>
            <a:pPr marL="220345" indent="-220345">
              <a:buFont typeface="Courier New" panose="02070309020205020404" pitchFamily="49" charset="0"/>
              <a:buChar char="o"/>
            </a:pPr>
            <a:r>
              <a:rPr lang="en-US" sz="1600">
                <a:solidFill>
                  <a:srgbClr val="333333"/>
                </a:solidFill>
                <a:latin typeface="Verdana"/>
                <a:ea typeface="Open Sans"/>
                <a:cs typeface="Open Sans"/>
              </a:rPr>
              <a:t>Mental health interventions lead to:</a:t>
            </a:r>
          </a:p>
          <a:p>
            <a:pPr marL="655320" lvl="2">
              <a:buFont typeface="Arial" panose="020B0604020202020204" pitchFamily="34" charset="0"/>
              <a:buChar char="•"/>
            </a:pPr>
            <a:r>
              <a:rPr lang="en-US" sz="1600">
                <a:ea typeface="Verdana"/>
              </a:rPr>
              <a:t>Improved mental health symptoms</a:t>
            </a:r>
          </a:p>
          <a:p>
            <a:pPr marL="655320" lvl="2">
              <a:buFont typeface="Arial" panose="020B0604020202020204" pitchFamily="34" charset="0"/>
              <a:buChar char="•"/>
            </a:pPr>
            <a:r>
              <a:rPr lang="en-US" sz="1600">
                <a:solidFill>
                  <a:srgbClr val="000000"/>
                </a:solidFill>
                <a:latin typeface="Verdana"/>
                <a:ea typeface="Verdana"/>
                <a:cs typeface="Open Sans"/>
              </a:rPr>
              <a:t>Improved levels of stress and coping</a:t>
            </a:r>
          </a:p>
          <a:p>
            <a:pPr marL="655320" lvl="2">
              <a:buFont typeface="Arial" panose="020B0604020202020204" pitchFamily="34" charset="0"/>
              <a:buChar char="•"/>
            </a:pPr>
            <a:r>
              <a:rPr lang="en-US" sz="1600">
                <a:solidFill>
                  <a:srgbClr val="333333"/>
                </a:solidFill>
                <a:latin typeface="Verdana"/>
                <a:ea typeface="Open Sans"/>
                <a:cs typeface="Open Sans"/>
              </a:rPr>
              <a:t>Improved ART adherence</a:t>
            </a:r>
          </a:p>
          <a:p>
            <a:pPr marL="655320" lvl="2">
              <a:buFont typeface="Arial" panose="020B0604020202020204" pitchFamily="34" charset="0"/>
              <a:buChar char="•"/>
            </a:pPr>
            <a:r>
              <a:rPr lang="en-US" sz="1600">
                <a:solidFill>
                  <a:srgbClr val="333333"/>
                </a:solidFill>
                <a:latin typeface="Verdana"/>
                <a:ea typeface="Open Sans"/>
                <a:cs typeface="Open Sans"/>
              </a:rPr>
              <a:t>Improved retention in care</a:t>
            </a:r>
          </a:p>
          <a:p>
            <a:pPr marL="655320" lvl="2">
              <a:buFont typeface="Arial" panose="020B0604020202020204" pitchFamily="34" charset="0"/>
              <a:buChar char="•"/>
            </a:pPr>
            <a:r>
              <a:rPr lang="en-US" sz="1600">
                <a:solidFill>
                  <a:srgbClr val="333333"/>
                </a:solidFill>
                <a:latin typeface="Verdana"/>
                <a:ea typeface="Open Sans"/>
                <a:cs typeface="Open Sans"/>
              </a:rPr>
              <a:t>Improved health outcomes (reduced viral load)</a:t>
            </a:r>
          </a:p>
          <a:p>
            <a:pPr marL="655320" lvl="2">
              <a:buFont typeface="Arial" panose="020B0604020202020204" pitchFamily="34" charset="0"/>
              <a:buChar char="•"/>
            </a:pPr>
            <a:r>
              <a:rPr lang="en-US" sz="1600">
                <a:solidFill>
                  <a:srgbClr val="333333"/>
                </a:solidFill>
                <a:latin typeface="Verdana"/>
                <a:ea typeface="Open Sans"/>
                <a:cs typeface="Open Sans"/>
              </a:rPr>
              <a:t>Reduced sexual </a:t>
            </a:r>
            <a:r>
              <a:rPr lang="en-US" sz="1600" err="1">
                <a:solidFill>
                  <a:srgbClr val="333333"/>
                </a:solidFill>
                <a:latin typeface="Verdana"/>
                <a:ea typeface="Open Sans"/>
                <a:cs typeface="Open Sans"/>
              </a:rPr>
              <a:t>behaviour</a:t>
            </a:r>
            <a:r>
              <a:rPr lang="en-US" sz="1600">
                <a:solidFill>
                  <a:srgbClr val="333333"/>
                </a:solidFill>
                <a:latin typeface="Verdana"/>
                <a:ea typeface="Open Sans"/>
                <a:cs typeface="Open Sans"/>
              </a:rPr>
              <a:t> vulnerabilities</a:t>
            </a:r>
          </a:p>
          <a:p>
            <a:pPr marL="655320" lvl="2">
              <a:buFont typeface="Arial" panose="020B0604020202020204" pitchFamily="34" charset="0"/>
              <a:buChar char="•"/>
            </a:pPr>
            <a:r>
              <a:rPr lang="en-US" sz="1600">
                <a:solidFill>
                  <a:srgbClr val="333333"/>
                </a:solidFill>
                <a:latin typeface="Verdana"/>
                <a:ea typeface="Open Sans"/>
                <a:cs typeface="Open Sans"/>
              </a:rPr>
              <a:t>Reduced HIV transmission</a:t>
            </a:r>
          </a:p>
          <a:p>
            <a:pPr marL="220345" indent="-220345">
              <a:buNone/>
            </a:pPr>
            <a:endParaRPr lang="en-US" sz="900">
              <a:solidFill>
                <a:srgbClr val="777777"/>
              </a:solidFill>
              <a:latin typeface="Arial"/>
              <a:ea typeface="Open Sans"/>
              <a:cs typeface="Arial"/>
            </a:endParaRPr>
          </a:p>
          <a:p>
            <a:pPr marL="220345" indent="-220345">
              <a:buNone/>
            </a:pPr>
            <a:endParaRPr lang="en-US" sz="1800"/>
          </a:p>
          <a:p>
            <a:pPr marL="0" indent="0">
              <a:buNone/>
            </a:pPr>
            <a:endParaRPr lang="en-US" sz="1100">
              <a:solidFill>
                <a:srgbClr val="333333"/>
              </a:solidFill>
              <a:latin typeface="Open Sans"/>
              <a:ea typeface="Open Sans"/>
              <a:cs typeface="Open Sans"/>
            </a:endParaRPr>
          </a:p>
          <a:p>
            <a:pPr marL="0" indent="0">
              <a:buNone/>
            </a:pPr>
            <a:endParaRPr lang="en-US" sz="1100">
              <a:solidFill>
                <a:srgbClr val="333333"/>
              </a:solidFill>
              <a:latin typeface="Open Sans"/>
              <a:ea typeface="Open Sans"/>
              <a:cs typeface="Open Sans"/>
            </a:endParaRPr>
          </a:p>
        </p:txBody>
      </p:sp>
      <p:sp>
        <p:nvSpPr>
          <p:cNvPr id="5" name="TextBox 4">
            <a:extLst>
              <a:ext uri="{FF2B5EF4-FFF2-40B4-BE49-F238E27FC236}">
                <a16:creationId xmlns:a16="http://schemas.microsoft.com/office/drawing/2014/main" id="{CDB7769B-89A7-9316-5FBE-4D2C8A718102}"/>
              </a:ext>
            </a:extLst>
          </p:cNvPr>
          <p:cNvSpPr txBox="1"/>
          <p:nvPr/>
        </p:nvSpPr>
        <p:spPr>
          <a:xfrm>
            <a:off x="623235" y="6186455"/>
            <a:ext cx="11167711" cy="507831"/>
          </a:xfrm>
          <a:prstGeom prst="rect">
            <a:avLst/>
          </a:prstGeom>
          <a:noFill/>
        </p:spPr>
        <p:txBody>
          <a:bodyPr wrap="square">
            <a:spAutoFit/>
          </a:bodyPr>
          <a:lstStyle/>
          <a:p>
            <a:pPr marL="0" indent="0">
              <a:buNone/>
            </a:pPr>
            <a:r>
              <a:rPr lang="en-US" sz="900" b="1">
                <a:latin typeface="Verdana"/>
                <a:ea typeface="Open Sans"/>
                <a:cs typeface="Open Sans"/>
              </a:rPr>
              <a:t>References</a:t>
            </a:r>
            <a:r>
              <a:rPr lang="en-US" sz="900">
                <a:latin typeface="Verdana"/>
                <a:ea typeface="Open Sans"/>
                <a:cs typeface="Open Sans"/>
              </a:rPr>
              <a:t>: 1) Hu, F. H., Liu, P., Jia, Y. J., Ge, M. W., Shen, L. T., Xia, X. P., &amp; Chen, H. L. (2024). Prevalence of mental health problems in people living with HIV: a systematic review and meta-analysis. </a:t>
            </a:r>
            <a:r>
              <a:rPr lang="en-US" sz="900" i="1">
                <a:latin typeface="Verdana"/>
                <a:ea typeface="Open Sans"/>
                <a:cs typeface="Open Sans"/>
              </a:rPr>
              <a:t>Psychology, Health &amp; Medicine</a:t>
            </a:r>
            <a:r>
              <a:rPr lang="en-US" sz="900">
                <a:latin typeface="Verdana"/>
                <a:ea typeface="Open Sans"/>
                <a:cs typeface="Open Sans"/>
              </a:rPr>
              <a:t>, </a:t>
            </a:r>
            <a:r>
              <a:rPr lang="en-US" sz="900" i="1">
                <a:latin typeface="Verdana"/>
                <a:ea typeface="Open Sans"/>
                <a:cs typeface="Open Sans"/>
              </a:rPr>
              <a:t>30</a:t>
            </a:r>
            <a:r>
              <a:rPr lang="en-US" sz="900">
                <a:latin typeface="Verdana"/>
                <a:ea typeface="Open Sans"/>
                <a:cs typeface="Open Sans"/>
              </a:rPr>
              <a:t>(3), 397–413. </a:t>
            </a:r>
            <a:r>
              <a:rPr lang="en-US" sz="900">
                <a:latin typeface="Verdana"/>
                <a:ea typeface="Open Sans"/>
                <a:cs typeface="Open Sans"/>
                <a:hlinkClick r:id="rId2">
                  <a:extLst>
                    <a:ext uri="{A12FA001-AC4F-418D-AE19-62706E023703}">
                      <ahyp:hlinkClr xmlns:ahyp="http://schemas.microsoft.com/office/drawing/2018/hyperlinkcolor" val="tx"/>
                    </a:ext>
                  </a:extLst>
                </a:hlinkClick>
              </a:rPr>
              <a:t>https://doi.org/10.1080/13548506.2024.2424998</a:t>
            </a:r>
            <a:r>
              <a:rPr lang="en-US" sz="900">
                <a:latin typeface="Verdana"/>
                <a:ea typeface="Open Sans"/>
                <a:cs typeface="Open Sans"/>
              </a:rPr>
              <a:t>       2)  </a:t>
            </a:r>
            <a:r>
              <a:rPr lang="en-US" sz="900">
                <a:latin typeface="Verdana"/>
                <a:ea typeface="Open Sans"/>
                <a:cs typeface="Arial"/>
              </a:rPr>
              <a:t>KJ Sikkema, MH Watt, AS Drabkin, CS Meade, NB Hansen, BW Pence (2010). Mental health treatment to reduce HIV transmission risk behavior: a positive prevention model. </a:t>
            </a:r>
            <a:r>
              <a:rPr lang="en-US" sz="900">
                <a:ea typeface="+mn-lt"/>
                <a:cs typeface="+mn-lt"/>
              </a:rPr>
              <a:t>AIDS </a:t>
            </a:r>
            <a:r>
              <a:rPr lang="en-US" sz="900" err="1">
                <a:ea typeface="+mn-lt"/>
                <a:cs typeface="+mn-lt"/>
              </a:rPr>
              <a:t>Behav</a:t>
            </a:r>
            <a:r>
              <a:rPr lang="en-US" sz="900">
                <a:ea typeface="+mn-lt"/>
                <a:cs typeface="+mn-lt"/>
              </a:rPr>
              <a:t>. 2010 April ; 14(2): 252–262. </a:t>
            </a:r>
            <a:r>
              <a:rPr lang="en-US" sz="900" u="sng">
                <a:ea typeface="+mn-lt"/>
                <a:cs typeface="+mn-lt"/>
              </a:rPr>
              <a:t>doi:10.1007/s10461-009-9650-y.</a:t>
            </a:r>
            <a:endParaRPr lang="en-US" sz="900" u="sng">
              <a:ea typeface="Verdana"/>
            </a:endParaRPr>
          </a:p>
        </p:txBody>
      </p:sp>
    </p:spTree>
    <p:extLst>
      <p:ext uri="{BB962C8B-B14F-4D97-AF65-F5344CB8AC3E}">
        <p14:creationId xmlns:p14="http://schemas.microsoft.com/office/powerpoint/2010/main" val="2222164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77BC7-1458-F8F8-5D02-81B7F2BA3144}"/>
              </a:ext>
            </a:extLst>
          </p:cNvPr>
          <p:cNvSpPr>
            <a:spLocks noGrp="1"/>
          </p:cNvSpPr>
          <p:nvPr>
            <p:ph type="title"/>
          </p:nvPr>
        </p:nvSpPr>
        <p:spPr>
          <a:xfrm>
            <a:off x="442913" y="1401624"/>
            <a:ext cx="6192838" cy="1151076"/>
          </a:xfrm>
        </p:spPr>
        <p:txBody>
          <a:bodyPr anchor="t">
            <a:noAutofit/>
          </a:bodyPr>
          <a:lstStyle/>
          <a:p>
            <a:r>
              <a:rPr lang="en-US" sz="3200"/>
              <a:t>Main themes from selected recent research studies</a:t>
            </a:r>
            <a:endParaRPr lang="en-CH" sz="3200"/>
          </a:p>
        </p:txBody>
      </p:sp>
      <p:sp>
        <p:nvSpPr>
          <p:cNvPr id="3" name="Text Placeholder 2">
            <a:extLst>
              <a:ext uri="{FF2B5EF4-FFF2-40B4-BE49-F238E27FC236}">
                <a16:creationId xmlns:a16="http://schemas.microsoft.com/office/drawing/2014/main" id="{DB06D585-5C16-1117-2130-CE8A4750664C}"/>
              </a:ext>
            </a:extLst>
          </p:cNvPr>
          <p:cNvSpPr>
            <a:spLocks noGrp="1"/>
          </p:cNvSpPr>
          <p:nvPr>
            <p:ph type="body" sz="quarter" idx="11"/>
          </p:nvPr>
        </p:nvSpPr>
        <p:spPr>
          <a:xfrm>
            <a:off x="442912" y="2552700"/>
            <a:ext cx="6192837" cy="3834032"/>
          </a:xfrm>
        </p:spPr>
        <p:txBody>
          <a:bodyPr anchor="t">
            <a:normAutofit/>
          </a:bodyPr>
          <a:lstStyle/>
          <a:p>
            <a:pPr marL="742950" indent="-742950">
              <a:spcAft>
                <a:spcPts val="600"/>
              </a:spcAft>
              <a:buFont typeface="+mj-lt"/>
              <a:buAutoNum type="arabicPeriod"/>
            </a:pPr>
            <a:r>
              <a:rPr lang="en-US" sz="2000"/>
              <a:t>Intersection of social determinants of health, stigma and HIV outcomes </a:t>
            </a:r>
          </a:p>
          <a:p>
            <a:pPr marL="742950" indent="-742950">
              <a:spcAft>
                <a:spcPts val="600"/>
              </a:spcAft>
              <a:buFont typeface="+mj-lt"/>
              <a:buAutoNum type="arabicPeriod"/>
            </a:pPr>
            <a:r>
              <a:rPr lang="en-US" sz="2000"/>
              <a:t>HIV, trauma and vulnerable populations</a:t>
            </a:r>
          </a:p>
          <a:p>
            <a:pPr marL="742950" indent="-742950">
              <a:spcAft>
                <a:spcPts val="600"/>
              </a:spcAft>
              <a:buFont typeface="+mj-lt"/>
              <a:buAutoNum type="arabicPeriod"/>
            </a:pPr>
            <a:r>
              <a:rPr lang="en-US" sz="2000"/>
              <a:t>Mental health interventions for people living with HIV</a:t>
            </a:r>
          </a:p>
          <a:p>
            <a:pPr marL="742950" indent="-742950">
              <a:spcAft>
                <a:spcPts val="600"/>
              </a:spcAft>
              <a:buFont typeface="+mj-lt"/>
              <a:buAutoNum type="arabicPeriod"/>
            </a:pPr>
            <a:r>
              <a:rPr lang="en-US" sz="2000"/>
              <a:t>Healthcare system and other structural service delivery innovations</a:t>
            </a:r>
          </a:p>
          <a:p>
            <a:pPr marL="742950" indent="-742950">
              <a:spcAft>
                <a:spcPts val="600"/>
              </a:spcAft>
              <a:buFont typeface="+mj-lt"/>
              <a:buAutoNum type="arabicPeriod"/>
            </a:pPr>
            <a:endParaRPr lang="en-US" sz="2000"/>
          </a:p>
          <a:p>
            <a:pPr>
              <a:spcAft>
                <a:spcPts val="600"/>
              </a:spcAft>
            </a:pPr>
            <a:r>
              <a:rPr lang="en-US" sz="1800" i="1"/>
              <a:t>Based on “mental health and HIV” literature review from past 12 months with goal of sparking reflections</a:t>
            </a:r>
          </a:p>
          <a:p>
            <a:pPr marL="742950" indent="-742950">
              <a:spcAft>
                <a:spcPts val="600"/>
              </a:spcAft>
              <a:buFont typeface="+mj-lt"/>
              <a:buAutoNum type="arabicPeriod"/>
            </a:pPr>
            <a:endParaRPr lang="en-CH" sz="2000"/>
          </a:p>
        </p:txBody>
      </p:sp>
      <p:pic>
        <p:nvPicPr>
          <p:cNvPr id="8" name="Picture 7" descr="Person sitting with cup">
            <a:extLst>
              <a:ext uri="{FF2B5EF4-FFF2-40B4-BE49-F238E27FC236}">
                <a16:creationId xmlns:a16="http://schemas.microsoft.com/office/drawing/2014/main" id="{2E943C01-40A9-B1BD-600C-AE418CF19389}"/>
              </a:ext>
            </a:extLst>
          </p:cNvPr>
          <p:cNvPicPr>
            <a:picLocks noChangeAspect="1"/>
          </p:cNvPicPr>
          <p:nvPr/>
        </p:nvPicPr>
        <p:blipFill>
          <a:blip r:embed="rId3">
            <a:extLst>
              <a:ext uri="{28A0092B-C50C-407E-A947-70E740481C1C}">
                <a14:useLocalDpi xmlns:a14="http://schemas.microsoft.com/office/drawing/2010/main" val="0"/>
              </a:ext>
            </a:extLst>
          </a:blip>
          <a:srcRect l="25214" r="24213" b="-1"/>
          <a:stretch>
            <a:fillRect/>
          </a:stretch>
        </p:blipFill>
        <p:spPr>
          <a:xfrm>
            <a:off x="6996113" y="10"/>
            <a:ext cx="5195887" cy="6857990"/>
          </a:xfrm>
          <a:prstGeom prst="rect">
            <a:avLst/>
          </a:prstGeom>
          <a:noFill/>
        </p:spPr>
      </p:pic>
    </p:spTree>
    <p:extLst>
      <p:ext uri="{BB962C8B-B14F-4D97-AF65-F5344CB8AC3E}">
        <p14:creationId xmlns:p14="http://schemas.microsoft.com/office/powerpoint/2010/main" val="1046075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6CEB9-B0BB-6325-4F19-9F8CA37CAB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D1D8CD-1AF9-1E99-E3C8-09638AF8883E}"/>
              </a:ext>
            </a:extLst>
          </p:cNvPr>
          <p:cNvSpPr>
            <a:spLocks noGrp="1"/>
          </p:cNvSpPr>
          <p:nvPr>
            <p:ph type="title"/>
          </p:nvPr>
        </p:nvSpPr>
        <p:spPr>
          <a:xfrm>
            <a:off x="442913" y="1020624"/>
            <a:ext cx="11388016" cy="1260000"/>
          </a:xfrm>
        </p:spPr>
        <p:txBody>
          <a:bodyPr/>
          <a:lstStyle/>
          <a:p>
            <a:r>
              <a:rPr lang="en-US" sz="4000"/>
              <a:t>1. Intersection of social determinants of health, stigma and HIV outcomes</a:t>
            </a:r>
            <a:br>
              <a:rPr lang="en-US" sz="4000"/>
            </a:br>
            <a:br>
              <a:rPr lang="en-US" sz="4000"/>
            </a:br>
            <a:endParaRPr lang="en-CH" sz="4000"/>
          </a:p>
        </p:txBody>
      </p:sp>
      <p:sp>
        <p:nvSpPr>
          <p:cNvPr id="3" name="Rectangle 2">
            <a:extLst>
              <a:ext uri="{FF2B5EF4-FFF2-40B4-BE49-F238E27FC236}">
                <a16:creationId xmlns:a16="http://schemas.microsoft.com/office/drawing/2014/main" id="{767DFBDC-DA90-7F23-B1DB-E64314D9FBC1}"/>
              </a:ext>
            </a:extLst>
          </p:cNvPr>
          <p:cNvSpPr/>
          <p:nvPr/>
        </p:nvSpPr>
        <p:spPr>
          <a:xfrm>
            <a:off x="6096000" y="2661624"/>
            <a:ext cx="5495778" cy="3823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Content Placeholder 3">
            <a:extLst>
              <a:ext uri="{FF2B5EF4-FFF2-40B4-BE49-F238E27FC236}">
                <a16:creationId xmlns:a16="http://schemas.microsoft.com/office/drawing/2014/main" id="{3AF574D1-7A52-650C-1AF1-77593B40BB9C}"/>
              </a:ext>
            </a:extLst>
          </p:cNvPr>
          <p:cNvSpPr>
            <a:spLocks noGrp="1"/>
          </p:cNvSpPr>
          <p:nvPr>
            <p:ph idx="1"/>
          </p:nvPr>
        </p:nvSpPr>
        <p:spPr>
          <a:xfrm>
            <a:off x="442913" y="2288528"/>
            <a:ext cx="10769038" cy="4507559"/>
          </a:xfrm>
        </p:spPr>
        <p:txBody>
          <a:bodyPr/>
          <a:lstStyle/>
          <a:p>
            <a:pPr marL="448945" lvl="1"/>
            <a:r>
              <a:rPr lang="en-US" b="1"/>
              <a:t>Housing insecurity </a:t>
            </a:r>
            <a:r>
              <a:rPr lang="en-US"/>
              <a:t>is linked to reduced ART adherence and poorer HIV clinical outcomes (</a:t>
            </a:r>
            <a:r>
              <a:rPr lang="en-US">
                <a:hlinkClick r:id="rId3"/>
              </a:rPr>
              <a:t>Dombrowski</a:t>
            </a:r>
            <a:r>
              <a:rPr lang="en-US"/>
              <a:t>, 2025).</a:t>
            </a:r>
            <a:endParaRPr lang="en-CH">
              <a:ea typeface="Verdana"/>
            </a:endParaRPr>
          </a:p>
          <a:p>
            <a:pPr marL="448945" lvl="1"/>
            <a:r>
              <a:rPr lang="en-US" b="1"/>
              <a:t>Polysubstance use </a:t>
            </a:r>
            <a:r>
              <a:rPr lang="en-US"/>
              <a:t>correlates with food insecurity and unmet transportation needs (</a:t>
            </a:r>
            <a:r>
              <a:rPr lang="en-US">
                <a:hlinkClick r:id="rId4"/>
              </a:rPr>
              <a:t>Avery</a:t>
            </a:r>
            <a:r>
              <a:rPr lang="en-US"/>
              <a:t>, 2025).</a:t>
            </a:r>
            <a:endParaRPr lang="en-CH">
              <a:ea typeface="Verdana"/>
            </a:endParaRPr>
          </a:p>
          <a:p>
            <a:pPr marL="448945" lvl="1"/>
            <a:r>
              <a:rPr lang="en-US" sz="2000"/>
              <a:t>Pregnant women living with HIV in Africa show a high prevalence of </a:t>
            </a:r>
            <a:r>
              <a:rPr lang="en-US" sz="2000" b="1"/>
              <a:t>antenatal depression </a:t>
            </a:r>
            <a:r>
              <a:rPr lang="en-US" sz="2000"/>
              <a:t>related to intimate partner violence, poor adherence to ART and household food insecurity (</a:t>
            </a:r>
            <a:r>
              <a:rPr lang="en-US" sz="2000">
                <a:hlinkClick r:id="rId5"/>
              </a:rPr>
              <a:t>Ferede</a:t>
            </a:r>
            <a:r>
              <a:rPr lang="en-US" sz="2000"/>
              <a:t>, 2025).</a:t>
            </a:r>
            <a:endParaRPr lang="en-US" sz="2000">
              <a:ea typeface="Verdana"/>
            </a:endParaRPr>
          </a:p>
          <a:p>
            <a:pPr marL="448945" lvl="1"/>
            <a:r>
              <a:rPr lang="en-US" b="1"/>
              <a:t>HIV stigma </a:t>
            </a:r>
            <a:r>
              <a:rPr lang="en-US"/>
              <a:t>is strongly associated with depression, reduced quality of life and disengagement from healthcare (</a:t>
            </a:r>
            <a:r>
              <a:rPr lang="en-US">
                <a:hlinkClick r:id="rId6"/>
              </a:rPr>
              <a:t>Nguyen</a:t>
            </a:r>
            <a:r>
              <a:rPr lang="en-US"/>
              <a:t>, 2025).</a:t>
            </a:r>
            <a:endParaRPr lang="en-CH">
              <a:ea typeface="Verdana"/>
            </a:endParaRPr>
          </a:p>
          <a:p>
            <a:pPr marL="448945" lvl="1"/>
            <a:r>
              <a:rPr lang="en-US"/>
              <a:t>Experiences of </a:t>
            </a:r>
            <a:r>
              <a:rPr lang="en-US" b="1"/>
              <a:t>racial discrimination </a:t>
            </a:r>
            <a:r>
              <a:rPr lang="en-US"/>
              <a:t>predict poorer mental health among Black and Latinx people living with HIV in the United States (</a:t>
            </a:r>
            <a:r>
              <a:rPr lang="en-US">
                <a:hlinkClick r:id="rId7"/>
              </a:rPr>
              <a:t>Lane</a:t>
            </a:r>
            <a:r>
              <a:rPr lang="en-US"/>
              <a:t>, 2025) and (</a:t>
            </a:r>
            <a:r>
              <a:rPr lang="en-US">
                <a:hlinkClick r:id="rId8"/>
              </a:rPr>
              <a:t>Thomas</a:t>
            </a:r>
            <a:r>
              <a:rPr lang="en-US"/>
              <a:t>, 2024).</a:t>
            </a:r>
            <a:endParaRPr lang="en-US">
              <a:ea typeface="Verdana"/>
            </a:endParaRPr>
          </a:p>
          <a:p>
            <a:pPr marL="448945" lvl="1"/>
            <a:r>
              <a:rPr lang="en-US"/>
              <a:t>Spirituality supports well-being but doesn't offset the impact of </a:t>
            </a:r>
            <a:r>
              <a:rPr lang="en-US" b="1"/>
              <a:t>discrimination</a:t>
            </a:r>
            <a:r>
              <a:rPr lang="en-US"/>
              <a:t> experienced by people living with HIV (</a:t>
            </a:r>
            <a:r>
              <a:rPr lang="en-US">
                <a:hlinkClick r:id="rId7"/>
              </a:rPr>
              <a:t>Lane</a:t>
            </a:r>
            <a:r>
              <a:rPr lang="en-US"/>
              <a:t>, 2025).</a:t>
            </a:r>
            <a:endParaRPr lang="en-CH">
              <a:ea typeface="Verdana"/>
            </a:endParaRPr>
          </a:p>
          <a:p>
            <a:pPr marL="448945" lvl="1"/>
            <a:endParaRPr lang="en-CH" sz="2000">
              <a:ea typeface="Verdana"/>
            </a:endParaRPr>
          </a:p>
          <a:p>
            <a:pPr marL="448945" lvl="1"/>
            <a:endParaRPr lang="en-CH">
              <a:ea typeface="Verdana"/>
            </a:endParaRPr>
          </a:p>
        </p:txBody>
      </p:sp>
      <p:sp>
        <p:nvSpPr>
          <p:cNvPr id="5" name="TextBox 4">
            <a:extLst>
              <a:ext uri="{FF2B5EF4-FFF2-40B4-BE49-F238E27FC236}">
                <a16:creationId xmlns:a16="http://schemas.microsoft.com/office/drawing/2014/main" id="{DCA38451-B8B1-8E32-2129-4D80D19EC87F}"/>
              </a:ext>
            </a:extLst>
          </p:cNvPr>
          <p:cNvSpPr txBox="1"/>
          <p:nvPr/>
        </p:nvSpPr>
        <p:spPr>
          <a:xfrm>
            <a:off x="8989255" y="72882"/>
            <a:ext cx="3024554" cy="830997"/>
          </a:xfrm>
          <a:prstGeom prst="rect">
            <a:avLst/>
          </a:prstGeom>
          <a:noFill/>
        </p:spPr>
        <p:txBody>
          <a:bodyPr wrap="square">
            <a:spAutoFit/>
          </a:bodyPr>
          <a:lstStyle/>
          <a:p>
            <a:pPr lvl="0" algn="r"/>
            <a:r>
              <a:rPr lang="en-US" sz="2400" b="1">
                <a:solidFill>
                  <a:schemeClr val="accent3"/>
                </a:solidFill>
              </a:rPr>
              <a:t>Selected recent evidence</a:t>
            </a:r>
            <a:endParaRPr lang="en-CH" sz="2400" b="1">
              <a:solidFill>
                <a:schemeClr val="accent3"/>
              </a:solidFill>
            </a:endParaRPr>
          </a:p>
        </p:txBody>
      </p:sp>
    </p:spTree>
    <p:extLst>
      <p:ext uri="{BB962C8B-B14F-4D97-AF65-F5344CB8AC3E}">
        <p14:creationId xmlns:p14="http://schemas.microsoft.com/office/powerpoint/2010/main" val="2886646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2C91C-BB78-0CFF-4FDA-FE2808372B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3AD5DD-FE32-CF97-5F45-935D9EBD30BE}"/>
              </a:ext>
            </a:extLst>
          </p:cNvPr>
          <p:cNvSpPr>
            <a:spLocks noGrp="1"/>
          </p:cNvSpPr>
          <p:nvPr>
            <p:ph type="title"/>
          </p:nvPr>
        </p:nvSpPr>
        <p:spPr>
          <a:xfrm>
            <a:off x="442913" y="1401624"/>
            <a:ext cx="11205136" cy="1260000"/>
          </a:xfrm>
        </p:spPr>
        <p:txBody>
          <a:bodyPr/>
          <a:lstStyle/>
          <a:p>
            <a:r>
              <a:rPr lang="en-US" sz="4400"/>
              <a:t>2. HIV, trauma and vulnerable populations</a:t>
            </a:r>
            <a:br>
              <a:rPr lang="en-US" sz="4400"/>
            </a:br>
            <a:br>
              <a:rPr lang="en-US" sz="4400"/>
            </a:br>
            <a:br>
              <a:rPr lang="en-US" sz="4400"/>
            </a:br>
            <a:br>
              <a:rPr lang="en-US" sz="4400"/>
            </a:br>
            <a:br>
              <a:rPr lang="en-US" sz="4400"/>
            </a:br>
            <a:endParaRPr lang="en-CH"/>
          </a:p>
        </p:txBody>
      </p:sp>
      <p:sp>
        <p:nvSpPr>
          <p:cNvPr id="4" name="Content Placeholder 3">
            <a:extLst>
              <a:ext uri="{FF2B5EF4-FFF2-40B4-BE49-F238E27FC236}">
                <a16:creationId xmlns:a16="http://schemas.microsoft.com/office/drawing/2014/main" id="{1864496A-C46A-D88C-49D3-E403917B5720}"/>
              </a:ext>
            </a:extLst>
          </p:cNvPr>
          <p:cNvSpPr>
            <a:spLocks noGrp="1"/>
          </p:cNvSpPr>
          <p:nvPr>
            <p:ph idx="1"/>
          </p:nvPr>
        </p:nvSpPr>
        <p:spPr>
          <a:xfrm>
            <a:off x="442913" y="3207434"/>
            <a:ext cx="10107856" cy="2850466"/>
          </a:xfrm>
        </p:spPr>
        <p:txBody>
          <a:bodyPr/>
          <a:lstStyle/>
          <a:p>
            <a:pPr lvl="1"/>
            <a:r>
              <a:rPr lang="en-US" b="1"/>
              <a:t>Post traumatic stress disorder (PTSD) </a:t>
            </a:r>
            <a:r>
              <a:rPr lang="en-US"/>
              <a:t>symptom profiles among gay and other men who have sex with men can relate to increased condomless sex and vulnerability to HIV acquisition (</a:t>
            </a:r>
            <a:r>
              <a:rPr lang="en-US">
                <a:hlinkClick r:id="rId3"/>
              </a:rPr>
              <a:t>Wiginton</a:t>
            </a:r>
            <a:r>
              <a:rPr lang="en-US"/>
              <a:t>, 2025).</a:t>
            </a:r>
            <a:endParaRPr lang="en-CH"/>
          </a:p>
          <a:p>
            <a:pPr lvl="1"/>
            <a:r>
              <a:rPr lang="en-US" b="1"/>
              <a:t>Older people living with HIV </a:t>
            </a:r>
            <a:r>
              <a:rPr lang="en-US"/>
              <a:t>face compounded risk of cognitive decline and ART side effects (</a:t>
            </a:r>
            <a:r>
              <a:rPr lang="en-US" err="1">
                <a:hlinkClick r:id="rId4"/>
              </a:rPr>
              <a:t>Prakoeswa</a:t>
            </a:r>
            <a:r>
              <a:rPr lang="en-US"/>
              <a:t>, 2025).</a:t>
            </a:r>
            <a:endParaRPr lang="en-CH"/>
          </a:p>
          <a:p>
            <a:pPr lvl="1"/>
            <a:r>
              <a:rPr lang="en-US" b="1"/>
              <a:t>Substance use and trauma histories </a:t>
            </a:r>
            <a:r>
              <a:rPr lang="en-US"/>
              <a:t>elevate mental health burden and disengagement from healthcare </a:t>
            </a:r>
            <a:r>
              <a:rPr lang="en-US" sz="2000"/>
              <a:t>(</a:t>
            </a:r>
            <a:r>
              <a:rPr lang="en-US" sz="2000">
                <a:hlinkClick r:id="rId5"/>
              </a:rPr>
              <a:t>Tseng</a:t>
            </a:r>
            <a:r>
              <a:rPr lang="en-US" sz="2000"/>
              <a:t>, 2025)</a:t>
            </a:r>
            <a:r>
              <a:rPr lang="en-US"/>
              <a:t>.</a:t>
            </a:r>
            <a:endParaRPr lang="en-CH"/>
          </a:p>
          <a:p>
            <a:pPr lvl="1"/>
            <a:r>
              <a:rPr lang="en-US" b="1"/>
              <a:t>Populations with mental healthcare </a:t>
            </a:r>
            <a:r>
              <a:rPr lang="en-US"/>
              <a:t>needs underuse </a:t>
            </a:r>
            <a:r>
              <a:rPr lang="en-US" err="1"/>
              <a:t>PrEP</a:t>
            </a:r>
            <a:r>
              <a:rPr lang="en-US"/>
              <a:t> despite high interest (</a:t>
            </a:r>
            <a:r>
              <a:rPr lang="en-US">
                <a:hlinkClick r:id="rId6"/>
              </a:rPr>
              <a:t>Bunting</a:t>
            </a:r>
            <a:r>
              <a:rPr lang="en-US"/>
              <a:t>, 2025).</a:t>
            </a:r>
            <a:endParaRPr lang="en-CH"/>
          </a:p>
        </p:txBody>
      </p:sp>
      <p:sp>
        <p:nvSpPr>
          <p:cNvPr id="5" name="TextBox 4">
            <a:extLst>
              <a:ext uri="{FF2B5EF4-FFF2-40B4-BE49-F238E27FC236}">
                <a16:creationId xmlns:a16="http://schemas.microsoft.com/office/drawing/2014/main" id="{A6BC4C71-C35D-C68D-BFAA-2DD8470DAF96}"/>
              </a:ext>
            </a:extLst>
          </p:cNvPr>
          <p:cNvSpPr txBox="1"/>
          <p:nvPr/>
        </p:nvSpPr>
        <p:spPr>
          <a:xfrm>
            <a:off x="8989255" y="72882"/>
            <a:ext cx="3024554" cy="830997"/>
          </a:xfrm>
          <a:prstGeom prst="rect">
            <a:avLst/>
          </a:prstGeom>
          <a:noFill/>
        </p:spPr>
        <p:txBody>
          <a:bodyPr wrap="square">
            <a:spAutoFit/>
          </a:bodyPr>
          <a:lstStyle/>
          <a:p>
            <a:pPr lvl="0" algn="r"/>
            <a:r>
              <a:rPr lang="en-US" sz="2400" b="1">
                <a:solidFill>
                  <a:schemeClr val="accent3"/>
                </a:solidFill>
              </a:rPr>
              <a:t>Selected recent evidence</a:t>
            </a:r>
            <a:endParaRPr lang="en-CH" sz="2400" b="1">
              <a:solidFill>
                <a:schemeClr val="accent3"/>
              </a:solidFill>
            </a:endParaRPr>
          </a:p>
        </p:txBody>
      </p:sp>
    </p:spTree>
    <p:extLst>
      <p:ext uri="{BB962C8B-B14F-4D97-AF65-F5344CB8AC3E}">
        <p14:creationId xmlns:p14="http://schemas.microsoft.com/office/powerpoint/2010/main" val="3935005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94606-8C2D-443D-EDB9-FF18E3CD05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0455BC-5123-31D1-8FEF-D6DF9BFB7E3B}"/>
              </a:ext>
            </a:extLst>
          </p:cNvPr>
          <p:cNvSpPr>
            <a:spLocks noGrp="1"/>
          </p:cNvSpPr>
          <p:nvPr>
            <p:ph type="title"/>
          </p:nvPr>
        </p:nvSpPr>
        <p:spPr>
          <a:xfrm>
            <a:off x="442913" y="1401624"/>
            <a:ext cx="10037518" cy="1260000"/>
          </a:xfrm>
        </p:spPr>
        <p:txBody>
          <a:bodyPr/>
          <a:lstStyle/>
          <a:p>
            <a:r>
              <a:rPr lang="en-US" sz="4400"/>
              <a:t>3. Mental health interventions for people living with HIV</a:t>
            </a:r>
            <a:br>
              <a:rPr lang="en-US" sz="4400"/>
            </a:br>
            <a:endParaRPr lang="en-CH"/>
          </a:p>
        </p:txBody>
      </p:sp>
      <p:sp>
        <p:nvSpPr>
          <p:cNvPr id="3" name="Rectangle 2">
            <a:extLst>
              <a:ext uri="{FF2B5EF4-FFF2-40B4-BE49-F238E27FC236}">
                <a16:creationId xmlns:a16="http://schemas.microsoft.com/office/drawing/2014/main" id="{742CE5C1-925C-FB52-62D1-6EE5D9BA9958}"/>
              </a:ext>
            </a:extLst>
          </p:cNvPr>
          <p:cNvSpPr/>
          <p:nvPr/>
        </p:nvSpPr>
        <p:spPr>
          <a:xfrm>
            <a:off x="5813364" y="2499871"/>
            <a:ext cx="5495778" cy="3823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Content Placeholder 3">
            <a:extLst>
              <a:ext uri="{FF2B5EF4-FFF2-40B4-BE49-F238E27FC236}">
                <a16:creationId xmlns:a16="http://schemas.microsoft.com/office/drawing/2014/main" id="{4D8022AB-54F8-CA59-B289-01CA013805BD}"/>
              </a:ext>
            </a:extLst>
          </p:cNvPr>
          <p:cNvSpPr>
            <a:spLocks noGrp="1"/>
          </p:cNvSpPr>
          <p:nvPr>
            <p:ph idx="1"/>
          </p:nvPr>
        </p:nvSpPr>
        <p:spPr>
          <a:xfrm>
            <a:off x="442913" y="3024554"/>
            <a:ext cx="11092595" cy="3033346"/>
          </a:xfrm>
        </p:spPr>
        <p:txBody>
          <a:bodyPr/>
          <a:lstStyle/>
          <a:p>
            <a:pPr lvl="1"/>
            <a:r>
              <a:rPr lang="en-US" sz="1800"/>
              <a:t>Cognitive Behavioral Therapy (CBT)-based </a:t>
            </a:r>
            <a:r>
              <a:rPr lang="en-US" sz="1800" b="1"/>
              <a:t>self-help</a:t>
            </a:r>
            <a:r>
              <a:rPr lang="en-US" sz="1800"/>
              <a:t> programmes reduce depression and anxiety in people living with HIV in low- and middle-income countries (</a:t>
            </a:r>
            <a:r>
              <a:rPr lang="en-US" sz="1800" err="1">
                <a:hlinkClick r:id="rId3"/>
              </a:rPr>
              <a:t>Vavani</a:t>
            </a:r>
            <a:r>
              <a:rPr lang="en-US" sz="1800"/>
              <a:t>, 2025).</a:t>
            </a:r>
            <a:endParaRPr lang="en-CH" sz="1800"/>
          </a:p>
          <a:p>
            <a:pPr lvl="1"/>
            <a:r>
              <a:rPr lang="en-US" sz="1800" b="1"/>
              <a:t>Peer-led</a:t>
            </a:r>
            <a:r>
              <a:rPr lang="en-US" sz="1800"/>
              <a:t> interventions (such as </a:t>
            </a:r>
            <a:r>
              <a:rPr lang="en-US" sz="1800" i="1"/>
              <a:t>Shauriana, </a:t>
            </a:r>
            <a:r>
              <a:rPr lang="en-US" sz="1800"/>
              <a:t>"we counsel each other") improve mental and sexual health among gay and other men who have sex with men (</a:t>
            </a:r>
            <a:r>
              <a:rPr lang="en-US" sz="1800">
                <a:hlinkClick r:id="rId4"/>
              </a:rPr>
              <a:t>Jadwin-Cakmak</a:t>
            </a:r>
            <a:r>
              <a:rPr lang="en-US" sz="1800"/>
              <a:t>, 2025).</a:t>
            </a:r>
            <a:endParaRPr lang="en-CH" sz="1800"/>
          </a:p>
          <a:p>
            <a:pPr lvl="1"/>
            <a:r>
              <a:rPr lang="en-US" sz="1800" b="1"/>
              <a:t>Peer navigators </a:t>
            </a:r>
            <a:r>
              <a:rPr lang="en-US" sz="1800"/>
              <a:t>can effectively reach street-involved youth in diverse regions (</a:t>
            </a:r>
            <a:r>
              <a:rPr lang="en-US" sz="1800">
                <a:hlinkClick r:id="rId5"/>
              </a:rPr>
              <a:t>Lee</a:t>
            </a:r>
            <a:r>
              <a:rPr lang="en-US" sz="1800"/>
              <a:t>, 2025).</a:t>
            </a:r>
            <a:endParaRPr lang="en-CH" sz="1800"/>
          </a:p>
          <a:p>
            <a:pPr lvl="1"/>
            <a:r>
              <a:rPr lang="en-US" sz="1800"/>
              <a:t>Engaged </a:t>
            </a:r>
            <a:r>
              <a:rPr lang="en-US" sz="1800" b="1"/>
              <a:t>client-provider relationships </a:t>
            </a:r>
            <a:r>
              <a:rPr lang="en-US" sz="1800"/>
              <a:t>mediate mental health-related quality of life (</a:t>
            </a:r>
            <a:r>
              <a:rPr lang="en-US" sz="1800">
                <a:hlinkClick r:id="rId6"/>
              </a:rPr>
              <a:t>Tseng</a:t>
            </a:r>
            <a:r>
              <a:rPr lang="en-US" sz="1800"/>
              <a:t>, 2025).</a:t>
            </a:r>
            <a:endParaRPr lang="en-CH" sz="1800"/>
          </a:p>
          <a:p>
            <a:pPr lvl="1"/>
            <a:r>
              <a:rPr lang="en-US" sz="1800" b="1"/>
              <a:t>Telemedicine and mHealth </a:t>
            </a:r>
            <a:r>
              <a:rPr lang="en-US" sz="1800"/>
              <a:t>platforms facilitate mental healthcare access in Africa (</a:t>
            </a:r>
            <a:r>
              <a:rPr lang="en-US" sz="1800" err="1">
                <a:hlinkClick r:id="rId7"/>
              </a:rPr>
              <a:t>Agbeyangi</a:t>
            </a:r>
            <a:r>
              <a:rPr lang="en-US" sz="1800"/>
              <a:t>, 2025).</a:t>
            </a:r>
          </a:p>
          <a:p>
            <a:pPr lvl="1"/>
            <a:r>
              <a:rPr lang="en-US" sz="1800" b="1"/>
              <a:t>Social support </a:t>
            </a:r>
            <a:r>
              <a:rPr lang="en-US" sz="1800"/>
              <a:t>mitigates negative effects of stigma and mental health symptoms (</a:t>
            </a:r>
            <a:r>
              <a:rPr lang="en-US" sz="1800">
                <a:hlinkClick r:id="rId8"/>
              </a:rPr>
              <a:t>Nguyen</a:t>
            </a:r>
            <a:r>
              <a:rPr lang="en-US" sz="1800"/>
              <a:t>, 2025).</a:t>
            </a:r>
          </a:p>
          <a:p>
            <a:pPr lvl="1"/>
            <a:endParaRPr lang="en-CH" sz="1800"/>
          </a:p>
          <a:p>
            <a:pPr lvl="1"/>
            <a:endParaRPr lang="en-US" sz="1800"/>
          </a:p>
          <a:p>
            <a:pPr lvl="1"/>
            <a:endParaRPr lang="en-CH" sz="1800"/>
          </a:p>
          <a:p>
            <a:pPr lvl="0"/>
            <a:endParaRPr lang="en-CH" sz="1800"/>
          </a:p>
        </p:txBody>
      </p:sp>
      <p:sp>
        <p:nvSpPr>
          <p:cNvPr id="6" name="TextBox 5">
            <a:extLst>
              <a:ext uri="{FF2B5EF4-FFF2-40B4-BE49-F238E27FC236}">
                <a16:creationId xmlns:a16="http://schemas.microsoft.com/office/drawing/2014/main" id="{FDFD813A-CCF9-1BE8-507E-A3E279AA1462}"/>
              </a:ext>
            </a:extLst>
          </p:cNvPr>
          <p:cNvSpPr txBox="1"/>
          <p:nvPr/>
        </p:nvSpPr>
        <p:spPr>
          <a:xfrm>
            <a:off x="8989255" y="72882"/>
            <a:ext cx="3024554" cy="830997"/>
          </a:xfrm>
          <a:prstGeom prst="rect">
            <a:avLst/>
          </a:prstGeom>
          <a:noFill/>
        </p:spPr>
        <p:txBody>
          <a:bodyPr wrap="square">
            <a:spAutoFit/>
          </a:bodyPr>
          <a:lstStyle/>
          <a:p>
            <a:pPr lvl="0" algn="r"/>
            <a:r>
              <a:rPr lang="en-US" sz="2400" b="1">
                <a:solidFill>
                  <a:schemeClr val="accent3"/>
                </a:solidFill>
              </a:rPr>
              <a:t>Selected recent evidence</a:t>
            </a:r>
            <a:endParaRPr lang="en-CH" sz="2400" b="1">
              <a:solidFill>
                <a:schemeClr val="accent3"/>
              </a:solidFill>
            </a:endParaRPr>
          </a:p>
        </p:txBody>
      </p:sp>
    </p:spTree>
    <p:extLst>
      <p:ext uri="{BB962C8B-B14F-4D97-AF65-F5344CB8AC3E}">
        <p14:creationId xmlns:p14="http://schemas.microsoft.com/office/powerpoint/2010/main" val="3490506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F2E04-E49E-BFE8-C61E-C03F5C4F77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979B9E-D2B7-2FD7-72D8-CCCE731FE379}"/>
              </a:ext>
            </a:extLst>
          </p:cNvPr>
          <p:cNvSpPr>
            <a:spLocks noGrp="1"/>
          </p:cNvSpPr>
          <p:nvPr>
            <p:ph type="title"/>
          </p:nvPr>
        </p:nvSpPr>
        <p:spPr>
          <a:xfrm>
            <a:off x="442913" y="1401624"/>
            <a:ext cx="11205136" cy="1260000"/>
          </a:xfrm>
        </p:spPr>
        <p:txBody>
          <a:bodyPr/>
          <a:lstStyle/>
          <a:p>
            <a:r>
              <a:rPr lang="en-US" sz="4000"/>
              <a:t>4. Structural healthcare system and other service delivery innovations</a:t>
            </a:r>
            <a:br>
              <a:rPr lang="en-US" sz="4000"/>
            </a:br>
            <a:br>
              <a:rPr lang="en-US" sz="4000"/>
            </a:br>
            <a:br>
              <a:rPr lang="en-US" sz="4000"/>
            </a:br>
            <a:br>
              <a:rPr lang="en-US" sz="4000"/>
            </a:br>
            <a:endParaRPr lang="en-CH" sz="4000"/>
          </a:p>
        </p:txBody>
      </p:sp>
      <p:sp>
        <p:nvSpPr>
          <p:cNvPr id="4" name="Content Placeholder 3">
            <a:extLst>
              <a:ext uri="{FF2B5EF4-FFF2-40B4-BE49-F238E27FC236}">
                <a16:creationId xmlns:a16="http://schemas.microsoft.com/office/drawing/2014/main" id="{DFCD785C-835C-1EEE-8460-CA4F67E8F3A6}"/>
              </a:ext>
            </a:extLst>
          </p:cNvPr>
          <p:cNvSpPr>
            <a:spLocks noGrp="1"/>
          </p:cNvSpPr>
          <p:nvPr>
            <p:ph idx="1"/>
          </p:nvPr>
        </p:nvSpPr>
        <p:spPr>
          <a:xfrm>
            <a:off x="442913" y="3193366"/>
            <a:ext cx="10276669" cy="2864534"/>
          </a:xfrm>
        </p:spPr>
        <p:txBody>
          <a:bodyPr/>
          <a:lstStyle/>
          <a:p>
            <a:pPr lvl="1"/>
            <a:r>
              <a:rPr lang="en-US" b="1"/>
              <a:t>Person-centred care and support systems </a:t>
            </a:r>
            <a:r>
              <a:rPr lang="en-US"/>
              <a:t>within healthcare services can improve mental health and HIV outcomes</a:t>
            </a:r>
            <a:r>
              <a:rPr lang="en-US" sz="2000"/>
              <a:t> (</a:t>
            </a:r>
            <a:r>
              <a:rPr lang="en-US" sz="2000">
                <a:hlinkClick r:id="rId3"/>
              </a:rPr>
              <a:t>Tseng</a:t>
            </a:r>
            <a:r>
              <a:rPr lang="en-US" sz="2000"/>
              <a:t>, 2025), (</a:t>
            </a:r>
            <a:r>
              <a:rPr lang="en-US" sz="2000">
                <a:hlinkClick r:id="rId4"/>
              </a:rPr>
              <a:t>Golub</a:t>
            </a:r>
            <a:r>
              <a:rPr lang="en-US" sz="2000"/>
              <a:t>, 2025), (</a:t>
            </a:r>
            <a:r>
              <a:rPr lang="en-US" sz="2000">
                <a:hlinkClick r:id="rId5"/>
              </a:rPr>
              <a:t>Jadwin-Cakmak</a:t>
            </a:r>
            <a:r>
              <a:rPr lang="en-US" sz="2000"/>
              <a:t>, 2025)</a:t>
            </a:r>
            <a:r>
              <a:rPr lang="en-US"/>
              <a:t>.</a:t>
            </a:r>
            <a:endParaRPr lang="en-CH"/>
          </a:p>
          <a:p>
            <a:pPr lvl="1"/>
            <a:r>
              <a:rPr lang="en-US"/>
              <a:t>HIV status is often unrecorded in </a:t>
            </a:r>
            <a:r>
              <a:rPr lang="en-US" b="1"/>
              <a:t>mental health records</a:t>
            </a:r>
            <a:r>
              <a:rPr lang="en-US"/>
              <a:t>, impeding coordinated care (</a:t>
            </a:r>
            <a:r>
              <a:rPr lang="en-US">
                <a:hlinkClick r:id="rId6"/>
              </a:rPr>
              <a:t>Heslin</a:t>
            </a:r>
            <a:r>
              <a:rPr lang="en-US"/>
              <a:t>, 2025).</a:t>
            </a:r>
          </a:p>
          <a:p>
            <a:pPr lvl="1"/>
            <a:r>
              <a:rPr lang="en-US" b="1"/>
              <a:t>Person-centred HIV prevention </a:t>
            </a:r>
            <a:r>
              <a:rPr lang="en-US"/>
              <a:t>increases uptake of HIV testing and </a:t>
            </a:r>
            <a:r>
              <a:rPr lang="en-US" err="1"/>
              <a:t>PrEP</a:t>
            </a:r>
            <a:r>
              <a:rPr lang="en-US"/>
              <a:t> </a:t>
            </a:r>
            <a:r>
              <a:rPr lang="en-US" sz="2000"/>
              <a:t>(</a:t>
            </a:r>
            <a:r>
              <a:rPr lang="en-US" sz="2000">
                <a:hlinkClick r:id="rId4"/>
              </a:rPr>
              <a:t>Golub</a:t>
            </a:r>
            <a:r>
              <a:rPr lang="en-US" sz="2000"/>
              <a:t>, 2025)</a:t>
            </a:r>
            <a:r>
              <a:rPr lang="en-US"/>
              <a:t>.</a:t>
            </a:r>
            <a:endParaRPr lang="en-CH"/>
          </a:p>
          <a:p>
            <a:pPr lvl="1"/>
            <a:r>
              <a:rPr lang="en-US" b="1"/>
              <a:t>Community-academic partnerships </a:t>
            </a:r>
            <a:r>
              <a:rPr lang="en-US"/>
              <a:t>enhance real-world implementation success (</a:t>
            </a:r>
            <a:r>
              <a:rPr lang="en-US">
                <a:hlinkClick r:id="rId4"/>
              </a:rPr>
              <a:t>Golub</a:t>
            </a:r>
            <a:r>
              <a:rPr lang="en-US"/>
              <a:t>, 2025).</a:t>
            </a:r>
            <a:endParaRPr lang="en-CH"/>
          </a:p>
          <a:p>
            <a:pPr lvl="1"/>
            <a:r>
              <a:rPr lang="en-US" b="1"/>
              <a:t>Digital platforms </a:t>
            </a:r>
            <a:r>
              <a:rPr lang="en-US"/>
              <a:t>enable HIV and mental healthcare service access despite provider shortages </a:t>
            </a:r>
            <a:r>
              <a:rPr lang="en-US" sz="2000"/>
              <a:t>(</a:t>
            </a:r>
            <a:r>
              <a:rPr lang="en-US" sz="2000" err="1">
                <a:hlinkClick r:id="rId7"/>
              </a:rPr>
              <a:t>Agbeyangi</a:t>
            </a:r>
            <a:r>
              <a:rPr lang="en-US" sz="2000"/>
              <a:t>, 2025)</a:t>
            </a:r>
            <a:r>
              <a:rPr lang="en-US"/>
              <a:t>.</a:t>
            </a:r>
            <a:endParaRPr lang="en-CH"/>
          </a:p>
        </p:txBody>
      </p:sp>
      <p:sp>
        <p:nvSpPr>
          <p:cNvPr id="5" name="TextBox 4">
            <a:extLst>
              <a:ext uri="{FF2B5EF4-FFF2-40B4-BE49-F238E27FC236}">
                <a16:creationId xmlns:a16="http://schemas.microsoft.com/office/drawing/2014/main" id="{6E2697B4-28EC-0F16-3ECF-00C1362CB68D}"/>
              </a:ext>
            </a:extLst>
          </p:cNvPr>
          <p:cNvSpPr txBox="1"/>
          <p:nvPr/>
        </p:nvSpPr>
        <p:spPr>
          <a:xfrm>
            <a:off x="8989255" y="72882"/>
            <a:ext cx="3024554" cy="830997"/>
          </a:xfrm>
          <a:prstGeom prst="rect">
            <a:avLst/>
          </a:prstGeom>
          <a:noFill/>
        </p:spPr>
        <p:txBody>
          <a:bodyPr wrap="square">
            <a:spAutoFit/>
          </a:bodyPr>
          <a:lstStyle/>
          <a:p>
            <a:pPr lvl="0" algn="r"/>
            <a:r>
              <a:rPr lang="en-US" sz="2400" b="1">
                <a:solidFill>
                  <a:schemeClr val="accent3"/>
                </a:solidFill>
              </a:rPr>
              <a:t>Selected recent evidence</a:t>
            </a:r>
            <a:endParaRPr lang="en-CH" sz="2400" b="1">
              <a:solidFill>
                <a:schemeClr val="accent3"/>
              </a:solidFill>
            </a:endParaRPr>
          </a:p>
        </p:txBody>
      </p:sp>
    </p:spTree>
    <p:extLst>
      <p:ext uri="{BB962C8B-B14F-4D97-AF65-F5344CB8AC3E}">
        <p14:creationId xmlns:p14="http://schemas.microsoft.com/office/powerpoint/2010/main" val="2486033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41C9DE-FB05-B048-CE01-1A8A705A507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2C469F-BD78-BCB1-2C6B-2497BAC79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3238B4BE-D30F-8865-8D45-C1A5D50C3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0" y="0"/>
            <a:ext cx="9143998"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FCBF1307-4378-7CE2-552A-2B5645F9E2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000" y="-4"/>
            <a:ext cx="9144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E373D04A-DD89-897C-8102-5F3C2179E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4041" y="-1133192"/>
            <a:ext cx="6858001" cy="9124385"/>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24D11595-A1E0-4C84-6647-EB5661E0A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5073" y="0"/>
            <a:ext cx="4572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CA13C6C1-42B1-46BC-C80F-5AF457315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3998" y="-3"/>
            <a:ext cx="9137153"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38B0AB65-A428-D069-4785-0C8F1A8EB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4784" y="4049"/>
            <a:ext cx="7662432"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97DDFFA-C831-E7C0-F059-498B4D0E0ED4}"/>
              </a:ext>
            </a:extLst>
          </p:cNvPr>
          <p:cNvSpPr>
            <a:spLocks noGrp="1"/>
          </p:cNvSpPr>
          <p:nvPr>
            <p:ph type="ctrTitle"/>
          </p:nvPr>
        </p:nvSpPr>
        <p:spPr>
          <a:xfrm>
            <a:off x="2164322" y="1030406"/>
            <a:ext cx="7662431" cy="3081242"/>
          </a:xfrm>
        </p:spPr>
        <p:txBody>
          <a:bodyPr anchor="ctr">
            <a:normAutofit/>
          </a:bodyPr>
          <a:lstStyle/>
          <a:p>
            <a:pPr>
              <a:lnSpc>
                <a:spcPct val="90000"/>
              </a:lnSpc>
            </a:pPr>
            <a:r>
              <a:rPr lang="en-US" sz="3300">
                <a:solidFill>
                  <a:srgbClr val="FFFFFF"/>
                </a:solidFill>
              </a:rPr>
              <a:t>Evaluating the Effectiveness of the Friendship Bench Intervention and Proposed Implementation Methodology for People Living with HIV in Displaced Rural Communities in Nigeria</a:t>
            </a:r>
          </a:p>
        </p:txBody>
      </p:sp>
      <p:sp>
        <p:nvSpPr>
          <p:cNvPr id="3" name="Subtitle 2">
            <a:extLst>
              <a:ext uri="{FF2B5EF4-FFF2-40B4-BE49-F238E27FC236}">
                <a16:creationId xmlns:a16="http://schemas.microsoft.com/office/drawing/2014/main" id="{ECC3C076-C147-BA19-33F8-C15B027E7BA7}"/>
              </a:ext>
            </a:extLst>
          </p:cNvPr>
          <p:cNvSpPr>
            <a:spLocks noGrp="1"/>
          </p:cNvSpPr>
          <p:nvPr>
            <p:ph type="subTitle" idx="1"/>
          </p:nvPr>
        </p:nvSpPr>
        <p:spPr>
          <a:xfrm>
            <a:off x="2693958" y="5171093"/>
            <a:ext cx="6808971" cy="860620"/>
          </a:xfrm>
        </p:spPr>
        <p:txBody>
          <a:bodyPr anchor="ctr">
            <a:normAutofit/>
          </a:bodyPr>
          <a:lstStyle/>
          <a:p>
            <a:r>
              <a:rPr lang="en-US">
                <a:solidFill>
                  <a:srgbClr val="FFFFFF"/>
                </a:solidFill>
              </a:rPr>
              <a:t>Presenter: Atenchong Ngwibete</a:t>
            </a:r>
          </a:p>
        </p:txBody>
      </p:sp>
    </p:spTree>
    <p:extLst>
      <p:ext uri="{BB962C8B-B14F-4D97-AF65-F5344CB8AC3E}">
        <p14:creationId xmlns:p14="http://schemas.microsoft.com/office/powerpoint/2010/main" val="3622257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AE8709-F1C3-59AF-F465-B2EBFA7697E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B86082-0AAA-47FA-3F78-63FF90FEF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F6683BD-08E2-E4E9-6BC1-E71CC9BDA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FD30BD53-D499-2CBA-E501-796051AC26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F9978C0B-EBC5-D50E-39E3-88D1D541D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DD850A0D-C8EC-111E-4E2B-D07991727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3D16C94-DC0E-3FAA-CEA9-20DEB0FDFDA2}"/>
              </a:ext>
            </a:extLst>
          </p:cNvPr>
          <p:cNvSpPr>
            <a:spLocks noGrp="1"/>
          </p:cNvSpPr>
          <p:nvPr>
            <p:ph type="title"/>
          </p:nvPr>
        </p:nvSpPr>
        <p:spPr>
          <a:xfrm>
            <a:off x="2552700" y="294539"/>
            <a:ext cx="7421963" cy="1033669"/>
          </a:xfrm>
        </p:spPr>
        <p:txBody>
          <a:bodyPr>
            <a:normAutofit/>
          </a:bodyPr>
          <a:lstStyle/>
          <a:p>
            <a:r>
              <a:rPr lang="en-US" sz="3200">
                <a:solidFill>
                  <a:srgbClr val="FFFFFF"/>
                </a:solidFill>
              </a:rPr>
              <a:t>Introduction</a:t>
            </a:r>
          </a:p>
        </p:txBody>
      </p:sp>
      <p:sp>
        <p:nvSpPr>
          <p:cNvPr id="3" name="Content Placeholder 2">
            <a:extLst>
              <a:ext uri="{FF2B5EF4-FFF2-40B4-BE49-F238E27FC236}">
                <a16:creationId xmlns:a16="http://schemas.microsoft.com/office/drawing/2014/main" id="{7B98C328-8F29-4807-077C-992BF020384F}"/>
              </a:ext>
            </a:extLst>
          </p:cNvPr>
          <p:cNvSpPr>
            <a:spLocks noGrp="1"/>
          </p:cNvSpPr>
          <p:nvPr>
            <p:ph idx="1"/>
          </p:nvPr>
        </p:nvSpPr>
        <p:spPr>
          <a:xfrm>
            <a:off x="1868513" y="1891970"/>
            <a:ext cx="8461159" cy="4380815"/>
          </a:xfrm>
        </p:spPr>
        <p:txBody>
          <a:bodyPr anchor="ctr">
            <a:normAutofit lnSpcReduction="10000"/>
          </a:bodyPr>
          <a:lstStyle/>
          <a:p>
            <a:r>
              <a:rPr lang="en-US" sz="2000"/>
              <a:t>The Friendship Bench (FB) is an evidence-based psychological intervention developed by Dr Dixon Chibanda in Zimbabwe in 2006.</a:t>
            </a:r>
          </a:p>
          <a:p>
            <a:r>
              <a:rPr lang="en-US" sz="2000"/>
              <a:t> It addresses unmet mental health needs, with over 13% of Zimbabweans experiencing mental health issues and a suicide rate twice the regional average.</a:t>
            </a:r>
          </a:p>
          <a:p>
            <a:r>
              <a:rPr lang="en-US" sz="2000"/>
              <a:t>Developed to address common mental heath conditions such as depression and anxiety. </a:t>
            </a:r>
          </a:p>
          <a:p>
            <a:r>
              <a:rPr lang="en-US" sz="2000"/>
              <a:t>FB uses trained lay health workers (LHWs) to deliver problem-solving therapy.</a:t>
            </a:r>
          </a:p>
          <a:p>
            <a:r>
              <a:rPr lang="en-US" sz="2000" b="1"/>
              <a:t>Objectives:</a:t>
            </a:r>
          </a:p>
          <a:p>
            <a:pPr marL="0" indent="0">
              <a:buNone/>
            </a:pPr>
            <a:r>
              <a:rPr lang="en-US" sz="2000"/>
              <a:t>	- Integrate mental healthcare in communities</a:t>
            </a:r>
          </a:p>
          <a:p>
            <a:pPr marL="0" indent="0">
              <a:buNone/>
            </a:pPr>
            <a:r>
              <a:rPr lang="en-US" sz="2000"/>
              <a:t>	- Reduce stigma and improve access</a:t>
            </a:r>
          </a:p>
          <a:p>
            <a:pPr marL="0" indent="0">
              <a:buNone/>
            </a:pPr>
            <a:r>
              <a:rPr lang="en-US" sz="2000"/>
              <a:t>	- Provide culturally appropriate care</a:t>
            </a:r>
          </a:p>
        </p:txBody>
      </p:sp>
    </p:spTree>
    <p:extLst>
      <p:ext uri="{BB962C8B-B14F-4D97-AF65-F5344CB8AC3E}">
        <p14:creationId xmlns:p14="http://schemas.microsoft.com/office/powerpoint/2010/main" val="2057728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2CF4BD-477F-C7B4-789E-A796296BCC4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6FD4BD7-6863-398E-1308-DA1C17BC3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03E4FDCB-7CE3-5CC6-3C2D-E2AD69183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97C571AB-A952-AA56-9E7B-505635DB3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06C864AD-074A-E223-A5DD-8F47141A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5AD7419F-5418-EA9E-EF23-C1990B4D8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E80446AC-E564-62FF-72B2-9A139D93AA61}"/>
              </a:ext>
            </a:extLst>
          </p:cNvPr>
          <p:cNvSpPr>
            <a:spLocks noGrp="1"/>
          </p:cNvSpPr>
          <p:nvPr>
            <p:ph type="title"/>
          </p:nvPr>
        </p:nvSpPr>
        <p:spPr>
          <a:xfrm>
            <a:off x="2552700" y="294539"/>
            <a:ext cx="7421963" cy="1033669"/>
          </a:xfrm>
        </p:spPr>
        <p:txBody>
          <a:bodyPr>
            <a:normAutofit/>
          </a:bodyPr>
          <a:lstStyle/>
          <a:p>
            <a:r>
              <a:rPr lang="en-US" sz="3200">
                <a:solidFill>
                  <a:srgbClr val="FFFFFF"/>
                </a:solidFill>
              </a:rPr>
              <a:t>Essential Elements of the Friendship Bench</a:t>
            </a:r>
          </a:p>
        </p:txBody>
      </p:sp>
      <p:sp>
        <p:nvSpPr>
          <p:cNvPr id="3" name="Content Placeholder 2">
            <a:extLst>
              <a:ext uri="{FF2B5EF4-FFF2-40B4-BE49-F238E27FC236}">
                <a16:creationId xmlns:a16="http://schemas.microsoft.com/office/drawing/2014/main" id="{BEDCE5CA-DD36-5472-2AE7-6E90C7C20CAA}"/>
              </a:ext>
            </a:extLst>
          </p:cNvPr>
          <p:cNvSpPr>
            <a:spLocks noGrp="1"/>
          </p:cNvSpPr>
          <p:nvPr>
            <p:ph idx="1"/>
          </p:nvPr>
        </p:nvSpPr>
        <p:spPr>
          <a:xfrm>
            <a:off x="1868513" y="1773937"/>
            <a:ext cx="8305711" cy="4227619"/>
          </a:xfrm>
        </p:spPr>
        <p:txBody>
          <a:bodyPr anchor="ctr">
            <a:noAutofit/>
          </a:bodyPr>
          <a:lstStyle/>
          <a:p>
            <a:pPr marL="0" indent="0">
              <a:buNone/>
            </a:pPr>
            <a:r>
              <a:rPr lang="en-US" sz="2000"/>
              <a:t>1. Problem-Solving Therapy (PST):</a:t>
            </a:r>
          </a:p>
          <a:p>
            <a:r>
              <a:rPr lang="en-US" sz="2000"/>
              <a:t>Individual sessions with LHWs</a:t>
            </a:r>
          </a:p>
          <a:p>
            <a:r>
              <a:rPr lang="en-US" sz="2000"/>
              <a:t>Focus on solvable problems and SMART goals</a:t>
            </a:r>
          </a:p>
          <a:p>
            <a:r>
              <a:rPr lang="en-US" sz="2000"/>
              <a:t> Culturally grounded terms: '</a:t>
            </a:r>
            <a:r>
              <a:rPr lang="en-US" sz="2000" err="1"/>
              <a:t>Kufungisisa</a:t>
            </a:r>
            <a:r>
              <a:rPr lang="en-US" sz="2000"/>
              <a:t>' (thinking too much), '</a:t>
            </a:r>
            <a:r>
              <a:rPr lang="en-US" sz="2000" err="1"/>
              <a:t>Mwoyo</a:t>
            </a:r>
            <a:r>
              <a:rPr lang="en-US" sz="2000"/>
              <a:t> </a:t>
            </a:r>
            <a:r>
              <a:rPr lang="en-US" sz="2000" err="1"/>
              <a:t>unorwadza</a:t>
            </a:r>
            <a:r>
              <a:rPr lang="en-US" sz="2000"/>
              <a:t>' (heavy heart)</a:t>
            </a:r>
          </a:p>
          <a:p>
            <a:pPr marL="0" indent="0">
              <a:buNone/>
            </a:pPr>
            <a:r>
              <a:rPr lang="en-US" sz="2000"/>
              <a:t>2. Tiered Support Structure: LHWs supervised by mental health professionals</a:t>
            </a:r>
          </a:p>
          <a:p>
            <a:pPr marL="0" indent="0">
              <a:buNone/>
            </a:pPr>
            <a:endParaRPr lang="en-US" sz="2000"/>
          </a:p>
          <a:p>
            <a:pPr marL="0" indent="0">
              <a:buNone/>
            </a:pPr>
            <a:r>
              <a:rPr lang="en-US" sz="2000"/>
              <a:t>3. Support including weekly text: Weekly encouragement</a:t>
            </a:r>
          </a:p>
          <a:p>
            <a:pPr marL="0" indent="0">
              <a:buNone/>
            </a:pPr>
            <a:endParaRPr lang="en-US" sz="2000"/>
          </a:p>
          <a:p>
            <a:pPr marL="0" indent="0">
              <a:buNone/>
            </a:pPr>
            <a:r>
              <a:rPr lang="en-US" sz="2000"/>
              <a:t>4. Group Sessions (Circle </a:t>
            </a:r>
            <a:r>
              <a:rPr lang="en-US" sz="2000" err="1"/>
              <a:t>Kubatana</a:t>
            </a:r>
            <a:r>
              <a:rPr lang="en-US" sz="2000"/>
              <a:t> Tose): Peer support and income-generating activities</a:t>
            </a:r>
          </a:p>
        </p:txBody>
      </p:sp>
    </p:spTree>
    <p:extLst>
      <p:ext uri="{BB962C8B-B14F-4D97-AF65-F5344CB8AC3E}">
        <p14:creationId xmlns:p14="http://schemas.microsoft.com/office/powerpoint/2010/main" val="44609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60BA1F-FFC2-1FDF-3BAF-6CFDCAF2B418}"/>
            </a:ext>
          </a:extLst>
        </p:cNvPr>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388BC9C6-C0CC-6F63-7E4D-8DF6E23E06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27136A25-EE2F-0CE2-5A4F-BADFD3C3C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2" y="1"/>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E3F3D161-73F3-BE9F-99D2-369E4ABB9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586114" y="1"/>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18A441E3-EC46-F34C-1AD6-4B96D0F58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7"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7B56B6B-5CEA-829D-BEC3-461DF510CF11}"/>
              </a:ext>
            </a:extLst>
          </p:cNvPr>
          <p:cNvSpPr>
            <a:spLocks noGrp="1"/>
          </p:cNvSpPr>
          <p:nvPr>
            <p:ph type="title"/>
          </p:nvPr>
        </p:nvSpPr>
        <p:spPr>
          <a:xfrm>
            <a:off x="2561674" y="348865"/>
            <a:ext cx="7288583" cy="1576446"/>
          </a:xfrm>
        </p:spPr>
        <p:txBody>
          <a:bodyPr anchor="ctr">
            <a:normAutofit/>
          </a:bodyPr>
          <a:lstStyle/>
          <a:p>
            <a:r>
              <a:rPr lang="en-US" sz="3500">
                <a:solidFill>
                  <a:srgbClr val="FFFFFF"/>
                </a:solidFill>
              </a:rPr>
              <a:t>The </a:t>
            </a:r>
            <a:r>
              <a:rPr lang="en-US" sz="3200">
                <a:solidFill>
                  <a:srgbClr val="FFFFFF"/>
                </a:solidFill>
              </a:rPr>
              <a:t>Friendship</a:t>
            </a:r>
            <a:r>
              <a:rPr lang="en-US" sz="3500">
                <a:solidFill>
                  <a:srgbClr val="FFFFFF"/>
                </a:solidFill>
              </a:rPr>
              <a:t> Bench Process</a:t>
            </a:r>
          </a:p>
        </p:txBody>
      </p:sp>
      <p:graphicFrame>
        <p:nvGraphicFramePr>
          <p:cNvPr id="5" name="Content Placeholder 2">
            <a:extLst>
              <a:ext uri="{FF2B5EF4-FFF2-40B4-BE49-F238E27FC236}">
                <a16:creationId xmlns:a16="http://schemas.microsoft.com/office/drawing/2014/main" id="{0747E166-C7CA-E29F-B21F-44F92DD5B966}"/>
              </a:ext>
            </a:extLst>
          </p:cNvPr>
          <p:cNvGraphicFramePr>
            <a:graphicFrameLocks noGrp="1"/>
          </p:cNvGraphicFramePr>
          <p:nvPr>
            <p:ph idx="1"/>
          </p:nvPr>
        </p:nvGraphicFramePr>
        <p:xfrm>
          <a:off x="1998064" y="1963326"/>
          <a:ext cx="8195871"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645CBA8-A8DA-E92A-2B59-1F03C78847B2}"/>
              </a:ext>
            </a:extLst>
          </p:cNvPr>
          <p:cNvSpPr txBox="1"/>
          <p:nvPr/>
        </p:nvSpPr>
        <p:spPr>
          <a:xfrm>
            <a:off x="1647647" y="6120719"/>
            <a:ext cx="87881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1. SSQ: </a:t>
            </a:r>
            <a:r>
              <a:rPr kumimoji="0" lang="en-US" sz="1800" b="0" i="0" u="none" strike="noStrike" kern="1200" cap="none" spc="0" normalizeH="0" baseline="0" noProof="0">
                <a:ln>
                  <a:noFill/>
                </a:ln>
                <a:solidFill>
                  <a:prstClr val="black"/>
                </a:solidFill>
                <a:effectLst/>
                <a:uLnTx/>
                <a:uFillTx/>
                <a:latin typeface="Calibri"/>
                <a:ea typeface="+mn-ea"/>
                <a:cs typeface="+mn-cs"/>
                <a:hlinkClick r:id="rId8"/>
              </a:rPr>
              <a:t>Shona Symptoms Questionnaire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2. PHQ-9: </a:t>
            </a:r>
            <a:r>
              <a:rPr kumimoji="0" lang="en-US" sz="1800" b="0" i="0" u="none" strike="noStrike" kern="1200" cap="none" spc="0" normalizeH="0" baseline="0" noProof="0">
                <a:ln>
                  <a:noFill/>
                </a:ln>
                <a:solidFill>
                  <a:prstClr val="black"/>
                </a:solidFill>
                <a:effectLst/>
                <a:uLnTx/>
                <a:uFillTx/>
                <a:latin typeface="Calibri"/>
                <a:ea typeface="+mn-ea"/>
                <a:cs typeface="+mn-cs"/>
                <a:hlinkClick r:id="rId9"/>
              </a:rPr>
              <a:t>Patient Health Questionnaire-9 </a:t>
            </a:r>
            <a:r>
              <a:rPr kumimoji="0" lang="en-US" sz="1800" b="0" i="0" u="none" strike="noStrike" kern="1200" cap="none" spc="0" normalizeH="0" baseline="0" noProof="0">
                <a:ln>
                  <a:noFill/>
                </a:ln>
                <a:solidFill>
                  <a:prstClr val="black"/>
                </a:solidFill>
                <a:effectLst/>
                <a:uLnTx/>
                <a:uFillTx/>
                <a:latin typeface="Calibri"/>
                <a:ea typeface="+mn-ea"/>
                <a:cs typeface="+mn-cs"/>
              </a:rPr>
              <a:t>is a tool used to screen for depression and anxiety</a:t>
            </a:r>
            <a:endParaRPr kumimoji="0" lang="en-CH"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8960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E111B-459A-1F60-7047-67E9B323A6F2}"/>
              </a:ext>
            </a:extLst>
          </p:cNvPr>
          <p:cNvSpPr>
            <a:spLocks noGrp="1"/>
          </p:cNvSpPr>
          <p:nvPr>
            <p:ph type="title"/>
          </p:nvPr>
        </p:nvSpPr>
        <p:spPr/>
        <p:txBody>
          <a:bodyPr/>
          <a:lstStyle/>
          <a:p>
            <a:r>
              <a:rPr lang="en-US"/>
              <a:t>IAS Person-Centred Care </a:t>
            </a:r>
            <a:r>
              <a:rPr lang="en-US" err="1"/>
              <a:t>programme</a:t>
            </a:r>
            <a:endParaRPr lang="en-CH"/>
          </a:p>
        </p:txBody>
      </p:sp>
      <p:sp>
        <p:nvSpPr>
          <p:cNvPr id="3" name="Text Placeholder 2">
            <a:extLst>
              <a:ext uri="{FF2B5EF4-FFF2-40B4-BE49-F238E27FC236}">
                <a16:creationId xmlns:a16="http://schemas.microsoft.com/office/drawing/2014/main" id="{C008197D-349A-20EE-0A0A-988923BB6527}"/>
              </a:ext>
            </a:extLst>
          </p:cNvPr>
          <p:cNvSpPr>
            <a:spLocks noGrp="1"/>
          </p:cNvSpPr>
          <p:nvPr>
            <p:ph type="body" sz="quarter" idx="11"/>
          </p:nvPr>
        </p:nvSpPr>
        <p:spPr>
          <a:xfrm>
            <a:off x="442912" y="2913681"/>
            <a:ext cx="6192837" cy="3735092"/>
          </a:xfrm>
        </p:spPr>
        <p:txBody>
          <a:bodyPr/>
          <a:lstStyle/>
          <a:p>
            <a:pPr marL="457200" indent="-457200">
              <a:spcAft>
                <a:spcPts val="2400"/>
              </a:spcAft>
              <a:buFont typeface="Courier New" panose="02070309020205020404" pitchFamily="49" charset="0"/>
              <a:buChar char="o"/>
            </a:pPr>
            <a:r>
              <a:rPr lang="en-US" sz="2400"/>
              <a:t>Prioritizes integrated, inclusive and responsive healthcare services</a:t>
            </a:r>
          </a:p>
          <a:p>
            <a:pPr marL="457200" indent="-457200">
              <a:spcAft>
                <a:spcPts val="2400"/>
              </a:spcAft>
              <a:buFont typeface="Courier New" panose="02070309020205020404" pitchFamily="49" charset="0"/>
              <a:buChar char="o"/>
            </a:pPr>
            <a:r>
              <a:rPr lang="en-US" sz="2400"/>
              <a:t>Focuses on changing needs, priorities and preferences of each person living with or affected by HIV</a:t>
            </a:r>
          </a:p>
          <a:p>
            <a:pPr marL="457200" indent="-457200">
              <a:spcAft>
                <a:spcPts val="2400"/>
              </a:spcAft>
              <a:buFont typeface="Courier New" panose="02070309020205020404" pitchFamily="49" charset="0"/>
              <a:buChar char="o"/>
            </a:pPr>
            <a:r>
              <a:rPr lang="en-US" sz="2400"/>
              <a:t>Empowers clients and is shaped by the many aspects of people’s intersectional identities </a:t>
            </a:r>
            <a:endParaRPr lang="en-CH" sz="2400"/>
          </a:p>
        </p:txBody>
      </p:sp>
      <p:pic>
        <p:nvPicPr>
          <p:cNvPr id="5" name="Picture Placeholder 4">
            <a:extLst>
              <a:ext uri="{FF2B5EF4-FFF2-40B4-BE49-F238E27FC236}">
                <a16:creationId xmlns:a16="http://schemas.microsoft.com/office/drawing/2014/main" id="{A7888F54-6D6C-CD10-BB4C-C491315693AF}"/>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208238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C8D258-4040-5796-1BDD-D36068240EF6}"/>
            </a:ext>
          </a:extLst>
        </p:cNvPr>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3FBC7C63-E9A7-2A13-ABE5-27B36A19E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A4715AF0-46B1-CE39-2C15-22534532D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2" y="1"/>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E584C3A2-D9CF-C9C2-D30C-7E23DD655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586114" y="1"/>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0C6DF205-197E-3005-A4AE-A78885DD1E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7"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BC690B9-01CD-0A10-A206-24F1031590A9}"/>
              </a:ext>
            </a:extLst>
          </p:cNvPr>
          <p:cNvSpPr>
            <a:spLocks noGrp="1"/>
          </p:cNvSpPr>
          <p:nvPr>
            <p:ph type="title"/>
          </p:nvPr>
        </p:nvSpPr>
        <p:spPr>
          <a:xfrm>
            <a:off x="2561674" y="348865"/>
            <a:ext cx="7288583" cy="1576446"/>
          </a:xfrm>
        </p:spPr>
        <p:txBody>
          <a:bodyPr anchor="ctr">
            <a:normAutofit/>
          </a:bodyPr>
          <a:lstStyle/>
          <a:p>
            <a:r>
              <a:rPr lang="en-US" sz="3200">
                <a:solidFill>
                  <a:srgbClr val="FFFFFF"/>
                </a:solidFill>
              </a:rPr>
              <a:t>Therapeutic and Community Activities</a:t>
            </a:r>
          </a:p>
        </p:txBody>
      </p:sp>
      <p:graphicFrame>
        <p:nvGraphicFramePr>
          <p:cNvPr id="5" name="Content Placeholder 2">
            <a:extLst>
              <a:ext uri="{FF2B5EF4-FFF2-40B4-BE49-F238E27FC236}">
                <a16:creationId xmlns:a16="http://schemas.microsoft.com/office/drawing/2014/main" id="{87D13403-842E-5BC2-2944-B4C9B0E09C69}"/>
              </a:ext>
            </a:extLst>
          </p:cNvPr>
          <p:cNvGraphicFramePr>
            <a:graphicFrameLocks noGrp="1"/>
          </p:cNvGraphicFramePr>
          <p:nvPr>
            <p:ph idx="1"/>
          </p:nvPr>
        </p:nvGraphicFramePr>
        <p:xfrm>
          <a:off x="2007043" y="2615980"/>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5394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C4C944-7BB3-5982-9FEE-C0281B3D70FE}"/>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3BE5156E-6747-8350-D840-E70654E5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E31528CD-25E0-57DF-87B1-75910D73B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72FCAFA-71AC-E219-92E0-48FD44BC9C71}"/>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defTabSz="914400">
              <a:lnSpc>
                <a:spcPct val="90000"/>
              </a:lnSpc>
            </a:pPr>
            <a:r>
              <a:rPr lang="en-US" sz="2500">
                <a:solidFill>
                  <a:schemeClr val="tx1">
                    <a:lumMod val="85000"/>
                    <a:lumOff val="15000"/>
                  </a:schemeClr>
                </a:solidFill>
              </a:rPr>
              <a:t>Mini review of Evidence on the effectiveness of friendship benches </a:t>
            </a:r>
          </a:p>
        </p:txBody>
      </p:sp>
      <p:sp>
        <p:nvSpPr>
          <p:cNvPr id="5" name="TextBox 4">
            <a:extLst>
              <a:ext uri="{FF2B5EF4-FFF2-40B4-BE49-F238E27FC236}">
                <a16:creationId xmlns:a16="http://schemas.microsoft.com/office/drawing/2014/main" id="{6EE733E8-3BE9-01FA-0032-7FB217CE5168}"/>
              </a:ext>
            </a:extLst>
          </p:cNvPr>
          <p:cNvSpPr txBox="1"/>
          <p:nvPr/>
        </p:nvSpPr>
        <p:spPr>
          <a:xfrm>
            <a:off x="2426447" y="6019391"/>
            <a:ext cx="7315199" cy="365125"/>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Calibri"/>
                <a:ea typeface="+mn-ea"/>
                <a:cs typeface="+mn-cs"/>
              </a:rPr>
              <a:t>Photo Credit: The Friendship Bench Zimbabwe</a:t>
            </a:r>
          </a:p>
        </p:txBody>
      </p:sp>
      <p:pic>
        <p:nvPicPr>
          <p:cNvPr id="3" name="Picture 2" descr="A person talking to another person&#10;&#10;AI-generated content may be incorrect.">
            <a:extLst>
              <a:ext uri="{FF2B5EF4-FFF2-40B4-BE49-F238E27FC236}">
                <a16:creationId xmlns:a16="http://schemas.microsoft.com/office/drawing/2014/main" id="{40EAF501-2994-329B-F889-524AC1C0F96A}"/>
              </a:ext>
            </a:extLst>
          </p:cNvPr>
          <p:cNvPicPr>
            <a:picLocks noChangeAspect="1"/>
          </p:cNvPicPr>
          <p:nvPr/>
        </p:nvPicPr>
        <p:blipFill>
          <a:blip r:embed="rId3"/>
          <a:srcRect b="14166"/>
          <a:stretch>
            <a:fillRect/>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3995907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92B72-52EE-9023-9D8F-04859FABF409}"/>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9B4D158-12E4-6A7B-FF95-9EC5CD889E49}"/>
              </a:ext>
            </a:extLst>
          </p:cNvPr>
          <p:cNvGraphicFramePr>
            <a:graphicFrameLocks noGrp="1"/>
          </p:cNvGraphicFramePr>
          <p:nvPr>
            <p:ph idx="1"/>
          </p:nvPr>
        </p:nvGraphicFramePr>
        <p:xfrm>
          <a:off x="1675639" y="120316"/>
          <a:ext cx="8840725" cy="6280486"/>
        </p:xfrm>
        <a:graphic>
          <a:graphicData uri="http://schemas.openxmlformats.org/drawingml/2006/table">
            <a:tbl>
              <a:tblPr firstRow="1" firstCol="1" bandRow="1">
                <a:tableStyleId>{5C22544A-7EE6-4342-B048-85BDC9FD1C3A}</a:tableStyleId>
              </a:tblPr>
              <a:tblGrid>
                <a:gridCol w="1818355">
                  <a:extLst>
                    <a:ext uri="{9D8B030D-6E8A-4147-A177-3AD203B41FA5}">
                      <a16:colId xmlns:a16="http://schemas.microsoft.com/office/drawing/2014/main" val="3334904385"/>
                    </a:ext>
                  </a:extLst>
                </a:gridCol>
                <a:gridCol w="537356">
                  <a:extLst>
                    <a:ext uri="{9D8B030D-6E8A-4147-A177-3AD203B41FA5}">
                      <a16:colId xmlns:a16="http://schemas.microsoft.com/office/drawing/2014/main" val="2602623913"/>
                    </a:ext>
                  </a:extLst>
                </a:gridCol>
                <a:gridCol w="1122121">
                  <a:extLst>
                    <a:ext uri="{9D8B030D-6E8A-4147-A177-3AD203B41FA5}">
                      <a16:colId xmlns:a16="http://schemas.microsoft.com/office/drawing/2014/main" val="1559915741"/>
                    </a:ext>
                  </a:extLst>
                </a:gridCol>
                <a:gridCol w="1597721">
                  <a:extLst>
                    <a:ext uri="{9D8B030D-6E8A-4147-A177-3AD203B41FA5}">
                      <a16:colId xmlns:a16="http://schemas.microsoft.com/office/drawing/2014/main" val="2982847897"/>
                    </a:ext>
                  </a:extLst>
                </a:gridCol>
                <a:gridCol w="3765172">
                  <a:extLst>
                    <a:ext uri="{9D8B030D-6E8A-4147-A177-3AD203B41FA5}">
                      <a16:colId xmlns:a16="http://schemas.microsoft.com/office/drawing/2014/main" val="426125826"/>
                    </a:ext>
                  </a:extLst>
                </a:gridCol>
              </a:tblGrid>
              <a:tr h="296855">
                <a:tc>
                  <a:txBody>
                    <a:bodyPr/>
                    <a:lstStyle/>
                    <a:p>
                      <a:pPr marL="0" marR="0" algn="ctr">
                        <a:lnSpc>
                          <a:spcPct val="115000"/>
                        </a:lnSpc>
                        <a:spcAft>
                          <a:spcPts val="800"/>
                        </a:spcAft>
                        <a:buNone/>
                      </a:pPr>
                      <a:r>
                        <a:rPr lang="en-US" sz="900" kern="0">
                          <a:effectLst/>
                        </a:rPr>
                        <a:t>Title</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tc>
                  <a:txBody>
                    <a:bodyPr/>
                    <a:lstStyle/>
                    <a:p>
                      <a:pPr marL="0" marR="0" algn="ctr">
                        <a:lnSpc>
                          <a:spcPct val="115000"/>
                        </a:lnSpc>
                        <a:spcAft>
                          <a:spcPts val="800"/>
                        </a:spcAft>
                        <a:buNone/>
                      </a:pPr>
                      <a:r>
                        <a:rPr lang="en-US" sz="900" kern="0">
                          <a:effectLst/>
                        </a:rPr>
                        <a:t>Country</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tc>
                  <a:txBody>
                    <a:bodyPr/>
                    <a:lstStyle/>
                    <a:p>
                      <a:pPr marL="0" marR="0" algn="ctr">
                        <a:lnSpc>
                          <a:spcPct val="115000"/>
                        </a:lnSpc>
                        <a:spcAft>
                          <a:spcPts val="800"/>
                        </a:spcAft>
                        <a:buNone/>
                      </a:pPr>
                      <a:r>
                        <a:rPr lang="en-US" sz="900" kern="0">
                          <a:effectLst/>
                        </a:rPr>
                        <a:t>Population</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tc>
                  <a:txBody>
                    <a:bodyPr/>
                    <a:lstStyle/>
                    <a:p>
                      <a:pPr marL="0" marR="0" algn="ctr">
                        <a:lnSpc>
                          <a:spcPct val="115000"/>
                        </a:lnSpc>
                        <a:spcAft>
                          <a:spcPts val="800"/>
                        </a:spcAft>
                        <a:buNone/>
                      </a:pPr>
                      <a:r>
                        <a:rPr lang="en-US" sz="900" kern="0">
                          <a:effectLst/>
                        </a:rPr>
                        <a:t>Methodology</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tc>
                  <a:txBody>
                    <a:bodyPr/>
                    <a:lstStyle/>
                    <a:p>
                      <a:pPr marL="0" marR="0" algn="ctr">
                        <a:lnSpc>
                          <a:spcPct val="115000"/>
                        </a:lnSpc>
                        <a:spcAft>
                          <a:spcPts val="800"/>
                        </a:spcAft>
                        <a:buNone/>
                      </a:pPr>
                      <a:r>
                        <a:rPr lang="en-US" sz="900" kern="0">
                          <a:effectLst/>
                        </a:rPr>
                        <a:t>Key Findings</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extLst>
                  <a:ext uri="{0D108BD9-81ED-4DB2-BD59-A6C34878D82A}">
                    <a16:rowId xmlns:a16="http://schemas.microsoft.com/office/drawing/2014/main" val="1457000467"/>
                  </a:ext>
                </a:extLst>
              </a:tr>
              <a:tr h="1529315">
                <a:tc>
                  <a:txBody>
                    <a:bodyPr/>
                    <a:lstStyle/>
                    <a:p>
                      <a:pPr marL="0" marR="0">
                        <a:lnSpc>
                          <a:spcPct val="115000"/>
                        </a:lnSpc>
                        <a:spcAft>
                          <a:spcPts val="800"/>
                        </a:spcAft>
                        <a:buNone/>
                      </a:pPr>
                      <a:r>
                        <a:rPr lang="en-US" sz="900" kern="0">
                          <a:effectLst/>
                        </a:rPr>
                        <a:t>Effect of the Friendship Bench Intervention on ART Outcomes and Mental Health Symptoms in Rural Zimbabwe(Haas et al. 2023)</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tc>
                  <a:txBody>
                    <a:bodyPr/>
                    <a:lstStyle/>
                    <a:p>
                      <a:pPr marL="0" marR="0">
                        <a:lnSpc>
                          <a:spcPct val="115000"/>
                        </a:lnSpc>
                        <a:spcAft>
                          <a:spcPts val="800"/>
                        </a:spcAft>
                        <a:buNone/>
                      </a:pPr>
                      <a:r>
                        <a:rPr lang="en-US" sz="900" kern="0">
                          <a:effectLst/>
                        </a:rPr>
                        <a:t>Zimbabwe</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tc>
                  <a:txBody>
                    <a:bodyPr/>
                    <a:lstStyle/>
                    <a:p>
                      <a:pPr marL="0" marR="0">
                        <a:lnSpc>
                          <a:spcPct val="115000"/>
                        </a:lnSpc>
                        <a:spcAft>
                          <a:spcPts val="800"/>
                        </a:spcAft>
                        <a:buNone/>
                      </a:pPr>
                      <a:r>
                        <a:rPr lang="en-US" sz="900" kern="0">
                          <a:effectLst/>
                        </a:rPr>
                        <a:t>Adults with HIV and CMD (SSQ-14 ≥9) in rural clinics</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tc>
                  <a:txBody>
                    <a:bodyPr/>
                    <a:lstStyle/>
                    <a:p>
                      <a:pPr marL="0" marR="0">
                        <a:lnSpc>
                          <a:spcPct val="115000"/>
                        </a:lnSpc>
                        <a:spcAft>
                          <a:spcPts val="800"/>
                        </a:spcAft>
                        <a:buNone/>
                      </a:pPr>
                      <a:r>
                        <a:rPr lang="en-US" sz="900" kern="0">
                          <a:effectLst/>
                        </a:rPr>
                        <a:t>Cluster-randomized trial across 16 clinics; n=516; SSQ-14 &amp; PHQ-9 used; MEMS used to track ART adherence.</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tc>
                  <a:txBody>
                    <a:bodyPr/>
                    <a:lstStyle/>
                    <a:p>
                      <a:pPr marL="0" marR="0">
                        <a:lnSpc>
                          <a:spcPct val="100000"/>
                        </a:lnSpc>
                        <a:spcAft>
                          <a:spcPts val="800"/>
                        </a:spcAft>
                        <a:buNone/>
                      </a:pPr>
                      <a:r>
                        <a:rPr lang="en-US" sz="900" kern="0">
                          <a:effectLst/>
                        </a:rPr>
                        <a:t>-No significant effect on ART adherence or viral suppression.</a:t>
                      </a:r>
                      <a:endParaRPr lang="en-US" sz="900" kern="100">
                        <a:effectLst/>
                      </a:endParaRPr>
                    </a:p>
                    <a:p>
                      <a:pPr marL="0" marR="0">
                        <a:lnSpc>
                          <a:spcPct val="100000"/>
                        </a:lnSpc>
                        <a:spcAft>
                          <a:spcPts val="800"/>
                        </a:spcAft>
                        <a:buNone/>
                      </a:pPr>
                      <a:r>
                        <a:rPr lang="en-US" sz="900" kern="0">
                          <a:effectLst/>
                        </a:rPr>
                        <a:t> - Statistically significant reduction in CMD symptoms (SSQ-14) at 3, 6, and 9 months.</a:t>
                      </a:r>
                      <a:endParaRPr lang="en-US" sz="900" kern="100">
                        <a:effectLst/>
                      </a:endParaRPr>
                    </a:p>
                    <a:p>
                      <a:pPr marL="0" marR="0">
                        <a:lnSpc>
                          <a:spcPct val="100000"/>
                        </a:lnSpc>
                        <a:spcAft>
                          <a:spcPts val="800"/>
                        </a:spcAft>
                        <a:buNone/>
                      </a:pPr>
                      <a:r>
                        <a:rPr lang="en-US" sz="900" kern="0">
                          <a:effectLst/>
                        </a:rPr>
                        <a:t>- No PHQ-9 score difference across timepoints. </a:t>
                      </a:r>
                      <a:endParaRPr lang="en-US" sz="900" kern="100">
                        <a:effectLst/>
                      </a:endParaRPr>
                    </a:p>
                    <a:p>
                      <a:pPr marL="0" marR="0">
                        <a:lnSpc>
                          <a:spcPct val="100000"/>
                        </a:lnSpc>
                        <a:spcAft>
                          <a:spcPts val="800"/>
                        </a:spcAft>
                        <a:buNone/>
                      </a:pPr>
                      <a:r>
                        <a:rPr lang="en-US" sz="900" kern="0">
                          <a:effectLst/>
                        </a:rPr>
                        <a:t>- No mental health improvements at 12 months</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extLst>
                  <a:ext uri="{0D108BD9-81ED-4DB2-BD59-A6C34878D82A}">
                    <a16:rowId xmlns:a16="http://schemas.microsoft.com/office/drawing/2014/main" val="1397943713"/>
                  </a:ext>
                </a:extLst>
              </a:tr>
              <a:tr h="1621073">
                <a:tc>
                  <a:txBody>
                    <a:bodyPr/>
                    <a:lstStyle/>
                    <a:p>
                      <a:pPr marL="0" marR="0">
                        <a:lnSpc>
                          <a:spcPct val="115000"/>
                        </a:lnSpc>
                        <a:spcAft>
                          <a:spcPts val="800"/>
                        </a:spcAft>
                        <a:buNone/>
                      </a:pPr>
                      <a:r>
                        <a:rPr lang="en-US" sz="900" kern="0">
                          <a:effectLst/>
                        </a:rPr>
                        <a:t>The Friendship Bench to Improve Quality and Access to Counseling in South Africa (Taliep et al. 2023</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tc>
                  <a:txBody>
                    <a:bodyPr/>
                    <a:lstStyle/>
                    <a:p>
                      <a:pPr marL="0" marR="0">
                        <a:lnSpc>
                          <a:spcPct val="115000"/>
                        </a:lnSpc>
                        <a:spcAft>
                          <a:spcPts val="800"/>
                        </a:spcAft>
                        <a:buNone/>
                      </a:pPr>
                      <a:r>
                        <a:rPr lang="en-US" sz="900" kern="0">
                          <a:effectLst/>
                        </a:rPr>
                        <a:t>South Africa</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tc>
                  <a:txBody>
                    <a:bodyPr/>
                    <a:lstStyle/>
                    <a:p>
                      <a:pPr marL="0" marR="0">
                        <a:lnSpc>
                          <a:spcPct val="115000"/>
                        </a:lnSpc>
                        <a:spcAft>
                          <a:spcPts val="800"/>
                        </a:spcAft>
                        <a:buNone/>
                      </a:pPr>
                      <a:r>
                        <a:rPr lang="en-US" sz="900" kern="0">
                          <a:effectLst/>
                        </a:rPr>
                        <a:t>Community-based counselors and service users </a:t>
                      </a:r>
                      <a:endParaRPr lang="en-US" sz="900" kern="100">
                        <a:effectLst/>
                      </a:endParaRPr>
                    </a:p>
                    <a:p>
                      <a:pPr marL="0" marR="0">
                        <a:lnSpc>
                          <a:spcPct val="115000"/>
                        </a:lnSpc>
                        <a:spcAft>
                          <a:spcPts val="800"/>
                        </a:spcAft>
                        <a:buNone/>
                      </a:pPr>
                      <a:r>
                        <a:rPr lang="en-US" sz="900" kern="0">
                          <a:effectLst/>
                        </a:rPr>
                        <a:t>(Focused on system/process)</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tc>
                  <a:txBody>
                    <a:bodyPr/>
                    <a:lstStyle/>
                    <a:p>
                      <a:pPr marL="0" marR="0">
                        <a:lnSpc>
                          <a:spcPct val="115000"/>
                        </a:lnSpc>
                        <a:spcAft>
                          <a:spcPts val="800"/>
                        </a:spcAft>
                        <a:buNone/>
                      </a:pPr>
                      <a:r>
                        <a:rPr lang="en-US" sz="900" kern="0">
                          <a:effectLst/>
                        </a:rPr>
                        <a:t>Qualitative evaluation of pilot implementation using focus groups, interviews, and field observation.</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tc>
                <a:tc>
                  <a:txBody>
                    <a:bodyPr/>
                    <a:lstStyle/>
                    <a:p>
                      <a:pPr marL="171450" marR="0" indent="-171450">
                        <a:lnSpc>
                          <a:spcPct val="115000"/>
                        </a:lnSpc>
                        <a:spcAft>
                          <a:spcPts val="800"/>
                        </a:spcAft>
                        <a:buFontTx/>
                        <a:buChar char="-"/>
                      </a:pPr>
                      <a:r>
                        <a:rPr lang="en-US" sz="900" kern="0">
                          <a:effectLst/>
                        </a:rPr>
                        <a:t>Positive perceptions on increased access, trust, and community integration. </a:t>
                      </a:r>
                    </a:p>
                    <a:p>
                      <a:pPr marL="171450" marR="0" indent="-171450">
                        <a:lnSpc>
                          <a:spcPct val="115000"/>
                        </a:lnSpc>
                        <a:spcAft>
                          <a:spcPts val="800"/>
                        </a:spcAft>
                        <a:buFontTx/>
                        <a:buChar char="-"/>
                      </a:pPr>
                      <a:r>
                        <a:rPr lang="en-US" sz="900" kern="0">
                          <a:effectLst/>
                        </a:rPr>
                        <a:t>- Strengthened workforce capacity and collaboration.</a:t>
                      </a:r>
                      <a:endParaRPr lang="en-US" sz="900" kern="100">
                        <a:effectLst/>
                      </a:endParaRPr>
                    </a:p>
                    <a:p>
                      <a:pPr marL="0" marR="0">
                        <a:lnSpc>
                          <a:spcPct val="115000"/>
                        </a:lnSpc>
                        <a:spcAft>
                          <a:spcPts val="800"/>
                        </a:spcAft>
                        <a:buNone/>
                      </a:pPr>
                      <a:r>
                        <a:rPr lang="en-US" sz="900" kern="0">
                          <a:effectLst/>
                        </a:rPr>
                        <a:t>Promote collaboration between lay health workers and clinical teams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extLst>
                  <a:ext uri="{0D108BD9-81ED-4DB2-BD59-A6C34878D82A}">
                    <a16:rowId xmlns:a16="http://schemas.microsoft.com/office/drawing/2014/main" val="1185925901"/>
                  </a:ext>
                </a:extLst>
              </a:tr>
              <a:tr h="1254949">
                <a:tc>
                  <a:txBody>
                    <a:bodyPr/>
                    <a:lstStyle/>
                    <a:p>
                      <a:pPr marL="0" marR="0">
                        <a:lnSpc>
                          <a:spcPct val="115000"/>
                        </a:lnSpc>
                        <a:spcAft>
                          <a:spcPts val="800"/>
                        </a:spcAft>
                        <a:buNone/>
                      </a:pPr>
                      <a:r>
                        <a:rPr lang="en-US" sz="900" kern="0">
                          <a:effectLst/>
                        </a:rPr>
                        <a:t>Effect of a Primary Care–Based Psychological Intervention on Symptoms of Common Mental Disorders in Zimbabwe (Chibanda et al., 2016)</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tc>
                  <a:txBody>
                    <a:bodyPr/>
                    <a:lstStyle/>
                    <a:p>
                      <a:pPr marL="0" marR="0">
                        <a:lnSpc>
                          <a:spcPct val="115000"/>
                        </a:lnSpc>
                        <a:spcAft>
                          <a:spcPts val="800"/>
                        </a:spcAft>
                        <a:buNone/>
                      </a:pPr>
                      <a:r>
                        <a:rPr lang="en-US" sz="900" kern="0">
                          <a:effectLst/>
                        </a:rPr>
                        <a:t>Zimbabwe</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tc>
                  <a:txBody>
                    <a:bodyPr/>
                    <a:lstStyle/>
                    <a:p>
                      <a:pPr marL="0" marR="0">
                        <a:lnSpc>
                          <a:spcPct val="115000"/>
                        </a:lnSpc>
                        <a:spcAft>
                          <a:spcPts val="800"/>
                        </a:spcAft>
                        <a:buNone/>
                      </a:pPr>
                      <a:r>
                        <a:rPr lang="en-US" sz="900" kern="0">
                          <a:effectLst/>
                        </a:rPr>
                        <a:t>Adults with CMDs attending primary care</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tc>
                  <a:txBody>
                    <a:bodyPr/>
                    <a:lstStyle/>
                    <a:p>
                      <a:pPr marL="0" marR="0">
                        <a:lnSpc>
                          <a:spcPct val="115000"/>
                        </a:lnSpc>
                        <a:spcAft>
                          <a:spcPts val="800"/>
                        </a:spcAft>
                        <a:buNone/>
                      </a:pPr>
                      <a:r>
                        <a:rPr lang="en-US" sz="900" kern="0">
                          <a:effectLst/>
                        </a:rPr>
                        <a:t>Cluster randomized controlled trial (RCT)</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tc>
                <a:tc>
                  <a:txBody>
                    <a:bodyPr/>
                    <a:lstStyle/>
                    <a:p>
                      <a:pPr marL="0" marR="0">
                        <a:lnSpc>
                          <a:spcPct val="115000"/>
                        </a:lnSpc>
                        <a:spcAft>
                          <a:spcPts val="800"/>
                        </a:spcAft>
                        <a:buNone/>
                      </a:pPr>
                      <a:r>
                        <a:rPr lang="en-US" sz="900" kern="0">
                          <a:effectLst/>
                        </a:rPr>
                        <a:t>FB significantly reduced symptoms of depression and anxiety compared to standard care (PHQ-9 score difference: −2.86). Sustained effect at 6 months.</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extLst>
                  <a:ext uri="{0D108BD9-81ED-4DB2-BD59-A6C34878D82A}">
                    <a16:rowId xmlns:a16="http://schemas.microsoft.com/office/drawing/2014/main" val="2503673478"/>
                  </a:ext>
                </a:extLst>
              </a:tr>
              <a:tr h="1578294">
                <a:tc>
                  <a:txBody>
                    <a:bodyPr/>
                    <a:lstStyle/>
                    <a:p>
                      <a:pPr marL="0" marR="0">
                        <a:lnSpc>
                          <a:spcPct val="115000"/>
                        </a:lnSpc>
                        <a:spcAft>
                          <a:spcPts val="800"/>
                        </a:spcAft>
                        <a:buNone/>
                      </a:pPr>
                      <a:r>
                        <a:rPr lang="en-US" sz="900" kern="0">
                          <a:effectLst/>
                        </a:rPr>
                        <a:t>Implementing a psychological intervention in a low-resource setting: a qualitative study of youth and counsellor experiences from the Friendship Bench in Zimbabwe (Maunganidze et al., 2023)</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tc>
                  <a:txBody>
                    <a:bodyPr/>
                    <a:lstStyle/>
                    <a:p>
                      <a:pPr marL="0" marR="0">
                        <a:lnSpc>
                          <a:spcPct val="115000"/>
                        </a:lnSpc>
                        <a:spcAft>
                          <a:spcPts val="800"/>
                        </a:spcAft>
                        <a:buNone/>
                      </a:pPr>
                      <a:r>
                        <a:rPr lang="en-US" sz="900" kern="0">
                          <a:effectLst/>
                        </a:rPr>
                        <a:t>Zimbabwe</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tc>
                  <a:txBody>
                    <a:bodyPr/>
                    <a:lstStyle/>
                    <a:p>
                      <a:pPr marL="0" marR="0">
                        <a:lnSpc>
                          <a:spcPct val="115000"/>
                        </a:lnSpc>
                        <a:spcAft>
                          <a:spcPts val="800"/>
                        </a:spcAft>
                        <a:buNone/>
                      </a:pPr>
                      <a:r>
                        <a:rPr lang="en-US" sz="900" kern="0">
                          <a:effectLst/>
                        </a:rPr>
                        <a:t>Adolescents and youth aged 16–24</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tc>
                  <a:txBody>
                    <a:bodyPr/>
                    <a:lstStyle/>
                    <a:p>
                      <a:pPr marL="0" marR="0">
                        <a:lnSpc>
                          <a:spcPct val="115000"/>
                        </a:lnSpc>
                        <a:spcAft>
                          <a:spcPts val="800"/>
                        </a:spcAft>
                        <a:buNone/>
                      </a:pPr>
                      <a:r>
                        <a:rPr lang="en-US" sz="900" kern="0">
                          <a:effectLst/>
                        </a:rPr>
                        <a:t>Qualitative study (in-depth interviews and FGDs)</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tc>
                <a:tc>
                  <a:txBody>
                    <a:bodyPr/>
                    <a:lstStyle/>
                    <a:p>
                      <a:pPr marL="0" marR="0">
                        <a:lnSpc>
                          <a:spcPct val="115000"/>
                        </a:lnSpc>
                        <a:spcAft>
                          <a:spcPts val="800"/>
                        </a:spcAft>
                        <a:buNone/>
                      </a:pPr>
                      <a:r>
                        <a:rPr lang="en-US" sz="900" kern="0">
                          <a:effectLst/>
                        </a:rPr>
                        <a:t>Youth found FB safe, acceptable, and beneficial for resolving problems; </a:t>
                      </a:r>
                    </a:p>
                    <a:p>
                      <a:pPr marL="0" marR="0">
                        <a:lnSpc>
                          <a:spcPct val="115000"/>
                        </a:lnSpc>
                        <a:spcAft>
                          <a:spcPts val="800"/>
                        </a:spcAft>
                        <a:buNone/>
                      </a:pPr>
                      <a:r>
                        <a:rPr lang="en-US" sz="900" kern="0">
                          <a:effectLst/>
                        </a:rPr>
                        <a:t>Lay counsellors noted improved confidence and social connectedness</a:t>
                      </a:r>
                      <a:endParaRPr lang="en-US" sz="900" kern="100">
                        <a:effectLst/>
                      </a:endParaRPr>
                    </a:p>
                    <a:p>
                      <a:pPr marL="0" marR="0">
                        <a:lnSpc>
                          <a:spcPct val="115000"/>
                        </a:lnSpc>
                        <a:spcAft>
                          <a:spcPts val="800"/>
                        </a:spcAft>
                        <a:buNone/>
                      </a:pPr>
                      <a:r>
                        <a:rPr lang="en-US" sz="900" kern="0">
                          <a:effectLst/>
                        </a:rPr>
                        <a:t>Youth desire more privacy in settings like schools; difficulty accessing sessions</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15125" marR="15125" marT="0" marB="0" anchor="ctr"/>
                </a:tc>
                <a:extLst>
                  <a:ext uri="{0D108BD9-81ED-4DB2-BD59-A6C34878D82A}">
                    <a16:rowId xmlns:a16="http://schemas.microsoft.com/office/drawing/2014/main" val="78112290"/>
                  </a:ext>
                </a:extLst>
              </a:tr>
            </a:tbl>
          </a:graphicData>
        </a:graphic>
      </p:graphicFrame>
    </p:spTree>
    <p:extLst>
      <p:ext uri="{BB962C8B-B14F-4D97-AF65-F5344CB8AC3E}">
        <p14:creationId xmlns:p14="http://schemas.microsoft.com/office/powerpoint/2010/main" val="2238241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63E36-9E7B-4E38-67A1-E00F9D833F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85ED4F-EE08-0448-4F65-FD8F27BFC0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DD941C-21C6-EFA4-0766-82F459744ACA}"/>
              </a:ext>
            </a:extLst>
          </p:cNvPr>
          <p:cNvSpPr>
            <a:spLocks noGrp="1"/>
          </p:cNvSpPr>
          <p:nvPr>
            <p:ph idx="1"/>
          </p:nvPr>
        </p:nvSpPr>
        <p:spPr/>
        <p:txBody>
          <a:bodyPr/>
          <a:lstStyle/>
          <a:p>
            <a:endParaRPr lang="en-US"/>
          </a:p>
        </p:txBody>
      </p:sp>
      <p:graphicFrame>
        <p:nvGraphicFramePr>
          <p:cNvPr id="4" name="Content Placeholder 4">
            <a:extLst>
              <a:ext uri="{FF2B5EF4-FFF2-40B4-BE49-F238E27FC236}">
                <a16:creationId xmlns:a16="http://schemas.microsoft.com/office/drawing/2014/main" id="{2154233A-C8DA-5C17-28F9-7FC77B4084DB}"/>
              </a:ext>
            </a:extLst>
          </p:cNvPr>
          <p:cNvGraphicFramePr>
            <a:graphicFrameLocks/>
          </p:cNvGraphicFramePr>
          <p:nvPr/>
        </p:nvGraphicFramePr>
        <p:xfrm>
          <a:off x="626534" y="13231"/>
          <a:ext cx="10955866" cy="6570131"/>
        </p:xfrm>
        <a:graphic>
          <a:graphicData uri="http://schemas.openxmlformats.org/drawingml/2006/table">
            <a:tbl>
              <a:tblPr firstRow="1" firstCol="1" bandRow="1">
                <a:tableStyleId>{5C22544A-7EE6-4342-B048-85BDC9FD1C3A}</a:tableStyleId>
              </a:tblPr>
              <a:tblGrid>
                <a:gridCol w="2031568">
                  <a:extLst>
                    <a:ext uri="{9D8B030D-6E8A-4147-A177-3AD203B41FA5}">
                      <a16:colId xmlns:a16="http://schemas.microsoft.com/office/drawing/2014/main" val="1282957093"/>
                    </a:ext>
                  </a:extLst>
                </a:gridCol>
                <a:gridCol w="1393145">
                  <a:extLst>
                    <a:ext uri="{9D8B030D-6E8A-4147-A177-3AD203B41FA5}">
                      <a16:colId xmlns:a16="http://schemas.microsoft.com/office/drawing/2014/main" val="3760745890"/>
                    </a:ext>
                  </a:extLst>
                </a:gridCol>
                <a:gridCol w="2483165">
                  <a:extLst>
                    <a:ext uri="{9D8B030D-6E8A-4147-A177-3AD203B41FA5}">
                      <a16:colId xmlns:a16="http://schemas.microsoft.com/office/drawing/2014/main" val="777943678"/>
                    </a:ext>
                  </a:extLst>
                </a:gridCol>
                <a:gridCol w="1994450">
                  <a:extLst>
                    <a:ext uri="{9D8B030D-6E8A-4147-A177-3AD203B41FA5}">
                      <a16:colId xmlns:a16="http://schemas.microsoft.com/office/drawing/2014/main" val="2868224918"/>
                    </a:ext>
                  </a:extLst>
                </a:gridCol>
                <a:gridCol w="3053538">
                  <a:extLst>
                    <a:ext uri="{9D8B030D-6E8A-4147-A177-3AD203B41FA5}">
                      <a16:colId xmlns:a16="http://schemas.microsoft.com/office/drawing/2014/main" val="1325975438"/>
                    </a:ext>
                  </a:extLst>
                </a:gridCol>
              </a:tblGrid>
              <a:tr h="1618613">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marL="0" marR="0">
                        <a:lnSpc>
                          <a:spcPct val="115000"/>
                        </a:lnSpc>
                        <a:spcAft>
                          <a:spcPts val="800"/>
                        </a:spcAft>
                        <a:buNone/>
                      </a:pPr>
                      <a:r>
                        <a:rPr lang="en-US" sz="1000" kern="0">
                          <a:effectLst/>
                        </a:rPr>
                        <a:t>RE-</a:t>
                      </a:r>
                      <a:r>
                        <a:rPr lang="en-US" sz="1000" kern="0" err="1">
                          <a:effectLst/>
                        </a:rPr>
                        <a:t>AIMing</a:t>
                      </a:r>
                      <a:r>
                        <a:rPr lang="en-US" sz="1000" kern="0">
                          <a:effectLst/>
                        </a:rPr>
                        <a:t> the Friendship Bench to support mental health in Zimbabwe: a comparative case study (Campbell et al., 2022)</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marL="0" marR="0">
                        <a:lnSpc>
                          <a:spcPct val="115000"/>
                        </a:lnSpc>
                        <a:spcAft>
                          <a:spcPts val="800"/>
                        </a:spcAft>
                        <a:buNone/>
                      </a:pPr>
                      <a:r>
                        <a:rPr lang="en-US" sz="1000" kern="0">
                          <a:effectLst/>
                        </a:rPr>
                        <a:t>Zimbabwe</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marL="0" marR="0">
                        <a:lnSpc>
                          <a:spcPct val="115000"/>
                        </a:lnSpc>
                        <a:spcAft>
                          <a:spcPts val="800"/>
                        </a:spcAft>
                        <a:buNone/>
                      </a:pPr>
                      <a:r>
                        <a:rPr lang="en-US" sz="1000" kern="0">
                          <a:effectLst/>
                        </a:rPr>
                        <a:t>Adults with CMDs in primary care clinics</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marL="0" marR="0">
                        <a:lnSpc>
                          <a:spcPct val="115000"/>
                        </a:lnSpc>
                        <a:spcAft>
                          <a:spcPts val="800"/>
                        </a:spcAft>
                        <a:buNone/>
                      </a:pPr>
                      <a:r>
                        <a:rPr lang="en-US" sz="1000" kern="0">
                          <a:effectLst/>
                        </a:rPr>
                        <a:t>Mixed-methods RE-AIM case study (comparative case analysis across 6 clinics)</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marL="0" marR="0">
                        <a:lnSpc>
                          <a:spcPct val="115000"/>
                        </a:lnSpc>
                        <a:spcAft>
                          <a:spcPts val="800"/>
                        </a:spcAft>
                        <a:buNone/>
                      </a:pPr>
                      <a:r>
                        <a:rPr lang="en-US" sz="1000" kern="0">
                          <a:effectLst/>
                        </a:rPr>
                        <a:t>FB was effective and feasible; high Reach and Adoption in most clinics; Integration with health systems was crucial</a:t>
                      </a:r>
                      <a:endParaRPr lang="en-US" sz="1000" kern="100">
                        <a:effectLst/>
                      </a:endParaRPr>
                    </a:p>
                    <a:p>
                      <a:pPr marL="0" marR="0">
                        <a:lnSpc>
                          <a:spcPct val="115000"/>
                        </a:lnSpc>
                        <a:spcAft>
                          <a:spcPts val="800"/>
                        </a:spcAft>
                        <a:buNone/>
                      </a:pPr>
                      <a:r>
                        <a:rPr lang="en-US" sz="1000" kern="0">
                          <a:effectLst/>
                        </a:rPr>
                        <a:t> </a:t>
                      </a:r>
                      <a:endParaRPr lang="en-US" sz="1000" kern="100">
                        <a:effectLst/>
                      </a:endParaRPr>
                    </a:p>
                    <a:p>
                      <a:pPr marL="0" marR="0">
                        <a:lnSpc>
                          <a:spcPct val="115000"/>
                        </a:lnSpc>
                        <a:spcAft>
                          <a:spcPts val="800"/>
                        </a:spcAft>
                        <a:buNone/>
                      </a:pPr>
                      <a:r>
                        <a:rPr lang="en-US" sz="1000" kern="0">
                          <a:effectLst/>
                        </a:rPr>
                        <a:t>Some sites struggled with staff retention and supervision challenges</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nchor="ctr"/>
                </a:tc>
                <a:extLst>
                  <a:ext uri="{0D108BD9-81ED-4DB2-BD59-A6C34878D82A}">
                    <a16:rowId xmlns:a16="http://schemas.microsoft.com/office/drawing/2014/main" val="2331076763"/>
                  </a:ext>
                </a:extLst>
              </a:tr>
              <a:tr h="1618613">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marL="0" marR="0">
                        <a:lnSpc>
                          <a:spcPct val="115000"/>
                        </a:lnSpc>
                        <a:spcAft>
                          <a:spcPts val="800"/>
                        </a:spcAft>
                        <a:buNone/>
                      </a:pPr>
                      <a:r>
                        <a:rPr lang="en-US" sz="1000" kern="0">
                          <a:effectLst/>
                        </a:rPr>
                        <a:t>Feasibility of a peer-delivered psychological intervention for men living with HIV and depression in Malawi (Wroe et al., 2024)</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marL="0" marR="0">
                        <a:lnSpc>
                          <a:spcPct val="115000"/>
                        </a:lnSpc>
                        <a:spcAft>
                          <a:spcPts val="800"/>
                        </a:spcAft>
                        <a:buNone/>
                      </a:pPr>
                      <a:r>
                        <a:rPr lang="en-US" sz="1000" kern="0">
                          <a:effectLst/>
                        </a:rPr>
                        <a:t>Malawi</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marL="0" marR="0">
                        <a:lnSpc>
                          <a:spcPct val="115000"/>
                        </a:lnSpc>
                        <a:spcAft>
                          <a:spcPts val="800"/>
                        </a:spcAft>
                        <a:buNone/>
                      </a:pPr>
                      <a:r>
                        <a:rPr lang="en-US" sz="1000" kern="0">
                          <a:effectLst/>
                        </a:rPr>
                        <a:t>Men living with HIV and depression</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marL="0" marR="0">
                        <a:lnSpc>
                          <a:spcPct val="115000"/>
                        </a:lnSpc>
                        <a:spcAft>
                          <a:spcPts val="800"/>
                        </a:spcAft>
                        <a:buNone/>
                      </a:pPr>
                      <a:r>
                        <a:rPr lang="en-US" sz="1000" kern="0">
                          <a:effectLst/>
                        </a:rPr>
                        <a:t>Feasibility study (pilot implementation with qualitative interviews and surveys)</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marL="0" marR="0">
                        <a:lnSpc>
                          <a:spcPct val="115000"/>
                        </a:lnSpc>
                        <a:spcAft>
                          <a:spcPts val="800"/>
                        </a:spcAft>
                        <a:buNone/>
                      </a:pPr>
                      <a:r>
                        <a:rPr lang="en-US" sz="1000" kern="0">
                          <a:effectLst/>
                        </a:rPr>
                        <a:t>Adapted FB was feasible, acceptable, and led to improved mental health and ART adherence</a:t>
                      </a:r>
                      <a:endParaRPr lang="en-US" sz="1000" kern="100">
                        <a:effectLst/>
                      </a:endParaRPr>
                    </a:p>
                    <a:p>
                      <a:pPr marL="0" marR="0">
                        <a:lnSpc>
                          <a:spcPct val="115000"/>
                        </a:lnSpc>
                        <a:spcAft>
                          <a:spcPts val="800"/>
                        </a:spcAft>
                        <a:buNone/>
                      </a:pPr>
                      <a:r>
                        <a:rPr lang="en-US" sz="1000" kern="0">
                          <a:effectLst/>
                        </a:rPr>
                        <a:t> </a:t>
                      </a:r>
                      <a:endParaRPr lang="en-US" sz="1000" kern="100">
                        <a:effectLst/>
                      </a:endParaRPr>
                    </a:p>
                    <a:p>
                      <a:pPr marL="0" marR="0">
                        <a:lnSpc>
                          <a:spcPct val="115000"/>
                        </a:lnSpc>
                        <a:spcAft>
                          <a:spcPts val="800"/>
                        </a:spcAft>
                        <a:buNone/>
                      </a:pPr>
                      <a:r>
                        <a:rPr lang="en-US" sz="1000" kern="0">
                          <a:effectLst/>
                        </a:rPr>
                        <a:t>Some men preferred group sessions over individual counseling; challenges with stigma and masculinity norms</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nchor="ctr"/>
                </a:tc>
                <a:extLst>
                  <a:ext uri="{0D108BD9-81ED-4DB2-BD59-A6C34878D82A}">
                    <a16:rowId xmlns:a16="http://schemas.microsoft.com/office/drawing/2014/main" val="1570778414"/>
                  </a:ext>
                </a:extLst>
              </a:tr>
              <a:tr h="1618613">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marL="0" marR="0">
                        <a:lnSpc>
                          <a:spcPct val="115000"/>
                        </a:lnSpc>
                        <a:spcAft>
                          <a:spcPts val="800"/>
                        </a:spcAft>
                        <a:buNone/>
                      </a:pPr>
                      <a:r>
                        <a:rPr lang="en-US" sz="1000" kern="0">
                          <a:effectLst/>
                        </a:rPr>
                        <a:t>Experiences of Counsellors Offering Problem-Solving Therapy for CMHDs at the Youth Friendship Bench in Zimbabwe (</a:t>
                      </a:r>
                      <a:r>
                        <a:rPr lang="en-US" sz="1000" kern="0" err="1">
                          <a:effectLst/>
                        </a:rPr>
                        <a:t>Ndetei</a:t>
                      </a:r>
                      <a:r>
                        <a:rPr lang="en-US" sz="1000" kern="0">
                          <a:effectLst/>
                        </a:rPr>
                        <a:t> et al., 2021)</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marL="0" marR="0">
                        <a:lnSpc>
                          <a:spcPct val="115000"/>
                        </a:lnSpc>
                        <a:spcAft>
                          <a:spcPts val="800"/>
                        </a:spcAft>
                        <a:buNone/>
                      </a:pPr>
                      <a:r>
                        <a:rPr lang="en-US" sz="1000" kern="0">
                          <a:effectLst/>
                        </a:rPr>
                        <a:t>Zimbabwe</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marL="0" marR="0">
                        <a:lnSpc>
                          <a:spcPct val="115000"/>
                        </a:lnSpc>
                        <a:spcAft>
                          <a:spcPts val="800"/>
                        </a:spcAft>
                        <a:buNone/>
                      </a:pPr>
                      <a:r>
                        <a:rPr lang="en-US" sz="1000" kern="0">
                          <a:effectLst/>
                        </a:rPr>
                        <a:t>Lay health workers/counsellors working with youth</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marL="0" marR="0">
                        <a:lnSpc>
                          <a:spcPct val="115000"/>
                        </a:lnSpc>
                        <a:spcAft>
                          <a:spcPts val="800"/>
                        </a:spcAft>
                        <a:buNone/>
                      </a:pPr>
                      <a:r>
                        <a:rPr lang="en-US" sz="1000" kern="0">
                          <a:effectLst/>
                        </a:rPr>
                        <a:t>Qualitative study (interviews with lay counsellors)</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marL="0" marR="0">
                        <a:lnSpc>
                          <a:spcPct val="115000"/>
                        </a:lnSpc>
                        <a:spcAft>
                          <a:spcPts val="800"/>
                        </a:spcAft>
                        <a:buNone/>
                      </a:pPr>
                      <a:r>
                        <a:rPr lang="en-US" sz="1000" kern="0">
                          <a:effectLst/>
                        </a:rPr>
                        <a:t>Counsellors reported improved problem-solving skills and professional growth; good rapport with clients aided success</a:t>
                      </a:r>
                      <a:endParaRPr lang="en-US" sz="1000" kern="100">
                        <a:effectLst/>
                      </a:endParaRPr>
                    </a:p>
                    <a:p>
                      <a:pPr marL="0" marR="0">
                        <a:lnSpc>
                          <a:spcPct val="115000"/>
                        </a:lnSpc>
                        <a:spcAft>
                          <a:spcPts val="800"/>
                        </a:spcAft>
                        <a:buNone/>
                      </a:pPr>
                      <a:r>
                        <a:rPr lang="en-US" sz="1000" kern="0">
                          <a:effectLst/>
                        </a:rPr>
                        <a:t> </a:t>
                      </a:r>
                      <a:endParaRPr lang="en-US" sz="1000" kern="100">
                        <a:effectLst/>
                      </a:endParaRPr>
                    </a:p>
                    <a:p>
                      <a:pPr marL="0" marR="0">
                        <a:lnSpc>
                          <a:spcPct val="115000"/>
                        </a:lnSpc>
                        <a:spcAft>
                          <a:spcPts val="800"/>
                        </a:spcAft>
                        <a:buNone/>
                      </a:pPr>
                      <a:r>
                        <a:rPr lang="en-US" sz="1000" kern="0">
                          <a:effectLst/>
                        </a:rPr>
                        <a:t>Frustration with limited referral pathways and systemic support</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nchor="ctr"/>
                </a:tc>
                <a:extLst>
                  <a:ext uri="{0D108BD9-81ED-4DB2-BD59-A6C34878D82A}">
                    <a16:rowId xmlns:a16="http://schemas.microsoft.com/office/drawing/2014/main" val="2833676588"/>
                  </a:ext>
                </a:extLst>
              </a:tr>
              <a:tr h="1714292">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marL="0" marR="0">
                        <a:lnSpc>
                          <a:spcPct val="115000"/>
                        </a:lnSpc>
                        <a:spcAft>
                          <a:spcPts val="800"/>
                        </a:spcAft>
                        <a:buNone/>
                      </a:pPr>
                      <a:r>
                        <a:rPr lang="en-US" sz="1000" kern="0">
                          <a:effectLst/>
                        </a:rPr>
                        <a:t>The Friendship Bench as a brief psychological intervention with peer support in rural Zimbabwean women: a mixed methods pilot evaluation</a:t>
                      </a:r>
                      <a:endParaRPr lang="en-US" sz="1000" kern="100">
                        <a:effectLst/>
                      </a:endParaRPr>
                    </a:p>
                    <a:p>
                      <a:pPr marL="0" marR="0">
                        <a:lnSpc>
                          <a:spcPct val="115000"/>
                        </a:lnSpc>
                        <a:spcAft>
                          <a:spcPts val="800"/>
                        </a:spcAft>
                        <a:buNone/>
                      </a:pPr>
                      <a:r>
                        <a:rPr lang="en-US" sz="1000" kern="0">
                          <a:effectLst/>
                        </a:rPr>
                        <a:t>(Fernado </a:t>
                      </a:r>
                      <a:r>
                        <a:rPr lang="en-US" sz="1000" kern="0" err="1">
                          <a:effectLst/>
                        </a:rPr>
                        <a:t>etal</a:t>
                      </a:r>
                      <a:r>
                        <a:rPr lang="en-US" sz="1000" kern="0">
                          <a:effectLst/>
                        </a:rPr>
                        <a:t> 2012)</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marL="0" marR="0">
                        <a:lnSpc>
                          <a:spcPct val="115000"/>
                        </a:lnSpc>
                        <a:spcAft>
                          <a:spcPts val="800"/>
                        </a:spcAft>
                        <a:buNone/>
                      </a:pPr>
                      <a:r>
                        <a:rPr lang="en-US" sz="1000" kern="0">
                          <a:effectLst/>
                        </a:rPr>
                        <a:t>Zimbabwe</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marL="0" marR="0">
                        <a:lnSpc>
                          <a:spcPct val="115000"/>
                        </a:lnSpc>
                        <a:spcAft>
                          <a:spcPts val="800"/>
                        </a:spcAft>
                        <a:buNone/>
                      </a:pPr>
                      <a:r>
                        <a:rPr lang="en-US" sz="1000" kern="100">
                          <a:effectLst/>
                        </a:rPr>
                        <a:t>Rural women living with HIV (among others)</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marL="0" marR="0">
                        <a:lnSpc>
                          <a:spcPct val="115000"/>
                        </a:lnSpc>
                        <a:spcAft>
                          <a:spcPts val="800"/>
                        </a:spcAft>
                        <a:buNone/>
                      </a:pPr>
                      <a:r>
                        <a:rPr lang="en-US" sz="1000" kern="100">
                          <a:effectLst/>
                        </a:rPr>
                        <a:t> </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marL="0" marR="0">
                        <a:lnSpc>
                          <a:spcPct val="115000"/>
                        </a:lnSpc>
                        <a:spcAft>
                          <a:spcPts val="800"/>
                        </a:spcAft>
                        <a:buNone/>
                      </a:pPr>
                      <a:r>
                        <a:rPr lang="en-US" sz="1000" kern="100">
                          <a:effectLst/>
                        </a:rPr>
                        <a:t>Lay health worker-delivered problem-solving therapy and peer support were acceptable and showed promising results in improving mental health symptoms.</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37396" marR="37396" marT="0" marB="0"/>
                </a:tc>
                <a:extLst>
                  <a:ext uri="{0D108BD9-81ED-4DB2-BD59-A6C34878D82A}">
                    <a16:rowId xmlns:a16="http://schemas.microsoft.com/office/drawing/2014/main" val="984746232"/>
                  </a:ext>
                </a:extLst>
              </a:tr>
            </a:tbl>
          </a:graphicData>
        </a:graphic>
      </p:graphicFrame>
    </p:spTree>
    <p:extLst>
      <p:ext uri="{BB962C8B-B14F-4D97-AF65-F5344CB8AC3E}">
        <p14:creationId xmlns:p14="http://schemas.microsoft.com/office/powerpoint/2010/main" val="3772301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2512B6-3A86-4658-9FBE-E435CB8F042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4C1471-0EB8-191D-D002-A74F0622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7CA2D6B-C90C-A78D-A107-5CC64B28003B}"/>
              </a:ext>
            </a:extLst>
          </p:cNvPr>
          <p:cNvSpPr>
            <a:spLocks noGrp="1"/>
          </p:cNvSpPr>
          <p:nvPr>
            <p:ph type="title"/>
          </p:nvPr>
        </p:nvSpPr>
        <p:spPr>
          <a:xfrm>
            <a:off x="1524000" y="-1"/>
            <a:ext cx="9144000" cy="1133858"/>
          </a:xfrm>
          <a:solidFill>
            <a:schemeClr val="tx2"/>
          </a:solidFill>
          <a:ln>
            <a:solidFill>
              <a:schemeClr val="accent1"/>
            </a:solidFill>
          </a:ln>
        </p:spPr>
        <p:txBody>
          <a:bodyPr vert="horz" lIns="91440" tIns="45720" rIns="91440" bIns="45720" rtlCol="0" anchor="ctr">
            <a:normAutofit/>
          </a:bodyPr>
          <a:lstStyle/>
          <a:p>
            <a:pPr algn="ctr" defTabSz="914400"/>
            <a:r>
              <a:rPr lang="en-US" sz="3200">
                <a:solidFill>
                  <a:schemeClr val="bg1"/>
                </a:solidFill>
                <a:latin typeface="Calibri" panose="020F0502020204030204" pitchFamily="34" charset="0"/>
                <a:ea typeface="Calibri" panose="020F0502020204030204" pitchFamily="34" charset="0"/>
                <a:cs typeface="Calibri" panose="020F0502020204030204" pitchFamily="34" charset="0"/>
              </a:rPr>
              <a:t>Evidence: Strengths &amp; Gaps</a:t>
            </a:r>
          </a:p>
        </p:txBody>
      </p:sp>
      <p:graphicFrame>
        <p:nvGraphicFramePr>
          <p:cNvPr id="11" name="Content Placeholder 2">
            <a:extLst>
              <a:ext uri="{FF2B5EF4-FFF2-40B4-BE49-F238E27FC236}">
                <a16:creationId xmlns:a16="http://schemas.microsoft.com/office/drawing/2014/main" id="{DCCD980B-C0F7-2CE9-F5E8-922A48B84431}"/>
              </a:ext>
            </a:extLst>
          </p:cNvPr>
          <p:cNvGraphicFramePr>
            <a:graphicFrameLocks noGrp="1"/>
          </p:cNvGraphicFramePr>
          <p:nvPr>
            <p:ph idx="1"/>
          </p:nvPr>
        </p:nvGraphicFramePr>
        <p:xfrm>
          <a:off x="2003590" y="1227902"/>
          <a:ext cx="8490674" cy="51820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5763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3672DF-4501-6A84-ED0B-2CBB2FBF033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853B83-DABF-B4DB-600F-0E98DA1A1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7CDF8C9-FE0B-E4F2-9174-D0FF2C0A9457}"/>
              </a:ext>
            </a:extLst>
          </p:cNvPr>
          <p:cNvSpPr>
            <a:spLocks noGrp="1"/>
          </p:cNvSpPr>
          <p:nvPr>
            <p:ph type="title"/>
          </p:nvPr>
        </p:nvSpPr>
        <p:spPr>
          <a:xfrm>
            <a:off x="1524000" y="-1"/>
            <a:ext cx="9144000" cy="1133858"/>
          </a:xfrm>
          <a:solidFill>
            <a:schemeClr val="tx2"/>
          </a:solidFill>
          <a:ln>
            <a:solidFill>
              <a:schemeClr val="accent1"/>
            </a:solidFill>
          </a:ln>
        </p:spPr>
        <p:txBody>
          <a:bodyPr vert="horz" lIns="91440" tIns="45720" rIns="91440" bIns="45720" rtlCol="0" anchor="ctr">
            <a:normAutofit/>
          </a:bodyPr>
          <a:lstStyle/>
          <a:p>
            <a:pPr algn="ctr" defTabSz="914400"/>
            <a:r>
              <a:rPr lang="en-US" sz="3200">
                <a:solidFill>
                  <a:schemeClr val="bg1"/>
                </a:solidFill>
                <a:latin typeface="Calibri" panose="020F0502020204030204" pitchFamily="34" charset="0"/>
                <a:ea typeface="Calibri" panose="020F0502020204030204" pitchFamily="34" charset="0"/>
                <a:cs typeface="Calibri" panose="020F0502020204030204" pitchFamily="34" charset="0"/>
              </a:rPr>
              <a:t>Evidence: Strengths &amp; Gaps</a:t>
            </a:r>
          </a:p>
        </p:txBody>
      </p:sp>
      <p:graphicFrame>
        <p:nvGraphicFramePr>
          <p:cNvPr id="11" name="Content Placeholder 5">
            <a:extLst>
              <a:ext uri="{FF2B5EF4-FFF2-40B4-BE49-F238E27FC236}">
                <a16:creationId xmlns:a16="http://schemas.microsoft.com/office/drawing/2014/main" id="{3B19F023-A639-F4A5-7EFE-AE48850D733F}"/>
              </a:ext>
            </a:extLst>
          </p:cNvPr>
          <p:cNvGraphicFramePr>
            <a:graphicFrameLocks noGrp="1"/>
          </p:cNvGraphicFramePr>
          <p:nvPr>
            <p:ph idx="1"/>
          </p:nvPr>
        </p:nvGraphicFramePr>
        <p:xfrm>
          <a:off x="2959608" y="1353312"/>
          <a:ext cx="7351776" cy="5230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4CACBD48-A321-50C5-2249-109D923B913E}"/>
              </a:ext>
            </a:extLst>
          </p:cNvPr>
          <p:cNvSpPr txBox="1"/>
          <p:nvPr/>
        </p:nvSpPr>
        <p:spPr>
          <a:xfrm>
            <a:off x="1770888" y="1225296"/>
            <a:ext cx="131673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Areas for Further Study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5202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04D25-3785-A0FF-AAD7-AA71A63479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8B2D3-ED49-A26D-9725-BC62186ECD2E}"/>
              </a:ext>
            </a:extLst>
          </p:cNvPr>
          <p:cNvSpPr>
            <a:spLocks noGrp="1"/>
          </p:cNvSpPr>
          <p:nvPr>
            <p:ph type="title"/>
          </p:nvPr>
        </p:nvSpPr>
        <p:spPr>
          <a:xfrm>
            <a:off x="1524000" y="1"/>
            <a:ext cx="9144000" cy="1325563"/>
          </a:xfrm>
          <a:solidFill>
            <a:schemeClr val="accent1">
              <a:lumMod val="75000"/>
            </a:schemeClr>
          </a:solidFill>
          <a:ln>
            <a:solidFill>
              <a:schemeClr val="accent1">
                <a:lumMod val="60000"/>
                <a:lumOff val="40000"/>
              </a:schemeClr>
            </a:solidFill>
          </a:ln>
        </p:spPr>
        <p:txBody>
          <a:bodyPr>
            <a:normAutofit/>
          </a:bodyPr>
          <a:lstStyle/>
          <a:p>
            <a:r>
              <a:rPr lang="en-US" sz="3200">
                <a:solidFill>
                  <a:schemeClr val="bg1"/>
                </a:solidFill>
                <a:latin typeface="Calibri" panose="020F0502020204030204" pitchFamily="34" charset="0"/>
                <a:ea typeface="Calibri" panose="020F0502020204030204" pitchFamily="34" charset="0"/>
                <a:cs typeface="Calibri" panose="020F0502020204030204" pitchFamily="34" charset="0"/>
              </a:rPr>
              <a:t>Status of Person-Centred Mental Health Research for people living with HIV</a:t>
            </a:r>
          </a:p>
        </p:txBody>
      </p:sp>
      <p:sp>
        <p:nvSpPr>
          <p:cNvPr id="4" name="Rectangle 1">
            <a:extLst>
              <a:ext uri="{FF2B5EF4-FFF2-40B4-BE49-F238E27FC236}">
                <a16:creationId xmlns:a16="http://schemas.microsoft.com/office/drawing/2014/main" id="{DB54D754-D3D6-D2AB-94BD-B6DA76B758D6}"/>
              </a:ext>
            </a:extLst>
          </p:cNvPr>
          <p:cNvSpPr>
            <a:spLocks noGrp="1" noChangeArrowheads="1"/>
          </p:cNvSpPr>
          <p:nvPr>
            <p:ph idx="1"/>
          </p:nvPr>
        </p:nvSpPr>
        <p:spPr bwMode="auto">
          <a:xfrm>
            <a:off x="2063497" y="1665444"/>
            <a:ext cx="5422392"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defTabSz="914400" eaLnBrk="0" fontAlgn="base" hangingPunct="0">
              <a:lnSpc>
                <a:spcPct val="100000"/>
              </a:lnSpc>
              <a:spcBef>
                <a:spcPct val="0"/>
              </a:spcBef>
              <a:spcAft>
                <a:spcPct val="0"/>
              </a:spcAft>
            </a:pPr>
            <a:r>
              <a:rPr lang="en-US" altLang="en-US" sz="2000">
                <a:latin typeface="Calibri" panose="020F0502020204030204" pitchFamily="34" charset="0"/>
                <a:ea typeface="Calibri" panose="020F0502020204030204" pitchFamily="34" charset="0"/>
                <a:cs typeface="Calibri" panose="020F0502020204030204" pitchFamily="34" charset="0"/>
              </a:rPr>
              <a:t>PCC is gaining traction, but there is still a lack of </a:t>
            </a:r>
            <a:r>
              <a:rPr lang="en-US" altLang="en-US" sz="2000" b="1">
                <a:latin typeface="Calibri" panose="020F0502020204030204" pitchFamily="34" charset="0"/>
                <a:ea typeface="Calibri" panose="020F0502020204030204" pitchFamily="34" charset="0"/>
                <a:cs typeface="Calibri" panose="020F0502020204030204" pitchFamily="34" charset="0"/>
              </a:rPr>
              <a:t>scalable, community-driven mental health models</a:t>
            </a:r>
            <a:r>
              <a:rPr lang="en-US" altLang="en-US" sz="2000">
                <a:latin typeface="Calibri" panose="020F0502020204030204" pitchFamily="34" charset="0"/>
                <a:ea typeface="Calibri" panose="020F0502020204030204" pitchFamily="34" charset="0"/>
                <a:cs typeface="Calibri" panose="020F0502020204030204" pitchFamily="34" charset="0"/>
              </a:rPr>
              <a:t> tailored for people living with HIV.</a:t>
            </a:r>
          </a:p>
          <a:p>
            <a:pPr defTabSz="914400" eaLnBrk="0" fontAlgn="base" hangingPunct="0">
              <a:lnSpc>
                <a:spcPct val="100000"/>
              </a:lnSpc>
              <a:spcBef>
                <a:spcPct val="0"/>
              </a:spcBef>
              <a:spcAft>
                <a:spcPct val="0"/>
              </a:spcAft>
            </a:pPr>
            <a:endParaRPr lang="en-US" altLang="en-US" sz="2000">
              <a:latin typeface="Calibri" panose="020F0502020204030204" pitchFamily="34" charset="0"/>
              <a:ea typeface="Calibri" panose="020F0502020204030204" pitchFamily="34" charset="0"/>
              <a:cs typeface="Calibri" panose="020F0502020204030204" pitchFamily="34" charset="0"/>
            </a:endParaRPr>
          </a:p>
          <a:p>
            <a:pPr defTabSz="914400" eaLnBrk="0" fontAlgn="base" hangingPunct="0">
              <a:lnSpc>
                <a:spcPct val="100000"/>
              </a:lnSpc>
              <a:spcBef>
                <a:spcPct val="0"/>
              </a:spcBef>
              <a:spcAft>
                <a:spcPct val="0"/>
              </a:spcAft>
            </a:pPr>
            <a:r>
              <a:rPr lang="en-US" altLang="en-US" sz="2000">
                <a:latin typeface="Calibri" panose="020F0502020204030204" pitchFamily="34" charset="0"/>
                <a:ea typeface="Calibri" panose="020F0502020204030204" pitchFamily="34" charset="0"/>
                <a:cs typeface="Calibri" panose="020F0502020204030204" pitchFamily="34" charset="0"/>
              </a:rPr>
              <a:t>Most interventions are </a:t>
            </a:r>
            <a:r>
              <a:rPr lang="en-US" altLang="en-US" sz="2000" b="1">
                <a:latin typeface="Calibri" panose="020F0502020204030204" pitchFamily="34" charset="0"/>
                <a:ea typeface="Calibri" panose="020F0502020204030204" pitchFamily="34" charset="0"/>
                <a:cs typeface="Calibri" panose="020F0502020204030204" pitchFamily="34" charset="0"/>
              </a:rPr>
              <a:t>clinic-based</a:t>
            </a:r>
            <a:r>
              <a:rPr lang="en-US" altLang="en-US" sz="2000">
                <a:latin typeface="Calibri" panose="020F0502020204030204" pitchFamily="34" charset="0"/>
                <a:ea typeface="Calibri" panose="020F0502020204030204" pitchFamily="34" charset="0"/>
                <a:cs typeface="Calibri" panose="020F0502020204030204" pitchFamily="34" charset="0"/>
              </a:rPr>
              <a:t>, with limited inclusion of service users in design or implementation.</a:t>
            </a:r>
          </a:p>
          <a:p>
            <a:pPr defTabSz="914400" eaLnBrk="0" fontAlgn="base" hangingPunct="0">
              <a:lnSpc>
                <a:spcPct val="100000"/>
              </a:lnSpc>
              <a:spcBef>
                <a:spcPct val="0"/>
              </a:spcBef>
              <a:spcAft>
                <a:spcPct val="0"/>
              </a:spcAft>
            </a:pPr>
            <a:endParaRPr lang="en-US" altLang="en-US" sz="2000">
              <a:latin typeface="Calibri" panose="020F0502020204030204" pitchFamily="34" charset="0"/>
              <a:ea typeface="Calibri" panose="020F0502020204030204" pitchFamily="34" charset="0"/>
              <a:cs typeface="Calibri" panose="020F0502020204030204" pitchFamily="34" charset="0"/>
            </a:endParaRPr>
          </a:p>
          <a:p>
            <a:pPr defTabSz="914400" eaLnBrk="0" fontAlgn="base" hangingPunct="0">
              <a:lnSpc>
                <a:spcPct val="100000"/>
              </a:lnSpc>
              <a:spcBef>
                <a:spcPct val="0"/>
              </a:spcBef>
              <a:spcAft>
                <a:spcPct val="0"/>
              </a:spcAft>
            </a:pPr>
            <a:r>
              <a:rPr lang="en-US" altLang="en-US" sz="2000">
                <a:latin typeface="Calibri" panose="020F0502020204030204" pitchFamily="34" charset="0"/>
                <a:ea typeface="Calibri" panose="020F0502020204030204" pitchFamily="34" charset="0"/>
                <a:cs typeface="Calibri" panose="020F0502020204030204" pitchFamily="34" charset="0"/>
              </a:rPr>
              <a:t>Friendship Bench presents a scalable, community-embedded PCC model aligned with WHO mental health integration goals.</a:t>
            </a:r>
          </a:p>
        </p:txBody>
      </p:sp>
      <p:pic>
        <p:nvPicPr>
          <p:cNvPr id="5" name="Picture 4">
            <a:extLst>
              <a:ext uri="{FF2B5EF4-FFF2-40B4-BE49-F238E27FC236}">
                <a16:creationId xmlns:a16="http://schemas.microsoft.com/office/drawing/2014/main" id="{50FAFD38-3B94-F156-9325-4A47037A0E98}"/>
              </a:ext>
            </a:extLst>
          </p:cNvPr>
          <p:cNvPicPr>
            <a:picLocks noChangeAspect="1"/>
          </p:cNvPicPr>
          <p:nvPr/>
        </p:nvPicPr>
        <p:blipFill>
          <a:blip r:embed="rId2"/>
          <a:stretch>
            <a:fillRect/>
          </a:stretch>
        </p:blipFill>
        <p:spPr>
          <a:xfrm>
            <a:off x="7641336" y="1856994"/>
            <a:ext cx="2398014" cy="3501390"/>
          </a:xfrm>
          <a:prstGeom prst="rect">
            <a:avLst/>
          </a:prstGeom>
        </p:spPr>
      </p:pic>
    </p:spTree>
    <p:extLst>
      <p:ext uri="{BB962C8B-B14F-4D97-AF65-F5344CB8AC3E}">
        <p14:creationId xmlns:p14="http://schemas.microsoft.com/office/powerpoint/2010/main" val="3797547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61DE1-CC40-2BEE-F639-92BBFD7BCC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5DB157-F7E7-82F3-F71D-2DE2B124A881}"/>
              </a:ext>
            </a:extLst>
          </p:cNvPr>
          <p:cNvSpPr>
            <a:spLocks noGrp="1"/>
          </p:cNvSpPr>
          <p:nvPr>
            <p:ph type="title"/>
          </p:nvPr>
        </p:nvSpPr>
        <p:spPr>
          <a:xfrm>
            <a:off x="1524000" y="0"/>
            <a:ext cx="9144000" cy="1417638"/>
          </a:xfrm>
          <a:solidFill>
            <a:schemeClr val="tx2"/>
          </a:solidFill>
        </p:spPr>
        <p:txBody>
          <a:bodyPr>
            <a:normAutofit/>
          </a:bodyPr>
          <a:lstStyle/>
          <a:p>
            <a:r>
              <a:rPr sz="3200">
                <a:solidFill>
                  <a:schemeClr val="bg1"/>
                </a:solidFill>
                <a:latin typeface="Calibri" panose="020F0502020204030204" pitchFamily="34" charset="0"/>
                <a:ea typeface="Calibri" panose="020F0502020204030204" pitchFamily="34" charset="0"/>
                <a:cs typeface="Calibri" panose="020F0502020204030204" pitchFamily="34" charset="0"/>
              </a:rPr>
              <a:t>Proposed Methodology</a:t>
            </a:r>
          </a:p>
        </p:txBody>
      </p:sp>
      <p:sp>
        <p:nvSpPr>
          <p:cNvPr id="3" name="Content Placeholder 2">
            <a:extLst>
              <a:ext uri="{FF2B5EF4-FFF2-40B4-BE49-F238E27FC236}">
                <a16:creationId xmlns:a16="http://schemas.microsoft.com/office/drawing/2014/main" id="{D361E2AA-352E-96F4-4B45-1BF6BEAD56B6}"/>
              </a:ext>
            </a:extLst>
          </p:cNvPr>
          <p:cNvSpPr>
            <a:spLocks noGrp="1"/>
          </p:cNvSpPr>
          <p:nvPr>
            <p:ph idx="1"/>
          </p:nvPr>
        </p:nvSpPr>
        <p:spPr>
          <a:xfrm>
            <a:off x="1780032" y="1600200"/>
            <a:ext cx="8887968" cy="4946904"/>
          </a:xfrm>
        </p:spPr>
        <p:txBody>
          <a:bodyPr>
            <a:noAutofit/>
          </a:bodyPr>
          <a:lstStyle/>
          <a:p>
            <a:r>
              <a:rPr lang="en-US" sz="1800" b="1"/>
              <a:t>Study design: </a:t>
            </a:r>
            <a:r>
              <a:rPr lang="en-US" sz="1800"/>
              <a:t>Cross-sectional interventional mixed-method study.</a:t>
            </a:r>
          </a:p>
          <a:p>
            <a:r>
              <a:rPr lang="en-US" sz="1800" b="1"/>
              <a:t>Study Setting: </a:t>
            </a:r>
            <a:r>
              <a:rPr lang="en-US" sz="1800"/>
              <a:t>FSP Clinic, Daudu, Benue State, located in a displaced settlement.</a:t>
            </a:r>
          </a:p>
          <a:p>
            <a:r>
              <a:rPr lang="en-US" sz="1800" b="1"/>
              <a:t>Target Population: </a:t>
            </a:r>
            <a:r>
              <a:rPr lang="en-US" sz="1800"/>
              <a:t>About 522 clients and facility care providers, expert clients as LHAs</a:t>
            </a:r>
          </a:p>
          <a:p>
            <a:r>
              <a:rPr lang="en-US" sz="1800" b="1"/>
              <a:t>Inclusion Criteria</a:t>
            </a:r>
            <a:r>
              <a:rPr lang="en-US" sz="1800"/>
              <a:t>: People living with HIV, 18+, being on ART regimen for at least 3 months.</a:t>
            </a:r>
          </a:p>
          <a:p>
            <a:r>
              <a:rPr lang="en-US" sz="1800" b="1"/>
              <a:t>Exclusion Criteria: </a:t>
            </a:r>
            <a:r>
              <a:rPr lang="en-US" sz="1800"/>
              <a:t>Severe cognitive impairment or acute health conditions that impede participation. (Severe depression or other mental health issues, Patients with Advanced HIV Disease (AHD))</a:t>
            </a:r>
          </a:p>
          <a:p>
            <a:r>
              <a:rPr lang="en-US" sz="1800" b="1"/>
              <a:t>Intervention</a:t>
            </a:r>
          </a:p>
          <a:p>
            <a:pPr marL="0" indent="0">
              <a:buNone/>
            </a:pPr>
            <a:r>
              <a:rPr lang="en-US" sz="1800"/>
              <a:t>	 Friendship Bench program (By LHA) approach for 4–6 weeks (Chibanda et al., 2015) </a:t>
            </a:r>
            <a:r>
              <a:rPr lang="en-US" sz="1800" b="1"/>
              <a:t>+</a:t>
            </a:r>
          </a:p>
          <a:p>
            <a:pPr marL="0" indent="0">
              <a:buNone/>
            </a:pPr>
            <a:r>
              <a:rPr lang="en-US" sz="1800"/>
              <a:t>	  PCC: PCC training for facility staff and;</a:t>
            </a:r>
          </a:p>
          <a:p>
            <a:pPr marL="0" indent="0">
              <a:buNone/>
            </a:pPr>
            <a:r>
              <a:rPr lang="en-US" sz="1800"/>
              <a:t>	Client education aimed at improving health literacy and promoting self-advocacy </a:t>
            </a:r>
            <a:r>
              <a:rPr lang="en-US" sz="1800" b="1"/>
              <a:t>(assertive communication skills, shared decision-making skills, and navigating the healthcare system)</a:t>
            </a:r>
          </a:p>
        </p:txBody>
      </p:sp>
    </p:spTree>
    <p:extLst>
      <p:ext uri="{BB962C8B-B14F-4D97-AF65-F5344CB8AC3E}">
        <p14:creationId xmlns:p14="http://schemas.microsoft.com/office/powerpoint/2010/main" val="3245956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80D8E-91D1-565D-2A32-9CE514D813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A61679-2BA3-2E19-F332-14D13F6F059D}"/>
              </a:ext>
            </a:extLst>
          </p:cNvPr>
          <p:cNvSpPr>
            <a:spLocks noGrp="1"/>
          </p:cNvSpPr>
          <p:nvPr>
            <p:ph type="title"/>
          </p:nvPr>
        </p:nvSpPr>
        <p:spPr>
          <a:xfrm>
            <a:off x="1524000" y="0"/>
            <a:ext cx="9144000" cy="1417638"/>
          </a:xfrm>
          <a:solidFill>
            <a:schemeClr val="tx2"/>
          </a:solidFill>
        </p:spPr>
        <p:txBody>
          <a:bodyPr>
            <a:normAutofit/>
          </a:bodyPr>
          <a:lstStyle/>
          <a:p>
            <a:r>
              <a:rPr lang="en-US" sz="3200">
                <a:solidFill>
                  <a:schemeClr val="bg1"/>
                </a:solidFill>
                <a:latin typeface="+mn-lt"/>
              </a:rPr>
              <a:t>Measurements &amp; Tools</a:t>
            </a:r>
            <a:endParaRPr sz="3200">
              <a:solidFill>
                <a:schemeClr val="bg1"/>
              </a:solidFill>
              <a:latin typeface="+mn-lt"/>
            </a:endParaRPr>
          </a:p>
        </p:txBody>
      </p:sp>
      <p:sp>
        <p:nvSpPr>
          <p:cNvPr id="3" name="Content Placeholder 2">
            <a:extLst>
              <a:ext uri="{FF2B5EF4-FFF2-40B4-BE49-F238E27FC236}">
                <a16:creationId xmlns:a16="http://schemas.microsoft.com/office/drawing/2014/main" id="{527D8E37-68E5-63F3-9E02-B43CA5B8C03E}"/>
              </a:ext>
            </a:extLst>
          </p:cNvPr>
          <p:cNvSpPr>
            <a:spLocks noGrp="1"/>
          </p:cNvSpPr>
          <p:nvPr>
            <p:ph idx="1"/>
          </p:nvPr>
        </p:nvSpPr>
        <p:spPr>
          <a:xfrm>
            <a:off x="1780032" y="1600200"/>
            <a:ext cx="8567928" cy="4946904"/>
          </a:xfrm>
        </p:spPr>
        <p:txBody>
          <a:bodyPr>
            <a:noAutofit/>
          </a:bodyPr>
          <a:lstStyle/>
          <a:p>
            <a:pPr>
              <a:lnSpc>
                <a:spcPct val="90000"/>
              </a:lnSpc>
            </a:pPr>
            <a:r>
              <a:rPr lang="en-US" sz="2000"/>
              <a:t>A checklist input in KOBO to collect quantitative data  from cards and existing tools:</a:t>
            </a:r>
          </a:p>
          <a:p>
            <a:pPr marL="0" indent="0">
              <a:lnSpc>
                <a:spcPct val="90000"/>
              </a:lnSpc>
              <a:buNone/>
            </a:pPr>
            <a:r>
              <a:rPr lang="en-US" sz="2000"/>
              <a:t>	a. Sociodemographic characteristics Source: ART Care cards.</a:t>
            </a:r>
          </a:p>
          <a:p>
            <a:pPr marL="0" indent="0">
              <a:lnSpc>
                <a:spcPct val="90000"/>
              </a:lnSpc>
              <a:buNone/>
            </a:pPr>
            <a:r>
              <a:rPr lang="en-US" sz="2000"/>
              <a:t>	b. Number of people living with HIV diagnosed common mental health conditions and linked to Mental Health Support  Tools: PHQ-9 and SSQ</a:t>
            </a:r>
          </a:p>
          <a:p>
            <a:pPr marL="0" indent="0">
              <a:lnSpc>
                <a:spcPct val="90000"/>
              </a:lnSpc>
              <a:buNone/>
            </a:pPr>
            <a:r>
              <a:rPr lang="en-US" sz="2000"/>
              <a:t>	c. Changes in ART Adherence and Opportunistic Infections (OIs) Source: ART Care cards</a:t>
            </a:r>
          </a:p>
          <a:p>
            <a:pPr marL="0" indent="0">
              <a:lnSpc>
                <a:spcPct val="90000"/>
              </a:lnSpc>
              <a:buNone/>
            </a:pPr>
            <a:r>
              <a:rPr lang="en-US" sz="2000"/>
              <a:t>	d. The Care Engagement Tool: Assessing Provider-Client Encounters. We will use a post-encounter feedback assessment tool, which will individually assess </a:t>
            </a:r>
            <a:r>
              <a:rPr lang="en-US" sz="2000" i="1"/>
              <a:t>providers and clients' communication</a:t>
            </a:r>
            <a:r>
              <a:rPr lang="en-US" sz="2000"/>
              <a:t>, </a:t>
            </a:r>
            <a:r>
              <a:rPr lang="en-US" sz="2000" i="1"/>
              <a:t>involvement in the care process</a:t>
            </a:r>
            <a:r>
              <a:rPr lang="en-US" sz="2000"/>
              <a:t>, and </a:t>
            </a:r>
            <a:r>
              <a:rPr lang="en-US" sz="2000" i="1"/>
              <a:t>satisfaction</a:t>
            </a:r>
            <a:r>
              <a:rPr lang="en-US" sz="2000"/>
              <a:t>.</a:t>
            </a:r>
          </a:p>
          <a:p>
            <a:pPr marL="0" indent="0">
              <a:lnSpc>
                <a:spcPct val="90000"/>
              </a:lnSpc>
              <a:buNone/>
            </a:pPr>
            <a:r>
              <a:rPr lang="en-US" sz="2000"/>
              <a:t>	e. We will collect qualitative data using an interview guide with LHAs, care providers, and selected participants to assess the acceptability and impact of the model.</a:t>
            </a:r>
          </a:p>
        </p:txBody>
      </p:sp>
    </p:spTree>
    <p:extLst>
      <p:ext uri="{BB962C8B-B14F-4D97-AF65-F5344CB8AC3E}">
        <p14:creationId xmlns:p14="http://schemas.microsoft.com/office/powerpoint/2010/main" val="804454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4AD62-D8E6-5079-6881-A689B1BD8D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DEE8BB-1D43-05FB-9A65-06345A393D99}"/>
              </a:ext>
            </a:extLst>
          </p:cNvPr>
          <p:cNvSpPr>
            <a:spLocks noGrp="1"/>
          </p:cNvSpPr>
          <p:nvPr>
            <p:ph type="title"/>
          </p:nvPr>
        </p:nvSpPr>
        <p:spPr>
          <a:xfrm>
            <a:off x="1524000" y="0"/>
            <a:ext cx="9144000" cy="1417638"/>
          </a:xfrm>
          <a:solidFill>
            <a:schemeClr val="tx2"/>
          </a:solidFill>
        </p:spPr>
        <p:txBody>
          <a:bodyPr>
            <a:normAutofit/>
          </a:bodyPr>
          <a:lstStyle/>
          <a:p>
            <a:r>
              <a:rPr lang="en-US" sz="3200">
                <a:solidFill>
                  <a:schemeClr val="bg1"/>
                </a:solidFill>
              </a:rPr>
              <a:t>Opportunities for collaboration on the FB among members of the PCC Research Collaborative?</a:t>
            </a:r>
          </a:p>
        </p:txBody>
      </p:sp>
      <p:sp>
        <p:nvSpPr>
          <p:cNvPr id="3" name="Content Placeholder 2">
            <a:extLst>
              <a:ext uri="{FF2B5EF4-FFF2-40B4-BE49-F238E27FC236}">
                <a16:creationId xmlns:a16="http://schemas.microsoft.com/office/drawing/2014/main" id="{209F39DF-52BB-49AC-3BDD-C530E4C2A046}"/>
              </a:ext>
            </a:extLst>
          </p:cNvPr>
          <p:cNvSpPr>
            <a:spLocks noGrp="1"/>
          </p:cNvSpPr>
          <p:nvPr>
            <p:ph idx="1"/>
          </p:nvPr>
        </p:nvSpPr>
        <p:spPr>
          <a:xfrm>
            <a:off x="1780032" y="1600200"/>
            <a:ext cx="8567928" cy="4946904"/>
          </a:xfrm>
        </p:spPr>
        <p:txBody>
          <a:bodyPr>
            <a:noAutofit/>
          </a:bodyPr>
          <a:lstStyle/>
          <a:p>
            <a:pPr>
              <a:lnSpc>
                <a:spcPct val="90000"/>
              </a:lnSpc>
            </a:pPr>
            <a:r>
              <a:rPr lang="en-US" sz="2000"/>
              <a:t>Multi-country evaluations of PCC mental health models like FB for people living with HIV.</a:t>
            </a:r>
          </a:p>
          <a:p>
            <a:pPr marL="0" indent="0">
              <a:lnSpc>
                <a:spcPct val="90000"/>
              </a:lnSpc>
              <a:buNone/>
            </a:pPr>
            <a:endParaRPr lang="en-US" sz="2000"/>
          </a:p>
          <a:p>
            <a:pPr>
              <a:lnSpc>
                <a:spcPct val="90000"/>
              </a:lnSpc>
            </a:pPr>
            <a:r>
              <a:rPr lang="en-US" sz="2000"/>
              <a:t>Joint development of culturally validated mental health screening tools and PCC tools </a:t>
            </a:r>
          </a:p>
          <a:p>
            <a:pPr marL="0" indent="0">
              <a:lnSpc>
                <a:spcPct val="90000"/>
              </a:lnSpc>
              <a:buNone/>
            </a:pPr>
            <a:endParaRPr lang="en-US" sz="2000"/>
          </a:p>
          <a:p>
            <a:pPr>
              <a:lnSpc>
                <a:spcPct val="90000"/>
              </a:lnSpc>
            </a:pPr>
            <a:r>
              <a:rPr lang="en-US" sz="2000"/>
              <a:t>Policy advocacy: Collaborate on briefs to promote PCC mental health integration in national HIV strategies.</a:t>
            </a:r>
          </a:p>
        </p:txBody>
      </p:sp>
    </p:spTree>
    <p:extLst>
      <p:ext uri="{BB962C8B-B14F-4D97-AF65-F5344CB8AC3E}">
        <p14:creationId xmlns:p14="http://schemas.microsoft.com/office/powerpoint/2010/main" val="3760714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0C3EB-8F98-0613-79CD-44796E9499E3}"/>
              </a:ext>
            </a:extLst>
          </p:cNvPr>
          <p:cNvSpPr>
            <a:spLocks noGrp="1"/>
          </p:cNvSpPr>
          <p:nvPr>
            <p:ph type="title"/>
          </p:nvPr>
        </p:nvSpPr>
        <p:spPr>
          <a:xfrm>
            <a:off x="442912" y="1401624"/>
            <a:ext cx="7364657" cy="1260000"/>
          </a:xfrm>
        </p:spPr>
        <p:txBody>
          <a:bodyPr/>
          <a:lstStyle/>
          <a:p>
            <a:r>
              <a:rPr lang="en-US"/>
              <a:t>What is the PCC Research Collaborative?</a:t>
            </a:r>
            <a:endParaRPr lang="en-CH"/>
          </a:p>
        </p:txBody>
      </p:sp>
      <p:sp>
        <p:nvSpPr>
          <p:cNvPr id="3" name="Content Placeholder 2">
            <a:extLst>
              <a:ext uri="{FF2B5EF4-FFF2-40B4-BE49-F238E27FC236}">
                <a16:creationId xmlns:a16="http://schemas.microsoft.com/office/drawing/2014/main" id="{5B7CF7A6-990B-9DED-3CEE-53DC46650FE3}"/>
              </a:ext>
            </a:extLst>
          </p:cNvPr>
          <p:cNvSpPr>
            <a:spLocks noGrp="1"/>
          </p:cNvSpPr>
          <p:nvPr>
            <p:ph idx="1"/>
          </p:nvPr>
        </p:nvSpPr>
        <p:spPr>
          <a:xfrm>
            <a:off x="442912" y="2766059"/>
            <a:ext cx="7983636" cy="3810587"/>
          </a:xfrm>
        </p:spPr>
        <p:txBody>
          <a:bodyPr/>
          <a:lstStyle/>
          <a:p>
            <a:r>
              <a:rPr lang="en-US" b="1"/>
              <a:t>Mission: </a:t>
            </a:r>
            <a:r>
              <a:rPr lang="en-US"/>
              <a:t>To work collectively and efficiently to fill evidence gaps around person-centred care for people living with HIV or vulnerable to HIV acquisition</a:t>
            </a:r>
          </a:p>
          <a:p>
            <a:pPr marL="0" indent="0">
              <a:buNone/>
            </a:pPr>
            <a:endParaRPr lang="en-US"/>
          </a:p>
          <a:p>
            <a:r>
              <a:rPr lang="en-US" b="1"/>
              <a:t>Participants: </a:t>
            </a:r>
            <a:r>
              <a:rPr lang="en-US"/>
              <a:t>Researchers, clients and providers who are championing evidence generation related to client-provider relationships, participatory approaches that value experts by experience as well as specific research and policy gaps related to person-centred care within the HIV response</a:t>
            </a:r>
          </a:p>
          <a:p>
            <a:endParaRPr lang="en-US"/>
          </a:p>
          <a:p>
            <a:endParaRPr lang="en-US"/>
          </a:p>
          <a:p>
            <a:endParaRPr lang="en-CH"/>
          </a:p>
        </p:txBody>
      </p:sp>
    </p:spTree>
    <p:extLst>
      <p:ext uri="{BB962C8B-B14F-4D97-AF65-F5344CB8AC3E}">
        <p14:creationId xmlns:p14="http://schemas.microsoft.com/office/powerpoint/2010/main" val="2037172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F2F8-D7B7-E55D-6099-8C6E0F15D99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DBDE57-C9C8-5DB4-411F-E59080345FA1}"/>
              </a:ext>
            </a:extLst>
          </p:cNvPr>
          <p:cNvSpPr>
            <a:spLocks noGrp="1"/>
          </p:cNvSpPr>
          <p:nvPr>
            <p:ph idx="1"/>
          </p:nvPr>
        </p:nvSpPr>
        <p:spPr>
          <a:xfrm>
            <a:off x="1780032" y="1600200"/>
            <a:ext cx="8567928" cy="4946904"/>
          </a:xfrm>
        </p:spPr>
        <p:txBody>
          <a:bodyPr>
            <a:noAutofit/>
          </a:bodyPr>
          <a:lstStyle/>
          <a:p>
            <a:pPr>
              <a:lnSpc>
                <a:spcPct val="90000"/>
              </a:lnSpc>
            </a:pPr>
            <a:endParaRPr lang="en-US" sz="2000"/>
          </a:p>
        </p:txBody>
      </p:sp>
      <p:pic>
        <p:nvPicPr>
          <p:cNvPr id="1026" name="Picture 2" descr="46,200+ Thank You Sign Stock Photos ...">
            <a:extLst>
              <a:ext uri="{FF2B5EF4-FFF2-40B4-BE49-F238E27FC236}">
                <a16:creationId xmlns:a16="http://schemas.microsoft.com/office/drawing/2014/main" id="{23027502-8A7C-3835-DBA9-E054B705B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584" y="64008"/>
            <a:ext cx="8942832" cy="679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108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E0F0A-3BC6-A4BF-0161-DCE0CBC0C609}"/>
              </a:ext>
            </a:extLst>
          </p:cNvPr>
          <p:cNvSpPr>
            <a:spLocks noGrp="1"/>
          </p:cNvSpPr>
          <p:nvPr>
            <p:ph type="title"/>
          </p:nvPr>
        </p:nvSpPr>
        <p:spPr>
          <a:xfrm>
            <a:off x="1069489" y="1503102"/>
            <a:ext cx="10241280" cy="3394596"/>
          </a:xfrm>
        </p:spPr>
        <p:txBody>
          <a:bodyPr>
            <a:normAutofit fontScale="90000"/>
          </a:bodyPr>
          <a:lstStyle/>
          <a:p>
            <a:r>
              <a:rPr lang="en-US"/>
              <a:t>The readiness and capacity for adopting and implementing trauma-informed care in </a:t>
            </a:r>
            <a:r>
              <a:rPr lang="en-US" err="1"/>
              <a:t>Hiv</a:t>
            </a:r>
            <a:r>
              <a:rPr lang="en-US"/>
              <a:t> primary care clinics in the Southern United states</a:t>
            </a:r>
            <a:br>
              <a:rPr lang="en-US"/>
            </a:br>
            <a:br>
              <a:rPr lang="en-US"/>
            </a:br>
            <a:r>
              <a:rPr lang="en-US" sz="3100"/>
              <a:t>Jessica M. Sales, PhD</a:t>
            </a:r>
            <a:br>
              <a:rPr lang="en-US" sz="3100"/>
            </a:br>
            <a:r>
              <a:rPr lang="en-US" sz="3100"/>
              <a:t>Emory University</a:t>
            </a:r>
            <a:br>
              <a:rPr lang="en-US" sz="3100"/>
            </a:br>
            <a:br>
              <a:rPr lang="en-US" sz="3100"/>
            </a:br>
            <a:r>
              <a:rPr lang="en-US" sz="3100"/>
              <a:t>June 5, 2025</a:t>
            </a:r>
            <a:br>
              <a:rPr lang="en-US"/>
            </a:br>
            <a:endParaRPr lang="en-US" sz="2700"/>
          </a:p>
        </p:txBody>
      </p:sp>
    </p:spTree>
    <p:extLst>
      <p:ext uri="{BB962C8B-B14F-4D97-AF65-F5344CB8AC3E}">
        <p14:creationId xmlns:p14="http://schemas.microsoft.com/office/powerpoint/2010/main" val="3899882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4843E-C391-EA41-45A1-5F3159CA0477}"/>
              </a:ext>
            </a:extLst>
          </p:cNvPr>
          <p:cNvSpPr>
            <a:spLocks noGrp="1"/>
          </p:cNvSpPr>
          <p:nvPr>
            <p:ph type="title"/>
          </p:nvPr>
        </p:nvSpPr>
        <p:spPr/>
        <p:txBody>
          <a:bodyPr/>
          <a:lstStyle/>
          <a:p>
            <a:r>
              <a:rPr lang="en-US"/>
              <a:t>A bit about me…..</a:t>
            </a:r>
          </a:p>
        </p:txBody>
      </p:sp>
      <p:pic>
        <p:nvPicPr>
          <p:cNvPr id="5" name="Content Placeholder 4">
            <a:extLst>
              <a:ext uri="{FF2B5EF4-FFF2-40B4-BE49-F238E27FC236}">
                <a16:creationId xmlns:a16="http://schemas.microsoft.com/office/drawing/2014/main" id="{28002E89-A5F2-A7F9-1488-BB964276401C}"/>
              </a:ext>
            </a:extLst>
          </p:cNvPr>
          <p:cNvPicPr>
            <a:picLocks noGrp="1" noChangeAspect="1"/>
          </p:cNvPicPr>
          <p:nvPr>
            <p:ph idx="1"/>
          </p:nvPr>
        </p:nvPicPr>
        <p:blipFill>
          <a:blip r:embed="rId3"/>
          <a:stretch>
            <a:fillRect/>
          </a:stretch>
        </p:blipFill>
        <p:spPr>
          <a:xfrm>
            <a:off x="688736" y="1267866"/>
            <a:ext cx="9715445" cy="4779468"/>
          </a:xfrm>
          <a:prstGeom prst="rect">
            <a:avLst/>
          </a:prstGeom>
        </p:spPr>
      </p:pic>
      <p:sp>
        <p:nvSpPr>
          <p:cNvPr id="4" name="Slide Number Placeholder 3">
            <a:extLst>
              <a:ext uri="{FF2B5EF4-FFF2-40B4-BE49-F238E27FC236}">
                <a16:creationId xmlns:a16="http://schemas.microsoft.com/office/drawing/2014/main" id="{7E8BC106-A244-C872-41E8-64B8F478CC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800" b="0" i="0" u="none" strike="noStrike" kern="1200" cap="none" spc="0" normalizeH="0" baseline="0" noProof="0" smtClean="0">
                <a:ln>
                  <a:noFill/>
                </a:ln>
                <a:solidFill>
                  <a:srgbClr val="FFFFFF"/>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a:ln>
                <a:noFill/>
              </a:ln>
              <a:solidFill>
                <a:srgbClr val="FFFFFF"/>
              </a:solidFill>
              <a:effectLst/>
              <a:uLnTx/>
              <a:uFillTx/>
              <a:latin typeface="Avenir Next LT Pro Light"/>
              <a:ea typeface="+mn-ea"/>
              <a:cs typeface="+mn-cs"/>
            </a:endParaRPr>
          </a:p>
        </p:txBody>
      </p:sp>
    </p:spTree>
    <p:extLst>
      <p:ext uri="{BB962C8B-B14F-4D97-AF65-F5344CB8AC3E}">
        <p14:creationId xmlns:p14="http://schemas.microsoft.com/office/powerpoint/2010/main" val="855880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1554" y="2151105"/>
            <a:ext cx="11268892" cy="4659115"/>
          </a:xfrm>
        </p:spPr>
        <p:txBody>
          <a:bodyPr>
            <a:normAutofit/>
          </a:bodyPr>
          <a:lstStyle/>
          <a:p>
            <a:pPr marL="0" lvl="0" indent="0">
              <a:buClr>
                <a:srgbClr val="D03138"/>
              </a:buClr>
              <a:buNone/>
            </a:pPr>
            <a:r>
              <a:rPr lang="en-US" u="sng">
                <a:solidFill>
                  <a:prstClr val="black"/>
                </a:solidFill>
              </a:rPr>
              <a:t>Traumatic experience:</a:t>
            </a:r>
            <a:r>
              <a:rPr lang="en-US">
                <a:solidFill>
                  <a:prstClr val="black"/>
                </a:solidFill>
              </a:rPr>
              <a:t> event(s)/circumstances</a:t>
            </a:r>
            <a:r>
              <a:rPr lang="en-US" i="1">
                <a:solidFill>
                  <a:prstClr val="black"/>
                </a:solidFill>
              </a:rPr>
              <a:t> “</a:t>
            </a:r>
            <a:r>
              <a:rPr lang="en-US" b="1" i="1">
                <a:solidFill>
                  <a:prstClr val="black"/>
                </a:solidFill>
              </a:rPr>
              <a:t>experienced </a:t>
            </a:r>
            <a:r>
              <a:rPr lang="en-US" i="1">
                <a:solidFill>
                  <a:prstClr val="black"/>
                </a:solidFill>
              </a:rPr>
              <a:t>by an individual </a:t>
            </a:r>
            <a:r>
              <a:rPr lang="en-US" b="1" i="1">
                <a:solidFill>
                  <a:prstClr val="black"/>
                </a:solidFill>
              </a:rPr>
              <a:t>as</a:t>
            </a:r>
            <a:r>
              <a:rPr lang="en-US" i="1">
                <a:solidFill>
                  <a:prstClr val="black"/>
                </a:solidFill>
              </a:rPr>
              <a:t> </a:t>
            </a:r>
            <a:r>
              <a:rPr lang="en-US" b="1" i="1">
                <a:solidFill>
                  <a:prstClr val="black"/>
                </a:solidFill>
              </a:rPr>
              <a:t>physically or emotionally</a:t>
            </a:r>
            <a:r>
              <a:rPr lang="en-US" i="1">
                <a:solidFill>
                  <a:prstClr val="black"/>
                </a:solidFill>
              </a:rPr>
              <a:t> </a:t>
            </a:r>
            <a:r>
              <a:rPr lang="en-US" b="1" i="1">
                <a:solidFill>
                  <a:prstClr val="black"/>
                </a:solidFill>
              </a:rPr>
              <a:t>harmful</a:t>
            </a:r>
            <a:r>
              <a:rPr lang="en-US" i="1">
                <a:solidFill>
                  <a:prstClr val="black"/>
                </a:solidFill>
              </a:rPr>
              <a:t> or life threatening and that has </a:t>
            </a:r>
            <a:r>
              <a:rPr lang="en-US" b="1" i="1">
                <a:solidFill>
                  <a:prstClr val="black"/>
                </a:solidFill>
              </a:rPr>
              <a:t>lasting</a:t>
            </a:r>
            <a:r>
              <a:rPr lang="en-US" i="1">
                <a:solidFill>
                  <a:prstClr val="black"/>
                </a:solidFill>
              </a:rPr>
              <a:t> </a:t>
            </a:r>
            <a:r>
              <a:rPr lang="en-US" b="1" i="1">
                <a:solidFill>
                  <a:prstClr val="black"/>
                </a:solidFill>
              </a:rPr>
              <a:t>adverse</a:t>
            </a:r>
            <a:r>
              <a:rPr lang="en-US" i="1">
                <a:solidFill>
                  <a:prstClr val="black"/>
                </a:solidFill>
              </a:rPr>
              <a:t> </a:t>
            </a:r>
            <a:r>
              <a:rPr lang="en-US" b="1" i="1">
                <a:solidFill>
                  <a:prstClr val="black"/>
                </a:solidFill>
              </a:rPr>
              <a:t>effects</a:t>
            </a:r>
            <a:r>
              <a:rPr lang="en-US" i="1">
                <a:solidFill>
                  <a:prstClr val="black"/>
                </a:solidFill>
              </a:rPr>
              <a:t> on the individual's functioning and mental, physical, social, emotional, or spiritual well-being.”</a:t>
            </a:r>
          </a:p>
          <a:p>
            <a:pPr marL="0" lvl="0" indent="0" algn="r">
              <a:buClr>
                <a:srgbClr val="D03138"/>
              </a:buClr>
              <a:buNone/>
            </a:pPr>
            <a:r>
              <a:rPr lang="en-US" sz="2000">
                <a:solidFill>
                  <a:prstClr val="black"/>
                </a:solidFill>
              </a:rPr>
              <a:t>- Substance Abuse and Mental Health Services Administration (SAMHSA)</a:t>
            </a:r>
            <a:endParaRPr lang="en-US" sz="1400">
              <a:solidFill>
                <a:prstClr val="black"/>
              </a:solidFill>
            </a:endParaRPr>
          </a:p>
          <a:p>
            <a:pPr marL="0" lvl="0" indent="0">
              <a:buClr>
                <a:srgbClr val="D03138"/>
              </a:buClr>
              <a:buNone/>
            </a:pPr>
            <a:r>
              <a:rPr lang="en-US">
                <a:solidFill>
                  <a:prstClr val="black"/>
                </a:solidFill>
              </a:rPr>
              <a:t>Trauma includes (but is not limited to):</a:t>
            </a:r>
          </a:p>
          <a:p>
            <a:pPr marL="1143000" lvl="1" indent="-457200">
              <a:buClr>
                <a:srgbClr val="D03138"/>
              </a:buClr>
            </a:pPr>
            <a:r>
              <a:rPr lang="en-US">
                <a:solidFill>
                  <a:schemeClr val="tx1"/>
                </a:solidFill>
              </a:rPr>
              <a:t>childhood abuse, sexual assault, intimate partner violence</a:t>
            </a:r>
          </a:p>
          <a:p>
            <a:pPr marL="1143000" lvl="1" indent="-457200">
              <a:buClr>
                <a:srgbClr val="D03138"/>
              </a:buClr>
            </a:pPr>
            <a:r>
              <a:rPr lang="en-US">
                <a:solidFill>
                  <a:schemeClr val="tx1"/>
                </a:solidFill>
              </a:rPr>
              <a:t>school violence, community violence, bullying</a:t>
            </a:r>
          </a:p>
          <a:p>
            <a:pPr marL="1143000" lvl="1" indent="-457200">
              <a:buClr>
                <a:srgbClr val="D03138"/>
              </a:buClr>
            </a:pPr>
            <a:r>
              <a:rPr lang="en-US">
                <a:solidFill>
                  <a:schemeClr val="tx1"/>
                </a:solidFill>
              </a:rPr>
              <a:t>military trauma, natural disasters, forced displacement</a:t>
            </a:r>
          </a:p>
          <a:p>
            <a:pPr marL="1143000" lvl="1" indent="-457200">
              <a:buClr>
                <a:srgbClr val="D03138"/>
              </a:buClr>
            </a:pPr>
            <a:r>
              <a:rPr lang="en-US">
                <a:solidFill>
                  <a:schemeClr val="tx1"/>
                </a:solidFill>
              </a:rPr>
              <a:t>traumatic grief and separation</a:t>
            </a:r>
          </a:p>
          <a:p>
            <a:pPr marL="0" indent="0">
              <a:buNone/>
            </a:pP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053" y="52147"/>
            <a:ext cx="8733476" cy="1624519"/>
          </a:xfrm>
          <a:prstGeom prst="rect">
            <a:avLst/>
          </a:prstGeom>
        </p:spPr>
      </p:pic>
      <p:sp>
        <p:nvSpPr>
          <p:cNvPr id="5" name="TextBox 4"/>
          <p:cNvSpPr txBox="1"/>
          <p:nvPr/>
        </p:nvSpPr>
        <p:spPr>
          <a:xfrm>
            <a:off x="8374044" y="6498076"/>
            <a:ext cx="32867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venir Next LT Pro Light"/>
                <a:ea typeface="+mn-ea"/>
                <a:cs typeface="+mn-cs"/>
              </a:rPr>
              <a:t>https://www.samhsa.gov/trauma-violence</a:t>
            </a:r>
          </a:p>
        </p:txBody>
      </p:sp>
      <p:sp>
        <p:nvSpPr>
          <p:cNvPr id="6" name="Rectangle 5">
            <a:extLst>
              <a:ext uri="{FF2B5EF4-FFF2-40B4-BE49-F238E27FC236}">
                <a16:creationId xmlns:a16="http://schemas.microsoft.com/office/drawing/2014/main" id="{EA6641A8-ECF0-421B-A400-558E98AD847E}"/>
              </a:ext>
            </a:extLst>
          </p:cNvPr>
          <p:cNvSpPr/>
          <p:nvPr/>
        </p:nvSpPr>
        <p:spPr>
          <a:xfrm>
            <a:off x="4938631" y="1715850"/>
            <a:ext cx="6096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venir Next LT Pro Light"/>
                <a:ea typeface="+mn-ea"/>
                <a:cs typeface="+mn-cs"/>
              </a:rPr>
              <a:t>Trauma Stock Photo - Download Image Now - Shock, Emergency Room, Mental Health - iStock (istockphoto.com)</a:t>
            </a:r>
          </a:p>
        </p:txBody>
      </p:sp>
    </p:spTree>
    <p:extLst>
      <p:ext uri="{BB962C8B-B14F-4D97-AF65-F5344CB8AC3E}">
        <p14:creationId xmlns:p14="http://schemas.microsoft.com/office/powerpoint/2010/main" val="1764425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749" y="0"/>
            <a:ext cx="11067784" cy="1234440"/>
          </a:xfrm>
        </p:spPr>
        <p:txBody>
          <a:bodyPr/>
          <a:lstStyle/>
          <a:p>
            <a:pPr algn="ctr"/>
            <a:r>
              <a:rPr lang="en-US" b="1"/>
              <a:t>Trauma among people with HIV?</a:t>
            </a:r>
          </a:p>
        </p:txBody>
      </p:sp>
      <p:sp>
        <p:nvSpPr>
          <p:cNvPr id="3" name="Content Placeholder 2"/>
          <p:cNvSpPr>
            <a:spLocks noGrp="1"/>
          </p:cNvSpPr>
          <p:nvPr>
            <p:ph idx="1"/>
          </p:nvPr>
        </p:nvSpPr>
        <p:spPr>
          <a:xfrm>
            <a:off x="547232" y="1410512"/>
            <a:ext cx="11919626" cy="4351338"/>
          </a:xfrm>
        </p:spPr>
        <p:txBody>
          <a:bodyPr/>
          <a:lstStyle/>
          <a:p>
            <a:pPr marL="0" lvl="0" indent="0">
              <a:buClr>
                <a:srgbClr val="D03138"/>
              </a:buClr>
              <a:buNone/>
            </a:pPr>
            <a:r>
              <a:rPr lang="en-US" b="1" i="1">
                <a:solidFill>
                  <a:prstClr val="black"/>
                </a:solidFill>
              </a:rPr>
              <a:t>Trauma is highly prevalent among </a:t>
            </a:r>
            <a:r>
              <a:rPr lang="en-US" b="1" i="1" u="sng">
                <a:solidFill>
                  <a:prstClr val="black"/>
                </a:solidFill>
              </a:rPr>
              <a:t>people with HIV (PWH)</a:t>
            </a:r>
          </a:p>
          <a:p>
            <a:pPr marL="914400" lvl="1" indent="-457200">
              <a:buClr>
                <a:srgbClr val="D03138"/>
              </a:buClr>
            </a:pPr>
            <a:r>
              <a:rPr lang="en-US" sz="2800">
                <a:solidFill>
                  <a:prstClr val="black"/>
                </a:solidFill>
              </a:rPr>
              <a:t> Childhood sexual and physical abuse </a:t>
            </a:r>
          </a:p>
          <a:p>
            <a:pPr marL="914400" lvl="1" indent="-457200">
              <a:buClr>
                <a:srgbClr val="D03138"/>
              </a:buClr>
            </a:pPr>
            <a:r>
              <a:rPr lang="en-US" sz="2800">
                <a:solidFill>
                  <a:prstClr val="black"/>
                </a:solidFill>
              </a:rPr>
              <a:t> Intimate partner/interpersonal violence</a:t>
            </a:r>
          </a:p>
          <a:p>
            <a:pPr marL="914400" lvl="1" indent="-457200">
              <a:buClr>
                <a:srgbClr val="D03138"/>
              </a:buClr>
            </a:pPr>
            <a:r>
              <a:rPr lang="en-US" sz="2800">
                <a:solidFill>
                  <a:prstClr val="black"/>
                </a:solidFill>
              </a:rPr>
              <a:t> Trauma post-HIV-diagnosis higher than general population</a:t>
            </a:r>
          </a:p>
          <a:p>
            <a:pPr marL="914400" lvl="1" indent="-457200">
              <a:buClr>
                <a:srgbClr val="D03138"/>
              </a:buClr>
            </a:pPr>
            <a:r>
              <a:rPr lang="en-US" sz="2800">
                <a:solidFill>
                  <a:prstClr val="black"/>
                </a:solidFill>
              </a:rPr>
              <a:t> Community-level trauma …racism, homophobia, transphobia, </a:t>
            </a:r>
            <a:r>
              <a:rPr lang="en-US" sz="2800" err="1">
                <a:solidFill>
                  <a:prstClr val="black"/>
                </a:solidFill>
              </a:rPr>
              <a:t>etc</a:t>
            </a:r>
            <a:endParaRPr lang="en-US" sz="2800">
              <a:solidFill>
                <a:prstClr val="black"/>
              </a:solidFill>
            </a:endParaRPr>
          </a:p>
          <a:p>
            <a:pPr marL="0" indent="0">
              <a:buNone/>
            </a:pPr>
            <a:endParaRPr lang="en-US"/>
          </a:p>
        </p:txBody>
      </p:sp>
      <p:pic>
        <p:nvPicPr>
          <p:cNvPr id="5" name="Picture 10" descr="Image result for images of pati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5639" y="4373639"/>
            <a:ext cx="4780722" cy="16493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DB08F8E-0486-0945-161A-582B2AEF0C4F}"/>
              </a:ext>
            </a:extLst>
          </p:cNvPr>
          <p:cNvPicPr>
            <a:picLocks noChangeAspect="1"/>
          </p:cNvPicPr>
          <p:nvPr/>
        </p:nvPicPr>
        <p:blipFill>
          <a:blip r:embed="rId4"/>
          <a:stretch>
            <a:fillRect/>
          </a:stretch>
        </p:blipFill>
        <p:spPr>
          <a:xfrm>
            <a:off x="344634" y="6175932"/>
            <a:ext cx="6513368" cy="772265"/>
          </a:xfrm>
          <a:prstGeom prst="rect">
            <a:avLst/>
          </a:prstGeom>
        </p:spPr>
      </p:pic>
    </p:spTree>
    <p:extLst>
      <p:ext uri="{BB962C8B-B14F-4D97-AF65-F5344CB8AC3E}">
        <p14:creationId xmlns:p14="http://schemas.microsoft.com/office/powerpoint/2010/main" val="613930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061" y="94214"/>
            <a:ext cx="11276609" cy="1171743"/>
          </a:xfrm>
        </p:spPr>
        <p:txBody>
          <a:bodyPr>
            <a:noAutofit/>
          </a:bodyPr>
          <a:lstStyle/>
          <a:p>
            <a:pPr algn="ctr"/>
            <a:r>
              <a:rPr lang="en-US" sz="3200"/>
              <a:t>Why address trauma among people with HIV In HIV CARE </a:t>
            </a:r>
            <a:r>
              <a:rPr lang="en-US" sz="3200" err="1"/>
              <a:t>SETTIngS</a:t>
            </a:r>
            <a:r>
              <a:rPr lang="en-US" sz="3200"/>
              <a:t>?</a:t>
            </a:r>
          </a:p>
        </p:txBody>
      </p:sp>
      <p:sp>
        <p:nvSpPr>
          <p:cNvPr id="4" name="TextBox 3"/>
          <p:cNvSpPr txBox="1"/>
          <p:nvPr/>
        </p:nvSpPr>
        <p:spPr>
          <a:xfrm>
            <a:off x="5204923" y="3075057"/>
            <a:ext cx="1782155" cy="707886"/>
          </a:xfrm>
          <a:prstGeom prst="rect">
            <a:avLst/>
          </a:prstGeom>
          <a:noFill/>
          <a:ln w="38100">
            <a:solidFill>
              <a:srgbClr val="095895"/>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Trauma</a:t>
            </a:r>
          </a:p>
        </p:txBody>
      </p:sp>
      <p:sp>
        <p:nvSpPr>
          <p:cNvPr id="5" name="TextBox 4"/>
          <p:cNvSpPr txBox="1"/>
          <p:nvPr/>
        </p:nvSpPr>
        <p:spPr>
          <a:xfrm>
            <a:off x="8029574" y="3697534"/>
            <a:ext cx="3457575" cy="1754326"/>
          </a:xfrm>
          <a:prstGeom prst="rect">
            <a:avLst/>
          </a:prstGeom>
          <a:noFill/>
          <a:ln w="38100">
            <a:solidFill>
              <a:srgbClr val="09589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Calibri" panose="020F0502020204030204"/>
                <a:ea typeface="+mn-ea"/>
                <a:cs typeface="+mn-cs"/>
              </a:rPr>
              <a:t>Sexual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Condom 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US" sz="1800" b="0" i="0" u="none" strike="noStrike" kern="1200" cap="none" spc="0" normalizeH="0" baseline="0" noProof="0">
                <a:ln>
                  <a:noFill/>
                </a:ln>
                <a:solidFill>
                  <a:prstClr val="black"/>
                </a:solidFill>
                <a:effectLst/>
                <a:uLnTx/>
                <a:uFillTx/>
                <a:latin typeface="Avenir Next LT Pro Light"/>
                <a:ea typeface="+mn-ea"/>
                <a:cs typeface="+mn-cs"/>
              </a:rPr>
              <a:t>Sexually transmitted infections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nintended</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pregnancy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High-risk sex</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7502084" y="1727145"/>
            <a:ext cx="3872407" cy="923330"/>
          </a:xfrm>
          <a:prstGeom prst="rect">
            <a:avLst/>
          </a:prstGeom>
          <a:noFill/>
          <a:ln w="38100">
            <a:solidFill>
              <a:srgbClr val="095895"/>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Calibri" panose="020F0502020204030204"/>
                <a:ea typeface="+mn-ea"/>
                <a:cs typeface="+mn-cs"/>
              </a:rPr>
              <a:t>Mental/behavioral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PTSD,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depression, anxiety, suicidality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Substance misuse</a:t>
            </a:r>
          </a:p>
        </p:txBody>
      </p:sp>
      <p:sp>
        <p:nvSpPr>
          <p:cNvPr id="7" name="TextBox 6"/>
          <p:cNvSpPr txBox="1"/>
          <p:nvPr/>
        </p:nvSpPr>
        <p:spPr>
          <a:xfrm>
            <a:off x="279007" y="3782943"/>
            <a:ext cx="4058611" cy="1477328"/>
          </a:xfrm>
          <a:prstGeom prst="rect">
            <a:avLst/>
          </a:prstGeom>
          <a:noFill/>
          <a:ln w="38100">
            <a:solidFill>
              <a:srgbClr val="095895"/>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Calibri" panose="020F0502020204030204"/>
                <a:ea typeface="+mn-ea"/>
                <a:cs typeface="+mn-cs"/>
              </a:rPr>
              <a:t>Non-HIV health outcome</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Fatigue and impaired daily functioning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Psychosomatic complaints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↓Quality of life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Immune activation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747486" y="1450146"/>
            <a:ext cx="3843553" cy="1477328"/>
          </a:xfrm>
          <a:prstGeom prst="rect">
            <a:avLst/>
          </a:prstGeom>
          <a:noFill/>
          <a:ln w="38100">
            <a:solidFill>
              <a:srgbClr val="095895"/>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Calibri" panose="020F0502020204030204"/>
                <a:ea typeface="+mn-ea"/>
                <a:cs typeface="+mn-cs"/>
              </a:rPr>
              <a:t>HIV Health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HIV care and ART adherence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HIV viral load, ↑ decline CD4 count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opportunistic infections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AIDS-related mortality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 name="Straight Arrow Connector 15"/>
          <p:cNvCxnSpPr>
            <a:endCxn id="6" idx="1"/>
          </p:cNvCxnSpPr>
          <p:nvPr/>
        </p:nvCxnSpPr>
        <p:spPr>
          <a:xfrm flipV="1">
            <a:off x="6987078" y="2188810"/>
            <a:ext cx="515006" cy="886248"/>
          </a:xfrm>
          <a:prstGeom prst="straightConnector1">
            <a:avLst/>
          </a:prstGeom>
          <a:ln w="38100">
            <a:solidFill>
              <a:srgbClr val="09589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8" idx="3"/>
          </p:cNvCxnSpPr>
          <p:nvPr/>
        </p:nvCxnSpPr>
        <p:spPr>
          <a:xfrm flipH="1" flipV="1">
            <a:off x="4591039" y="2188810"/>
            <a:ext cx="613884" cy="879555"/>
          </a:xfrm>
          <a:prstGeom prst="straightConnector1">
            <a:avLst/>
          </a:prstGeom>
          <a:ln w="38100">
            <a:solidFill>
              <a:srgbClr val="09589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5" idx="1"/>
          </p:cNvCxnSpPr>
          <p:nvPr/>
        </p:nvCxnSpPr>
        <p:spPr>
          <a:xfrm>
            <a:off x="6987078" y="3697534"/>
            <a:ext cx="1042496" cy="877163"/>
          </a:xfrm>
          <a:prstGeom prst="straightConnector1">
            <a:avLst/>
          </a:prstGeom>
          <a:ln w="38100">
            <a:solidFill>
              <a:srgbClr val="09589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330597" y="3782943"/>
            <a:ext cx="874326" cy="582807"/>
          </a:xfrm>
          <a:prstGeom prst="straightConnector1">
            <a:avLst/>
          </a:prstGeom>
          <a:ln w="38100">
            <a:solidFill>
              <a:srgbClr val="095895"/>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B9196DD-FD82-821F-C137-C38942591E44}"/>
              </a:ext>
            </a:extLst>
          </p:cNvPr>
          <p:cNvPicPr>
            <a:picLocks noChangeAspect="1"/>
          </p:cNvPicPr>
          <p:nvPr/>
        </p:nvPicPr>
        <p:blipFill>
          <a:blip r:embed="rId3"/>
          <a:stretch>
            <a:fillRect/>
          </a:stretch>
        </p:blipFill>
        <p:spPr>
          <a:xfrm>
            <a:off x="172681" y="5749948"/>
            <a:ext cx="7443861" cy="731583"/>
          </a:xfrm>
          <a:prstGeom prst="rect">
            <a:avLst/>
          </a:prstGeom>
        </p:spPr>
      </p:pic>
    </p:spTree>
    <p:extLst>
      <p:ext uri="{BB962C8B-B14F-4D97-AF65-F5344CB8AC3E}">
        <p14:creationId xmlns:p14="http://schemas.microsoft.com/office/powerpoint/2010/main" val="317120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62" y="0"/>
            <a:ext cx="11295488" cy="1325563"/>
          </a:xfrm>
        </p:spPr>
        <p:txBody>
          <a:bodyPr/>
          <a:lstStyle/>
          <a:p>
            <a:pPr algn="ctr"/>
            <a:r>
              <a:rPr lang="en-US" b="1"/>
              <a:t>Why address trauma in HIV primar</a:t>
            </a:r>
            <a:r>
              <a:rPr lang="en-US"/>
              <a:t>y care clinics?</a:t>
            </a:r>
            <a:endParaRPr lang="en-US" b="1"/>
          </a:p>
        </p:txBody>
      </p:sp>
      <p:sp>
        <p:nvSpPr>
          <p:cNvPr id="3" name="Content Placeholder 2"/>
          <p:cNvSpPr>
            <a:spLocks noGrp="1"/>
          </p:cNvSpPr>
          <p:nvPr>
            <p:ph idx="1"/>
          </p:nvPr>
        </p:nvSpPr>
        <p:spPr>
          <a:xfrm>
            <a:off x="536062" y="1410738"/>
            <a:ext cx="11295488" cy="4351338"/>
          </a:xfrm>
        </p:spPr>
        <p:txBody>
          <a:bodyPr>
            <a:normAutofit lnSpcReduction="10000"/>
          </a:bodyPr>
          <a:lstStyle/>
          <a:p>
            <a:pPr marL="0" lvl="0" indent="0">
              <a:buClr>
                <a:srgbClr val="D03138"/>
              </a:buClr>
              <a:buNone/>
            </a:pPr>
            <a:r>
              <a:rPr lang="en-US" b="1" i="1">
                <a:solidFill>
                  <a:prstClr val="black"/>
                </a:solidFill>
              </a:rPr>
              <a:t>HIV care visits are often spent dealing with the effects of ongoing trauma</a:t>
            </a:r>
          </a:p>
          <a:p>
            <a:pPr marL="0" lvl="0" indent="0">
              <a:buClr>
                <a:srgbClr val="D03138"/>
              </a:buClr>
              <a:buNone/>
            </a:pPr>
            <a:r>
              <a:rPr lang="en-US" b="1" i="1">
                <a:solidFill>
                  <a:schemeClr val="tx1"/>
                </a:solidFill>
              </a:rPr>
              <a:t>R</a:t>
            </a:r>
            <a:r>
              <a:rPr lang="en-US" b="1" i="1"/>
              <a:t>yan White-funded HIV care clinics</a:t>
            </a:r>
            <a:r>
              <a:rPr lang="en-US" b="1" i="1">
                <a:solidFill>
                  <a:schemeClr val="tx1"/>
                </a:solidFill>
              </a:rPr>
              <a:t> address whole person care</a:t>
            </a:r>
          </a:p>
          <a:p>
            <a:pPr marL="0" lvl="0" indent="0">
              <a:buClr>
                <a:srgbClr val="D03138"/>
              </a:buClr>
              <a:buNone/>
            </a:pPr>
            <a:r>
              <a:rPr lang="en-US" b="1" i="1">
                <a:solidFill>
                  <a:prstClr val="black"/>
                </a:solidFill>
              </a:rPr>
              <a:t>HIV care programs often have existing resources to do so</a:t>
            </a:r>
            <a:endParaRPr lang="en-US" b="1" i="1" u="sng">
              <a:solidFill>
                <a:prstClr val="black"/>
              </a:solidFill>
            </a:endParaRPr>
          </a:p>
          <a:p>
            <a:pPr lvl="1">
              <a:buClr>
                <a:srgbClr val="D03138"/>
              </a:buClr>
            </a:pPr>
            <a:r>
              <a:rPr lang="en-US" sz="2800">
                <a:solidFill>
                  <a:prstClr val="black"/>
                </a:solidFill>
              </a:rPr>
              <a:t>Providers and staff have established relationships with patients.</a:t>
            </a:r>
          </a:p>
          <a:p>
            <a:pPr lvl="1">
              <a:buClr>
                <a:srgbClr val="D03138"/>
              </a:buClr>
            </a:pPr>
            <a:r>
              <a:rPr lang="en-US" sz="2800">
                <a:solidFill>
                  <a:prstClr val="black"/>
                </a:solidFill>
              </a:rPr>
              <a:t>Providers and staff are trained to ask difficult questions respectfully and sensitively.</a:t>
            </a:r>
            <a:endParaRPr lang="en-US"/>
          </a:p>
          <a:p>
            <a:pPr lvl="1">
              <a:buClr>
                <a:srgbClr val="D03138"/>
              </a:buClr>
            </a:pPr>
            <a:r>
              <a:rPr lang="en-US" sz="2800">
                <a:solidFill>
                  <a:prstClr val="black"/>
                </a:solidFill>
              </a:rPr>
              <a:t>Established networks /collocated services: HIV clinical care, mental health, substance misuse counseling, case management, housing and legal support, peer support.</a:t>
            </a:r>
          </a:p>
        </p:txBody>
      </p:sp>
    </p:spTree>
    <p:extLst>
      <p:ext uri="{BB962C8B-B14F-4D97-AF65-F5344CB8AC3E}">
        <p14:creationId xmlns:p14="http://schemas.microsoft.com/office/powerpoint/2010/main" val="239237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D55C03F-3986-434A-B91D-45606959E927}"/>
              </a:ext>
              <a:ext uri="{C183D7F6-B498-43B3-948B-1728B52AA6E4}">
                <adec:decorative xmlns:adec="http://schemas.microsoft.com/office/drawing/2017/decorative" val="1"/>
              </a:ext>
            </a:extLst>
          </p:cNvPr>
          <p:cNvGrpSpPr/>
          <p:nvPr/>
        </p:nvGrpSpPr>
        <p:grpSpPr>
          <a:xfrm>
            <a:off x="6225213" y="1427233"/>
            <a:ext cx="5379092" cy="3025739"/>
            <a:chOff x="6617613" y="2334966"/>
            <a:chExt cx="5379092" cy="3025739"/>
          </a:xfrm>
        </p:grpSpPr>
        <p:pic>
          <p:nvPicPr>
            <p:cNvPr id="5" name="Picture 4">
              <a:extLst>
                <a:ext uri="{FF2B5EF4-FFF2-40B4-BE49-F238E27FC236}">
                  <a16:creationId xmlns:a16="http://schemas.microsoft.com/office/drawing/2014/main" id="{7160AA5B-D0C2-4253-B527-6DF15A7E6FE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17613" y="2334966"/>
              <a:ext cx="5379092" cy="3025739"/>
            </a:xfrm>
            <a:prstGeom prst="rect">
              <a:avLst/>
            </a:prstGeom>
            <a:ln>
              <a:solidFill>
                <a:schemeClr val="accent4"/>
              </a:solidFill>
            </a:ln>
          </p:spPr>
        </p:pic>
        <p:sp>
          <p:nvSpPr>
            <p:cNvPr id="6" name="TextBox 5">
              <a:extLst>
                <a:ext uri="{FF2B5EF4-FFF2-40B4-BE49-F238E27FC236}">
                  <a16:creationId xmlns:a16="http://schemas.microsoft.com/office/drawing/2014/main" id="{8E576D54-2FED-4745-A12F-86051CE6FD8D}"/>
                </a:ext>
              </a:extLst>
            </p:cNvPr>
            <p:cNvSpPr txBox="1"/>
            <p:nvPr/>
          </p:nvSpPr>
          <p:spPr>
            <a:xfrm>
              <a:off x="10346076" y="5024064"/>
              <a:ext cx="12923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venir Next LT Pro Light"/>
                  <a:ea typeface="+mn-ea"/>
                  <a:cs typeface="+mn-cs"/>
                </a:rPr>
                <a:t>www.economist.com</a:t>
              </a:r>
            </a:p>
          </p:txBody>
        </p:sp>
      </p:grpSp>
      <p:sp>
        <p:nvSpPr>
          <p:cNvPr id="8" name="Content Placeholder 2">
            <a:extLst>
              <a:ext uri="{FF2B5EF4-FFF2-40B4-BE49-F238E27FC236}">
                <a16:creationId xmlns:a16="http://schemas.microsoft.com/office/drawing/2014/main" id="{EA299014-9FDD-49B4-804C-20235D577DD3}"/>
              </a:ext>
              <a:ext uri="{C183D7F6-B498-43B3-948B-1728B52AA6E4}">
                <adec:decorative xmlns:adec="http://schemas.microsoft.com/office/drawing/2017/decorative" val="1"/>
              </a:ext>
            </a:extLst>
          </p:cNvPr>
          <p:cNvSpPr txBox="1">
            <a:spLocks/>
          </p:cNvSpPr>
          <p:nvPr/>
        </p:nvSpPr>
        <p:spPr>
          <a:xfrm>
            <a:off x="6472719" y="5017460"/>
            <a:ext cx="5634519" cy="14754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prstClr val="black"/>
              </a:solidFill>
              <a:effectLst/>
              <a:uLnTx/>
              <a:uFillTx/>
              <a:latin typeface="Avenir Next LT Pro"/>
              <a:ea typeface="+mn-ea"/>
              <a:cs typeface="+mn-cs"/>
            </a:endParaRPr>
          </a:p>
        </p:txBody>
      </p:sp>
      <p:sp>
        <p:nvSpPr>
          <p:cNvPr id="9" name="TextBox 8">
            <a:extLst>
              <a:ext uri="{FF2B5EF4-FFF2-40B4-BE49-F238E27FC236}">
                <a16:creationId xmlns:a16="http://schemas.microsoft.com/office/drawing/2014/main" id="{B343706D-A010-41D2-9436-DDC0DB9B4BCA}"/>
              </a:ext>
            </a:extLst>
          </p:cNvPr>
          <p:cNvSpPr txBox="1"/>
          <p:nvPr/>
        </p:nvSpPr>
        <p:spPr>
          <a:xfrm>
            <a:off x="6336711" y="4696569"/>
            <a:ext cx="5480335" cy="129266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1" i="0" u="sng"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venir Next LT Pro Light"/>
                <a:ea typeface="+mn-ea"/>
                <a:cs typeface="+mn-cs"/>
              </a:rPr>
              <a:t>Burnout</a:t>
            </a:r>
            <a:r>
              <a:rPr kumimoji="0" lang="en-US" sz="2600" b="0" i="0" u="none" strike="noStrike" kern="1200" cap="none" spc="0" normalizeH="0" baseline="0" noProof="0">
                <a:ln>
                  <a:noFill/>
                </a:ln>
                <a:solidFill>
                  <a:prstClr val="black"/>
                </a:solidFill>
                <a:effectLst/>
                <a:uLnTx/>
                <a:uFillTx/>
                <a:latin typeface="Avenir Next LT Pro Light"/>
                <a:ea typeface="+mn-ea"/>
                <a:cs typeface="+mn-cs"/>
              </a:rPr>
              <a:t>: prolonged response to chronic emotional and interpersonal stressors on the job</a:t>
            </a:r>
          </a:p>
        </p:txBody>
      </p:sp>
      <p:sp>
        <p:nvSpPr>
          <p:cNvPr id="3" name="Content Placeholder 2">
            <a:extLst>
              <a:ext uri="{FF2B5EF4-FFF2-40B4-BE49-F238E27FC236}">
                <a16:creationId xmlns:a16="http://schemas.microsoft.com/office/drawing/2014/main" id="{C9163DC0-8F66-4692-81F3-6D183DEEC4C8}"/>
              </a:ext>
              <a:ext uri="{C183D7F6-B498-43B3-948B-1728B52AA6E4}">
                <adec:decorative xmlns:adec="http://schemas.microsoft.com/office/drawing/2017/decorative" val="1"/>
              </a:ext>
            </a:extLst>
          </p:cNvPr>
          <p:cNvSpPr>
            <a:spLocks noGrp="1"/>
          </p:cNvSpPr>
          <p:nvPr>
            <p:ph idx="1"/>
          </p:nvPr>
        </p:nvSpPr>
        <p:spPr>
          <a:xfrm>
            <a:off x="590694" y="1574063"/>
            <a:ext cx="5634519" cy="4351338"/>
          </a:xfrm>
        </p:spPr>
        <p:txBody>
          <a:bodyPr>
            <a:normAutofit fontScale="85000" lnSpcReduction="20000"/>
          </a:bodyPr>
          <a:lstStyle/>
          <a:p>
            <a:r>
              <a:rPr lang="en-US" sz="2800" b="1" u="sng">
                <a:latin typeface="+mj-lt"/>
              </a:rPr>
              <a:t>Vicarious trauma (secondary traumatic stress)</a:t>
            </a:r>
            <a:r>
              <a:rPr lang="en-US" sz="2800" b="1">
                <a:latin typeface="+mj-lt"/>
              </a:rPr>
              <a:t>: </a:t>
            </a:r>
            <a:r>
              <a:rPr lang="en-US" sz="2800">
                <a:latin typeface="+mj-lt"/>
              </a:rPr>
              <a:t>Effect on perspective/worldview through indirect exposure to a traumatic event (e.g., narration).</a:t>
            </a:r>
          </a:p>
          <a:p>
            <a:pPr marL="0" indent="0">
              <a:buNone/>
            </a:pPr>
            <a:endParaRPr lang="en-US" sz="2800" b="1">
              <a:latin typeface="+mj-lt"/>
            </a:endParaRPr>
          </a:p>
          <a:p>
            <a:r>
              <a:rPr lang="en-US" sz="2800" b="1" u="sng">
                <a:latin typeface="+mj-lt"/>
              </a:rPr>
              <a:t>Compassion fatigue:</a:t>
            </a:r>
            <a:r>
              <a:rPr lang="en-US" sz="2800" b="1">
                <a:latin typeface="+mj-lt"/>
              </a:rPr>
              <a:t> </a:t>
            </a:r>
            <a:r>
              <a:rPr lang="en-US" sz="2800">
                <a:latin typeface="+mj-lt"/>
              </a:rPr>
              <a:t>emotional/physical fatigue from feeling compassion for patients without adequate time away to refuel and care for self.</a:t>
            </a:r>
          </a:p>
          <a:p>
            <a:pPr marL="0" indent="0">
              <a:buNone/>
            </a:pPr>
            <a:endParaRPr lang="en-US" sz="2400" b="1">
              <a:latin typeface="+mj-lt"/>
            </a:endParaRPr>
          </a:p>
          <a:p>
            <a:pPr marL="0" indent="0">
              <a:buNone/>
            </a:pPr>
            <a:endParaRPr lang="en-US" sz="2400" b="1">
              <a:latin typeface="+mj-lt"/>
            </a:endParaRPr>
          </a:p>
        </p:txBody>
      </p:sp>
      <p:sp>
        <p:nvSpPr>
          <p:cNvPr id="12" name="Title 1">
            <a:extLst>
              <a:ext uri="{FF2B5EF4-FFF2-40B4-BE49-F238E27FC236}">
                <a16:creationId xmlns:a16="http://schemas.microsoft.com/office/drawing/2014/main" id="{B6BF655A-DA0F-E104-69A3-8E91441ADFC0}"/>
              </a:ext>
            </a:extLst>
          </p:cNvPr>
          <p:cNvSpPr>
            <a:spLocks noGrp="1"/>
          </p:cNvSpPr>
          <p:nvPr>
            <p:ph type="title"/>
          </p:nvPr>
        </p:nvSpPr>
        <p:spPr>
          <a:xfrm>
            <a:off x="838199" y="211137"/>
            <a:ext cx="10484225" cy="939800"/>
          </a:xfrm>
        </p:spPr>
        <p:txBody>
          <a:bodyPr>
            <a:normAutofit fontScale="90000"/>
          </a:bodyPr>
          <a:lstStyle/>
          <a:p>
            <a:pPr algn="ctr"/>
            <a:r>
              <a:rPr lang="en-US">
                <a:latin typeface="Aptos Black" panose="020F0502020204030204" pitchFamily="34" charset="0"/>
                <a:cs typeface="Arial" panose="020B0604020202020204" pitchFamily="34" charset="0"/>
              </a:rPr>
              <a:t>Impact of Trauma on Healthcare Providers and </a:t>
            </a:r>
            <a:r>
              <a:rPr lang="en-US" err="1">
                <a:latin typeface="Aptos Black" panose="020F0502020204030204" pitchFamily="34" charset="0"/>
                <a:cs typeface="Arial" panose="020B0604020202020204" pitchFamily="34" charset="0"/>
              </a:rPr>
              <a:t>TEam</a:t>
            </a:r>
            <a:endParaRPr lang="en-US">
              <a:latin typeface="Aptos Black" panose="020F0502020204030204" pitchFamily="34" charset="0"/>
              <a:cs typeface="Arial" panose="020B0604020202020204" pitchFamily="34" charset="0"/>
            </a:endParaRPr>
          </a:p>
        </p:txBody>
      </p:sp>
    </p:spTree>
    <p:extLst>
      <p:ext uri="{BB962C8B-B14F-4D97-AF65-F5344CB8AC3E}">
        <p14:creationId xmlns:p14="http://schemas.microsoft.com/office/powerpoint/2010/main" val="1207648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53" y="-324328"/>
            <a:ext cx="12667129" cy="1325563"/>
          </a:xfrm>
        </p:spPr>
        <p:txBody>
          <a:bodyPr>
            <a:normAutofit/>
          </a:bodyPr>
          <a:lstStyle/>
          <a:p>
            <a:r>
              <a:rPr lang="en-US" sz="3400" b="1"/>
              <a:t>What is </a:t>
            </a:r>
            <a:r>
              <a:rPr lang="en-US" sz="3400"/>
              <a:t>Trauma-Informed</a:t>
            </a:r>
            <a:r>
              <a:rPr lang="en-US" sz="3400" b="1"/>
              <a:t> Care (TIC)?</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1138136"/>
            <a:ext cx="11201400" cy="4649804"/>
          </a:xfrm>
        </p:spPr>
      </p:pic>
      <p:sp>
        <p:nvSpPr>
          <p:cNvPr id="5" name="Rectangle 4">
            <a:extLst>
              <a:ext uri="{FF2B5EF4-FFF2-40B4-BE49-F238E27FC236}">
                <a16:creationId xmlns:a16="http://schemas.microsoft.com/office/drawing/2014/main" id="{4331A2C1-B0AA-44E3-99C8-1C5A5B4F7648}"/>
              </a:ext>
            </a:extLst>
          </p:cNvPr>
          <p:cNvSpPr/>
          <p:nvPr/>
        </p:nvSpPr>
        <p:spPr>
          <a:xfrm>
            <a:off x="4558553" y="6061742"/>
            <a:ext cx="786794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Light"/>
                <a:ea typeface="+mn-ea"/>
                <a:cs typeface="+mn-cs"/>
              </a:rPr>
              <a:t>Image from Trauma Informed Occupational Therapy - The OT Toolbox</a:t>
            </a:r>
          </a:p>
        </p:txBody>
      </p:sp>
    </p:spTree>
    <p:extLst>
      <p:ext uri="{BB962C8B-B14F-4D97-AF65-F5344CB8AC3E}">
        <p14:creationId xmlns:p14="http://schemas.microsoft.com/office/powerpoint/2010/main" val="4014921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50E5F-8035-4FFE-B56F-15D76EFBC707}"/>
              </a:ext>
            </a:extLst>
          </p:cNvPr>
          <p:cNvSpPr>
            <a:spLocks noGrp="1"/>
          </p:cNvSpPr>
          <p:nvPr>
            <p:ph type="title"/>
          </p:nvPr>
        </p:nvSpPr>
        <p:spPr>
          <a:xfrm>
            <a:off x="305009" y="434701"/>
            <a:ext cx="10241280" cy="1234440"/>
          </a:xfrm>
        </p:spPr>
        <p:txBody>
          <a:bodyPr/>
          <a:lstStyle/>
          <a:p>
            <a:r>
              <a:rPr lang="en-US" b="1"/>
              <a:t>Trauma-informed </a:t>
            </a:r>
            <a:r>
              <a:rPr lang="en-US" b="1" err="1"/>
              <a:t>CarE</a:t>
            </a:r>
            <a:r>
              <a:rPr lang="en-US" b="1"/>
              <a:t>: </a:t>
            </a:r>
            <a:br>
              <a:rPr lang="en-US" b="1"/>
            </a:br>
            <a:r>
              <a:rPr lang="en-US" b="1"/>
              <a:t>Key Domains</a:t>
            </a:r>
          </a:p>
        </p:txBody>
      </p:sp>
      <p:pic>
        <p:nvPicPr>
          <p:cNvPr id="5" name="Content Placeholder 3">
            <a:extLst>
              <a:ext uri="{FF2B5EF4-FFF2-40B4-BE49-F238E27FC236}">
                <a16:creationId xmlns:a16="http://schemas.microsoft.com/office/drawing/2014/main" id="{188A6955-8197-4D35-8CF3-6EA390485272}"/>
              </a:ext>
            </a:extLst>
          </p:cNvPr>
          <p:cNvPicPr>
            <a:picLocks noGrp="1" noChangeAspect="1"/>
          </p:cNvPicPr>
          <p:nvPr>
            <p:ph idx="1"/>
          </p:nvPr>
        </p:nvPicPr>
        <p:blipFill rotWithShape="1">
          <a:blip r:embed="rId3"/>
          <a:srcRect t="4485" r="86"/>
          <a:stretch/>
        </p:blipFill>
        <p:spPr>
          <a:xfrm>
            <a:off x="110366" y="2078629"/>
            <a:ext cx="11581982" cy="4453361"/>
          </a:xfrm>
          <a:prstGeom prst="rect">
            <a:avLst/>
          </a:prstGeom>
          <a:noFill/>
          <a:ln>
            <a:solidFill>
              <a:schemeClr val="accent1"/>
            </a:solidFill>
          </a:ln>
        </p:spPr>
      </p:pic>
      <p:grpSp>
        <p:nvGrpSpPr>
          <p:cNvPr id="6" name="Group 5"/>
          <p:cNvGrpSpPr/>
          <p:nvPr/>
        </p:nvGrpSpPr>
        <p:grpSpPr>
          <a:xfrm>
            <a:off x="8899451" y="325014"/>
            <a:ext cx="2792897" cy="1754611"/>
            <a:chOff x="9734761" y="325014"/>
            <a:chExt cx="1957587" cy="1754611"/>
          </a:xfrm>
        </p:grpSpPr>
        <p:pic>
          <p:nvPicPr>
            <p:cNvPr id="3" name="Picture 2"/>
            <p:cNvPicPr>
              <a:picLocks noChangeAspect="1"/>
            </p:cNvPicPr>
            <p:nvPr/>
          </p:nvPicPr>
          <p:blipFill>
            <a:blip r:embed="rId4"/>
            <a:stretch>
              <a:fillRect/>
            </a:stretch>
          </p:blipFill>
          <p:spPr>
            <a:xfrm>
              <a:off x="9856305" y="325014"/>
              <a:ext cx="1714500" cy="1714500"/>
            </a:xfrm>
            <a:prstGeom prst="rect">
              <a:avLst/>
            </a:prstGeom>
            <a:ln>
              <a:solidFill>
                <a:schemeClr val="accent1"/>
              </a:solidFill>
            </a:ln>
          </p:spPr>
        </p:pic>
        <p:sp>
          <p:nvSpPr>
            <p:cNvPr id="4" name="Rectangle 3"/>
            <p:cNvSpPr/>
            <p:nvPr/>
          </p:nvSpPr>
          <p:spPr>
            <a:xfrm>
              <a:off x="9734761" y="1894959"/>
              <a:ext cx="1957587" cy="18466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0000"/>
                  </a:solidFill>
                  <a:effectLst/>
                  <a:uLnTx/>
                  <a:uFillTx/>
                  <a:latin typeface="Avenir Next LT Pro Light"/>
                  <a:ea typeface="+mn-ea"/>
                  <a:cs typeface="+mn-cs"/>
                </a:rPr>
                <a:t>https://www.psychologytoday.com/us/basics/teamwork</a:t>
              </a:r>
            </a:p>
          </p:txBody>
        </p:sp>
      </p:grpSp>
      <p:sp>
        <p:nvSpPr>
          <p:cNvPr id="9" name="TextBox 8">
            <a:extLst>
              <a:ext uri="{FF2B5EF4-FFF2-40B4-BE49-F238E27FC236}">
                <a16:creationId xmlns:a16="http://schemas.microsoft.com/office/drawing/2014/main" id="{73C31F42-626F-24EC-798F-81FD2F07578D}"/>
              </a:ext>
            </a:extLst>
          </p:cNvPr>
          <p:cNvSpPr txBox="1"/>
          <p:nvPr/>
        </p:nvSpPr>
        <p:spPr>
          <a:xfrm>
            <a:off x="305009" y="6053967"/>
            <a:ext cx="780763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Light"/>
                <a:ea typeface="+mn-ea"/>
                <a:cs typeface="+mn-cs"/>
              </a:rPr>
              <a:t>Substance Abuse and Mental Health Services Administration (SAMHSA)</a:t>
            </a:r>
          </a:p>
        </p:txBody>
      </p:sp>
    </p:spTree>
    <p:extLst>
      <p:ext uri="{BB962C8B-B14F-4D97-AF65-F5344CB8AC3E}">
        <p14:creationId xmlns:p14="http://schemas.microsoft.com/office/powerpoint/2010/main" val="13853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3C777-38EE-9431-E1A0-79CE9D405D91}"/>
              </a:ext>
            </a:extLst>
          </p:cNvPr>
          <p:cNvSpPr>
            <a:spLocks noGrp="1"/>
          </p:cNvSpPr>
          <p:nvPr>
            <p:ph type="title"/>
          </p:nvPr>
        </p:nvSpPr>
        <p:spPr>
          <a:xfrm>
            <a:off x="451965" y="970682"/>
            <a:ext cx="8518779" cy="1260000"/>
          </a:xfrm>
        </p:spPr>
        <p:txBody>
          <a:bodyPr/>
          <a:lstStyle/>
          <a:p>
            <a:r>
              <a:rPr lang="en-US"/>
              <a:t>Our path towards strengthening PCC evidence</a:t>
            </a:r>
            <a:endParaRPr lang="en-CH"/>
          </a:p>
        </p:txBody>
      </p:sp>
      <p:graphicFrame>
        <p:nvGraphicFramePr>
          <p:cNvPr id="6" name="Diagram 5">
            <a:extLst>
              <a:ext uri="{FF2B5EF4-FFF2-40B4-BE49-F238E27FC236}">
                <a16:creationId xmlns:a16="http://schemas.microsoft.com/office/drawing/2014/main" id="{17F2FC82-26FA-222E-7F03-13B0169C4A9A}"/>
              </a:ext>
            </a:extLst>
          </p:cNvPr>
          <p:cNvGraphicFramePr/>
          <p:nvPr>
            <p:extLst>
              <p:ext uri="{D42A27DB-BD31-4B8C-83A1-F6EECF244321}">
                <p14:modId xmlns:p14="http://schemas.microsoft.com/office/powerpoint/2010/main" val="2668632095"/>
              </p:ext>
            </p:extLst>
          </p:nvPr>
        </p:nvGraphicFramePr>
        <p:xfrm>
          <a:off x="1087655" y="2675823"/>
          <a:ext cx="9941416" cy="3964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40536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53A4E-FD51-47EA-A491-83CF57C096E2}"/>
              </a:ext>
            </a:extLst>
          </p:cNvPr>
          <p:cNvSpPr>
            <a:spLocks noGrp="1"/>
          </p:cNvSpPr>
          <p:nvPr>
            <p:ph type="title"/>
          </p:nvPr>
        </p:nvSpPr>
        <p:spPr>
          <a:xfrm>
            <a:off x="786809" y="258135"/>
            <a:ext cx="5220586" cy="732170"/>
          </a:xfrm>
        </p:spPr>
        <p:txBody>
          <a:bodyPr>
            <a:normAutofit/>
          </a:bodyPr>
          <a:lstStyle/>
          <a:p>
            <a:r>
              <a:rPr lang="en-US" b="1"/>
              <a:t>Methods</a:t>
            </a:r>
          </a:p>
        </p:txBody>
      </p:sp>
      <p:sp>
        <p:nvSpPr>
          <p:cNvPr id="3" name="Content Placeholder 2">
            <a:extLst>
              <a:ext uri="{FF2B5EF4-FFF2-40B4-BE49-F238E27FC236}">
                <a16:creationId xmlns:a16="http://schemas.microsoft.com/office/drawing/2014/main" id="{A61DE571-3A27-413B-9799-A024F4FAD090}"/>
              </a:ext>
            </a:extLst>
          </p:cNvPr>
          <p:cNvSpPr>
            <a:spLocks noGrp="1"/>
          </p:cNvSpPr>
          <p:nvPr>
            <p:ph idx="1"/>
          </p:nvPr>
        </p:nvSpPr>
        <p:spPr>
          <a:xfrm>
            <a:off x="374525" y="1544084"/>
            <a:ext cx="10515600" cy="4919035"/>
          </a:xfrm>
        </p:spPr>
        <p:txBody>
          <a:bodyPr>
            <a:normAutofit lnSpcReduction="10000"/>
          </a:bodyPr>
          <a:lstStyle/>
          <a:p>
            <a:r>
              <a:rPr lang="en-US" sz="2000" u="sng">
                <a:effectLst/>
                <a:latin typeface="Arial" panose="020B0604020202020204" pitchFamily="34" charset="0"/>
                <a:ea typeface="Times New Roman" panose="02020603050405020304" pitchFamily="18" charset="0"/>
              </a:rPr>
              <a:t>Setting</a:t>
            </a:r>
            <a:r>
              <a:rPr lang="en-US" sz="2000">
                <a:effectLst/>
                <a:latin typeface="Arial" panose="020B0604020202020204" pitchFamily="34" charset="0"/>
                <a:ea typeface="Times New Roman" panose="02020603050405020304" pitchFamily="18" charset="0"/>
              </a:rPr>
              <a:t>: DHHS Region IV Ryan White Clinics</a:t>
            </a:r>
          </a:p>
          <a:p>
            <a:r>
              <a:rPr lang="en-US" sz="2000" u="sng">
                <a:effectLst/>
                <a:latin typeface="Arial" panose="020B0604020202020204" pitchFamily="34" charset="0"/>
                <a:ea typeface="Times New Roman" panose="02020603050405020304" pitchFamily="18" charset="0"/>
              </a:rPr>
              <a:t>Identification/Recruitment: </a:t>
            </a:r>
          </a:p>
          <a:p>
            <a:pPr lvl="1"/>
            <a:r>
              <a:rPr lang="en-US" sz="2000">
                <a:effectLst/>
                <a:latin typeface="Arial" panose="020B0604020202020204" pitchFamily="34" charset="0"/>
                <a:ea typeface="Times New Roman" panose="02020603050405020304" pitchFamily="18" charset="0"/>
              </a:rPr>
              <a:t>Publicly available data for all Region IV RW-funded grant holders and state-level RW grant holders </a:t>
            </a:r>
            <a:r>
              <a:rPr lang="en-US" sz="2000">
                <a:effectLst/>
                <a:latin typeface="Arial" panose="020B0604020202020204" pitchFamily="34" charset="0"/>
                <a:ea typeface="Times New Roman" panose="02020603050405020304" pitchFamily="18" charset="0"/>
                <a:sym typeface="Wingdings" panose="05000000000000000000" pitchFamily="2" charset="2"/>
              </a:rPr>
              <a:t> emailed directly</a:t>
            </a:r>
            <a:endParaRPr lang="en-US" sz="2000">
              <a:latin typeface="Arial" panose="020B0604020202020204" pitchFamily="34" charset="0"/>
              <a:ea typeface="Times New Roman" panose="02020603050405020304" pitchFamily="18" charset="0"/>
              <a:sym typeface="Wingdings" panose="05000000000000000000" pitchFamily="2" charset="2"/>
            </a:endParaRPr>
          </a:p>
          <a:p>
            <a:pPr lvl="1"/>
            <a:r>
              <a:rPr lang="en-US" sz="2000">
                <a:effectLst/>
                <a:latin typeface="Arial" panose="020B0604020202020204" pitchFamily="34" charset="0"/>
                <a:ea typeface="Times New Roman" panose="02020603050405020304" pitchFamily="18" charset="0"/>
              </a:rPr>
              <a:t>Region IV Southeast AIDS Education and Training Centers newsletter</a:t>
            </a:r>
          </a:p>
          <a:p>
            <a:pPr lvl="1"/>
            <a:r>
              <a:rPr lang="en-US" sz="2000">
                <a:latin typeface="Arial" panose="020B0604020202020204" pitchFamily="34" charset="0"/>
                <a:ea typeface="Times New Roman" panose="02020603050405020304" pitchFamily="18" charset="0"/>
              </a:rPr>
              <a:t>RW National Clinical Conference (Dec 2019, New Orleans)</a:t>
            </a:r>
          </a:p>
          <a:p>
            <a:r>
              <a:rPr lang="en-US" sz="2000">
                <a:effectLst/>
                <a:latin typeface="Arial" panose="020B0604020202020204" pitchFamily="34" charset="0"/>
                <a:ea typeface="Times New Roman" panose="02020603050405020304" pitchFamily="18" charset="0"/>
              </a:rPr>
              <a:t>Emailed link to web-based survey: TI-HIV Care Organizational Assessment and Consolidated Framework for Implementation Research (CFIR) constructs </a:t>
            </a:r>
          </a:p>
          <a:p>
            <a:r>
              <a:rPr lang="en-US" sz="2000">
                <a:latin typeface="Arial" panose="020B0604020202020204" pitchFamily="34" charset="0"/>
                <a:ea typeface="Times New Roman" panose="02020603050405020304" pitchFamily="18" charset="0"/>
              </a:rPr>
              <a:t>Subset of respondents were purposively sampled for k</a:t>
            </a:r>
            <a:r>
              <a:rPr lang="en-US" sz="2000">
                <a:effectLst/>
                <a:latin typeface="Arial" panose="020B0604020202020204" pitchFamily="34" charset="0"/>
                <a:ea typeface="Times New Roman" panose="02020603050405020304" pitchFamily="18" charset="0"/>
              </a:rPr>
              <a:t>ey informant interviews to ensure representation by urbanicity, state, clinic type, and role</a:t>
            </a:r>
          </a:p>
          <a:p>
            <a:pPr lvl="1"/>
            <a:r>
              <a:rPr lang="en-US" sz="2000">
                <a:effectLst/>
                <a:latin typeface="Arial" panose="020B0604020202020204" pitchFamily="34" charset="0"/>
                <a:ea typeface="Times New Roman" panose="02020603050405020304" pitchFamily="18" charset="0"/>
              </a:rPr>
              <a:t>Recorded, conducted by Zoom, transcribed, and dual-coding (underway)</a:t>
            </a:r>
          </a:p>
          <a:p>
            <a:pPr lvl="1"/>
            <a:r>
              <a:rPr lang="en-US" sz="2000">
                <a:latin typeface="Arial" panose="020B0604020202020204" pitchFamily="34" charset="0"/>
              </a:rPr>
              <a:t>Explored </a:t>
            </a:r>
            <a:r>
              <a:rPr lang="en-US">
                <a:latin typeface="Arial" panose="020B0604020202020204" pitchFamily="34" charset="0"/>
              </a:rPr>
              <a:t>barriers and facilitators to TIC implementation </a:t>
            </a:r>
            <a:endParaRPr lang="en-US" sz="2000">
              <a:latin typeface="Arial" panose="020B0604020202020204" pitchFamily="34" charset="0"/>
            </a:endParaRPr>
          </a:p>
        </p:txBody>
      </p:sp>
      <p:pic>
        <p:nvPicPr>
          <p:cNvPr id="5" name="Picture 4">
            <a:extLst>
              <a:ext uri="{FF2B5EF4-FFF2-40B4-BE49-F238E27FC236}">
                <a16:creationId xmlns:a16="http://schemas.microsoft.com/office/drawing/2014/main" id="{DBEC95C4-5A29-40FA-85F9-776D1BACF54D}"/>
              </a:ext>
            </a:extLst>
          </p:cNvPr>
          <p:cNvPicPr>
            <a:picLocks noChangeAspect="1"/>
          </p:cNvPicPr>
          <p:nvPr/>
        </p:nvPicPr>
        <p:blipFill>
          <a:blip r:embed="rId3"/>
          <a:stretch>
            <a:fillRect/>
          </a:stretch>
        </p:blipFill>
        <p:spPr>
          <a:xfrm>
            <a:off x="6007395" y="1"/>
            <a:ext cx="5901070" cy="2445488"/>
          </a:xfrm>
          <a:prstGeom prst="rect">
            <a:avLst/>
          </a:prstGeom>
        </p:spPr>
      </p:pic>
    </p:spTree>
    <p:extLst>
      <p:ext uri="{BB962C8B-B14F-4D97-AF65-F5344CB8AC3E}">
        <p14:creationId xmlns:p14="http://schemas.microsoft.com/office/powerpoint/2010/main" val="4183207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E02EF-D6B6-7296-D768-17E68CDEE8D9}"/>
              </a:ext>
            </a:extLst>
          </p:cNvPr>
          <p:cNvSpPr>
            <a:spLocks noGrp="1"/>
          </p:cNvSpPr>
          <p:nvPr>
            <p:ph type="title"/>
          </p:nvPr>
        </p:nvSpPr>
        <p:spPr>
          <a:xfrm>
            <a:off x="705970" y="225256"/>
            <a:ext cx="10241280" cy="1234440"/>
          </a:xfrm>
        </p:spPr>
        <p:txBody>
          <a:bodyPr>
            <a:noAutofit/>
          </a:bodyPr>
          <a:lstStyle/>
          <a:p>
            <a:pPr algn="ctr"/>
            <a:r>
              <a:rPr lang="en-US" sz="3200">
                <a:latin typeface="Aptos Black" panose="020B0004020202020204" pitchFamily="34" charset="0"/>
                <a:cs typeface="Arial" panose="020B0604020202020204" pitchFamily="34" charset="0"/>
              </a:rPr>
              <a:t>TIC Training and Staff Support is a Key Gap for RYAN WHITE CLINICS</a:t>
            </a:r>
          </a:p>
        </p:txBody>
      </p:sp>
      <p:sp>
        <p:nvSpPr>
          <p:cNvPr id="4" name="TextBox 3">
            <a:extLst>
              <a:ext uri="{FF2B5EF4-FFF2-40B4-BE49-F238E27FC236}">
                <a16:creationId xmlns:a16="http://schemas.microsoft.com/office/drawing/2014/main" id="{53322C0E-FF2F-5E8B-F8BE-D1F3C4700485}"/>
              </a:ext>
            </a:extLst>
          </p:cNvPr>
          <p:cNvSpPr txBox="1"/>
          <p:nvPr/>
        </p:nvSpPr>
        <p:spPr>
          <a:xfrm>
            <a:off x="153145" y="6371134"/>
            <a:ext cx="34366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Kalokhe AS et al.</a:t>
            </a:r>
            <a:r>
              <a:rPr kumimoji="0" lang="en-US" sz="1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AIDS Care</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Kalokhe AS et al. </a:t>
            </a:r>
            <a:r>
              <a:rPr kumimoji="0" lang="en-US" sz="1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AIDS &amp; Behavior. 2022</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Content Placeholder 8">
            <a:extLst>
              <a:ext uri="{FF2B5EF4-FFF2-40B4-BE49-F238E27FC236}">
                <a16:creationId xmlns:a16="http://schemas.microsoft.com/office/drawing/2014/main" id="{F5C87346-E007-519A-69BF-E4F6C785CF94}"/>
              </a:ext>
            </a:extLst>
          </p:cNvPr>
          <p:cNvSpPr>
            <a:spLocks noGrp="1"/>
          </p:cNvSpPr>
          <p:nvPr>
            <p:ph idx="1"/>
          </p:nvPr>
        </p:nvSpPr>
        <p:spPr>
          <a:xfrm>
            <a:off x="153145" y="2009109"/>
            <a:ext cx="4220914" cy="4115243"/>
          </a:xfrm>
        </p:spPr>
        <p:txBody>
          <a:bodyPr>
            <a:normAutofit fontScale="92500" lnSpcReduction="20000"/>
          </a:bodyPr>
          <a:lstStyle/>
          <a:p>
            <a:pPr lvl="1"/>
            <a:r>
              <a:rPr lang="en-US" sz="2200">
                <a:latin typeface="Arial" panose="020B0604020202020204" pitchFamily="34" charset="0"/>
                <a:cs typeface="Arial" panose="020B0604020202020204" pitchFamily="34" charset="0"/>
              </a:rPr>
              <a:t>321 admin/staff/providers from 46 Ryan White HIV Clinics in Southeastern US</a:t>
            </a:r>
          </a:p>
          <a:p>
            <a:pPr lvl="1"/>
            <a:endParaRPr lang="en-US" sz="2200">
              <a:latin typeface="Arial" panose="020B0604020202020204" pitchFamily="34" charset="0"/>
              <a:cs typeface="Arial" panose="020B0604020202020204" pitchFamily="34" charset="0"/>
            </a:endParaRPr>
          </a:p>
          <a:p>
            <a:pPr lvl="1"/>
            <a:r>
              <a:rPr lang="en-US" sz="2200">
                <a:latin typeface="Arial" panose="020B0604020202020204" pitchFamily="34" charset="0"/>
                <a:cs typeface="Arial" panose="020B0604020202020204" pitchFamily="34" charset="0"/>
              </a:rPr>
              <a:t>Overall, clinics are engaging in TIC practices across all TIC domains</a:t>
            </a:r>
          </a:p>
          <a:p>
            <a:pPr marL="457200" lvl="1" indent="0">
              <a:buNone/>
            </a:pPr>
            <a:endParaRPr lang="en-US" sz="2200">
              <a:latin typeface="Arial" panose="020B0604020202020204" pitchFamily="34" charset="0"/>
              <a:cs typeface="Arial" panose="020B0604020202020204" pitchFamily="34" charset="0"/>
            </a:endParaRPr>
          </a:p>
          <a:p>
            <a:pPr lvl="1"/>
            <a:r>
              <a:rPr lang="en-US" sz="2200">
                <a:latin typeface="Arial" panose="020B0604020202020204" pitchFamily="34" charset="0"/>
                <a:cs typeface="Arial" panose="020B0604020202020204" pitchFamily="34" charset="0"/>
              </a:rPr>
              <a:t>Training and workforce development / staff support was the area with the biggest gap – especially for providers</a:t>
            </a:r>
          </a:p>
          <a:p>
            <a:pPr lvl="1"/>
            <a:endParaRPr lang="en-US" sz="1800">
              <a:latin typeface="Arial" panose="020B0604020202020204" pitchFamily="34" charset="0"/>
              <a:cs typeface="Arial" panose="020B0604020202020204" pitchFamily="34" charset="0"/>
            </a:endParaRPr>
          </a:p>
          <a:p>
            <a:pPr lvl="1"/>
            <a:endParaRPr lang="en-US" sz="180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6BB4FCD-B83C-6709-0E3E-08D71CD36A3D}"/>
              </a:ext>
            </a:extLst>
          </p:cNvPr>
          <p:cNvPicPr>
            <a:picLocks noChangeAspect="1"/>
          </p:cNvPicPr>
          <p:nvPr/>
        </p:nvPicPr>
        <p:blipFill>
          <a:blip r:embed="rId3"/>
          <a:stretch>
            <a:fillRect/>
          </a:stretch>
        </p:blipFill>
        <p:spPr>
          <a:xfrm>
            <a:off x="4374059" y="1584252"/>
            <a:ext cx="7416855" cy="4750528"/>
          </a:xfrm>
          <a:prstGeom prst="rect">
            <a:avLst/>
          </a:prstGeom>
        </p:spPr>
      </p:pic>
      <p:sp>
        <p:nvSpPr>
          <p:cNvPr id="8" name="TextBox 7">
            <a:extLst>
              <a:ext uri="{FF2B5EF4-FFF2-40B4-BE49-F238E27FC236}">
                <a16:creationId xmlns:a16="http://schemas.microsoft.com/office/drawing/2014/main" id="{239C3055-167B-B30C-8F1A-B3F71562A8E7}"/>
              </a:ext>
            </a:extLst>
          </p:cNvPr>
          <p:cNvSpPr txBox="1"/>
          <p:nvPr/>
        </p:nvSpPr>
        <p:spPr>
          <a:xfrm>
            <a:off x="7790720" y="2204298"/>
            <a:ext cx="1925527" cy="369332"/>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5400000" scaled="1"/>
            <a:tileRect/>
          </a:gra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Light"/>
                <a:ea typeface="+mn-ea"/>
                <a:cs typeface="+mn-cs"/>
              </a:rPr>
              <a:t>µ=4.08; SE =0.07</a:t>
            </a:r>
          </a:p>
        </p:txBody>
      </p:sp>
      <p:sp>
        <p:nvSpPr>
          <p:cNvPr id="10" name="TextBox 9">
            <a:extLst>
              <a:ext uri="{FF2B5EF4-FFF2-40B4-BE49-F238E27FC236}">
                <a16:creationId xmlns:a16="http://schemas.microsoft.com/office/drawing/2014/main" id="{1D136060-B904-522A-D654-EA8F08104D68}"/>
              </a:ext>
            </a:extLst>
          </p:cNvPr>
          <p:cNvSpPr txBox="1"/>
          <p:nvPr/>
        </p:nvSpPr>
        <p:spPr>
          <a:xfrm>
            <a:off x="7790720" y="2849059"/>
            <a:ext cx="1925527" cy="369332"/>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5400000" scaled="1"/>
            <a:tileRect/>
          </a:gra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Light"/>
                <a:ea typeface="+mn-ea"/>
                <a:cs typeface="+mn-cs"/>
              </a:rPr>
              <a:t>µ=3.96; SE =0.07</a:t>
            </a:r>
          </a:p>
        </p:txBody>
      </p:sp>
      <p:sp>
        <p:nvSpPr>
          <p:cNvPr id="19" name="TextBox 18">
            <a:extLst>
              <a:ext uri="{FF2B5EF4-FFF2-40B4-BE49-F238E27FC236}">
                <a16:creationId xmlns:a16="http://schemas.microsoft.com/office/drawing/2014/main" id="{DE7DD73C-739D-712E-18F7-EDD9E7BC93B9}"/>
              </a:ext>
            </a:extLst>
          </p:cNvPr>
          <p:cNvSpPr txBox="1"/>
          <p:nvPr/>
        </p:nvSpPr>
        <p:spPr>
          <a:xfrm>
            <a:off x="7822780" y="3514258"/>
            <a:ext cx="1861407" cy="369332"/>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5400000" scaled="1"/>
            <a:tileRect/>
          </a:gra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Light"/>
                <a:ea typeface="+mn-ea"/>
                <a:cs typeface="+mn-cs"/>
              </a:rPr>
              <a:t>µ=3.92 SE =0.09</a:t>
            </a:r>
          </a:p>
        </p:txBody>
      </p:sp>
      <p:sp>
        <p:nvSpPr>
          <p:cNvPr id="20" name="TextBox 19">
            <a:extLst>
              <a:ext uri="{FF2B5EF4-FFF2-40B4-BE49-F238E27FC236}">
                <a16:creationId xmlns:a16="http://schemas.microsoft.com/office/drawing/2014/main" id="{3E419D46-8C28-916B-9B3D-5CC51664F406}"/>
              </a:ext>
            </a:extLst>
          </p:cNvPr>
          <p:cNvSpPr txBox="1"/>
          <p:nvPr/>
        </p:nvSpPr>
        <p:spPr>
          <a:xfrm>
            <a:off x="7790720" y="4175444"/>
            <a:ext cx="1925527" cy="369332"/>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5400000" scaled="1"/>
            <a:tileRect/>
          </a:gra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Light"/>
                <a:ea typeface="+mn-ea"/>
                <a:cs typeface="+mn-cs"/>
              </a:rPr>
              <a:t>µ=3.75; SE =0.08</a:t>
            </a:r>
          </a:p>
        </p:txBody>
      </p:sp>
      <p:sp>
        <p:nvSpPr>
          <p:cNvPr id="21" name="TextBox 20">
            <a:extLst>
              <a:ext uri="{FF2B5EF4-FFF2-40B4-BE49-F238E27FC236}">
                <a16:creationId xmlns:a16="http://schemas.microsoft.com/office/drawing/2014/main" id="{D7948BA6-F151-6940-EBD6-253F28A298D2}"/>
              </a:ext>
            </a:extLst>
          </p:cNvPr>
          <p:cNvSpPr txBox="1"/>
          <p:nvPr/>
        </p:nvSpPr>
        <p:spPr>
          <a:xfrm>
            <a:off x="7790720" y="4780224"/>
            <a:ext cx="1925527" cy="369332"/>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5400000" scaled="1"/>
            <a:tileRect/>
          </a:gra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Light"/>
                <a:ea typeface="+mn-ea"/>
                <a:cs typeface="+mn-cs"/>
              </a:rPr>
              <a:t>µ=3.54; SE =0.12</a:t>
            </a:r>
          </a:p>
        </p:txBody>
      </p:sp>
      <p:sp>
        <p:nvSpPr>
          <p:cNvPr id="22" name="Oval 21">
            <a:extLst>
              <a:ext uri="{FF2B5EF4-FFF2-40B4-BE49-F238E27FC236}">
                <a16:creationId xmlns:a16="http://schemas.microsoft.com/office/drawing/2014/main" id="{C6128E5F-8AA1-C6A0-B582-7BCEA5BA0C97}"/>
              </a:ext>
            </a:extLst>
          </p:cNvPr>
          <p:cNvSpPr/>
          <p:nvPr/>
        </p:nvSpPr>
        <p:spPr>
          <a:xfrm>
            <a:off x="7359590" y="4581835"/>
            <a:ext cx="3114989" cy="8327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Tree>
    <p:extLst>
      <p:ext uri="{BB962C8B-B14F-4D97-AF65-F5344CB8AC3E}">
        <p14:creationId xmlns:p14="http://schemas.microsoft.com/office/powerpoint/2010/main" val="567558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1535-63F0-521E-228D-25F8D43ADC3F}"/>
              </a:ext>
            </a:extLst>
          </p:cNvPr>
          <p:cNvSpPr>
            <a:spLocks noGrp="1"/>
          </p:cNvSpPr>
          <p:nvPr>
            <p:ph type="title"/>
          </p:nvPr>
        </p:nvSpPr>
        <p:spPr>
          <a:xfrm>
            <a:off x="975360" y="0"/>
            <a:ext cx="10241280" cy="1234440"/>
          </a:xfrm>
        </p:spPr>
        <p:txBody>
          <a:bodyPr>
            <a:noAutofit/>
          </a:bodyPr>
          <a:lstStyle/>
          <a:p>
            <a:pPr algn="ctr"/>
            <a:r>
              <a:rPr lang="en-US" sz="2800" b="1"/>
              <a:t>Trauma-Informed Care  Components &amp; implementation Determinants</a:t>
            </a:r>
            <a:endParaRPr lang="en-US" sz="2800"/>
          </a:p>
        </p:txBody>
      </p:sp>
      <p:pic>
        <p:nvPicPr>
          <p:cNvPr id="12" name="Content Placeholder 11">
            <a:extLst>
              <a:ext uri="{FF2B5EF4-FFF2-40B4-BE49-F238E27FC236}">
                <a16:creationId xmlns:a16="http://schemas.microsoft.com/office/drawing/2014/main" id="{C278E1DB-0C3A-7F4D-ECE2-21D4B31E3095}"/>
              </a:ext>
            </a:extLst>
          </p:cNvPr>
          <p:cNvPicPr>
            <a:picLocks noGrp="1" noChangeAspect="1"/>
          </p:cNvPicPr>
          <p:nvPr>
            <p:ph sz="half" idx="2"/>
          </p:nvPr>
        </p:nvPicPr>
        <p:blipFill>
          <a:blip r:embed="rId2"/>
          <a:stretch>
            <a:fillRect/>
          </a:stretch>
        </p:blipFill>
        <p:spPr>
          <a:xfrm>
            <a:off x="6411686" y="1317171"/>
            <a:ext cx="5251269" cy="4929487"/>
          </a:xfrm>
          <a:prstGeom prst="rect">
            <a:avLst/>
          </a:prstGeom>
        </p:spPr>
      </p:pic>
      <p:sp>
        <p:nvSpPr>
          <p:cNvPr id="5" name="Slide Number Placeholder 4">
            <a:extLst>
              <a:ext uri="{FF2B5EF4-FFF2-40B4-BE49-F238E27FC236}">
                <a16:creationId xmlns:a16="http://schemas.microsoft.com/office/drawing/2014/main" id="{A7A3AAB6-6A6A-1A03-CBC8-2C60360C83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389E6-C847-4AD0-B56D-D205B2EAB1EE}" type="slidenum">
              <a:rPr kumimoji="0" lang="en-US" sz="800" b="0" i="0" u="none" strike="noStrike" kern="1200" cap="none" spc="0" normalizeH="0" baseline="0" noProof="0" smtClean="0">
                <a:ln>
                  <a:noFill/>
                </a:ln>
                <a:solidFill>
                  <a:srgbClr val="FFFFFF"/>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6" name="Content Placeholder 5">
            <a:extLst>
              <a:ext uri="{FF2B5EF4-FFF2-40B4-BE49-F238E27FC236}">
                <a16:creationId xmlns:a16="http://schemas.microsoft.com/office/drawing/2014/main" id="{5B63948B-F436-6983-211B-7244C25E6EE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7017" y="1427163"/>
            <a:ext cx="5251269" cy="4819495"/>
          </a:xfrm>
          <a:prstGeom prst="rect">
            <a:avLst/>
          </a:prstGeom>
        </p:spPr>
      </p:pic>
      <p:sp>
        <p:nvSpPr>
          <p:cNvPr id="13" name="TextBox 12">
            <a:extLst>
              <a:ext uri="{FF2B5EF4-FFF2-40B4-BE49-F238E27FC236}">
                <a16:creationId xmlns:a16="http://schemas.microsoft.com/office/drawing/2014/main" id="{07B96A86-9AFC-E47F-8377-575C152BA146}"/>
              </a:ext>
            </a:extLst>
          </p:cNvPr>
          <p:cNvSpPr txBox="1"/>
          <p:nvPr/>
        </p:nvSpPr>
        <p:spPr>
          <a:xfrm>
            <a:off x="372139" y="6310806"/>
            <a:ext cx="34768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venir Next LT Pro Light"/>
                <a:ea typeface="+mn-ea"/>
                <a:cs typeface="+mn-cs"/>
              </a:rPr>
              <a:t>Piper et al, 2024 Global Implementation Research and application</a:t>
            </a:r>
          </a:p>
        </p:txBody>
      </p:sp>
    </p:spTree>
    <p:extLst>
      <p:ext uri="{BB962C8B-B14F-4D97-AF65-F5344CB8AC3E}">
        <p14:creationId xmlns:p14="http://schemas.microsoft.com/office/powerpoint/2010/main" val="3423700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25C5E7C3-E94C-EC71-8AC8-CEEDCB1B07F3}"/>
              </a:ext>
            </a:extLst>
          </p:cNvPr>
          <p:cNvPicPr>
            <a:picLocks noChangeAspect="1"/>
          </p:cNvPicPr>
          <p:nvPr/>
        </p:nvPicPr>
        <p:blipFill>
          <a:blip r:embed="rId2"/>
          <a:stretch>
            <a:fillRect/>
          </a:stretch>
        </p:blipFill>
        <p:spPr>
          <a:xfrm>
            <a:off x="7951499" y="5363980"/>
            <a:ext cx="30483" cy="786452"/>
          </a:xfrm>
          <a:prstGeom prst="rect">
            <a:avLst/>
          </a:prstGeom>
        </p:spPr>
      </p:pic>
      <p:pic>
        <p:nvPicPr>
          <p:cNvPr id="33" name="Picture 32">
            <a:extLst>
              <a:ext uri="{FF2B5EF4-FFF2-40B4-BE49-F238E27FC236}">
                <a16:creationId xmlns:a16="http://schemas.microsoft.com/office/drawing/2014/main" id="{DBF0855E-A4DD-075B-2619-DB96C5FE47A2}"/>
              </a:ext>
            </a:extLst>
          </p:cNvPr>
          <p:cNvPicPr>
            <a:picLocks noChangeAspect="1"/>
          </p:cNvPicPr>
          <p:nvPr/>
        </p:nvPicPr>
        <p:blipFill>
          <a:blip r:embed="rId2"/>
          <a:stretch>
            <a:fillRect/>
          </a:stretch>
        </p:blipFill>
        <p:spPr>
          <a:xfrm>
            <a:off x="5393633" y="5405769"/>
            <a:ext cx="30483" cy="786452"/>
          </a:xfrm>
          <a:prstGeom prst="rect">
            <a:avLst/>
          </a:prstGeom>
        </p:spPr>
      </p:pic>
      <p:pic>
        <p:nvPicPr>
          <p:cNvPr id="32" name="Picture 31">
            <a:extLst>
              <a:ext uri="{FF2B5EF4-FFF2-40B4-BE49-F238E27FC236}">
                <a16:creationId xmlns:a16="http://schemas.microsoft.com/office/drawing/2014/main" id="{256DCB2C-15F4-1700-5757-5A92F3FAED58}"/>
              </a:ext>
            </a:extLst>
          </p:cNvPr>
          <p:cNvPicPr>
            <a:picLocks noChangeAspect="1"/>
          </p:cNvPicPr>
          <p:nvPr/>
        </p:nvPicPr>
        <p:blipFill>
          <a:blip r:embed="rId2"/>
          <a:stretch>
            <a:fillRect/>
          </a:stretch>
        </p:blipFill>
        <p:spPr>
          <a:xfrm>
            <a:off x="7890183" y="3623261"/>
            <a:ext cx="30483" cy="786452"/>
          </a:xfrm>
          <a:prstGeom prst="rect">
            <a:avLst/>
          </a:prstGeom>
        </p:spPr>
      </p:pic>
      <p:pic>
        <p:nvPicPr>
          <p:cNvPr id="31" name="Picture 30">
            <a:extLst>
              <a:ext uri="{FF2B5EF4-FFF2-40B4-BE49-F238E27FC236}">
                <a16:creationId xmlns:a16="http://schemas.microsoft.com/office/drawing/2014/main" id="{695E349D-C7DE-410B-9975-A80228DF1986}"/>
              </a:ext>
            </a:extLst>
          </p:cNvPr>
          <p:cNvPicPr>
            <a:picLocks noChangeAspect="1"/>
          </p:cNvPicPr>
          <p:nvPr/>
        </p:nvPicPr>
        <p:blipFill>
          <a:blip r:embed="rId2"/>
          <a:stretch>
            <a:fillRect/>
          </a:stretch>
        </p:blipFill>
        <p:spPr>
          <a:xfrm>
            <a:off x="5441837" y="3612862"/>
            <a:ext cx="30483" cy="786452"/>
          </a:xfrm>
          <a:prstGeom prst="rect">
            <a:avLst/>
          </a:prstGeom>
        </p:spPr>
      </p:pic>
      <p:pic>
        <p:nvPicPr>
          <p:cNvPr id="28" name="Picture 27">
            <a:extLst>
              <a:ext uri="{FF2B5EF4-FFF2-40B4-BE49-F238E27FC236}">
                <a16:creationId xmlns:a16="http://schemas.microsoft.com/office/drawing/2014/main" id="{DBD47BA3-8AD9-44E0-DDBB-197152F584B0}"/>
              </a:ext>
            </a:extLst>
          </p:cNvPr>
          <p:cNvPicPr>
            <a:picLocks noChangeAspect="1"/>
          </p:cNvPicPr>
          <p:nvPr/>
        </p:nvPicPr>
        <p:blipFill>
          <a:blip r:embed="rId3"/>
          <a:stretch>
            <a:fillRect/>
          </a:stretch>
        </p:blipFill>
        <p:spPr>
          <a:xfrm>
            <a:off x="7793572" y="1909666"/>
            <a:ext cx="45719" cy="842530"/>
          </a:xfrm>
          <a:prstGeom prst="rect">
            <a:avLst/>
          </a:prstGeom>
        </p:spPr>
      </p:pic>
      <p:pic>
        <p:nvPicPr>
          <p:cNvPr id="26" name="Picture 25">
            <a:extLst>
              <a:ext uri="{FF2B5EF4-FFF2-40B4-BE49-F238E27FC236}">
                <a16:creationId xmlns:a16="http://schemas.microsoft.com/office/drawing/2014/main" id="{6EFD8E14-3F9A-3C97-0174-938B33ECEE1A}"/>
              </a:ext>
            </a:extLst>
          </p:cNvPr>
          <p:cNvPicPr>
            <a:picLocks noChangeAspect="1"/>
          </p:cNvPicPr>
          <p:nvPr/>
        </p:nvPicPr>
        <p:blipFill>
          <a:blip r:embed="rId4"/>
          <a:stretch>
            <a:fillRect/>
          </a:stretch>
        </p:blipFill>
        <p:spPr>
          <a:xfrm>
            <a:off x="5610111" y="2000030"/>
            <a:ext cx="42676" cy="737680"/>
          </a:xfrm>
          <a:prstGeom prst="rect">
            <a:avLst/>
          </a:prstGeom>
        </p:spPr>
      </p:pic>
      <p:pic>
        <p:nvPicPr>
          <p:cNvPr id="25" name="Picture 24">
            <a:extLst>
              <a:ext uri="{FF2B5EF4-FFF2-40B4-BE49-F238E27FC236}">
                <a16:creationId xmlns:a16="http://schemas.microsoft.com/office/drawing/2014/main" id="{1DDE2548-F5E3-EDEF-34A0-816414189AFD}"/>
              </a:ext>
            </a:extLst>
          </p:cNvPr>
          <p:cNvPicPr>
            <a:picLocks noChangeAspect="1"/>
          </p:cNvPicPr>
          <p:nvPr/>
        </p:nvPicPr>
        <p:blipFill>
          <a:blip r:embed="rId4"/>
          <a:stretch>
            <a:fillRect/>
          </a:stretch>
        </p:blipFill>
        <p:spPr>
          <a:xfrm>
            <a:off x="3272323" y="2011157"/>
            <a:ext cx="42676" cy="737680"/>
          </a:xfrm>
          <a:prstGeom prst="rect">
            <a:avLst/>
          </a:prstGeom>
        </p:spPr>
      </p:pic>
      <p:pic>
        <p:nvPicPr>
          <p:cNvPr id="11" name="Content Placeholder 10">
            <a:extLst>
              <a:ext uri="{FF2B5EF4-FFF2-40B4-BE49-F238E27FC236}">
                <a16:creationId xmlns:a16="http://schemas.microsoft.com/office/drawing/2014/main" id="{5FC4A31D-A87E-D2A8-D064-0DA83A415AA3}"/>
              </a:ext>
            </a:extLst>
          </p:cNvPr>
          <p:cNvPicPr>
            <a:picLocks noGrp="1" noChangeAspect="1"/>
          </p:cNvPicPr>
          <p:nvPr>
            <p:ph idx="1"/>
          </p:nvPr>
        </p:nvPicPr>
        <p:blipFill>
          <a:blip r:embed="rId5"/>
          <a:stretch>
            <a:fillRect/>
          </a:stretch>
        </p:blipFill>
        <p:spPr>
          <a:xfrm>
            <a:off x="1336706" y="1462112"/>
            <a:ext cx="2903796" cy="747131"/>
          </a:xfrm>
          <a:prstGeom prst="rect">
            <a:avLst/>
          </a:prstGeom>
        </p:spPr>
      </p:pic>
      <p:sp>
        <p:nvSpPr>
          <p:cNvPr id="4" name="Slide Number Placeholder 3">
            <a:extLst>
              <a:ext uri="{FF2B5EF4-FFF2-40B4-BE49-F238E27FC236}">
                <a16:creationId xmlns:a16="http://schemas.microsoft.com/office/drawing/2014/main" id="{E4D34A5A-3CC0-BFD8-26FF-AE3B2E1119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389E6-C847-4AD0-B56D-D205B2EAB1EE}" type="slidenum">
              <a:rPr kumimoji="0" lang="en-US" sz="800" b="0" i="0" u="none" strike="noStrike" kern="1200" cap="none" spc="0" normalizeH="0" baseline="0" noProof="0" smtClean="0">
                <a:ln>
                  <a:noFill/>
                </a:ln>
                <a:solidFill>
                  <a:srgbClr val="FFFFFF"/>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9" name="TextBox 7">
            <a:extLst>
              <a:ext uri="{FF2B5EF4-FFF2-40B4-BE49-F238E27FC236}">
                <a16:creationId xmlns:a16="http://schemas.microsoft.com/office/drawing/2014/main" id="{57AD8DB7-D1A7-19D1-C4B0-3CAEAA629083}"/>
              </a:ext>
            </a:extLst>
          </p:cNvPr>
          <p:cNvSpPr txBox="1">
            <a:spLocks noGrp="1"/>
          </p:cNvSpPr>
          <p:nvPr>
            <p:ph type="title"/>
          </p:nvPr>
        </p:nvSpPr>
        <p:spPr>
          <a:xfrm>
            <a:off x="1058699" y="254505"/>
            <a:ext cx="10240963" cy="8617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latin typeface="+mj-lt"/>
              </a:rPr>
              <a:t>Implications: Roadmap to Trauma-Informed Care</a:t>
            </a:r>
          </a:p>
        </p:txBody>
      </p:sp>
      <p:pic>
        <p:nvPicPr>
          <p:cNvPr id="13" name="Picture 12">
            <a:extLst>
              <a:ext uri="{FF2B5EF4-FFF2-40B4-BE49-F238E27FC236}">
                <a16:creationId xmlns:a16="http://schemas.microsoft.com/office/drawing/2014/main" id="{F15BF531-96CE-F0CA-BB45-D5A0D6FFB520}"/>
              </a:ext>
            </a:extLst>
          </p:cNvPr>
          <p:cNvPicPr>
            <a:picLocks noChangeAspect="1"/>
          </p:cNvPicPr>
          <p:nvPr/>
        </p:nvPicPr>
        <p:blipFill>
          <a:blip r:embed="rId6"/>
          <a:stretch>
            <a:fillRect/>
          </a:stretch>
        </p:blipFill>
        <p:spPr>
          <a:xfrm>
            <a:off x="4362895" y="1508834"/>
            <a:ext cx="2413299" cy="801664"/>
          </a:xfrm>
          <a:prstGeom prst="rect">
            <a:avLst/>
          </a:prstGeom>
        </p:spPr>
      </p:pic>
      <p:pic>
        <p:nvPicPr>
          <p:cNvPr id="14" name="Picture 13">
            <a:extLst>
              <a:ext uri="{FF2B5EF4-FFF2-40B4-BE49-F238E27FC236}">
                <a16:creationId xmlns:a16="http://schemas.microsoft.com/office/drawing/2014/main" id="{64D8FABB-A64A-74FD-11FC-C493D6AC585F}"/>
              </a:ext>
            </a:extLst>
          </p:cNvPr>
          <p:cNvPicPr>
            <a:picLocks noChangeAspect="1"/>
          </p:cNvPicPr>
          <p:nvPr/>
        </p:nvPicPr>
        <p:blipFill>
          <a:blip r:embed="rId7"/>
          <a:stretch>
            <a:fillRect/>
          </a:stretch>
        </p:blipFill>
        <p:spPr>
          <a:xfrm>
            <a:off x="6882266" y="1505584"/>
            <a:ext cx="2138467" cy="1069234"/>
          </a:xfrm>
          <a:prstGeom prst="rect">
            <a:avLst/>
          </a:prstGeom>
        </p:spPr>
      </p:pic>
      <p:pic>
        <p:nvPicPr>
          <p:cNvPr id="15" name="Picture 14">
            <a:extLst>
              <a:ext uri="{FF2B5EF4-FFF2-40B4-BE49-F238E27FC236}">
                <a16:creationId xmlns:a16="http://schemas.microsoft.com/office/drawing/2014/main" id="{8A011274-2E41-3EE4-594F-534F09622DD3}"/>
              </a:ext>
            </a:extLst>
          </p:cNvPr>
          <p:cNvPicPr>
            <a:picLocks noChangeAspect="1"/>
          </p:cNvPicPr>
          <p:nvPr/>
        </p:nvPicPr>
        <p:blipFill>
          <a:blip r:embed="rId8"/>
          <a:stretch>
            <a:fillRect/>
          </a:stretch>
        </p:blipFill>
        <p:spPr>
          <a:xfrm>
            <a:off x="9020733" y="1956020"/>
            <a:ext cx="2658086" cy="1237595"/>
          </a:xfrm>
          <a:prstGeom prst="rect">
            <a:avLst/>
          </a:prstGeom>
        </p:spPr>
      </p:pic>
      <p:pic>
        <p:nvPicPr>
          <p:cNvPr id="16" name="Picture 15">
            <a:extLst>
              <a:ext uri="{FF2B5EF4-FFF2-40B4-BE49-F238E27FC236}">
                <a16:creationId xmlns:a16="http://schemas.microsoft.com/office/drawing/2014/main" id="{E250B98D-499C-43F4-4E0A-C1A4B43BD80D}"/>
              </a:ext>
            </a:extLst>
          </p:cNvPr>
          <p:cNvPicPr>
            <a:picLocks noChangeAspect="1"/>
          </p:cNvPicPr>
          <p:nvPr/>
        </p:nvPicPr>
        <p:blipFill>
          <a:blip r:embed="rId9"/>
          <a:stretch>
            <a:fillRect/>
          </a:stretch>
        </p:blipFill>
        <p:spPr>
          <a:xfrm>
            <a:off x="6882265" y="3167154"/>
            <a:ext cx="2138468" cy="1099107"/>
          </a:xfrm>
          <a:prstGeom prst="rect">
            <a:avLst/>
          </a:prstGeom>
        </p:spPr>
      </p:pic>
      <p:pic>
        <p:nvPicPr>
          <p:cNvPr id="17" name="Picture 16">
            <a:extLst>
              <a:ext uri="{FF2B5EF4-FFF2-40B4-BE49-F238E27FC236}">
                <a16:creationId xmlns:a16="http://schemas.microsoft.com/office/drawing/2014/main" id="{35F1822B-EE4A-E7E5-E45F-C10353C72729}"/>
              </a:ext>
            </a:extLst>
          </p:cNvPr>
          <p:cNvPicPr>
            <a:picLocks noChangeAspect="1"/>
          </p:cNvPicPr>
          <p:nvPr/>
        </p:nvPicPr>
        <p:blipFill>
          <a:blip r:embed="rId10"/>
          <a:stretch>
            <a:fillRect/>
          </a:stretch>
        </p:blipFill>
        <p:spPr>
          <a:xfrm>
            <a:off x="4179663" y="3148155"/>
            <a:ext cx="2524350" cy="1070700"/>
          </a:xfrm>
          <a:prstGeom prst="rect">
            <a:avLst/>
          </a:prstGeom>
        </p:spPr>
      </p:pic>
      <p:pic>
        <p:nvPicPr>
          <p:cNvPr id="18" name="Picture 17">
            <a:extLst>
              <a:ext uri="{FF2B5EF4-FFF2-40B4-BE49-F238E27FC236}">
                <a16:creationId xmlns:a16="http://schemas.microsoft.com/office/drawing/2014/main" id="{C4F330E0-DFA6-6E50-4F09-05C6D934E61B}"/>
              </a:ext>
            </a:extLst>
          </p:cNvPr>
          <p:cNvPicPr>
            <a:picLocks noChangeAspect="1"/>
          </p:cNvPicPr>
          <p:nvPr/>
        </p:nvPicPr>
        <p:blipFill>
          <a:blip r:embed="rId11"/>
          <a:stretch>
            <a:fillRect/>
          </a:stretch>
        </p:blipFill>
        <p:spPr>
          <a:xfrm>
            <a:off x="1175657" y="3526852"/>
            <a:ext cx="2703381" cy="1398687"/>
          </a:xfrm>
          <a:prstGeom prst="rect">
            <a:avLst/>
          </a:prstGeom>
        </p:spPr>
      </p:pic>
      <p:pic>
        <p:nvPicPr>
          <p:cNvPr id="19" name="Picture 18">
            <a:extLst>
              <a:ext uri="{FF2B5EF4-FFF2-40B4-BE49-F238E27FC236}">
                <a16:creationId xmlns:a16="http://schemas.microsoft.com/office/drawing/2014/main" id="{576E78FD-3FF7-BBE4-3810-FABF5D33E9CE}"/>
              </a:ext>
            </a:extLst>
          </p:cNvPr>
          <p:cNvPicPr>
            <a:picLocks noChangeAspect="1"/>
          </p:cNvPicPr>
          <p:nvPr/>
        </p:nvPicPr>
        <p:blipFill>
          <a:blip r:embed="rId12"/>
          <a:stretch>
            <a:fillRect/>
          </a:stretch>
        </p:blipFill>
        <p:spPr>
          <a:xfrm>
            <a:off x="4237621" y="4799370"/>
            <a:ext cx="2408433" cy="1099592"/>
          </a:xfrm>
          <a:prstGeom prst="rect">
            <a:avLst/>
          </a:prstGeom>
        </p:spPr>
      </p:pic>
      <p:pic>
        <p:nvPicPr>
          <p:cNvPr id="20" name="Picture 19">
            <a:extLst>
              <a:ext uri="{FF2B5EF4-FFF2-40B4-BE49-F238E27FC236}">
                <a16:creationId xmlns:a16="http://schemas.microsoft.com/office/drawing/2014/main" id="{7546EF75-7363-213D-2CC0-46333AE4D08E}"/>
              </a:ext>
            </a:extLst>
          </p:cNvPr>
          <p:cNvPicPr>
            <a:picLocks noChangeAspect="1"/>
          </p:cNvPicPr>
          <p:nvPr/>
        </p:nvPicPr>
        <p:blipFill>
          <a:blip r:embed="rId13"/>
          <a:stretch>
            <a:fillRect/>
          </a:stretch>
        </p:blipFill>
        <p:spPr>
          <a:xfrm>
            <a:off x="6784608" y="4799370"/>
            <a:ext cx="2506361" cy="1057803"/>
          </a:xfrm>
          <a:prstGeom prst="rect">
            <a:avLst/>
          </a:prstGeom>
        </p:spPr>
      </p:pic>
      <p:pic>
        <p:nvPicPr>
          <p:cNvPr id="21" name="Picture 20">
            <a:extLst>
              <a:ext uri="{FF2B5EF4-FFF2-40B4-BE49-F238E27FC236}">
                <a16:creationId xmlns:a16="http://schemas.microsoft.com/office/drawing/2014/main" id="{7A80A369-E075-08BC-41BC-6F432ACB7FC2}"/>
              </a:ext>
            </a:extLst>
          </p:cNvPr>
          <p:cNvPicPr>
            <a:picLocks noChangeAspect="1"/>
          </p:cNvPicPr>
          <p:nvPr/>
        </p:nvPicPr>
        <p:blipFill>
          <a:blip r:embed="rId14"/>
          <a:stretch>
            <a:fillRect/>
          </a:stretch>
        </p:blipFill>
        <p:spPr>
          <a:xfrm>
            <a:off x="9551624" y="4983371"/>
            <a:ext cx="2658086" cy="1437406"/>
          </a:xfrm>
          <a:prstGeom prst="rect">
            <a:avLst/>
          </a:prstGeom>
        </p:spPr>
      </p:pic>
      <p:pic>
        <p:nvPicPr>
          <p:cNvPr id="22" name="Picture 21">
            <a:extLst>
              <a:ext uri="{FF2B5EF4-FFF2-40B4-BE49-F238E27FC236}">
                <a16:creationId xmlns:a16="http://schemas.microsoft.com/office/drawing/2014/main" id="{10C9C9C1-45C8-3B48-B29F-6FF4BD7C7C9B}"/>
              </a:ext>
            </a:extLst>
          </p:cNvPr>
          <p:cNvPicPr>
            <a:picLocks noChangeAspect="1"/>
          </p:cNvPicPr>
          <p:nvPr/>
        </p:nvPicPr>
        <p:blipFill>
          <a:blip r:embed="rId15"/>
          <a:stretch>
            <a:fillRect/>
          </a:stretch>
        </p:blipFill>
        <p:spPr>
          <a:xfrm>
            <a:off x="1276061" y="2309658"/>
            <a:ext cx="857496" cy="857496"/>
          </a:xfrm>
          <a:prstGeom prst="rect">
            <a:avLst/>
          </a:prstGeom>
        </p:spPr>
      </p:pic>
      <p:pic>
        <p:nvPicPr>
          <p:cNvPr id="23" name="Picture 22">
            <a:extLst>
              <a:ext uri="{FF2B5EF4-FFF2-40B4-BE49-F238E27FC236}">
                <a16:creationId xmlns:a16="http://schemas.microsoft.com/office/drawing/2014/main" id="{192395CB-DC03-89F9-428F-1599F2307CC0}"/>
              </a:ext>
            </a:extLst>
          </p:cNvPr>
          <p:cNvPicPr>
            <a:picLocks noChangeAspect="1"/>
          </p:cNvPicPr>
          <p:nvPr/>
        </p:nvPicPr>
        <p:blipFill>
          <a:blip r:embed="rId16"/>
          <a:stretch>
            <a:fillRect/>
          </a:stretch>
        </p:blipFill>
        <p:spPr>
          <a:xfrm>
            <a:off x="2306469" y="2543628"/>
            <a:ext cx="6714264" cy="481626"/>
          </a:xfrm>
          <a:prstGeom prst="rect">
            <a:avLst/>
          </a:prstGeom>
        </p:spPr>
      </p:pic>
      <p:pic>
        <p:nvPicPr>
          <p:cNvPr id="29" name="Picture 28">
            <a:extLst>
              <a:ext uri="{FF2B5EF4-FFF2-40B4-BE49-F238E27FC236}">
                <a16:creationId xmlns:a16="http://schemas.microsoft.com/office/drawing/2014/main" id="{3219F4C3-6CE2-D360-30E0-DBCC2C7A929F}"/>
              </a:ext>
            </a:extLst>
          </p:cNvPr>
          <p:cNvPicPr>
            <a:picLocks noChangeAspect="1"/>
          </p:cNvPicPr>
          <p:nvPr/>
        </p:nvPicPr>
        <p:blipFill>
          <a:blip r:embed="rId17"/>
          <a:stretch>
            <a:fillRect/>
          </a:stretch>
        </p:blipFill>
        <p:spPr>
          <a:xfrm>
            <a:off x="3802210" y="3325317"/>
            <a:ext cx="6458209" cy="1318953"/>
          </a:xfrm>
          <a:prstGeom prst="rect">
            <a:avLst/>
          </a:prstGeom>
        </p:spPr>
      </p:pic>
      <p:pic>
        <p:nvPicPr>
          <p:cNvPr id="30" name="Picture 29">
            <a:extLst>
              <a:ext uri="{FF2B5EF4-FFF2-40B4-BE49-F238E27FC236}">
                <a16:creationId xmlns:a16="http://schemas.microsoft.com/office/drawing/2014/main" id="{F2C3D778-453B-2695-9984-3D5C6F4C5B28}"/>
              </a:ext>
            </a:extLst>
          </p:cNvPr>
          <p:cNvPicPr>
            <a:picLocks noChangeAspect="1"/>
          </p:cNvPicPr>
          <p:nvPr/>
        </p:nvPicPr>
        <p:blipFill>
          <a:blip r:embed="rId18"/>
          <a:stretch>
            <a:fillRect/>
          </a:stretch>
        </p:blipFill>
        <p:spPr>
          <a:xfrm>
            <a:off x="2402957" y="4937529"/>
            <a:ext cx="7378995" cy="1432217"/>
          </a:xfrm>
          <a:prstGeom prst="rect">
            <a:avLst/>
          </a:prstGeom>
        </p:spPr>
      </p:pic>
    </p:spTree>
    <p:extLst>
      <p:ext uri="{BB962C8B-B14F-4D97-AF65-F5344CB8AC3E}">
        <p14:creationId xmlns:p14="http://schemas.microsoft.com/office/powerpoint/2010/main" val="33390938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4">
            <a:extLst>
              <a:ext uri="{FF2B5EF4-FFF2-40B4-BE49-F238E27FC236}">
                <a16:creationId xmlns:a16="http://schemas.microsoft.com/office/drawing/2014/main" id="{B36E5307-DFD1-6A82-AC4D-F51F71F04DB3}"/>
              </a:ext>
            </a:extLst>
          </p:cNvPr>
          <p:cNvSpPr>
            <a:spLocks noGrp="1" noChangeArrowheads="1"/>
          </p:cNvSpPr>
          <p:nvPr>
            <p:ph type="title"/>
          </p:nvPr>
        </p:nvSpPr>
        <p:spPr>
          <a:xfrm>
            <a:off x="712381" y="287079"/>
            <a:ext cx="10241280" cy="829340"/>
          </a:xfrm>
        </p:spPr>
        <p:txBody>
          <a:bodyPr>
            <a:normAutofit/>
          </a:bodyPr>
          <a:lstStyle/>
          <a:p>
            <a:pPr algn="ctr"/>
            <a:r>
              <a:rPr lang="en-US" altLang="en-US">
                <a:ea typeface="ＭＳ Ｐゴシック" panose="020B0600070205080204" pitchFamily="34" charset="-128"/>
              </a:rPr>
              <a:t>Conclusions</a:t>
            </a:r>
          </a:p>
        </p:txBody>
      </p:sp>
      <p:sp>
        <p:nvSpPr>
          <p:cNvPr id="26627" name="Content Placeholder 5">
            <a:extLst>
              <a:ext uri="{FF2B5EF4-FFF2-40B4-BE49-F238E27FC236}">
                <a16:creationId xmlns:a16="http://schemas.microsoft.com/office/drawing/2014/main" id="{9AC8BF61-CE5E-7EF9-A49F-D429021DFF55}"/>
              </a:ext>
            </a:extLst>
          </p:cNvPr>
          <p:cNvSpPr>
            <a:spLocks noGrp="1" noChangeArrowheads="1"/>
          </p:cNvSpPr>
          <p:nvPr>
            <p:ph idx="1"/>
          </p:nvPr>
        </p:nvSpPr>
        <p:spPr>
          <a:xfrm>
            <a:off x="152400" y="1371600"/>
            <a:ext cx="11887200" cy="4114800"/>
          </a:xfrm>
        </p:spPr>
        <p:txBody>
          <a:bodyPr>
            <a:normAutofit fontScale="92500"/>
          </a:bodyPr>
          <a:lstStyle/>
          <a:p>
            <a:r>
              <a:rPr lang="en-US" altLang="en-US" sz="2667">
                <a:latin typeface="Arial" panose="020B0604020202020204" pitchFamily="34" charset="0"/>
                <a:ea typeface="ＭＳ Ｐゴシック" panose="020B0600070205080204" pitchFamily="34" charset="-128"/>
                <a:cs typeface="Arial" panose="020B0604020202020204" pitchFamily="34" charset="0"/>
              </a:rPr>
              <a:t>Ryan White Clinics across the Southeastern US are employing trauma-informed care practices</a:t>
            </a:r>
          </a:p>
          <a:p>
            <a:r>
              <a:rPr lang="en-US" altLang="en-US" sz="2667">
                <a:latin typeface="Arial" panose="020B0604020202020204" pitchFamily="34" charset="0"/>
                <a:ea typeface="ＭＳ Ｐゴシック" panose="020B0600070205080204" pitchFamily="34" charset="-128"/>
                <a:cs typeface="Arial" panose="020B0604020202020204" pitchFamily="34" charset="0"/>
              </a:rPr>
              <a:t>Training and Workforce Development is a key gap in TIC implementation</a:t>
            </a:r>
          </a:p>
          <a:p>
            <a:pPr lvl="1"/>
            <a:r>
              <a:rPr lang="en-US" altLang="en-US" sz="240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Need for TIC training (trauma, screening, triggers, re-traumatization)</a:t>
            </a:r>
          </a:p>
          <a:p>
            <a:pPr lvl="1"/>
            <a:r>
              <a:rPr lang="en-US" altLang="en-US" sz="2400">
                <a:latin typeface="Arial" panose="020B0604020202020204" pitchFamily="34" charset="0"/>
                <a:ea typeface="ＭＳ Ｐゴシック" panose="020B0600070205080204" pitchFamily="34" charset="-128"/>
                <a:cs typeface="Arial" panose="020B0604020202020204" pitchFamily="34" charset="0"/>
                <a:sym typeface="Wingdings" panose="05000000000000000000" pitchFamily="2" charset="2"/>
              </a:rPr>
              <a:t>Need to prioritize staff support (team meetings on trauma impact, self-care, debriefs)</a:t>
            </a:r>
            <a:r>
              <a:rPr lang="en-US" altLang="en-US" sz="2667">
                <a:latin typeface="Arial" panose="020B0604020202020204" pitchFamily="34" charset="0"/>
                <a:ea typeface="ＭＳ Ｐゴシック" panose="020B0600070205080204" pitchFamily="34" charset="-128"/>
                <a:cs typeface="Arial" panose="020B0604020202020204" pitchFamily="34" charset="0"/>
              </a:rPr>
              <a:t> </a:t>
            </a:r>
          </a:p>
          <a:p>
            <a:r>
              <a:rPr lang="en-US" altLang="en-US" sz="2667">
                <a:latin typeface="Arial" panose="020B0604020202020204" pitchFamily="34" charset="0"/>
                <a:ea typeface="ＭＳ Ｐゴシック" panose="020B0600070205080204" pitchFamily="34" charset="-128"/>
                <a:cs typeface="Arial" panose="020B0604020202020204" pitchFamily="34" charset="0"/>
              </a:rPr>
              <a:t>Barriers to TIC implementation differed across TIC domains, which indicates different strategies will be necessary to facilitate the adoption/strengthening of different domains of TIC in HIV care settings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0CBB3-3968-B947-8E52-8FE4E86FBB5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E3A78DA-D3A4-2394-1A22-E12D8D51A84F}"/>
              </a:ext>
            </a:extLst>
          </p:cNvPr>
          <p:cNvSpPr>
            <a:spLocks noGrp="1"/>
          </p:cNvSpPr>
          <p:nvPr>
            <p:ph type="title"/>
          </p:nvPr>
        </p:nvSpPr>
        <p:spPr>
          <a:xfrm>
            <a:off x="6518562" y="366777"/>
            <a:ext cx="5094318" cy="490979"/>
          </a:xfrm>
        </p:spPr>
        <p:txBody>
          <a:bodyPr>
            <a:normAutofit fontScale="90000"/>
          </a:bodyPr>
          <a:lstStyle/>
          <a:p>
            <a:pPr algn="ctr"/>
            <a:r>
              <a:rPr lang="en-US"/>
              <a:t>Questions?</a:t>
            </a:r>
          </a:p>
        </p:txBody>
      </p:sp>
      <p:sp>
        <p:nvSpPr>
          <p:cNvPr id="15" name="Content Placeholder 14">
            <a:extLst>
              <a:ext uri="{FF2B5EF4-FFF2-40B4-BE49-F238E27FC236}">
                <a16:creationId xmlns:a16="http://schemas.microsoft.com/office/drawing/2014/main" id="{F27C7815-1927-18FD-9333-AEA912AEE0F6}"/>
              </a:ext>
            </a:extLst>
          </p:cNvPr>
          <p:cNvSpPr>
            <a:spLocks noGrp="1"/>
          </p:cNvSpPr>
          <p:nvPr>
            <p:ph sz="quarter" idx="14"/>
          </p:nvPr>
        </p:nvSpPr>
        <p:spPr>
          <a:xfrm>
            <a:off x="6551052" y="4749206"/>
            <a:ext cx="5216239" cy="2349660"/>
          </a:xfrm>
        </p:spPr>
        <p:txBody>
          <a:bodyPr/>
          <a:lstStyle/>
          <a:p>
            <a:r>
              <a:rPr lang="en-US"/>
              <a:t>Jessica M. Sales</a:t>
            </a:r>
          </a:p>
          <a:p>
            <a:r>
              <a:rPr lang="en-US">
                <a:hlinkClick r:id="rId3"/>
              </a:rPr>
              <a:t>jmcderm@emory.edu</a:t>
            </a:r>
            <a:endParaRPr lang="en-US"/>
          </a:p>
          <a:p>
            <a:endParaRPr lang="en-US"/>
          </a:p>
          <a:p>
            <a:endParaRPr lang="en-US"/>
          </a:p>
          <a:p>
            <a:endParaRPr lang="en-US"/>
          </a:p>
          <a:p>
            <a:endParaRPr lang="en-US"/>
          </a:p>
        </p:txBody>
      </p:sp>
      <p:sp>
        <p:nvSpPr>
          <p:cNvPr id="6" name="Slide Number Placeholder 5">
            <a:extLst>
              <a:ext uri="{FF2B5EF4-FFF2-40B4-BE49-F238E27FC236}">
                <a16:creationId xmlns:a16="http://schemas.microsoft.com/office/drawing/2014/main" id="{5D08E72B-A31E-C96A-F1E0-9BB5F90107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389E6-C847-4AD0-B56D-D205B2EAB1EE}" type="slidenum">
              <a:rPr kumimoji="0" lang="en-US" sz="800" b="0" i="0" u="none" strike="noStrike" kern="1200" cap="none" spc="0" normalizeH="0" baseline="0" noProof="0" smtClean="0">
                <a:ln>
                  <a:noFill/>
                </a:ln>
                <a:solidFill>
                  <a:srgbClr val="FFFFFF"/>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2" name="Picture 1">
            <a:extLst>
              <a:ext uri="{FF2B5EF4-FFF2-40B4-BE49-F238E27FC236}">
                <a16:creationId xmlns:a16="http://schemas.microsoft.com/office/drawing/2014/main" id="{C260B79E-47F2-645C-ECB7-27C980B6D305}"/>
              </a:ext>
            </a:extLst>
          </p:cNvPr>
          <p:cNvPicPr>
            <a:picLocks noChangeAspect="1"/>
          </p:cNvPicPr>
          <p:nvPr/>
        </p:nvPicPr>
        <p:blipFill>
          <a:blip r:embed="rId4"/>
          <a:stretch>
            <a:fillRect/>
          </a:stretch>
        </p:blipFill>
        <p:spPr>
          <a:xfrm>
            <a:off x="0" y="0"/>
            <a:ext cx="6261519" cy="6409944"/>
          </a:xfrm>
          <a:prstGeom prst="rect">
            <a:avLst/>
          </a:prstGeom>
        </p:spPr>
      </p:pic>
      <p:sp>
        <p:nvSpPr>
          <p:cNvPr id="4" name="TextBox 3">
            <a:extLst>
              <a:ext uri="{FF2B5EF4-FFF2-40B4-BE49-F238E27FC236}">
                <a16:creationId xmlns:a16="http://schemas.microsoft.com/office/drawing/2014/main" id="{3B6F862D-4EFA-A6A0-5D75-CAB037404071}"/>
              </a:ext>
            </a:extLst>
          </p:cNvPr>
          <p:cNvSpPr txBox="1"/>
          <p:nvPr/>
        </p:nvSpPr>
        <p:spPr>
          <a:xfrm>
            <a:off x="6374500" y="1274384"/>
            <a:ext cx="5569344"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Light"/>
                <a:ea typeface="+mn-ea"/>
                <a:cs typeface="+mn-cs"/>
              </a:rPr>
              <a:t>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venir Next LT Pro Light"/>
                <a:ea typeface="+mn-ea"/>
                <a:cs typeface="+mn-cs"/>
              </a:rPr>
              <a:t>This research was supported by a grant from the NIMH to Jessica M. Sales and Ameeta Kalokhe (</a:t>
            </a:r>
            <a:r>
              <a:rPr kumimoji="0" lang="en-US" sz="1800" b="0" i="0" u="none" strike="noStrike" kern="1200" cap="none" spc="0" normalizeH="0" baseline="0" noProof="0">
                <a:ln>
                  <a:noFill/>
                </a:ln>
                <a:solidFill>
                  <a:prstClr val="black"/>
                </a:solidFill>
                <a:effectLst/>
                <a:uLnTx/>
                <a:uFillTx/>
                <a:latin typeface="Avenir Next LT Pro Light"/>
                <a:ea typeface="+mn-ea"/>
                <a:cs typeface="+mn-cs"/>
              </a:rPr>
              <a:t>R56MH119903)</a:t>
            </a:r>
            <a:endParaRPr kumimoji="0" lang="en-US" altLang="en-US" sz="1800" b="0" i="0" u="none" strike="noStrike" kern="1200" cap="none" spc="0" normalizeH="0" baseline="0" noProof="0">
              <a:ln>
                <a:noFill/>
              </a:ln>
              <a:solidFill>
                <a:prstClr val="black"/>
              </a:solidFill>
              <a:effectLst/>
              <a:uLnTx/>
              <a:uFillTx/>
              <a:latin typeface="Avenir Next LT Pr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Light"/>
                <a:ea typeface="+mn-ea"/>
                <a:cs typeface="+mn-cs"/>
              </a:rPr>
              <a:t>Thanks to our study team and to all of the staff, providers and administrators who took part in this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Light"/>
              <a:ea typeface="+mn-ea"/>
              <a:cs typeface="+mn-cs"/>
            </a:endParaRPr>
          </a:p>
        </p:txBody>
      </p:sp>
    </p:spTree>
    <p:extLst>
      <p:ext uri="{BB962C8B-B14F-4D97-AF65-F5344CB8AC3E}">
        <p14:creationId xmlns:p14="http://schemas.microsoft.com/office/powerpoint/2010/main" val="3668881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8626-32ED-0647-B2E6-93EC5B0A128D}"/>
              </a:ext>
            </a:extLst>
          </p:cNvPr>
          <p:cNvSpPr>
            <a:spLocks noGrp="1"/>
          </p:cNvSpPr>
          <p:nvPr>
            <p:ph type="ctrTitle"/>
          </p:nvPr>
        </p:nvSpPr>
        <p:spPr>
          <a:xfrm>
            <a:off x="848601" y="704578"/>
            <a:ext cx="10494797" cy="1939078"/>
          </a:xfrm>
        </p:spPr>
        <p:txBody>
          <a:bodyPr/>
          <a:lstStyle/>
          <a:p>
            <a:r>
              <a:rPr lang="en-US" b="1">
                <a:solidFill>
                  <a:schemeClr val="tx2"/>
                </a:solidFill>
              </a:rPr>
              <a:t>The integration of mental health care for people living with HIV: research from the TREAT Asia network</a:t>
            </a:r>
          </a:p>
        </p:txBody>
      </p:sp>
      <p:sp>
        <p:nvSpPr>
          <p:cNvPr id="3" name="Subtitle 2">
            <a:extLst>
              <a:ext uri="{FF2B5EF4-FFF2-40B4-BE49-F238E27FC236}">
                <a16:creationId xmlns:a16="http://schemas.microsoft.com/office/drawing/2014/main" id="{94E86CC1-3423-B54D-9551-0CDFB8DA6A55}"/>
              </a:ext>
            </a:extLst>
          </p:cNvPr>
          <p:cNvSpPr>
            <a:spLocks noGrp="1"/>
          </p:cNvSpPr>
          <p:nvPr>
            <p:ph type="subTitle" idx="1"/>
          </p:nvPr>
        </p:nvSpPr>
        <p:spPr>
          <a:xfrm>
            <a:off x="848601" y="3246000"/>
            <a:ext cx="8534400" cy="1380913"/>
          </a:xfrm>
        </p:spPr>
        <p:txBody>
          <a:bodyPr/>
          <a:lstStyle/>
          <a:p>
            <a:r>
              <a:rPr lang="en-US" sz="2000"/>
              <a:t>Dr. Jeremy Ross, Director of Research, TREAT Asia amfAR </a:t>
            </a:r>
          </a:p>
          <a:p>
            <a:endParaRPr lang="en-US" sz="1000" i="1"/>
          </a:p>
          <a:p>
            <a:r>
              <a:rPr lang="en-US" sz="2000" i="1"/>
              <a:t>Person-</a:t>
            </a:r>
            <a:r>
              <a:rPr lang="en-US" sz="2000" i="1" err="1"/>
              <a:t>Centred</a:t>
            </a:r>
            <a:r>
              <a:rPr lang="en-US" sz="2000" i="1"/>
              <a:t> Care Research Collaborative – Mental health and HIV</a:t>
            </a:r>
          </a:p>
          <a:p>
            <a:r>
              <a:rPr lang="en-US" sz="2000" i="1"/>
              <a:t>Virtual Meeting, 5 June 2025</a:t>
            </a:r>
            <a:endParaRPr lang="en-US" sz="20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3D999-C20F-4BFD-9A10-7472ABEF1FDE}"/>
              </a:ext>
            </a:extLst>
          </p:cNvPr>
          <p:cNvSpPr>
            <a:spLocks noGrp="1"/>
          </p:cNvSpPr>
          <p:nvPr>
            <p:ph type="title"/>
          </p:nvPr>
        </p:nvSpPr>
        <p:spPr>
          <a:xfrm>
            <a:off x="431576" y="357866"/>
            <a:ext cx="10972800" cy="728814"/>
          </a:xfrm>
        </p:spPr>
        <p:txBody>
          <a:bodyPr/>
          <a:lstStyle/>
          <a:p>
            <a:r>
              <a:rPr lang="en-US" sz="3600">
                <a:solidFill>
                  <a:schemeClr val="tx2"/>
                </a:solidFill>
              </a:rPr>
              <a:t>The TREAT Asia network </a:t>
            </a:r>
          </a:p>
        </p:txBody>
      </p:sp>
      <p:sp>
        <p:nvSpPr>
          <p:cNvPr id="3" name="Content Placeholder 2">
            <a:extLst>
              <a:ext uri="{FF2B5EF4-FFF2-40B4-BE49-F238E27FC236}">
                <a16:creationId xmlns:a16="http://schemas.microsoft.com/office/drawing/2014/main" id="{13F580EF-BE3B-4FA4-8821-9B0E99C83F87}"/>
              </a:ext>
            </a:extLst>
          </p:cNvPr>
          <p:cNvSpPr>
            <a:spLocks noGrp="1"/>
          </p:cNvSpPr>
          <p:nvPr>
            <p:ph idx="1"/>
          </p:nvPr>
        </p:nvSpPr>
        <p:spPr>
          <a:xfrm>
            <a:off x="431576" y="1272381"/>
            <a:ext cx="6001881" cy="5227753"/>
          </a:xfrm>
        </p:spPr>
        <p:txBody>
          <a:bodyPr/>
          <a:lstStyle/>
          <a:p>
            <a:r>
              <a:rPr lang="en-US" sz="2600"/>
              <a:t>Collaborative network of clinics, hospitals, research institutions, and civil society</a:t>
            </a:r>
          </a:p>
          <a:p>
            <a:r>
              <a:rPr lang="en-US" sz="2600"/>
              <a:t>Working to ensure safe and effective delivery of HIV treatments to adults and children across the Asia-Pacific through research, education, community advocacy and policy.</a:t>
            </a:r>
          </a:p>
          <a:p>
            <a:r>
              <a:rPr lang="en-US" sz="2600"/>
              <a:t>Research: 21 adult and 18 pediatric clinical sites in 12 countries; NIH (and </a:t>
            </a:r>
            <a:r>
              <a:rPr lang="en-US" sz="2600" err="1"/>
              <a:t>Viiv</a:t>
            </a:r>
            <a:r>
              <a:rPr lang="en-US" sz="2600"/>
              <a:t>) funding </a:t>
            </a:r>
          </a:p>
        </p:txBody>
      </p:sp>
      <p:pic>
        <p:nvPicPr>
          <p:cNvPr id="4" name="Picture 3">
            <a:extLst>
              <a:ext uri="{FF2B5EF4-FFF2-40B4-BE49-F238E27FC236}">
                <a16:creationId xmlns:a16="http://schemas.microsoft.com/office/drawing/2014/main" id="{5AF7C0EC-FC0D-4137-9012-61154E2EC8F7}"/>
              </a:ext>
            </a:extLst>
          </p:cNvPr>
          <p:cNvPicPr>
            <a:picLocks noChangeAspect="1"/>
          </p:cNvPicPr>
          <p:nvPr/>
        </p:nvPicPr>
        <p:blipFill>
          <a:blip r:embed="rId3"/>
          <a:stretch>
            <a:fillRect/>
          </a:stretch>
        </p:blipFill>
        <p:spPr>
          <a:xfrm>
            <a:off x="6603761" y="1382230"/>
            <a:ext cx="4699015" cy="4093539"/>
          </a:xfrm>
          <a:prstGeom prst="rect">
            <a:avLst/>
          </a:prstGeom>
          <a:ln>
            <a:solidFill>
              <a:schemeClr val="accent1"/>
            </a:solidFill>
          </a:ln>
        </p:spPr>
      </p:pic>
    </p:spTree>
    <p:extLst>
      <p:ext uri="{BB962C8B-B14F-4D97-AF65-F5344CB8AC3E}">
        <p14:creationId xmlns:p14="http://schemas.microsoft.com/office/powerpoint/2010/main" val="638606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1B391-D592-42D5-ACB6-99D2CE4F53D9}"/>
              </a:ext>
            </a:extLst>
          </p:cNvPr>
          <p:cNvSpPr>
            <a:spLocks noGrp="1"/>
          </p:cNvSpPr>
          <p:nvPr>
            <p:ph type="title"/>
          </p:nvPr>
        </p:nvSpPr>
        <p:spPr>
          <a:xfrm>
            <a:off x="609600" y="261987"/>
            <a:ext cx="10972800" cy="733801"/>
          </a:xfrm>
        </p:spPr>
        <p:txBody>
          <a:bodyPr/>
          <a:lstStyle/>
          <a:p>
            <a:r>
              <a:rPr lang="en-US" sz="3600">
                <a:solidFill>
                  <a:schemeClr val="tx2"/>
                </a:solidFill>
              </a:rPr>
              <a:t>High prevalence of MHDs among PWH</a:t>
            </a:r>
          </a:p>
        </p:txBody>
      </p:sp>
      <p:sp>
        <p:nvSpPr>
          <p:cNvPr id="3" name="Content Placeholder 2">
            <a:extLst>
              <a:ext uri="{FF2B5EF4-FFF2-40B4-BE49-F238E27FC236}">
                <a16:creationId xmlns:a16="http://schemas.microsoft.com/office/drawing/2014/main" id="{9167564B-E007-40B6-A34F-84E18E67ADB2}"/>
              </a:ext>
            </a:extLst>
          </p:cNvPr>
          <p:cNvSpPr>
            <a:spLocks noGrp="1"/>
          </p:cNvSpPr>
          <p:nvPr>
            <p:ph idx="1"/>
          </p:nvPr>
        </p:nvSpPr>
        <p:spPr>
          <a:xfrm>
            <a:off x="609600" y="1134177"/>
            <a:ext cx="5616177" cy="4094163"/>
          </a:xfrm>
        </p:spPr>
        <p:txBody>
          <a:bodyPr/>
          <a:lstStyle/>
          <a:p>
            <a:r>
              <a:rPr lang="en-US"/>
              <a:t>Adult PWH (n=864) @ 5 TREAT Asia clinical sites</a:t>
            </a:r>
          </a:p>
          <a:p>
            <a:pPr lvl="1"/>
            <a:r>
              <a:rPr lang="en-US"/>
              <a:t>Enrolled Jul 2019 - Jun 2020; median age 39; 88% male; 97% on ART</a:t>
            </a:r>
          </a:p>
          <a:p>
            <a:r>
              <a:rPr lang="en-US" b="1"/>
              <a:t>Moderate-to-severe depressive symptoms in 19% (PHQ-9)</a:t>
            </a:r>
          </a:p>
          <a:p>
            <a:pPr lvl="1"/>
            <a:r>
              <a:rPr lang="en-US"/>
              <a:t>19% recent suicidal ideation (PHQ-9 Q9 score &gt;1)</a:t>
            </a:r>
          </a:p>
          <a:p>
            <a:pPr marL="0" indent="0">
              <a:buNone/>
            </a:pPr>
            <a:endParaRPr lang="en-US"/>
          </a:p>
        </p:txBody>
      </p:sp>
      <p:grpSp>
        <p:nvGrpSpPr>
          <p:cNvPr id="4" name="Group 3">
            <a:extLst>
              <a:ext uri="{FF2B5EF4-FFF2-40B4-BE49-F238E27FC236}">
                <a16:creationId xmlns:a16="http://schemas.microsoft.com/office/drawing/2014/main" id="{2F032687-674A-46E8-BC7E-C642992816A8}"/>
              </a:ext>
            </a:extLst>
          </p:cNvPr>
          <p:cNvGrpSpPr/>
          <p:nvPr/>
        </p:nvGrpSpPr>
        <p:grpSpPr>
          <a:xfrm>
            <a:off x="6291091" y="1206997"/>
            <a:ext cx="5000530" cy="4317321"/>
            <a:chOff x="6412098" y="1461754"/>
            <a:chExt cx="5000530" cy="4317321"/>
          </a:xfrm>
        </p:grpSpPr>
        <p:pic>
          <p:nvPicPr>
            <p:cNvPr id="5" name="Picture 4">
              <a:extLst>
                <a:ext uri="{FF2B5EF4-FFF2-40B4-BE49-F238E27FC236}">
                  <a16:creationId xmlns:a16="http://schemas.microsoft.com/office/drawing/2014/main" id="{EA34C69E-057B-4E7A-801B-E65058946C24}"/>
                </a:ext>
              </a:extLst>
            </p:cNvPr>
            <p:cNvPicPr>
              <a:picLocks noChangeAspect="1"/>
            </p:cNvPicPr>
            <p:nvPr/>
          </p:nvPicPr>
          <p:blipFill>
            <a:blip r:embed="rId3"/>
            <a:stretch>
              <a:fillRect/>
            </a:stretch>
          </p:blipFill>
          <p:spPr>
            <a:xfrm>
              <a:off x="6412098" y="1461754"/>
              <a:ext cx="5000530" cy="4317321"/>
            </a:xfrm>
            <a:prstGeom prst="rect">
              <a:avLst/>
            </a:prstGeom>
          </p:spPr>
        </p:pic>
        <p:sp>
          <p:nvSpPr>
            <p:cNvPr id="6" name="Rectangle 5">
              <a:extLst>
                <a:ext uri="{FF2B5EF4-FFF2-40B4-BE49-F238E27FC236}">
                  <a16:creationId xmlns:a16="http://schemas.microsoft.com/office/drawing/2014/main" id="{B9CCE921-DD21-473D-96EA-23AAE59FDC29}"/>
                </a:ext>
              </a:extLst>
            </p:cNvPr>
            <p:cNvSpPr/>
            <p:nvPr/>
          </p:nvSpPr>
          <p:spPr>
            <a:xfrm>
              <a:off x="9162657" y="4557812"/>
              <a:ext cx="2063540" cy="1134366"/>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a:ea typeface="+mn-ea"/>
                <a:cs typeface="Cordia New" panose="020B0304020202020204" pitchFamily="34" charset="-34"/>
              </a:endParaRPr>
            </a:p>
          </p:txBody>
        </p:sp>
      </p:grpSp>
      <p:sp>
        <p:nvSpPr>
          <p:cNvPr id="7" name="TextBox 6">
            <a:extLst>
              <a:ext uri="{FF2B5EF4-FFF2-40B4-BE49-F238E27FC236}">
                <a16:creationId xmlns:a16="http://schemas.microsoft.com/office/drawing/2014/main" id="{4E0727E6-1B69-428D-8D8E-61174CC545C4}"/>
              </a:ext>
            </a:extLst>
          </p:cNvPr>
          <p:cNvSpPr txBox="1"/>
          <p:nvPr/>
        </p:nvSpPr>
        <p:spPr>
          <a:xfrm>
            <a:off x="5355771" y="5916459"/>
            <a:ext cx="5323114" cy="55399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th-TH" sz="1000" b="0" i="1" u="none" strike="noStrike" kern="1200" cap="none" spc="0" normalizeH="0" baseline="0" noProof="0">
                <a:ln>
                  <a:noFill/>
                </a:ln>
                <a:solidFill>
                  <a:prstClr val="black"/>
                </a:solidFill>
                <a:effectLst/>
                <a:uLnTx/>
                <a:uFillTx/>
                <a:latin typeface="Arial" charset="0"/>
                <a:ea typeface="ＭＳ Ｐゴシック" charset="-128"/>
                <a:cs typeface="Cordia New" panose="020B0304020202020204" pitchFamily="34" charset="-34"/>
              </a:rPr>
              <a:t>Ross JL, et al. Prevalence and Risks of Depression and Substance Use Among Adults Living with HIV in the Asia-Pacific Region. AIDS </a:t>
            </a:r>
            <a:r>
              <a:rPr kumimoji="0" lang="en-US" altLang="th-TH" sz="1000" b="0" i="1" u="none" strike="noStrike" kern="1200" cap="none" spc="0" normalizeH="0" baseline="0" noProof="0" err="1">
                <a:ln>
                  <a:noFill/>
                </a:ln>
                <a:solidFill>
                  <a:prstClr val="black"/>
                </a:solidFill>
                <a:effectLst/>
                <a:uLnTx/>
                <a:uFillTx/>
                <a:latin typeface="Arial" charset="0"/>
                <a:ea typeface="ＭＳ Ｐゴシック" charset="-128"/>
                <a:cs typeface="Cordia New" panose="020B0304020202020204" pitchFamily="34" charset="-34"/>
              </a:rPr>
              <a:t>Behav</a:t>
            </a:r>
            <a:r>
              <a:rPr kumimoji="0" lang="en-US" altLang="th-TH" sz="1000" b="0" i="1" u="none" strike="noStrike" kern="1200" cap="none" spc="0" normalizeH="0" baseline="0" noProof="0">
                <a:ln>
                  <a:noFill/>
                </a:ln>
                <a:solidFill>
                  <a:prstClr val="black"/>
                </a:solidFill>
                <a:effectLst/>
                <a:uLnTx/>
                <a:uFillTx/>
                <a:latin typeface="Arial" charset="0"/>
                <a:ea typeface="ＭＳ Ｐゴシック" charset="-128"/>
                <a:cs typeface="Cordia New" panose="020B0304020202020204" pitchFamily="34" charset="-34"/>
              </a:rPr>
              <a:t>. 2022 Dec;26(12):3862-3877. </a:t>
            </a:r>
            <a:r>
              <a:rPr kumimoji="0" lang="en-US" altLang="th-TH" sz="1000" b="0" i="1" u="none" strike="noStrike" kern="1200" cap="none" spc="0" normalizeH="0" baseline="0" noProof="0" err="1">
                <a:ln>
                  <a:noFill/>
                </a:ln>
                <a:solidFill>
                  <a:prstClr val="black"/>
                </a:solidFill>
                <a:effectLst/>
                <a:uLnTx/>
                <a:uFillTx/>
                <a:latin typeface="Arial" charset="0"/>
                <a:ea typeface="ＭＳ Ｐゴシック" charset="-128"/>
                <a:cs typeface="Cordia New" panose="020B0304020202020204" pitchFamily="34" charset="-34"/>
              </a:rPr>
              <a:t>doi</a:t>
            </a:r>
            <a:r>
              <a:rPr kumimoji="0" lang="en-US" altLang="th-TH" sz="1000" b="0" i="1" u="none" strike="noStrike" kern="1200" cap="none" spc="0" normalizeH="0" baseline="0" noProof="0">
                <a:ln>
                  <a:noFill/>
                </a:ln>
                <a:solidFill>
                  <a:prstClr val="black"/>
                </a:solidFill>
                <a:effectLst/>
                <a:uLnTx/>
                <a:uFillTx/>
                <a:latin typeface="Arial" charset="0"/>
                <a:ea typeface="ＭＳ Ｐゴシック" charset="-128"/>
                <a:cs typeface="Cordia New" panose="020B0304020202020204" pitchFamily="34" charset="-34"/>
              </a:rPr>
              <a:t>: 10.1007/s10461-022-03714-5. </a:t>
            </a:r>
            <a:r>
              <a:rPr kumimoji="0" lang="en-US" altLang="th-TH" sz="1000" b="0" i="1" u="none" strike="noStrike" kern="1200" cap="none" spc="0" normalizeH="0" baseline="0" noProof="0" err="1">
                <a:ln>
                  <a:noFill/>
                </a:ln>
                <a:solidFill>
                  <a:prstClr val="black"/>
                </a:solidFill>
                <a:effectLst/>
                <a:uLnTx/>
                <a:uFillTx/>
                <a:latin typeface="Arial" charset="0"/>
                <a:ea typeface="ＭＳ Ｐゴシック" charset="-128"/>
                <a:cs typeface="Cordia New" panose="020B0304020202020204" pitchFamily="34" charset="-34"/>
              </a:rPr>
              <a:t>Epub</a:t>
            </a:r>
            <a:r>
              <a:rPr kumimoji="0" lang="en-US" altLang="th-TH" sz="1000" b="0" i="1" u="none" strike="noStrike" kern="1200" cap="none" spc="0" normalizeH="0" baseline="0" noProof="0">
                <a:ln>
                  <a:noFill/>
                </a:ln>
                <a:solidFill>
                  <a:prstClr val="black"/>
                </a:solidFill>
                <a:effectLst/>
                <a:uLnTx/>
                <a:uFillTx/>
                <a:latin typeface="Arial" charset="0"/>
                <a:ea typeface="ＭＳ Ｐゴシック" charset="-128"/>
                <a:cs typeface="Cordia New" panose="020B0304020202020204" pitchFamily="34" charset="-34"/>
              </a:rPr>
              <a:t> 2022 Jun 6. PMID: 35668223; PMCID: PMC9170121.</a:t>
            </a:r>
          </a:p>
        </p:txBody>
      </p:sp>
    </p:spTree>
    <p:extLst>
      <p:ext uri="{BB962C8B-B14F-4D97-AF65-F5344CB8AC3E}">
        <p14:creationId xmlns:p14="http://schemas.microsoft.com/office/powerpoint/2010/main" val="14892272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2B9813-7898-4C4A-9870-A4C341D26F6C}"/>
              </a:ext>
            </a:extLst>
          </p:cNvPr>
          <p:cNvSpPr>
            <a:spLocks noGrp="1"/>
          </p:cNvSpPr>
          <p:nvPr>
            <p:ph sz="half" idx="1"/>
          </p:nvPr>
        </p:nvSpPr>
        <p:spPr>
          <a:xfrm>
            <a:off x="676697" y="2523598"/>
            <a:ext cx="6137931" cy="3452659"/>
          </a:xfrm>
        </p:spPr>
        <p:txBody>
          <a:bodyPr/>
          <a:lstStyle/>
          <a:p>
            <a:r>
              <a:rPr lang="en-US"/>
              <a:t>ALHIV (n=150) @ 2 TREAT Asia pediatric HIV centers in Thailand (Chiang Mai University, Chulalongkorn University) </a:t>
            </a:r>
          </a:p>
          <a:p>
            <a:r>
              <a:rPr lang="en-US"/>
              <a:t>Median age 19; 73% HIV RNA &lt;50 copies/mL; median CD4 580 cells/mm</a:t>
            </a:r>
            <a:r>
              <a:rPr lang="en-US" baseline="30000"/>
              <a:t>3</a:t>
            </a:r>
          </a:p>
          <a:p>
            <a:pPr marL="0" indent="0">
              <a:buNone/>
            </a:pPr>
            <a:endParaRPr lang="en-US"/>
          </a:p>
          <a:p>
            <a:pPr marL="0" indent="0">
              <a:buNone/>
            </a:pPr>
            <a:endParaRPr lang="en-US"/>
          </a:p>
        </p:txBody>
      </p:sp>
      <p:sp>
        <p:nvSpPr>
          <p:cNvPr id="4" name="Content Placeholder 3">
            <a:extLst>
              <a:ext uri="{FF2B5EF4-FFF2-40B4-BE49-F238E27FC236}">
                <a16:creationId xmlns:a16="http://schemas.microsoft.com/office/drawing/2014/main" id="{B7E7CA99-8833-9749-8292-08FDB611CD47}"/>
              </a:ext>
            </a:extLst>
          </p:cNvPr>
          <p:cNvSpPr>
            <a:spLocks noGrp="1"/>
          </p:cNvSpPr>
          <p:nvPr>
            <p:ph sz="half" idx="2"/>
          </p:nvPr>
        </p:nvSpPr>
        <p:spPr>
          <a:xfrm>
            <a:off x="7231745" y="725006"/>
            <a:ext cx="4100286" cy="5022650"/>
          </a:xfrm>
        </p:spPr>
        <p:txBody>
          <a:bodyPr/>
          <a:lstStyle/>
          <a:p>
            <a:r>
              <a:rPr lang="en-US"/>
              <a:t>@baseline: </a:t>
            </a:r>
            <a:r>
              <a:rPr lang="en-US" b="1"/>
              <a:t>11% significant depressive symptoms; 7% anxiety; and 14% suicidality</a:t>
            </a:r>
            <a:r>
              <a:rPr lang="en-US"/>
              <a:t> (recent suicidal thoughts or ever contemplated or attempted suicide) </a:t>
            </a:r>
          </a:p>
          <a:p>
            <a:r>
              <a:rPr lang="en-US"/>
              <a:t>18.7% hazardous or harmful alcohol use (AUDIT &gt;8)</a:t>
            </a:r>
          </a:p>
        </p:txBody>
      </p:sp>
      <p:pic>
        <p:nvPicPr>
          <p:cNvPr id="5" name="Content Placeholder 3">
            <a:extLst>
              <a:ext uri="{FF2B5EF4-FFF2-40B4-BE49-F238E27FC236}">
                <a16:creationId xmlns:a16="http://schemas.microsoft.com/office/drawing/2014/main" id="{02885657-B4AD-4F37-BE7C-A39862875B65}"/>
              </a:ext>
            </a:extLst>
          </p:cNvPr>
          <p:cNvPicPr>
            <a:picLocks noChangeAspect="1"/>
          </p:cNvPicPr>
          <p:nvPr/>
        </p:nvPicPr>
        <p:blipFill>
          <a:blip r:embed="rId3"/>
          <a:stretch>
            <a:fillRect/>
          </a:stretch>
        </p:blipFill>
        <p:spPr bwMode="auto">
          <a:xfrm>
            <a:off x="676697" y="672746"/>
            <a:ext cx="6137931" cy="1580597"/>
          </a:xfrm>
          <a:prstGeom prst="rect">
            <a:avLst/>
          </a:prstGeom>
          <a:noFill/>
          <a:ln w="12700">
            <a:solidFill>
              <a:schemeClr val="tx2"/>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364566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6B430-CF07-15DC-B767-AF24C8DFD449}"/>
              </a:ext>
            </a:extLst>
          </p:cNvPr>
          <p:cNvSpPr>
            <a:spLocks noGrp="1"/>
          </p:cNvSpPr>
          <p:nvPr>
            <p:ph type="title"/>
          </p:nvPr>
        </p:nvSpPr>
        <p:spPr/>
        <p:txBody>
          <a:bodyPr/>
          <a:lstStyle/>
          <a:p>
            <a:r>
              <a:rPr lang="en-US"/>
              <a:t>PCC Programme Research Outputs</a:t>
            </a:r>
            <a:endParaRPr lang="en-CH"/>
          </a:p>
        </p:txBody>
      </p:sp>
      <p:sp>
        <p:nvSpPr>
          <p:cNvPr id="3" name="Content Placeholder 2">
            <a:extLst>
              <a:ext uri="{FF2B5EF4-FFF2-40B4-BE49-F238E27FC236}">
                <a16:creationId xmlns:a16="http://schemas.microsoft.com/office/drawing/2014/main" id="{7E49D987-0B87-7321-3AC0-0D5DA5CBC850}"/>
              </a:ext>
            </a:extLst>
          </p:cNvPr>
          <p:cNvSpPr>
            <a:spLocks noGrp="1"/>
          </p:cNvSpPr>
          <p:nvPr>
            <p:ph idx="1"/>
          </p:nvPr>
        </p:nvSpPr>
        <p:spPr>
          <a:xfrm>
            <a:off x="442913" y="2766059"/>
            <a:ext cx="10183378" cy="3291841"/>
          </a:xfrm>
        </p:spPr>
        <p:txBody>
          <a:bodyPr/>
          <a:lstStyle/>
          <a:p>
            <a:pPr>
              <a:spcAft>
                <a:spcPts val="1200"/>
              </a:spcAft>
            </a:pPr>
            <a:r>
              <a:rPr lang="en-US" sz="1400">
                <a:hlinkClick r:id="rId3"/>
              </a:rPr>
              <a:t>Person‐centred interventions to improve patient−provider relationships for HIV services in low‐ and middle‐income countries: a systematic review - Beres - 2024 - </a:t>
            </a:r>
            <a:r>
              <a:rPr lang="en-US" sz="1400" i="1">
                <a:hlinkClick r:id="rId3"/>
              </a:rPr>
              <a:t>Journal of the International AIDS Society</a:t>
            </a:r>
            <a:endParaRPr lang="en-US" sz="1400" i="1"/>
          </a:p>
          <a:p>
            <a:pPr>
              <a:spcAft>
                <a:spcPts val="1200"/>
              </a:spcAft>
            </a:pPr>
            <a:r>
              <a:rPr lang="en-US" sz="1400">
                <a:hlinkClick r:id="rId4"/>
              </a:rPr>
              <a:t>Scaling person‐centred psycho‐socioeconomic support for people living with HIV experiencing homelessness and unemployment in the Philippines: lessons learnt from the Open‐Doors Home programme - Olete - 2024 - </a:t>
            </a:r>
            <a:r>
              <a:rPr lang="en-US" sz="1400" i="1">
                <a:hlinkClick r:id="rId4"/>
              </a:rPr>
              <a:t>Journal of the International AIDS Society</a:t>
            </a:r>
            <a:endParaRPr lang="en-US" sz="1400" i="1"/>
          </a:p>
          <a:p>
            <a:pPr>
              <a:spcAft>
                <a:spcPts val="1200"/>
              </a:spcAft>
            </a:pPr>
            <a:r>
              <a:rPr lang="en-US" sz="1400">
                <a:hlinkClick r:id="rId5"/>
              </a:rPr>
              <a:t>Bridging the access gaps in HIV services for female sex workers who use drugs with person‐centred DSD models in Nairobi, Kenya: lessons learnt - Mwangi - 2024 - </a:t>
            </a:r>
            <a:r>
              <a:rPr lang="en-US" sz="1400" i="1">
                <a:hlinkClick r:id="rId5"/>
              </a:rPr>
              <a:t>Journal of the International AIDS Society</a:t>
            </a:r>
            <a:endParaRPr lang="en-US" sz="1400" i="1"/>
          </a:p>
          <a:p>
            <a:pPr>
              <a:spcAft>
                <a:spcPts val="1200"/>
              </a:spcAft>
            </a:pPr>
            <a:r>
              <a:rPr lang="en-US" sz="1400">
                <a:hlinkClick r:id="rId6"/>
              </a:rPr>
              <a:t>Identifying research gaps – Person-Centred Care Research Collaborative - Meeting July 2024 | IAS Plus</a:t>
            </a:r>
            <a:endParaRPr lang="en-US" sz="1400" i="1"/>
          </a:p>
          <a:p>
            <a:pPr>
              <a:spcAft>
                <a:spcPts val="1200"/>
              </a:spcAft>
            </a:pPr>
            <a:r>
              <a:rPr lang="en-US" sz="1400">
                <a:hlinkClick r:id="rId7"/>
              </a:rPr>
              <a:t>Assessing Implementation – Person-Centred Care Research Collaborative - Meeting February 2025 | IAS Plus</a:t>
            </a:r>
            <a:endParaRPr lang="en-US" sz="1400" i="1"/>
          </a:p>
          <a:p>
            <a:pPr>
              <a:spcAft>
                <a:spcPts val="1200"/>
              </a:spcAft>
            </a:pPr>
            <a:r>
              <a:rPr lang="en-US" sz="1400"/>
              <a:t>IAS 2025 p</a:t>
            </a:r>
            <a:r>
              <a:rPr lang="en-US" sz="1400">
                <a:effectLst/>
              </a:rPr>
              <a:t>oster presentation – “</a:t>
            </a:r>
            <a:r>
              <a:rPr lang="en-US" sz="1400">
                <a:solidFill>
                  <a:srgbClr val="37797B"/>
                </a:solidFill>
                <a:effectLst/>
                <a:hlinkClick r:id="rId8" tooltip="https://programme.ias2025.org/abstract/abstract/?abstractid=2951"/>
              </a:rPr>
              <a:t>A roadmap to scale up person-centred care in the HIV response: Recommendations from a global consensus process</a:t>
            </a:r>
            <a:r>
              <a:rPr lang="en-US" sz="1400">
                <a:effectLst/>
              </a:rPr>
              <a:t>”, Kigali, Rwanda – 17 July 2025</a:t>
            </a:r>
            <a:endParaRPr lang="en-US" sz="1400"/>
          </a:p>
          <a:p>
            <a:pPr>
              <a:spcAft>
                <a:spcPts val="1200"/>
              </a:spcAft>
            </a:pPr>
            <a:endParaRPr lang="en-CH" sz="1400"/>
          </a:p>
        </p:txBody>
      </p:sp>
      <p:pic>
        <p:nvPicPr>
          <p:cNvPr id="6" name="Picture 5">
            <a:extLst>
              <a:ext uri="{FF2B5EF4-FFF2-40B4-BE49-F238E27FC236}">
                <a16:creationId xmlns:a16="http://schemas.microsoft.com/office/drawing/2014/main" id="{B03A311E-22BE-40E2-20EF-5DBEE25D3050}"/>
              </a:ext>
            </a:extLst>
          </p:cNvPr>
          <p:cNvPicPr>
            <a:picLocks noChangeAspect="1"/>
          </p:cNvPicPr>
          <p:nvPr/>
        </p:nvPicPr>
        <p:blipFill>
          <a:blip r:embed="rId9"/>
          <a:stretch>
            <a:fillRect/>
          </a:stretch>
        </p:blipFill>
        <p:spPr>
          <a:xfrm>
            <a:off x="10086534" y="0"/>
            <a:ext cx="2105465" cy="2105465"/>
          </a:xfrm>
          <a:prstGeom prst="rect">
            <a:avLst/>
          </a:prstGeom>
        </p:spPr>
      </p:pic>
      <p:sp>
        <p:nvSpPr>
          <p:cNvPr id="7" name="TextBox 6">
            <a:extLst>
              <a:ext uri="{FF2B5EF4-FFF2-40B4-BE49-F238E27FC236}">
                <a16:creationId xmlns:a16="http://schemas.microsoft.com/office/drawing/2014/main" id="{7BAFDEE9-E3C1-DE77-5DD9-A03FD008523B}"/>
              </a:ext>
            </a:extLst>
          </p:cNvPr>
          <p:cNvSpPr txBox="1"/>
          <p:nvPr/>
        </p:nvSpPr>
        <p:spPr>
          <a:xfrm>
            <a:off x="8430567" y="392560"/>
            <a:ext cx="1775983" cy="923330"/>
          </a:xfrm>
          <a:prstGeom prst="rect">
            <a:avLst/>
          </a:prstGeom>
          <a:noFill/>
        </p:spPr>
        <p:txBody>
          <a:bodyPr wrap="square" rtlCol="0">
            <a:spAutoFit/>
          </a:bodyPr>
          <a:lstStyle/>
          <a:p>
            <a:pPr algn="r"/>
            <a:r>
              <a:rPr lang="en-US" b="1">
                <a:solidFill>
                  <a:schemeClr val="accent1"/>
                </a:solidFill>
              </a:rPr>
              <a:t>Access PCC programme resources</a:t>
            </a:r>
            <a:endParaRPr lang="en-CH" b="1">
              <a:solidFill>
                <a:schemeClr val="accent1"/>
              </a:solidFill>
            </a:endParaRPr>
          </a:p>
        </p:txBody>
      </p:sp>
    </p:spTree>
    <p:extLst>
      <p:ext uri="{BB962C8B-B14F-4D97-AF65-F5344CB8AC3E}">
        <p14:creationId xmlns:p14="http://schemas.microsoft.com/office/powerpoint/2010/main" val="7976940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B851C-05B6-4E10-904C-6B3C7F055BC0}"/>
              </a:ext>
            </a:extLst>
          </p:cNvPr>
          <p:cNvSpPr>
            <a:spLocks noGrp="1"/>
          </p:cNvSpPr>
          <p:nvPr>
            <p:ph type="title"/>
          </p:nvPr>
        </p:nvSpPr>
        <p:spPr>
          <a:xfrm>
            <a:off x="612321" y="124000"/>
            <a:ext cx="10967357" cy="1023937"/>
          </a:xfrm>
        </p:spPr>
        <p:txBody>
          <a:bodyPr/>
          <a:lstStyle/>
          <a:p>
            <a:r>
              <a:rPr lang="en-US" sz="3600">
                <a:solidFill>
                  <a:schemeClr val="tx2"/>
                </a:solidFill>
              </a:rPr>
              <a:t>Negative impact of MSDs across HIV care continuum</a:t>
            </a:r>
          </a:p>
        </p:txBody>
      </p:sp>
      <p:grpSp>
        <p:nvGrpSpPr>
          <p:cNvPr id="4" name="Group 3">
            <a:extLst>
              <a:ext uri="{FF2B5EF4-FFF2-40B4-BE49-F238E27FC236}">
                <a16:creationId xmlns:a16="http://schemas.microsoft.com/office/drawing/2014/main" id="{58DC4D33-6260-48A6-9FD7-824E09904B7E}"/>
              </a:ext>
            </a:extLst>
          </p:cNvPr>
          <p:cNvGrpSpPr/>
          <p:nvPr/>
        </p:nvGrpSpPr>
        <p:grpSpPr>
          <a:xfrm>
            <a:off x="832757" y="1147937"/>
            <a:ext cx="9617529" cy="5056920"/>
            <a:chOff x="1008994" y="1386925"/>
            <a:chExt cx="8721424" cy="3919319"/>
          </a:xfrm>
        </p:grpSpPr>
        <p:pic>
          <p:nvPicPr>
            <p:cNvPr id="5" name="Picture 4">
              <a:extLst>
                <a:ext uri="{FF2B5EF4-FFF2-40B4-BE49-F238E27FC236}">
                  <a16:creationId xmlns:a16="http://schemas.microsoft.com/office/drawing/2014/main" id="{B66EE914-FFAF-45C0-AB22-DBEA8E9139FC}"/>
                </a:ext>
              </a:extLst>
            </p:cNvPr>
            <p:cNvPicPr>
              <a:picLocks noChangeAspect="1"/>
            </p:cNvPicPr>
            <p:nvPr/>
          </p:nvPicPr>
          <p:blipFill>
            <a:blip r:embed="rId3"/>
            <a:stretch>
              <a:fillRect/>
            </a:stretch>
          </p:blipFill>
          <p:spPr>
            <a:xfrm>
              <a:off x="1008994" y="1416118"/>
              <a:ext cx="4543509" cy="3801951"/>
            </a:xfrm>
            <a:prstGeom prst="rect">
              <a:avLst/>
            </a:prstGeom>
            <a:ln w="12700">
              <a:solidFill>
                <a:schemeClr val="accent1"/>
              </a:solidFill>
            </a:ln>
          </p:spPr>
        </p:pic>
        <p:sp>
          <p:nvSpPr>
            <p:cNvPr id="6" name="TextBox 5">
              <a:extLst>
                <a:ext uri="{FF2B5EF4-FFF2-40B4-BE49-F238E27FC236}">
                  <a16:creationId xmlns:a16="http://schemas.microsoft.com/office/drawing/2014/main" id="{E8A087DC-8793-440C-98A4-45DE155C51FD}"/>
                </a:ext>
              </a:extLst>
            </p:cNvPr>
            <p:cNvSpPr txBox="1"/>
            <p:nvPr/>
          </p:nvSpPr>
          <p:spPr>
            <a:xfrm>
              <a:off x="5580465" y="4659913"/>
              <a:ext cx="4149953"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a:ln>
                    <a:noFill/>
                  </a:ln>
                  <a:solidFill>
                    <a:srgbClr val="C00000"/>
                  </a:solidFill>
                  <a:effectLst/>
                  <a:uLnTx/>
                  <a:uFillTx/>
                  <a:latin typeface="Arial" charset="0"/>
                  <a:ea typeface="ＭＳ Ｐゴシック" charset="-128"/>
                  <a:cs typeface="+mn-cs"/>
                </a:rPr>
                <a:t>Increased risk behaviors </a:t>
              </a:r>
              <a:r>
                <a:rPr kumimoji="0" lang="en-US" sz="1800" b="1" i="0" u="none" strike="noStrike" kern="1200" cap="none" spc="0" normalizeH="0" baseline="0" noProof="0">
                  <a:ln>
                    <a:noFill/>
                  </a:ln>
                  <a:solidFill>
                    <a:srgbClr val="C00000"/>
                  </a:solidFill>
                  <a:effectLst/>
                  <a:uLnTx/>
                  <a:uFillTx/>
                  <a:latin typeface="Arial" charset="0"/>
                  <a:ea typeface="ＭＳ Ｐゴシック" charset="-128"/>
                  <a:cs typeface="+mn-cs"/>
                </a:rPr>
                <a:t>and higher risk of HIV acquisition</a:t>
              </a:r>
            </a:p>
          </p:txBody>
        </p:sp>
        <p:sp>
          <p:nvSpPr>
            <p:cNvPr id="7" name="TextBox 6">
              <a:extLst>
                <a:ext uri="{FF2B5EF4-FFF2-40B4-BE49-F238E27FC236}">
                  <a16:creationId xmlns:a16="http://schemas.microsoft.com/office/drawing/2014/main" id="{A68F2BD1-F2C6-41FF-A8E2-429D737F377C}"/>
                </a:ext>
              </a:extLst>
            </p:cNvPr>
            <p:cNvSpPr txBox="1"/>
            <p:nvPr/>
          </p:nvSpPr>
          <p:spPr>
            <a:xfrm>
              <a:off x="5580465" y="3654686"/>
              <a:ext cx="3688079"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79646">
                      <a:lumMod val="75000"/>
                    </a:srgbClr>
                  </a:solidFill>
                  <a:effectLst/>
                  <a:uLnTx/>
                  <a:uFillTx/>
                  <a:latin typeface="Arial" charset="0"/>
                  <a:ea typeface="ＭＳ Ｐゴシック" charset="-128"/>
                  <a:cs typeface="+mn-cs"/>
                </a:rPr>
                <a:t>Delayed linkage to HIV care</a:t>
              </a:r>
            </a:p>
          </p:txBody>
        </p:sp>
        <p:sp>
          <p:nvSpPr>
            <p:cNvPr id="8" name="TextBox 7">
              <a:extLst>
                <a:ext uri="{FF2B5EF4-FFF2-40B4-BE49-F238E27FC236}">
                  <a16:creationId xmlns:a16="http://schemas.microsoft.com/office/drawing/2014/main" id="{8A3C7B38-0914-41ED-B519-E7CF734D5816}"/>
                </a:ext>
              </a:extLst>
            </p:cNvPr>
            <p:cNvSpPr txBox="1"/>
            <p:nvPr/>
          </p:nvSpPr>
          <p:spPr>
            <a:xfrm>
              <a:off x="5552503" y="4247755"/>
              <a:ext cx="3688079"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charset="0"/>
                  <a:ea typeface="ＭＳ Ｐゴシック" charset="-128"/>
                  <a:cs typeface="+mn-cs"/>
                </a:rPr>
                <a:t>Delayed HIV testing</a:t>
              </a:r>
            </a:p>
          </p:txBody>
        </p:sp>
        <p:sp>
          <p:nvSpPr>
            <p:cNvPr id="9" name="TextBox 8">
              <a:extLst>
                <a:ext uri="{FF2B5EF4-FFF2-40B4-BE49-F238E27FC236}">
                  <a16:creationId xmlns:a16="http://schemas.microsoft.com/office/drawing/2014/main" id="{2EA302A2-AA52-4053-8313-FB6A006DBD0E}"/>
                </a:ext>
              </a:extLst>
            </p:cNvPr>
            <p:cNvSpPr txBox="1"/>
            <p:nvPr/>
          </p:nvSpPr>
          <p:spPr>
            <a:xfrm>
              <a:off x="5552503" y="3050756"/>
              <a:ext cx="3092626"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Arial" charset="0"/>
                  <a:ea typeface="ＭＳ Ｐゴシック" charset="-128"/>
                  <a:cs typeface="+mn-cs"/>
                </a:rPr>
                <a:t>Poor HIV care retention</a:t>
              </a:r>
            </a:p>
          </p:txBody>
        </p:sp>
        <p:sp>
          <p:nvSpPr>
            <p:cNvPr id="10" name="TextBox 9">
              <a:extLst>
                <a:ext uri="{FF2B5EF4-FFF2-40B4-BE49-F238E27FC236}">
                  <a16:creationId xmlns:a16="http://schemas.microsoft.com/office/drawing/2014/main" id="{07B61A61-12A9-45F3-AEE3-2DBFE65867F3}"/>
                </a:ext>
              </a:extLst>
            </p:cNvPr>
            <p:cNvSpPr txBox="1"/>
            <p:nvPr/>
          </p:nvSpPr>
          <p:spPr>
            <a:xfrm>
              <a:off x="5580465" y="1756257"/>
              <a:ext cx="2765368"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a:ln>
                    <a:noFill/>
                  </a:ln>
                  <a:solidFill>
                    <a:srgbClr val="7030A0"/>
                  </a:solidFill>
                  <a:effectLst/>
                  <a:uLnTx/>
                  <a:uFillTx/>
                  <a:latin typeface="Arial" charset="0"/>
                  <a:ea typeface="ＭＳ Ｐゴシック" charset="-128"/>
                  <a:cs typeface="+mn-cs"/>
                </a:rPr>
                <a:t>Poor ART adherence</a:t>
              </a:r>
            </a:p>
          </p:txBody>
        </p:sp>
        <p:sp>
          <p:nvSpPr>
            <p:cNvPr id="11" name="TextBox 10">
              <a:extLst>
                <a:ext uri="{FF2B5EF4-FFF2-40B4-BE49-F238E27FC236}">
                  <a16:creationId xmlns:a16="http://schemas.microsoft.com/office/drawing/2014/main" id="{EA09E50C-4EEE-486A-9C0E-706772F3B2FF}"/>
                </a:ext>
              </a:extLst>
            </p:cNvPr>
            <p:cNvSpPr txBox="1"/>
            <p:nvPr/>
          </p:nvSpPr>
          <p:spPr>
            <a:xfrm>
              <a:off x="5580465" y="1386925"/>
              <a:ext cx="3397135"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Arial" charset="0"/>
                  <a:ea typeface="ＭＳ Ｐゴシック" charset="-128"/>
                  <a:cs typeface="+mn-cs"/>
                </a:rPr>
                <a:t>Lower viral suppression</a:t>
              </a:r>
            </a:p>
          </p:txBody>
        </p:sp>
        <p:sp>
          <p:nvSpPr>
            <p:cNvPr id="12" name="TextBox 11">
              <a:extLst>
                <a:ext uri="{FF2B5EF4-FFF2-40B4-BE49-F238E27FC236}">
                  <a16:creationId xmlns:a16="http://schemas.microsoft.com/office/drawing/2014/main" id="{FF55F7F6-57B4-41AC-B52F-5EB08E2A2923}"/>
                </a:ext>
              </a:extLst>
            </p:cNvPr>
            <p:cNvSpPr txBox="1"/>
            <p:nvPr/>
          </p:nvSpPr>
          <p:spPr>
            <a:xfrm>
              <a:off x="5580465" y="2428452"/>
              <a:ext cx="2765368"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4F81BD"/>
                  </a:solidFill>
                  <a:effectLst/>
                  <a:uLnTx/>
                  <a:uFillTx/>
                  <a:latin typeface="Arial" charset="0"/>
                  <a:ea typeface="ＭＳ Ｐゴシック" charset="-128"/>
                  <a:cs typeface="+mn-cs"/>
                </a:rPr>
                <a:t>Delayed ART initiation</a:t>
              </a:r>
            </a:p>
          </p:txBody>
        </p:sp>
      </p:grpSp>
    </p:spTree>
    <p:extLst>
      <p:ext uri="{BB962C8B-B14F-4D97-AF65-F5344CB8AC3E}">
        <p14:creationId xmlns:p14="http://schemas.microsoft.com/office/powerpoint/2010/main" val="40296502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BD0BD13-B77C-451B-88A1-5E6E806C50ED}"/>
              </a:ext>
            </a:extLst>
          </p:cNvPr>
          <p:cNvSpPr>
            <a:spLocks noGrp="1"/>
          </p:cNvSpPr>
          <p:nvPr>
            <p:ph idx="1"/>
          </p:nvPr>
        </p:nvSpPr>
        <p:spPr>
          <a:xfrm>
            <a:off x="5906585" y="2437555"/>
            <a:ext cx="4863535" cy="3977617"/>
          </a:xfrm>
        </p:spPr>
        <p:txBody>
          <a:bodyPr/>
          <a:lstStyle/>
          <a:p>
            <a:r>
              <a:rPr lang="en-US" sz="2800"/>
              <a:t>723 adult PWH; median age 38; 89% male</a:t>
            </a:r>
          </a:p>
          <a:p>
            <a:r>
              <a:rPr lang="en-US" sz="2800"/>
              <a:t>37% had medium- to high-risk sexual practices</a:t>
            </a:r>
          </a:p>
          <a:p>
            <a:r>
              <a:rPr lang="en-US" sz="2800" b="1"/>
              <a:t>More likely in participants with moderate-to-severe depression (</a:t>
            </a:r>
            <a:r>
              <a:rPr lang="en-US" sz="2800" b="1" err="1"/>
              <a:t>aOR</a:t>
            </a:r>
            <a:r>
              <a:rPr lang="en-US" sz="2800" b="1"/>
              <a:t> 2.09, 95% CI: 1.17 to 3.74</a:t>
            </a:r>
            <a:r>
              <a:rPr lang="en-US" sz="2800"/>
              <a:t>)</a:t>
            </a:r>
          </a:p>
        </p:txBody>
      </p:sp>
      <p:sp>
        <p:nvSpPr>
          <p:cNvPr id="10" name="Content Placeholder 2">
            <a:extLst>
              <a:ext uri="{FF2B5EF4-FFF2-40B4-BE49-F238E27FC236}">
                <a16:creationId xmlns:a16="http://schemas.microsoft.com/office/drawing/2014/main" id="{ECF2C5FE-6175-4D24-A248-AA94DED75CFA}"/>
              </a:ext>
            </a:extLst>
          </p:cNvPr>
          <p:cNvSpPr txBox="1">
            <a:spLocks/>
          </p:cNvSpPr>
          <p:nvPr/>
        </p:nvSpPr>
        <p:spPr bwMode="auto">
          <a:xfrm>
            <a:off x="577460" y="2442153"/>
            <a:ext cx="5071420" cy="419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pitchFamily="34" charset="-128"/>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pitchFamily="34" charset="-128"/>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pitchFamily="34" charset="-128"/>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pitchFamily="34" charset="-128"/>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a:ln>
                  <a:noFill/>
                </a:ln>
                <a:solidFill>
                  <a:prstClr val="black"/>
                </a:solidFill>
                <a:effectLst/>
                <a:uLnTx/>
                <a:uFillTx/>
                <a:latin typeface="Arial"/>
                <a:ea typeface="ＭＳ Ｐゴシック" pitchFamily="34" charset="-128"/>
                <a:cs typeface="Arial"/>
              </a:rPr>
              <a:t>864 adult PWH @ 5 TREAT Asia clinical sites</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a:ln>
                  <a:noFill/>
                </a:ln>
                <a:solidFill>
                  <a:prstClr val="black"/>
                </a:solidFill>
                <a:effectLst/>
                <a:uLnTx/>
                <a:uFillTx/>
                <a:latin typeface="Arial"/>
                <a:ea typeface="ＭＳ Ｐゴシック" pitchFamily="34" charset="-128"/>
                <a:cs typeface="Arial"/>
              </a:rPr>
              <a:t>Median age 39; 88% male </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2800" b="1" i="0" u="none" strike="noStrike" kern="1200" cap="none" spc="0" normalizeH="0" baseline="0" noProof="0">
                <a:ln>
                  <a:noFill/>
                </a:ln>
                <a:solidFill>
                  <a:prstClr val="black"/>
                </a:solidFill>
                <a:effectLst/>
                <a:uLnTx/>
                <a:uFillTx/>
                <a:latin typeface="Arial"/>
                <a:ea typeface="ＭＳ Ｐゴシック" pitchFamily="34" charset="-128"/>
                <a:cs typeface="Arial"/>
              </a:rPr>
              <a:t>Suboptimal ART adherence associated with moderate-severe depressive symptoms (</a:t>
            </a:r>
            <a:r>
              <a:rPr kumimoji="0" lang="it-IT" sz="2800" b="1" i="0" u="none" strike="noStrike" kern="1200" cap="none" spc="0" normalizeH="0" baseline="0" noProof="0">
                <a:ln>
                  <a:noFill/>
                </a:ln>
                <a:solidFill>
                  <a:prstClr val="black"/>
                </a:solidFill>
                <a:effectLst/>
                <a:uLnTx/>
                <a:uFillTx/>
                <a:latin typeface="Arial"/>
                <a:ea typeface="ＭＳ Ｐゴシック" pitchFamily="34" charset="-128"/>
                <a:cs typeface="Arial"/>
              </a:rPr>
              <a:t>aOR=2.41, 95% CI 1.23-4.75, p=0.011)</a:t>
            </a:r>
            <a:endParaRPr kumimoji="0" lang="en-US" sz="2800" b="1" i="0" u="none" strike="noStrike" kern="1200" cap="none" spc="0" normalizeH="0" baseline="0" noProof="0">
              <a:ln>
                <a:noFill/>
              </a:ln>
              <a:solidFill>
                <a:prstClr val="black"/>
              </a:solidFill>
              <a:effectLst/>
              <a:uLnTx/>
              <a:uFillTx/>
              <a:latin typeface="Arial"/>
              <a:ea typeface="ＭＳ Ｐゴシック" pitchFamily="34" charset="-128"/>
              <a:cs typeface="Arial"/>
            </a:endParaRPr>
          </a:p>
        </p:txBody>
      </p:sp>
      <p:pic>
        <p:nvPicPr>
          <p:cNvPr id="2" name="Picture 1">
            <a:extLst>
              <a:ext uri="{FF2B5EF4-FFF2-40B4-BE49-F238E27FC236}">
                <a16:creationId xmlns:a16="http://schemas.microsoft.com/office/drawing/2014/main" id="{74800C4F-9EB6-4A49-B923-C6A646F6E9FC}"/>
              </a:ext>
            </a:extLst>
          </p:cNvPr>
          <p:cNvPicPr>
            <a:picLocks noChangeAspect="1"/>
          </p:cNvPicPr>
          <p:nvPr/>
        </p:nvPicPr>
        <p:blipFill>
          <a:blip r:embed="rId3"/>
          <a:stretch>
            <a:fillRect/>
          </a:stretch>
        </p:blipFill>
        <p:spPr>
          <a:xfrm>
            <a:off x="6096000" y="280194"/>
            <a:ext cx="4711081" cy="2108781"/>
          </a:xfrm>
          <a:prstGeom prst="rect">
            <a:avLst/>
          </a:prstGeom>
          <a:ln>
            <a:solidFill>
              <a:srgbClr val="006699"/>
            </a:solidFill>
          </a:ln>
        </p:spPr>
      </p:pic>
      <p:pic>
        <p:nvPicPr>
          <p:cNvPr id="6" name="Picture 5">
            <a:extLst>
              <a:ext uri="{FF2B5EF4-FFF2-40B4-BE49-F238E27FC236}">
                <a16:creationId xmlns:a16="http://schemas.microsoft.com/office/drawing/2014/main" id="{3DA02D05-08C3-4493-9FC3-692BB2B7D4A4}"/>
              </a:ext>
            </a:extLst>
          </p:cNvPr>
          <p:cNvPicPr>
            <a:picLocks noChangeAspect="1"/>
          </p:cNvPicPr>
          <p:nvPr/>
        </p:nvPicPr>
        <p:blipFill>
          <a:blip r:embed="rId4"/>
          <a:stretch>
            <a:fillRect/>
          </a:stretch>
        </p:blipFill>
        <p:spPr>
          <a:xfrm>
            <a:off x="691978" y="229006"/>
            <a:ext cx="4842385" cy="2108781"/>
          </a:xfrm>
          <a:prstGeom prst="rect">
            <a:avLst/>
          </a:prstGeom>
          <a:ln>
            <a:solidFill>
              <a:schemeClr val="accent1"/>
            </a:solidFill>
          </a:ln>
        </p:spPr>
      </p:pic>
    </p:spTree>
    <p:extLst>
      <p:ext uri="{BB962C8B-B14F-4D97-AF65-F5344CB8AC3E}">
        <p14:creationId xmlns:p14="http://schemas.microsoft.com/office/powerpoint/2010/main" val="2474877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1FF91-8142-4F34-95E8-118C96B2EC89}"/>
              </a:ext>
            </a:extLst>
          </p:cNvPr>
          <p:cNvSpPr>
            <a:spLocks noGrp="1"/>
          </p:cNvSpPr>
          <p:nvPr>
            <p:ph type="title"/>
          </p:nvPr>
        </p:nvSpPr>
        <p:spPr>
          <a:xfrm>
            <a:off x="609600" y="227352"/>
            <a:ext cx="10972800" cy="1023937"/>
          </a:xfrm>
        </p:spPr>
        <p:txBody>
          <a:bodyPr/>
          <a:lstStyle/>
          <a:p>
            <a:r>
              <a:rPr lang="en-US" sz="3600">
                <a:solidFill>
                  <a:schemeClr val="tx2"/>
                </a:solidFill>
              </a:rPr>
              <a:t>MHDs associated with other negative outcomes  </a:t>
            </a:r>
          </a:p>
        </p:txBody>
      </p:sp>
      <p:sp>
        <p:nvSpPr>
          <p:cNvPr id="3" name="Content Placeholder 2">
            <a:extLst>
              <a:ext uri="{FF2B5EF4-FFF2-40B4-BE49-F238E27FC236}">
                <a16:creationId xmlns:a16="http://schemas.microsoft.com/office/drawing/2014/main" id="{05928050-D72E-4529-BC57-C211D9D6ECEB}"/>
              </a:ext>
            </a:extLst>
          </p:cNvPr>
          <p:cNvSpPr>
            <a:spLocks noGrp="1"/>
          </p:cNvSpPr>
          <p:nvPr>
            <p:ph idx="1"/>
          </p:nvPr>
        </p:nvSpPr>
        <p:spPr>
          <a:xfrm>
            <a:off x="609600" y="1251289"/>
            <a:ext cx="11179629" cy="4094163"/>
          </a:xfrm>
        </p:spPr>
        <p:txBody>
          <a:bodyPr/>
          <a:lstStyle/>
          <a:p>
            <a:r>
              <a:rPr lang="en-US" b="1"/>
              <a:t>Mortality: </a:t>
            </a:r>
            <a:r>
              <a:rPr lang="en-US"/>
              <a:t>MHD associated with an increased risk of mortality among PWH </a:t>
            </a:r>
            <a:r>
              <a:rPr lang="en-US" sz="2400"/>
              <a:t>(Pence 2018, Haas 2020)</a:t>
            </a:r>
          </a:p>
          <a:p>
            <a:r>
              <a:rPr lang="en-US" b="1"/>
              <a:t>Stigma: </a:t>
            </a:r>
            <a:r>
              <a:rPr lang="en-US"/>
              <a:t>MHDs associated with higher levels of stigma among adult PLHIV populations in IND, CB, and CH (</a:t>
            </a:r>
            <a:r>
              <a:rPr lang="en-US" sz="2400"/>
              <a:t>Charles 2012; Yi 2015; Li 2016)  </a:t>
            </a:r>
          </a:p>
          <a:p>
            <a:r>
              <a:rPr lang="en-US" b="1"/>
              <a:t>Quality of life: </a:t>
            </a:r>
            <a:r>
              <a:rPr lang="en-US"/>
              <a:t>adult PWH in India with severe depression experienced 2.7 times poorer QoL </a:t>
            </a:r>
            <a:r>
              <a:rPr lang="en-US" sz="2400"/>
              <a:t>(Charles 2012)</a:t>
            </a:r>
          </a:p>
          <a:p>
            <a:r>
              <a:rPr lang="en-US" b="1"/>
              <a:t>Frailty: </a:t>
            </a:r>
            <a:r>
              <a:rPr lang="en-US"/>
              <a:t>depressive symptoms account for a higher prevalence of frailty among older PWH in China </a:t>
            </a:r>
            <a:r>
              <a:rPr lang="en-US" sz="2400"/>
              <a:t>(Ding 2017)</a:t>
            </a:r>
          </a:p>
          <a:p>
            <a:pPr marL="0" indent="0">
              <a:buNone/>
            </a:pPr>
            <a:endParaRPr lang="en-US"/>
          </a:p>
        </p:txBody>
      </p:sp>
    </p:spTree>
    <p:extLst>
      <p:ext uri="{BB962C8B-B14F-4D97-AF65-F5344CB8AC3E}">
        <p14:creationId xmlns:p14="http://schemas.microsoft.com/office/powerpoint/2010/main" val="212899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19D052-0CD1-41EC-A055-2FB60EEE8B42}"/>
              </a:ext>
            </a:extLst>
          </p:cNvPr>
          <p:cNvSpPr>
            <a:spLocks noGrp="1"/>
          </p:cNvSpPr>
          <p:nvPr>
            <p:ph idx="1"/>
          </p:nvPr>
        </p:nvSpPr>
        <p:spPr>
          <a:xfrm>
            <a:off x="6321585" y="583769"/>
            <a:ext cx="5486154" cy="5189411"/>
          </a:xfrm>
        </p:spPr>
        <p:txBody>
          <a:bodyPr/>
          <a:lstStyle/>
          <a:p>
            <a:pPr>
              <a:buFont typeface="Arial" panose="020B0604020202020204" pitchFamily="34" charset="0"/>
              <a:buChar char="•"/>
            </a:pPr>
            <a:r>
              <a:rPr lang="en-US">
                <a:latin typeface="Calibri" panose="020F0502020204030204" pitchFamily="34" charset="0"/>
                <a:cs typeface="Calibri" panose="020F0502020204030204" pitchFamily="34" charset="0"/>
              </a:rPr>
              <a:t>753/864 (87%) participants screened positive for either depression or SU @ 5 TREAT Asia sites</a:t>
            </a:r>
          </a:p>
          <a:p>
            <a:pPr>
              <a:buFont typeface="Arial" panose="020B0604020202020204" pitchFamily="34" charset="0"/>
              <a:buChar char="•"/>
            </a:pPr>
            <a:r>
              <a:rPr lang="en-US">
                <a:latin typeface="Calibri" panose="020F0502020204030204" pitchFamily="34" charset="0"/>
                <a:cs typeface="Calibri" panose="020F0502020204030204" pitchFamily="34" charset="0"/>
              </a:rPr>
              <a:t>Increase in mean WHODAS 2.0 scores (indicating greater disability) and decline in mean QoL scores found with increasing severity of depressive symptoms</a:t>
            </a:r>
            <a:endParaRPr lang="en-US" baseline="30000">
              <a:latin typeface="Calibri" panose="020F0502020204030204" pitchFamily="34" charset="0"/>
              <a:cs typeface="Calibri" panose="020F0502020204030204" pitchFamily="34" charset="0"/>
            </a:endParaRPr>
          </a:p>
          <a:p>
            <a:pPr marL="0" indent="0">
              <a:buNone/>
            </a:pPr>
            <a:endParaRPr lang="en-US"/>
          </a:p>
        </p:txBody>
      </p:sp>
      <p:pic>
        <p:nvPicPr>
          <p:cNvPr id="4" name="Picture 3">
            <a:extLst>
              <a:ext uri="{FF2B5EF4-FFF2-40B4-BE49-F238E27FC236}">
                <a16:creationId xmlns:a16="http://schemas.microsoft.com/office/drawing/2014/main" id="{486E3532-CD90-4656-8B17-E2B6E2D301CD}"/>
              </a:ext>
            </a:extLst>
          </p:cNvPr>
          <p:cNvPicPr>
            <a:picLocks noChangeAspect="1"/>
          </p:cNvPicPr>
          <p:nvPr/>
        </p:nvPicPr>
        <p:blipFill>
          <a:blip r:embed="rId3"/>
          <a:stretch>
            <a:fillRect/>
          </a:stretch>
        </p:blipFill>
        <p:spPr>
          <a:xfrm>
            <a:off x="384261" y="594349"/>
            <a:ext cx="5649687" cy="1685610"/>
          </a:xfrm>
          <a:prstGeom prst="rect">
            <a:avLst/>
          </a:prstGeom>
          <a:ln w="12700">
            <a:solidFill>
              <a:schemeClr val="accent1"/>
            </a:solidFill>
          </a:ln>
        </p:spPr>
      </p:pic>
      <p:pic>
        <p:nvPicPr>
          <p:cNvPr id="5" name="Picture 4">
            <a:extLst>
              <a:ext uri="{FF2B5EF4-FFF2-40B4-BE49-F238E27FC236}">
                <a16:creationId xmlns:a16="http://schemas.microsoft.com/office/drawing/2014/main" id="{4BEE2614-AAF3-4721-BCF2-5C00FC125F5F}"/>
              </a:ext>
            </a:extLst>
          </p:cNvPr>
          <p:cNvPicPr>
            <a:picLocks noChangeAspect="1"/>
          </p:cNvPicPr>
          <p:nvPr/>
        </p:nvPicPr>
        <p:blipFill>
          <a:blip r:embed="rId4"/>
          <a:stretch>
            <a:fillRect/>
          </a:stretch>
        </p:blipFill>
        <p:spPr>
          <a:xfrm>
            <a:off x="384261" y="3086100"/>
            <a:ext cx="5548209" cy="2753131"/>
          </a:xfrm>
          <a:prstGeom prst="rect">
            <a:avLst/>
          </a:prstGeom>
        </p:spPr>
      </p:pic>
      <p:sp>
        <p:nvSpPr>
          <p:cNvPr id="6" name="Title 1">
            <a:extLst>
              <a:ext uri="{FF2B5EF4-FFF2-40B4-BE49-F238E27FC236}">
                <a16:creationId xmlns:a16="http://schemas.microsoft.com/office/drawing/2014/main" id="{163620D1-6DAF-48A0-910F-7D345BACE51C}"/>
              </a:ext>
            </a:extLst>
          </p:cNvPr>
          <p:cNvSpPr txBox="1">
            <a:spLocks/>
          </p:cNvSpPr>
          <p:nvPr/>
        </p:nvSpPr>
        <p:spPr bwMode="auto">
          <a:xfrm>
            <a:off x="446313" y="2488430"/>
            <a:ext cx="5726236" cy="4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4000" kern="1200">
                <a:solidFill>
                  <a:schemeClr val="tx1"/>
                </a:solidFill>
                <a:latin typeface="Arial"/>
                <a:ea typeface="ＭＳ Ｐゴシック" pitchFamily="34" charset="-128"/>
                <a:cs typeface="Arial"/>
              </a:defRPr>
            </a:lvl1pPr>
            <a:lvl2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2pPr>
            <a:lvl3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3pPr>
            <a:lvl4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4pPr>
            <a:lvl5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5pPr>
            <a:lvl6pPr marL="457200" algn="ctr" defTabSz="457200" rtl="0" fontAlgn="base">
              <a:spcBef>
                <a:spcPct val="0"/>
              </a:spcBef>
              <a:spcAft>
                <a:spcPct val="0"/>
              </a:spcAft>
              <a:defRPr sz="4000">
                <a:solidFill>
                  <a:schemeClr val="tx1"/>
                </a:solidFill>
                <a:latin typeface="Arial" charset="0"/>
                <a:ea typeface="ＭＳ Ｐゴシック" charset="-128"/>
              </a:defRPr>
            </a:lvl6pPr>
            <a:lvl7pPr marL="914400" algn="ctr" defTabSz="457200" rtl="0" fontAlgn="base">
              <a:spcBef>
                <a:spcPct val="0"/>
              </a:spcBef>
              <a:spcAft>
                <a:spcPct val="0"/>
              </a:spcAft>
              <a:defRPr sz="4000">
                <a:solidFill>
                  <a:schemeClr val="tx1"/>
                </a:solidFill>
                <a:latin typeface="Arial" charset="0"/>
                <a:ea typeface="ＭＳ Ｐゴシック" charset="-128"/>
              </a:defRPr>
            </a:lvl7pPr>
            <a:lvl8pPr marL="1371600" algn="ctr" defTabSz="457200" rtl="0" fontAlgn="base">
              <a:spcBef>
                <a:spcPct val="0"/>
              </a:spcBef>
              <a:spcAft>
                <a:spcPct val="0"/>
              </a:spcAft>
              <a:defRPr sz="4000">
                <a:solidFill>
                  <a:schemeClr val="tx1"/>
                </a:solidFill>
                <a:latin typeface="Arial" charset="0"/>
                <a:ea typeface="ＭＳ Ｐゴシック" charset="-128"/>
              </a:defRPr>
            </a:lvl8pPr>
            <a:lvl9pPr marL="1828800" algn="ctr" defTabSz="457200" rtl="0" fontAlgn="base">
              <a:spcBef>
                <a:spcPct val="0"/>
              </a:spcBef>
              <a:spcAft>
                <a:spcPct val="0"/>
              </a:spcAft>
              <a:defRPr sz="4000">
                <a:solidFill>
                  <a:schemeClr val="tx1"/>
                </a:solidFill>
                <a:latin typeface="Arial" charset="0"/>
                <a:ea typeface="ＭＳ Ｐゴシック"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Calibri" panose="020F0502020204030204" pitchFamily="34" charset="0"/>
                <a:ea typeface="ＭＳ Ｐゴシック" pitchFamily="34" charset="-128"/>
                <a:cs typeface="Calibri" panose="020F0502020204030204" pitchFamily="34" charset="0"/>
              </a:rPr>
              <a:t>Fig 1b. Trends in mean WHODAS 2.0 and overall QoL scores by depression symptom severity assessed using the PHQ-9 in PWH screened positive for depression in the cohort (n=411)</a:t>
            </a:r>
            <a:endParaRPr kumimoji="0" lang="th-TH" sz="1000" b="0" i="1" u="none" strike="noStrike" kern="1200" cap="none" spc="0" normalizeH="0" baseline="0" noProof="0">
              <a:ln>
                <a:noFill/>
              </a:ln>
              <a:solidFill>
                <a:prstClr val="black"/>
              </a:solidFill>
              <a:effectLst/>
              <a:uLnTx/>
              <a:uFillTx/>
              <a:latin typeface="Calibri" panose="020F0502020204030204" pitchFamily="34" charset="0"/>
              <a:ea typeface="ＭＳ Ｐゴシック" pitchFamily="34" charset="-128"/>
            </a:endParaRPr>
          </a:p>
        </p:txBody>
      </p:sp>
      <p:pic>
        <p:nvPicPr>
          <p:cNvPr id="7" name="Picture 6">
            <a:extLst>
              <a:ext uri="{FF2B5EF4-FFF2-40B4-BE49-F238E27FC236}">
                <a16:creationId xmlns:a16="http://schemas.microsoft.com/office/drawing/2014/main" id="{088D9AEC-167D-4868-8E69-274449CDE2F9}"/>
              </a:ext>
            </a:extLst>
          </p:cNvPr>
          <p:cNvPicPr>
            <a:picLocks noChangeAspect="1"/>
          </p:cNvPicPr>
          <p:nvPr/>
        </p:nvPicPr>
        <p:blipFill>
          <a:blip r:embed="rId5"/>
          <a:stretch>
            <a:fillRect/>
          </a:stretch>
        </p:blipFill>
        <p:spPr>
          <a:xfrm>
            <a:off x="604157" y="6047702"/>
            <a:ext cx="1845456" cy="270067"/>
          </a:xfrm>
          <a:prstGeom prst="rect">
            <a:avLst/>
          </a:prstGeom>
          <a:ln w="6350">
            <a:solidFill>
              <a:schemeClr val="accent1"/>
            </a:solidFill>
          </a:ln>
        </p:spPr>
      </p:pic>
    </p:spTree>
    <p:extLst>
      <p:ext uri="{BB962C8B-B14F-4D97-AF65-F5344CB8AC3E}">
        <p14:creationId xmlns:p14="http://schemas.microsoft.com/office/powerpoint/2010/main" val="1404566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B1E0-34B6-4283-8C4F-688D9900C8A2}"/>
              </a:ext>
            </a:extLst>
          </p:cNvPr>
          <p:cNvSpPr>
            <a:spLocks noGrp="1"/>
          </p:cNvSpPr>
          <p:nvPr>
            <p:ph type="title"/>
          </p:nvPr>
        </p:nvSpPr>
        <p:spPr>
          <a:xfrm>
            <a:off x="609600" y="274182"/>
            <a:ext cx="10972800" cy="1023937"/>
          </a:xfrm>
        </p:spPr>
        <p:txBody>
          <a:bodyPr/>
          <a:lstStyle/>
          <a:p>
            <a:r>
              <a:rPr lang="en-US" sz="3600">
                <a:solidFill>
                  <a:schemeClr val="tx2"/>
                </a:solidFill>
              </a:rPr>
              <a:t>Limited financial and human resources for MH care</a:t>
            </a:r>
          </a:p>
        </p:txBody>
      </p:sp>
      <p:sp>
        <p:nvSpPr>
          <p:cNvPr id="3" name="Content Placeholder 2">
            <a:extLst>
              <a:ext uri="{FF2B5EF4-FFF2-40B4-BE49-F238E27FC236}">
                <a16:creationId xmlns:a16="http://schemas.microsoft.com/office/drawing/2014/main" id="{F8180BBB-0E36-4A5B-82ED-92ED7527A208}"/>
              </a:ext>
            </a:extLst>
          </p:cNvPr>
          <p:cNvSpPr>
            <a:spLocks noGrp="1"/>
          </p:cNvSpPr>
          <p:nvPr>
            <p:ph idx="1"/>
          </p:nvPr>
        </p:nvSpPr>
        <p:spPr>
          <a:xfrm>
            <a:off x="609600" y="5044869"/>
            <a:ext cx="10972800" cy="758063"/>
          </a:xfrm>
        </p:spPr>
        <p:txBody>
          <a:bodyPr/>
          <a:lstStyle/>
          <a:p>
            <a:r>
              <a:rPr lang="en-US" altLang="th-TH" sz="2800">
                <a:latin typeface="Calibri" panose="020F0502020204030204" pitchFamily="34" charset="0"/>
                <a:cs typeface="Calibri" panose="020F0502020204030204" pitchFamily="34" charset="0"/>
              </a:rPr>
              <a:t>MH care funding in SEA and WPR below global average; </a:t>
            </a:r>
            <a:r>
              <a:rPr lang="en-US" altLang="th-TH" sz="2800">
                <a:latin typeface="Calibri" panose="020F0502020204030204" pitchFamily="34" charset="0"/>
                <a:cs typeface="Arial" panose="020B0604020202020204" pitchFamily="34" charset="0"/>
              </a:rPr>
              <a:t>MH workforce per 100,000 population well below the global average in SEAR</a:t>
            </a:r>
          </a:p>
          <a:p>
            <a:pPr marL="0" indent="0">
              <a:buNone/>
            </a:pPr>
            <a:endParaRPr lang="th-TH" altLang="th-TH">
              <a:latin typeface="Calibri" panose="020F0502020204030204" pitchFamily="34" charset="0"/>
              <a:cs typeface="Arial" panose="020B0604020202020204" pitchFamily="34" charset="0"/>
            </a:endParaRPr>
          </a:p>
          <a:p>
            <a:endParaRPr lang="en-US"/>
          </a:p>
        </p:txBody>
      </p:sp>
      <p:grpSp>
        <p:nvGrpSpPr>
          <p:cNvPr id="4" name="Group 3">
            <a:extLst>
              <a:ext uri="{FF2B5EF4-FFF2-40B4-BE49-F238E27FC236}">
                <a16:creationId xmlns:a16="http://schemas.microsoft.com/office/drawing/2014/main" id="{F2107446-F788-41E1-AE26-392FBF6CF045}"/>
              </a:ext>
            </a:extLst>
          </p:cNvPr>
          <p:cNvGrpSpPr/>
          <p:nvPr/>
        </p:nvGrpSpPr>
        <p:grpSpPr>
          <a:xfrm>
            <a:off x="609600" y="1342016"/>
            <a:ext cx="5253943" cy="3136900"/>
            <a:chOff x="722313" y="1317625"/>
            <a:chExt cx="7278687" cy="4092575"/>
          </a:xfrm>
        </p:grpSpPr>
        <p:grpSp>
          <p:nvGrpSpPr>
            <p:cNvPr id="5" name="Group 4">
              <a:extLst>
                <a:ext uri="{FF2B5EF4-FFF2-40B4-BE49-F238E27FC236}">
                  <a16:creationId xmlns:a16="http://schemas.microsoft.com/office/drawing/2014/main" id="{FED2D353-6965-4421-BF0B-CEE45F57811A}"/>
                </a:ext>
              </a:extLst>
            </p:cNvPr>
            <p:cNvGrpSpPr/>
            <p:nvPr/>
          </p:nvGrpSpPr>
          <p:grpSpPr>
            <a:xfrm>
              <a:off x="722313" y="1658821"/>
              <a:ext cx="7278687" cy="3751379"/>
              <a:chOff x="658987" y="1738312"/>
              <a:chExt cx="7278687" cy="3751379"/>
            </a:xfrm>
          </p:grpSpPr>
          <p:pic>
            <p:nvPicPr>
              <p:cNvPr id="7" name="Content Placeholder 1">
                <a:extLst>
                  <a:ext uri="{FF2B5EF4-FFF2-40B4-BE49-F238E27FC236}">
                    <a16:creationId xmlns:a16="http://schemas.microsoft.com/office/drawing/2014/main" id="{0CC8CFE0-D195-44EA-A6D8-D2C190D4FE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987" y="1738312"/>
                <a:ext cx="7278687"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5">
                <a:extLst>
                  <a:ext uri="{FF2B5EF4-FFF2-40B4-BE49-F238E27FC236}">
                    <a16:creationId xmlns:a16="http://schemas.microsoft.com/office/drawing/2014/main" id="{6A0161F1-9921-4100-98A3-98BE87CB474A}"/>
                  </a:ext>
                </a:extLst>
              </p:cNvPr>
              <p:cNvSpPr/>
              <p:nvPr/>
            </p:nvSpPr>
            <p:spPr>
              <a:xfrm>
                <a:off x="6096000" y="4500679"/>
                <a:ext cx="1800137" cy="989012"/>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a:ea typeface="+mn-ea"/>
                  <a:cs typeface="Cordia New" panose="020B0304020202020204" pitchFamily="34" charset="-34"/>
                </a:endParaRPr>
              </a:p>
            </p:txBody>
          </p:sp>
        </p:grpSp>
        <p:pic>
          <p:nvPicPr>
            <p:cNvPr id="6" name="Picture 7">
              <a:extLst>
                <a:ext uri="{FF2B5EF4-FFF2-40B4-BE49-F238E27FC236}">
                  <a16:creationId xmlns:a16="http://schemas.microsoft.com/office/drawing/2014/main" id="{EBBFFD83-EB55-4681-9CD1-1E32267426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2313" y="1317625"/>
              <a:ext cx="727868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5">
            <a:extLst>
              <a:ext uri="{FF2B5EF4-FFF2-40B4-BE49-F238E27FC236}">
                <a16:creationId xmlns:a16="http://schemas.microsoft.com/office/drawing/2014/main" id="{039DE64A-CD2C-4A68-B20E-CBA49268F827}"/>
              </a:ext>
            </a:extLst>
          </p:cNvPr>
          <p:cNvSpPr txBox="1">
            <a:spLocks noChangeArrowheads="1"/>
          </p:cNvSpPr>
          <p:nvPr/>
        </p:nvSpPr>
        <p:spPr bwMode="auto">
          <a:xfrm>
            <a:off x="2980002" y="4679866"/>
            <a:ext cx="5707115" cy="25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th-TH" sz="1000" b="0" i="1"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World Health Organization. Mental health atlas 2017. Geneva: WHO 2018. License: CC BY-NC-SA 3.0 IGO.</a:t>
            </a:r>
          </a:p>
        </p:txBody>
      </p:sp>
      <p:grpSp>
        <p:nvGrpSpPr>
          <p:cNvPr id="10" name="Group 9">
            <a:extLst>
              <a:ext uri="{FF2B5EF4-FFF2-40B4-BE49-F238E27FC236}">
                <a16:creationId xmlns:a16="http://schemas.microsoft.com/office/drawing/2014/main" id="{E3319C5A-EB8A-465B-A555-B34D1477ACDF}"/>
              </a:ext>
            </a:extLst>
          </p:cNvPr>
          <p:cNvGrpSpPr/>
          <p:nvPr/>
        </p:nvGrpSpPr>
        <p:grpSpPr>
          <a:xfrm>
            <a:off x="6208285" y="1410403"/>
            <a:ext cx="5486400" cy="3089512"/>
            <a:chOff x="756296" y="1491095"/>
            <a:chExt cx="7680128" cy="3875810"/>
          </a:xfrm>
        </p:grpSpPr>
        <p:pic>
          <p:nvPicPr>
            <p:cNvPr id="11" name="Content Placeholder 1">
              <a:extLst>
                <a:ext uri="{FF2B5EF4-FFF2-40B4-BE49-F238E27FC236}">
                  <a16:creationId xmlns:a16="http://schemas.microsoft.com/office/drawing/2014/main" id="{11E2B49A-4B49-4414-AABB-3980C1E89C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56296" y="1753985"/>
              <a:ext cx="7680128" cy="3612920"/>
            </a:xfrm>
            <a:prstGeom prst="rect">
              <a:avLst/>
            </a:prstGeom>
          </p:spPr>
        </p:pic>
        <p:pic>
          <p:nvPicPr>
            <p:cNvPr id="12" name="Picture 2">
              <a:extLst>
                <a:ext uri="{FF2B5EF4-FFF2-40B4-BE49-F238E27FC236}">
                  <a16:creationId xmlns:a16="http://schemas.microsoft.com/office/drawing/2014/main" id="{31385B52-1ED5-41EB-A513-A2827A1EEF0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6296" y="1491095"/>
              <a:ext cx="7680127" cy="31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4">
              <a:extLst>
                <a:ext uri="{FF2B5EF4-FFF2-40B4-BE49-F238E27FC236}">
                  <a16:creationId xmlns:a16="http://schemas.microsoft.com/office/drawing/2014/main" id="{1AFCB432-91A0-4D06-994B-2992206ADD41}"/>
                </a:ext>
              </a:extLst>
            </p:cNvPr>
            <p:cNvSpPr>
              <a:spLocks/>
            </p:cNvSpPr>
            <p:nvPr/>
          </p:nvSpPr>
          <p:spPr>
            <a:xfrm>
              <a:off x="6408334" y="4355869"/>
              <a:ext cx="906866" cy="1011036"/>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a:ea typeface="+mn-ea"/>
                <a:cs typeface="Cordia New" panose="020B0304020202020204" pitchFamily="34" charset="-34"/>
              </a:endParaRPr>
            </a:p>
          </p:txBody>
        </p:sp>
      </p:grpSp>
    </p:spTree>
    <p:extLst>
      <p:ext uri="{BB962C8B-B14F-4D97-AF65-F5344CB8AC3E}">
        <p14:creationId xmlns:p14="http://schemas.microsoft.com/office/powerpoint/2010/main" val="21185910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299DDE4-F39A-46A8-BD7C-82857E2306E5}"/>
              </a:ext>
            </a:extLst>
          </p:cNvPr>
          <p:cNvGrpSpPr/>
          <p:nvPr/>
        </p:nvGrpSpPr>
        <p:grpSpPr>
          <a:xfrm>
            <a:off x="5015413" y="1508076"/>
            <a:ext cx="6184899" cy="2866864"/>
            <a:chOff x="908755" y="1870666"/>
            <a:chExt cx="8484627" cy="3602831"/>
          </a:xfrm>
        </p:grpSpPr>
        <p:pic>
          <p:nvPicPr>
            <p:cNvPr id="5" name="Picture 4">
              <a:extLst>
                <a:ext uri="{FF2B5EF4-FFF2-40B4-BE49-F238E27FC236}">
                  <a16:creationId xmlns:a16="http://schemas.microsoft.com/office/drawing/2014/main" id="{D99BAC61-8B6F-46A0-BD82-9DB87B6550BA}"/>
                </a:ext>
              </a:extLst>
            </p:cNvPr>
            <p:cNvPicPr>
              <a:picLocks noChangeAspect="1"/>
            </p:cNvPicPr>
            <p:nvPr/>
          </p:nvPicPr>
          <p:blipFill>
            <a:blip r:embed="rId3"/>
            <a:stretch>
              <a:fillRect/>
            </a:stretch>
          </p:blipFill>
          <p:spPr>
            <a:xfrm>
              <a:off x="908755" y="1870666"/>
              <a:ext cx="8484627" cy="3602831"/>
            </a:xfrm>
            <a:prstGeom prst="rect">
              <a:avLst/>
            </a:prstGeom>
            <a:ln w="12700">
              <a:solidFill>
                <a:schemeClr val="tx2"/>
              </a:solidFill>
            </a:ln>
          </p:spPr>
        </p:pic>
        <p:sp>
          <p:nvSpPr>
            <p:cNvPr id="6" name="Oval 5">
              <a:extLst>
                <a:ext uri="{FF2B5EF4-FFF2-40B4-BE49-F238E27FC236}">
                  <a16:creationId xmlns:a16="http://schemas.microsoft.com/office/drawing/2014/main" id="{789D35C6-A508-42CC-B8B2-20D4139402B4}"/>
                </a:ext>
              </a:extLst>
            </p:cNvPr>
            <p:cNvSpPr/>
            <p:nvPr/>
          </p:nvSpPr>
          <p:spPr>
            <a:xfrm>
              <a:off x="5151068" y="4134384"/>
              <a:ext cx="1299608" cy="504946"/>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28575">
                  <a:solidFill>
                    <a:srgbClr val="FF0000"/>
                  </a:solidFill>
                </a:ln>
                <a:noFill/>
                <a:effectLst/>
                <a:uLnTx/>
                <a:uFillTx/>
                <a:latin typeface="Calibri"/>
                <a:ea typeface="+mn-ea"/>
                <a:cs typeface="+mn-cs"/>
              </a:endParaRPr>
            </a:p>
          </p:txBody>
        </p:sp>
        <p:sp>
          <p:nvSpPr>
            <p:cNvPr id="7" name="Oval 6">
              <a:extLst>
                <a:ext uri="{FF2B5EF4-FFF2-40B4-BE49-F238E27FC236}">
                  <a16:creationId xmlns:a16="http://schemas.microsoft.com/office/drawing/2014/main" id="{CC67B9C0-C160-4DCE-92F4-56B842EE7756}"/>
                </a:ext>
              </a:extLst>
            </p:cNvPr>
            <p:cNvSpPr/>
            <p:nvPr/>
          </p:nvSpPr>
          <p:spPr>
            <a:xfrm>
              <a:off x="7645003" y="4173949"/>
              <a:ext cx="1415870" cy="504946"/>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28575">
                  <a:solidFill>
                    <a:srgbClr val="FF0000"/>
                  </a:solidFill>
                </a:ln>
                <a:noFill/>
                <a:effectLst/>
                <a:uLnTx/>
                <a:uFillTx/>
                <a:latin typeface="Calibri"/>
                <a:ea typeface="+mn-ea"/>
                <a:cs typeface="+mn-cs"/>
              </a:endParaRPr>
            </a:p>
          </p:txBody>
        </p:sp>
        <p:sp>
          <p:nvSpPr>
            <p:cNvPr id="8" name="Oval 7">
              <a:extLst>
                <a:ext uri="{FF2B5EF4-FFF2-40B4-BE49-F238E27FC236}">
                  <a16:creationId xmlns:a16="http://schemas.microsoft.com/office/drawing/2014/main" id="{74D08FCA-6D7D-49C8-95F6-5507F278F2DC}"/>
                </a:ext>
              </a:extLst>
            </p:cNvPr>
            <p:cNvSpPr/>
            <p:nvPr/>
          </p:nvSpPr>
          <p:spPr>
            <a:xfrm>
              <a:off x="2645772" y="3162135"/>
              <a:ext cx="1427464" cy="798907"/>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28575">
                  <a:solidFill>
                    <a:srgbClr val="FF0000"/>
                  </a:solidFill>
                </a:ln>
                <a:noFill/>
                <a:effectLst/>
                <a:uLnTx/>
                <a:uFillTx/>
                <a:latin typeface="Calibri"/>
                <a:ea typeface="+mn-ea"/>
                <a:cs typeface="+mn-cs"/>
              </a:endParaRPr>
            </a:p>
          </p:txBody>
        </p:sp>
      </p:grpSp>
      <p:sp>
        <p:nvSpPr>
          <p:cNvPr id="9" name="Title 1">
            <a:extLst>
              <a:ext uri="{FF2B5EF4-FFF2-40B4-BE49-F238E27FC236}">
                <a16:creationId xmlns:a16="http://schemas.microsoft.com/office/drawing/2014/main" id="{CEBBFCCD-7350-4EE5-A3BC-270028B58FD3}"/>
              </a:ext>
            </a:extLst>
          </p:cNvPr>
          <p:cNvSpPr txBox="1">
            <a:spLocks/>
          </p:cNvSpPr>
          <p:nvPr/>
        </p:nvSpPr>
        <p:spPr bwMode="auto">
          <a:xfrm>
            <a:off x="5067300" y="4628940"/>
            <a:ext cx="6081127" cy="38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4000" kern="1200">
                <a:solidFill>
                  <a:schemeClr val="tx1"/>
                </a:solidFill>
                <a:latin typeface="Arial"/>
                <a:ea typeface="ＭＳ Ｐゴシック" pitchFamily="34" charset="-128"/>
                <a:cs typeface="Arial"/>
              </a:defRPr>
            </a:lvl1pPr>
            <a:lvl2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2pPr>
            <a:lvl3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3pPr>
            <a:lvl4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4pPr>
            <a:lvl5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5pPr>
            <a:lvl6pPr marL="457200" algn="ctr" defTabSz="457200" rtl="0" fontAlgn="base">
              <a:spcBef>
                <a:spcPct val="0"/>
              </a:spcBef>
              <a:spcAft>
                <a:spcPct val="0"/>
              </a:spcAft>
              <a:defRPr sz="4000">
                <a:solidFill>
                  <a:schemeClr val="tx1"/>
                </a:solidFill>
                <a:latin typeface="Arial" charset="0"/>
                <a:ea typeface="ＭＳ Ｐゴシック" charset="-128"/>
              </a:defRPr>
            </a:lvl6pPr>
            <a:lvl7pPr marL="914400" algn="ctr" defTabSz="457200" rtl="0" fontAlgn="base">
              <a:spcBef>
                <a:spcPct val="0"/>
              </a:spcBef>
              <a:spcAft>
                <a:spcPct val="0"/>
              </a:spcAft>
              <a:defRPr sz="4000">
                <a:solidFill>
                  <a:schemeClr val="tx1"/>
                </a:solidFill>
                <a:latin typeface="Arial" charset="0"/>
                <a:ea typeface="ＭＳ Ｐゴシック" charset="-128"/>
              </a:defRPr>
            </a:lvl7pPr>
            <a:lvl8pPr marL="1371600" algn="ctr" defTabSz="457200" rtl="0" fontAlgn="base">
              <a:spcBef>
                <a:spcPct val="0"/>
              </a:spcBef>
              <a:spcAft>
                <a:spcPct val="0"/>
              </a:spcAft>
              <a:defRPr sz="4000">
                <a:solidFill>
                  <a:schemeClr val="tx1"/>
                </a:solidFill>
                <a:latin typeface="Arial" charset="0"/>
                <a:ea typeface="ＭＳ Ｐゴシック" charset="-128"/>
              </a:defRPr>
            </a:lvl8pPr>
            <a:lvl9pPr marL="1828800" algn="ctr" defTabSz="457200" rtl="0" fontAlgn="base">
              <a:spcBef>
                <a:spcPct val="0"/>
              </a:spcBef>
              <a:spcAft>
                <a:spcPct val="0"/>
              </a:spcAft>
              <a:defRPr sz="4000">
                <a:solidFill>
                  <a:schemeClr val="tx1"/>
                </a:solidFill>
                <a:latin typeface="Arial" charset="0"/>
                <a:ea typeface="ＭＳ Ｐゴシック"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34" charset="-128"/>
                <a:cs typeface="Calibri" panose="020F0502020204030204" pitchFamily="34" charset="0"/>
              </a:rPr>
              <a:t>Parcesepe A, et al. Screening and treatment of common mental disorders at HIV clinics participating in the International epidemiology Databases to Evaluate AIDS (</a:t>
            </a:r>
            <a:r>
              <a:rPr kumimoji="0" lang="en-US" sz="1200" b="0" i="0" u="none" strike="noStrike" kern="1200" cap="none" spc="0" normalizeH="0" baseline="0" noProof="0" err="1">
                <a:ln>
                  <a:noFill/>
                </a:ln>
                <a:solidFill>
                  <a:prstClr val="black"/>
                </a:solidFill>
                <a:effectLst/>
                <a:uLnTx/>
                <a:uFillTx/>
                <a:latin typeface="Calibri" panose="020F0502020204030204" pitchFamily="34" charset="0"/>
                <a:ea typeface="ＭＳ Ｐゴシック" pitchFamily="34" charset="-128"/>
                <a:cs typeface="Calibri" panose="020F0502020204030204" pitchFamily="34" charset="0"/>
              </a:rPr>
              <a:t>IeDEA</a:t>
            </a: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34" charset="-128"/>
                <a:cs typeface="Calibri" panose="020F0502020204030204" pitchFamily="34" charset="0"/>
              </a:rPr>
              <a:t>) consortium.  Abstract, AIDS 2022.</a:t>
            </a:r>
            <a:endParaRPr kumimoji="0" lang="th-TH"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34" charset="-128"/>
            </a:endParaRPr>
          </a:p>
        </p:txBody>
      </p:sp>
      <p:sp>
        <p:nvSpPr>
          <p:cNvPr id="10" name="Content Placeholder 2">
            <a:extLst>
              <a:ext uri="{FF2B5EF4-FFF2-40B4-BE49-F238E27FC236}">
                <a16:creationId xmlns:a16="http://schemas.microsoft.com/office/drawing/2014/main" id="{594DD69F-DB2F-4B7F-ADEE-449B3BC935AD}"/>
              </a:ext>
            </a:extLst>
          </p:cNvPr>
          <p:cNvSpPr txBox="1">
            <a:spLocks/>
          </p:cNvSpPr>
          <p:nvPr/>
        </p:nvSpPr>
        <p:spPr bwMode="auto">
          <a:xfrm>
            <a:off x="479254" y="2915342"/>
            <a:ext cx="4254954" cy="286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pitchFamily="34" charset="-128"/>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pitchFamily="34" charset="-128"/>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pitchFamily="34" charset="-128"/>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pitchFamily="34" charset="-128"/>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34" charset="-128"/>
                <a:cs typeface="Calibri" panose="020F0502020204030204" pitchFamily="34" charset="0"/>
              </a:rPr>
              <a:t>2018 and 2020 assessments of ~90 IeDEA HIV site clinical capacities</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34" charset="-128"/>
                <a:cs typeface="Calibri" panose="020F0502020204030204" pitchFamily="34" charset="0"/>
              </a:rPr>
              <a:t>Asia-Pacific sites had the lowest rates of screening: 43% for depression; 11% for PTSD</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34" charset="-128"/>
              <a:cs typeface="Calibri" panose="020F0502020204030204" pitchFamily="34" charset="0"/>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34" charset="-128"/>
              <a:cs typeface="Calibri" panose="020F0502020204030204" pitchFamily="34" charset="0"/>
            </a:endParaRPr>
          </a:p>
        </p:txBody>
      </p:sp>
      <p:sp>
        <p:nvSpPr>
          <p:cNvPr id="11" name="Title 1">
            <a:extLst>
              <a:ext uri="{FF2B5EF4-FFF2-40B4-BE49-F238E27FC236}">
                <a16:creationId xmlns:a16="http://schemas.microsoft.com/office/drawing/2014/main" id="{2488F1DA-AF51-4A69-9648-72F6D44A9766}"/>
              </a:ext>
            </a:extLst>
          </p:cNvPr>
          <p:cNvSpPr>
            <a:spLocks noGrp="1"/>
          </p:cNvSpPr>
          <p:nvPr>
            <p:ph type="title"/>
          </p:nvPr>
        </p:nvSpPr>
        <p:spPr>
          <a:xfrm>
            <a:off x="404137" y="401316"/>
            <a:ext cx="10972800" cy="513041"/>
          </a:xfrm>
        </p:spPr>
        <p:txBody>
          <a:bodyPr/>
          <a:lstStyle/>
          <a:p>
            <a:r>
              <a:rPr lang="en-US" sz="3600">
                <a:solidFill>
                  <a:schemeClr val="tx2"/>
                </a:solidFill>
              </a:rPr>
              <a:t>Integration of MH screening and treatment limited </a:t>
            </a:r>
          </a:p>
        </p:txBody>
      </p:sp>
      <p:pic>
        <p:nvPicPr>
          <p:cNvPr id="12" name="Picture 2">
            <a:extLst>
              <a:ext uri="{FF2B5EF4-FFF2-40B4-BE49-F238E27FC236}">
                <a16:creationId xmlns:a16="http://schemas.microsoft.com/office/drawing/2014/main" id="{C43C1422-DA82-42AD-901F-F2EF986090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6181" y="1452538"/>
            <a:ext cx="4168026" cy="127101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8022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9D295-C188-4158-8351-E4776100BFF0}"/>
              </a:ext>
            </a:extLst>
          </p:cNvPr>
          <p:cNvSpPr>
            <a:spLocks noGrp="1"/>
          </p:cNvSpPr>
          <p:nvPr>
            <p:ph type="title"/>
          </p:nvPr>
        </p:nvSpPr>
        <p:spPr>
          <a:xfrm>
            <a:off x="576942" y="386520"/>
            <a:ext cx="11038115" cy="1023937"/>
          </a:xfrm>
        </p:spPr>
        <p:txBody>
          <a:bodyPr/>
          <a:lstStyle/>
          <a:p>
            <a:r>
              <a:rPr lang="en-US" sz="3200" b="1"/>
              <a:t>The Mental health and HIV service integration (</a:t>
            </a:r>
            <a:r>
              <a:rPr lang="en-US" sz="3200" b="1" err="1"/>
              <a:t>MHint</a:t>
            </a:r>
            <a:r>
              <a:rPr lang="en-US" sz="3200" b="1"/>
              <a:t>) study</a:t>
            </a:r>
          </a:p>
        </p:txBody>
      </p:sp>
      <p:sp>
        <p:nvSpPr>
          <p:cNvPr id="3" name="Content Placeholder 2">
            <a:extLst>
              <a:ext uri="{FF2B5EF4-FFF2-40B4-BE49-F238E27FC236}">
                <a16:creationId xmlns:a16="http://schemas.microsoft.com/office/drawing/2014/main" id="{07E9C5C0-59D5-4135-B5D2-BDE6ADB183DC}"/>
              </a:ext>
            </a:extLst>
          </p:cNvPr>
          <p:cNvSpPr>
            <a:spLocks noGrp="1"/>
          </p:cNvSpPr>
          <p:nvPr>
            <p:ph idx="1"/>
          </p:nvPr>
        </p:nvSpPr>
        <p:spPr>
          <a:xfrm>
            <a:off x="576942" y="1585526"/>
            <a:ext cx="8233229" cy="4094163"/>
          </a:xfrm>
        </p:spPr>
        <p:txBody>
          <a:bodyPr/>
          <a:lstStyle/>
          <a:p>
            <a:r>
              <a:rPr lang="en-US" sz="2800"/>
              <a:t>Mixed-methods implementation-effectiveness hybrid @ 4 sites: UMMC (Malaysia); RITM (Philippines); HIV-NAT and IHRI (Thailand)</a:t>
            </a:r>
          </a:p>
          <a:p>
            <a:pPr marL="857250" lvl="1" indent="-457200">
              <a:buFont typeface="+mj-lt"/>
              <a:buAutoNum type="arabicPeriod"/>
            </a:pPr>
            <a:r>
              <a:rPr lang="en-US" sz="2400"/>
              <a:t>Identify patient and provider-level barriers and facilitators to implementation of MH screening and linkage to care interventions in HIV clinical setting </a:t>
            </a:r>
          </a:p>
          <a:p>
            <a:pPr marL="857250" lvl="1" indent="-457200">
              <a:buFont typeface="+mj-lt"/>
              <a:buAutoNum type="arabicPeriod"/>
            </a:pPr>
            <a:r>
              <a:rPr lang="en-US" sz="2400"/>
              <a:t>Develop and implement ‘optimal’ MH screening and linkage to care interventions/approaches  </a:t>
            </a:r>
          </a:p>
          <a:p>
            <a:pPr marL="857250" lvl="1" indent="-457200">
              <a:buFont typeface="+mj-lt"/>
              <a:buAutoNum type="arabicPeriod"/>
            </a:pPr>
            <a:r>
              <a:rPr lang="en-US" sz="2400"/>
              <a:t>Assess the implementation and effectiveness of the MH screening and linkage to care strategies at the study clinics</a:t>
            </a:r>
          </a:p>
          <a:p>
            <a:endParaRPr lang="en-US" sz="2400"/>
          </a:p>
          <a:p>
            <a:endParaRPr lang="en-US"/>
          </a:p>
        </p:txBody>
      </p:sp>
      <p:pic>
        <p:nvPicPr>
          <p:cNvPr id="4" name="Picture 3">
            <a:extLst>
              <a:ext uri="{FF2B5EF4-FFF2-40B4-BE49-F238E27FC236}">
                <a16:creationId xmlns:a16="http://schemas.microsoft.com/office/drawing/2014/main" id="{BD94A4EC-659E-4965-BD8F-8D6CE6591E67}"/>
              </a:ext>
            </a:extLst>
          </p:cNvPr>
          <p:cNvPicPr>
            <a:picLocks noChangeAspect="1"/>
          </p:cNvPicPr>
          <p:nvPr/>
        </p:nvPicPr>
        <p:blipFill>
          <a:blip r:embed="rId2"/>
          <a:stretch>
            <a:fillRect/>
          </a:stretch>
        </p:blipFill>
        <p:spPr>
          <a:xfrm>
            <a:off x="8903144" y="1817671"/>
            <a:ext cx="2624827" cy="3629872"/>
          </a:xfrm>
          <a:prstGeom prst="rect">
            <a:avLst/>
          </a:prstGeom>
          <a:ln w="12700">
            <a:solidFill>
              <a:schemeClr val="tx2"/>
            </a:solidFill>
          </a:ln>
        </p:spPr>
      </p:pic>
    </p:spTree>
    <p:extLst>
      <p:ext uri="{BB962C8B-B14F-4D97-AF65-F5344CB8AC3E}">
        <p14:creationId xmlns:p14="http://schemas.microsoft.com/office/powerpoint/2010/main" val="14819450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C1FB837-C062-42DA-AB5C-8FE2CD10EF44}"/>
              </a:ext>
            </a:extLst>
          </p:cNvPr>
          <p:cNvGraphicFramePr>
            <a:graphicFrameLocks noGrp="1"/>
          </p:cNvGraphicFramePr>
          <p:nvPr>
            <p:ph idx="1"/>
          </p:nvPr>
        </p:nvGraphicFramePr>
        <p:xfrm>
          <a:off x="526143" y="211091"/>
          <a:ext cx="10907486" cy="4477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1D21454C-FE07-448D-B792-8426A9596202}"/>
              </a:ext>
            </a:extLst>
          </p:cNvPr>
          <p:cNvSpPr txBox="1"/>
          <p:nvPr/>
        </p:nvSpPr>
        <p:spPr>
          <a:xfrm>
            <a:off x="6379753" y="409937"/>
            <a:ext cx="1952171" cy="415498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a:ea typeface="ＭＳ Ｐゴシック" charset="-128"/>
                <a:cs typeface="+mn-cs"/>
              </a:rPr>
              <a:t>12m implementation of MH screening &amp; linkage ‘intervention’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Calibri"/>
              <a:ea typeface="ＭＳ Ｐゴシック"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ＭＳ Ｐゴシック" charset="-128"/>
                <a:cs typeface="+mn-cs"/>
              </a:rPr>
              <a:t>E-</a:t>
            </a:r>
            <a:r>
              <a:rPr kumimoji="0" lang="en-US" sz="1600" b="0" i="0" u="none" strike="noStrike" kern="1200" cap="none" spc="0" normalizeH="0" baseline="0" noProof="0" err="1">
                <a:ln>
                  <a:noFill/>
                </a:ln>
                <a:solidFill>
                  <a:prstClr val="black"/>
                </a:solidFill>
                <a:effectLst/>
                <a:uLnTx/>
                <a:uFillTx/>
                <a:latin typeface="Calibri"/>
                <a:ea typeface="ＭＳ Ｐゴシック" charset="-128"/>
                <a:cs typeface="+mn-cs"/>
              </a:rPr>
              <a:t>mwTool</a:t>
            </a:r>
            <a:r>
              <a:rPr kumimoji="0" lang="en-US" sz="1600" b="0" i="0" u="none" strike="noStrike" kern="1200" cap="none" spc="0" normalizeH="0" baseline="0" noProof="0">
                <a:ln>
                  <a:noFill/>
                </a:ln>
                <a:solidFill>
                  <a:prstClr val="black"/>
                </a:solidFill>
                <a:effectLst/>
                <a:uLnTx/>
                <a:uFillTx/>
                <a:latin typeface="Calibri"/>
                <a:ea typeface="ＭＳ Ｐゴシック" charset="-128"/>
                <a:cs typeface="+mn-cs"/>
              </a:rPr>
              <a:t> screening (self-administered; different HCPs) and linkage (on- or off-site; psychologist or psychiatrist) SOP</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ＭＳ Ｐゴシック"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ＭＳ Ｐゴシック" charset="-128"/>
                <a:cs typeface="+mn-cs"/>
              </a:rPr>
              <a:t>Assess fidelity @~2 months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ＭＳ Ｐゴシック"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Calibri"/>
                <a:ea typeface="ＭＳ Ｐゴシック" charset="-128"/>
                <a:cs typeface="+mn-cs"/>
              </a:rPr>
              <a:t>PAUSED (partially completed </a:t>
            </a:r>
          </a:p>
        </p:txBody>
      </p:sp>
      <p:pic>
        <p:nvPicPr>
          <p:cNvPr id="17" name="Picture 16">
            <a:extLst>
              <a:ext uri="{FF2B5EF4-FFF2-40B4-BE49-F238E27FC236}">
                <a16:creationId xmlns:a16="http://schemas.microsoft.com/office/drawing/2014/main" id="{5F2F3948-A94E-4535-A75F-37128CDB4369}"/>
              </a:ext>
            </a:extLst>
          </p:cNvPr>
          <p:cNvPicPr>
            <a:picLocks noChangeAspect="1"/>
          </p:cNvPicPr>
          <p:nvPr/>
        </p:nvPicPr>
        <p:blipFill>
          <a:blip r:embed="rId8"/>
          <a:stretch>
            <a:fillRect/>
          </a:stretch>
        </p:blipFill>
        <p:spPr>
          <a:xfrm>
            <a:off x="3900881" y="4659990"/>
            <a:ext cx="1575160" cy="1958274"/>
          </a:xfrm>
          <a:prstGeom prst="rect">
            <a:avLst/>
          </a:prstGeom>
          <a:ln>
            <a:solidFill>
              <a:schemeClr val="tx1"/>
            </a:solidFill>
          </a:ln>
        </p:spPr>
      </p:pic>
      <p:pic>
        <p:nvPicPr>
          <p:cNvPr id="18" name="Picture 17">
            <a:extLst>
              <a:ext uri="{FF2B5EF4-FFF2-40B4-BE49-F238E27FC236}">
                <a16:creationId xmlns:a16="http://schemas.microsoft.com/office/drawing/2014/main" id="{9E18D3E5-3E6F-48E2-8F08-087763F12540}"/>
              </a:ext>
            </a:extLst>
          </p:cNvPr>
          <p:cNvPicPr>
            <a:picLocks noChangeAspect="1"/>
          </p:cNvPicPr>
          <p:nvPr/>
        </p:nvPicPr>
        <p:blipFill>
          <a:blip r:embed="rId9"/>
          <a:stretch>
            <a:fillRect/>
          </a:stretch>
        </p:blipFill>
        <p:spPr>
          <a:xfrm>
            <a:off x="6379753" y="4688635"/>
            <a:ext cx="2135664" cy="1511648"/>
          </a:xfrm>
          <a:prstGeom prst="rect">
            <a:avLst/>
          </a:prstGeom>
          <a:ln>
            <a:solidFill>
              <a:srgbClr val="272425"/>
            </a:solidFill>
          </a:ln>
        </p:spPr>
      </p:pic>
      <p:pic>
        <p:nvPicPr>
          <p:cNvPr id="19" name="Picture 18">
            <a:extLst>
              <a:ext uri="{FF2B5EF4-FFF2-40B4-BE49-F238E27FC236}">
                <a16:creationId xmlns:a16="http://schemas.microsoft.com/office/drawing/2014/main" id="{8554A5E2-C180-4BAB-A9AF-F4A89C82BE06}"/>
              </a:ext>
            </a:extLst>
          </p:cNvPr>
          <p:cNvPicPr>
            <a:picLocks noChangeAspect="1"/>
          </p:cNvPicPr>
          <p:nvPr/>
        </p:nvPicPr>
        <p:blipFill>
          <a:blip r:embed="rId10"/>
          <a:stretch>
            <a:fillRect/>
          </a:stretch>
        </p:blipFill>
        <p:spPr>
          <a:xfrm>
            <a:off x="6379751" y="5237395"/>
            <a:ext cx="2135665" cy="1312538"/>
          </a:xfrm>
          <a:prstGeom prst="rect">
            <a:avLst/>
          </a:prstGeom>
          <a:ln>
            <a:solidFill>
              <a:srgbClr val="272425"/>
            </a:solidFill>
          </a:ln>
        </p:spPr>
      </p:pic>
      <p:pic>
        <p:nvPicPr>
          <p:cNvPr id="2" name="Picture 1">
            <a:extLst>
              <a:ext uri="{FF2B5EF4-FFF2-40B4-BE49-F238E27FC236}">
                <a16:creationId xmlns:a16="http://schemas.microsoft.com/office/drawing/2014/main" id="{B95982C9-B36F-42D5-9241-0BC5527723DF}"/>
              </a:ext>
            </a:extLst>
          </p:cNvPr>
          <p:cNvPicPr>
            <a:picLocks noChangeAspect="1"/>
          </p:cNvPicPr>
          <p:nvPr/>
        </p:nvPicPr>
        <p:blipFill>
          <a:blip r:embed="rId11"/>
          <a:stretch>
            <a:fillRect/>
          </a:stretch>
        </p:blipFill>
        <p:spPr>
          <a:xfrm>
            <a:off x="1058169" y="4647311"/>
            <a:ext cx="1607583" cy="2080659"/>
          </a:xfrm>
          <a:prstGeom prst="rect">
            <a:avLst/>
          </a:prstGeom>
        </p:spPr>
      </p:pic>
      <p:pic>
        <p:nvPicPr>
          <p:cNvPr id="3" name="Picture 2">
            <a:extLst>
              <a:ext uri="{FF2B5EF4-FFF2-40B4-BE49-F238E27FC236}">
                <a16:creationId xmlns:a16="http://schemas.microsoft.com/office/drawing/2014/main" id="{746208B3-CE3B-4660-8225-9C6B57AF62AE}"/>
              </a:ext>
            </a:extLst>
          </p:cNvPr>
          <p:cNvPicPr>
            <a:picLocks noChangeAspect="1"/>
          </p:cNvPicPr>
          <p:nvPr/>
        </p:nvPicPr>
        <p:blipFill>
          <a:blip r:embed="rId12"/>
          <a:stretch>
            <a:fillRect/>
          </a:stretch>
        </p:blipFill>
        <p:spPr>
          <a:xfrm>
            <a:off x="9061949" y="4662325"/>
            <a:ext cx="2217969" cy="1259159"/>
          </a:xfrm>
          <a:prstGeom prst="rect">
            <a:avLst/>
          </a:prstGeom>
        </p:spPr>
      </p:pic>
    </p:spTree>
    <p:extLst>
      <p:ext uri="{BB962C8B-B14F-4D97-AF65-F5344CB8AC3E}">
        <p14:creationId xmlns:p14="http://schemas.microsoft.com/office/powerpoint/2010/main" val="2712332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A48AD6-8B07-4B2B-813A-94E8AB294857}"/>
              </a:ext>
            </a:extLst>
          </p:cNvPr>
          <p:cNvSpPr>
            <a:spLocks noGrp="1"/>
          </p:cNvSpPr>
          <p:nvPr>
            <p:ph idx="1"/>
          </p:nvPr>
        </p:nvSpPr>
        <p:spPr>
          <a:xfrm>
            <a:off x="4873392" y="462295"/>
            <a:ext cx="6023208" cy="5662924"/>
          </a:xfrm>
        </p:spPr>
        <p:txBody>
          <a:bodyPr/>
          <a:lstStyle/>
          <a:p>
            <a:r>
              <a:rPr lang="en-US" sz="2400" u="sng"/>
              <a:t>Pre-intervention qualitative analysis of facilitators and barriers to integration of MH screening and linkage to care at IHRI’s clinic</a:t>
            </a:r>
          </a:p>
          <a:p>
            <a:r>
              <a:rPr lang="en-US" sz="2400"/>
              <a:t>KIIs (n=14) conducted between Jun-Dec 2023</a:t>
            </a:r>
          </a:p>
          <a:p>
            <a:r>
              <a:rPr lang="en-US" sz="2400"/>
              <a:t>Clients and HCPs emphasized </a:t>
            </a:r>
            <a:r>
              <a:rPr lang="en-US" sz="2400" b="1"/>
              <a:t>need to integrate </a:t>
            </a:r>
            <a:r>
              <a:rPr lang="en-US" sz="2400"/>
              <a:t>comprehensive MH screening and linkage interventions for PWH</a:t>
            </a:r>
          </a:p>
          <a:p>
            <a:r>
              <a:rPr lang="en-US" sz="2400"/>
              <a:t>Several barriers to integration identified:</a:t>
            </a:r>
          </a:p>
          <a:p>
            <a:pPr lvl="1"/>
            <a:r>
              <a:rPr lang="en-US" sz="2000" b="1"/>
              <a:t>Stigma</a:t>
            </a:r>
            <a:r>
              <a:rPr lang="en-US" sz="2000"/>
              <a:t> towards MH and HIV-positive status;</a:t>
            </a:r>
          </a:p>
          <a:p>
            <a:pPr lvl="1"/>
            <a:r>
              <a:rPr lang="en-US" sz="2000" b="1"/>
              <a:t>Lack of MH care specialists </a:t>
            </a:r>
            <a:r>
              <a:rPr lang="en-US" sz="2000"/>
              <a:t>with HIV expertise;</a:t>
            </a:r>
          </a:p>
          <a:p>
            <a:pPr lvl="1"/>
            <a:r>
              <a:rPr lang="en-US" sz="2000"/>
              <a:t>Associated </a:t>
            </a:r>
            <a:r>
              <a:rPr lang="en-US" sz="2000" b="1"/>
              <a:t>screening/linkage costs</a:t>
            </a:r>
          </a:p>
        </p:txBody>
      </p:sp>
      <p:pic>
        <p:nvPicPr>
          <p:cNvPr id="2" name="Picture 1">
            <a:extLst>
              <a:ext uri="{FF2B5EF4-FFF2-40B4-BE49-F238E27FC236}">
                <a16:creationId xmlns:a16="http://schemas.microsoft.com/office/drawing/2014/main" id="{BAC37741-793C-408D-8A8F-FA376EF17170}"/>
              </a:ext>
            </a:extLst>
          </p:cNvPr>
          <p:cNvPicPr>
            <a:picLocks noChangeAspect="1"/>
          </p:cNvPicPr>
          <p:nvPr/>
        </p:nvPicPr>
        <p:blipFill>
          <a:blip r:embed="rId3"/>
          <a:stretch>
            <a:fillRect/>
          </a:stretch>
        </p:blipFill>
        <p:spPr>
          <a:xfrm>
            <a:off x="404692" y="380738"/>
            <a:ext cx="4286254" cy="5720802"/>
          </a:xfrm>
          <a:prstGeom prst="rect">
            <a:avLst/>
          </a:prstGeom>
        </p:spPr>
      </p:pic>
      <p:sp>
        <p:nvSpPr>
          <p:cNvPr id="7" name="TextBox 6">
            <a:extLst>
              <a:ext uri="{FF2B5EF4-FFF2-40B4-BE49-F238E27FC236}">
                <a16:creationId xmlns:a16="http://schemas.microsoft.com/office/drawing/2014/main" id="{2C91338C-A506-4EBA-8396-5F2D05295D7A}"/>
              </a:ext>
            </a:extLst>
          </p:cNvPr>
          <p:cNvSpPr txBox="1"/>
          <p:nvPr/>
        </p:nvSpPr>
        <p:spPr>
          <a:xfrm>
            <a:off x="1107687" y="6125219"/>
            <a:ext cx="3308195"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ＭＳ Ｐゴシック" charset="-128"/>
                <a:cs typeface="+mn-cs"/>
              </a:rPr>
              <a:t>Presented @ APACC 2024</a:t>
            </a:r>
          </a:p>
        </p:txBody>
      </p:sp>
    </p:spTree>
    <p:extLst>
      <p:ext uri="{BB962C8B-B14F-4D97-AF65-F5344CB8AC3E}">
        <p14:creationId xmlns:p14="http://schemas.microsoft.com/office/powerpoint/2010/main" val="2647821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CC6137-819E-4718-B23E-A7963C592634}"/>
              </a:ext>
            </a:extLst>
          </p:cNvPr>
          <p:cNvPicPr>
            <a:picLocks noChangeAspect="1"/>
          </p:cNvPicPr>
          <p:nvPr/>
        </p:nvPicPr>
        <p:blipFill>
          <a:blip r:embed="rId3"/>
          <a:stretch>
            <a:fillRect/>
          </a:stretch>
        </p:blipFill>
        <p:spPr>
          <a:xfrm>
            <a:off x="929295" y="622300"/>
            <a:ext cx="3384579" cy="4775200"/>
          </a:xfrm>
          <a:prstGeom prst="rect">
            <a:avLst/>
          </a:prstGeom>
        </p:spPr>
      </p:pic>
      <p:sp>
        <p:nvSpPr>
          <p:cNvPr id="5" name="Content Placeholder 4">
            <a:extLst>
              <a:ext uri="{FF2B5EF4-FFF2-40B4-BE49-F238E27FC236}">
                <a16:creationId xmlns:a16="http://schemas.microsoft.com/office/drawing/2014/main" id="{113C4C62-9083-4A99-B47A-9950BE7910CA}"/>
              </a:ext>
            </a:extLst>
          </p:cNvPr>
          <p:cNvSpPr>
            <a:spLocks noGrp="1"/>
          </p:cNvSpPr>
          <p:nvPr>
            <p:ph idx="1"/>
          </p:nvPr>
        </p:nvSpPr>
        <p:spPr>
          <a:xfrm>
            <a:off x="5023571" y="738960"/>
            <a:ext cx="5873029" cy="4094163"/>
          </a:xfrm>
        </p:spPr>
        <p:txBody>
          <a:bodyPr/>
          <a:lstStyle/>
          <a:p>
            <a:r>
              <a:rPr lang="en-US" sz="2400"/>
              <a:t>Analysis of </a:t>
            </a:r>
            <a:r>
              <a:rPr lang="en-US" sz="2400" u="sng"/>
              <a:t>implementation of MH screening and linkage to care intervention</a:t>
            </a:r>
            <a:r>
              <a:rPr lang="en-US" sz="2400"/>
              <a:t> @ UMMC ID clinic</a:t>
            </a:r>
          </a:p>
          <a:p>
            <a:r>
              <a:rPr lang="en-US" sz="2400"/>
              <a:t>Importance of </a:t>
            </a:r>
            <a:r>
              <a:rPr lang="en-US" sz="2400" b="1"/>
              <a:t>engagement with admin staff, HIV nurses and psychiatrist services</a:t>
            </a:r>
            <a:r>
              <a:rPr lang="en-US" sz="2400"/>
              <a:t> (champion)</a:t>
            </a:r>
          </a:p>
          <a:p>
            <a:r>
              <a:rPr lang="en-US" sz="2400"/>
              <a:t>Requires </a:t>
            </a:r>
            <a:r>
              <a:rPr lang="en-US" sz="2400" b="1"/>
              <a:t>continuous process of tailored implementation strategies</a:t>
            </a:r>
            <a:r>
              <a:rPr lang="en-US" sz="2400"/>
              <a:t> that address identified challenges at ‘ground-level’. </a:t>
            </a:r>
          </a:p>
        </p:txBody>
      </p:sp>
      <p:sp>
        <p:nvSpPr>
          <p:cNvPr id="7" name="TextBox 6">
            <a:extLst>
              <a:ext uri="{FF2B5EF4-FFF2-40B4-BE49-F238E27FC236}">
                <a16:creationId xmlns:a16="http://schemas.microsoft.com/office/drawing/2014/main" id="{843763E3-CD2B-4840-B4A8-9D095BB9BB1F}"/>
              </a:ext>
            </a:extLst>
          </p:cNvPr>
          <p:cNvSpPr txBox="1"/>
          <p:nvPr/>
        </p:nvSpPr>
        <p:spPr>
          <a:xfrm>
            <a:off x="1203002" y="5564584"/>
            <a:ext cx="3308195"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600">
                <a:solidFill>
                  <a:prstClr val="black"/>
                </a:solidFill>
                <a:latin typeface="Arial" charset="0"/>
                <a:ea typeface="ＭＳ Ｐゴシック" charset="-128"/>
              </a:rPr>
              <a:t>Presen</a:t>
            </a:r>
            <a:r>
              <a:rPr kumimoji="0" lang="en-US" sz="1600" b="0" i="0" u="none" strike="noStrike" kern="1200" cap="none" spc="0" normalizeH="0" baseline="0" noProof="0">
                <a:ln>
                  <a:noFill/>
                </a:ln>
                <a:solidFill>
                  <a:prstClr val="black"/>
                </a:solidFill>
                <a:effectLst/>
                <a:uLnTx/>
                <a:uFillTx/>
                <a:latin typeface="Arial" charset="0"/>
                <a:ea typeface="ＭＳ Ｐゴシック" charset="-128"/>
                <a:cs typeface="+mn-cs"/>
              </a:rPr>
              <a:t>ted @ APACC 2025</a:t>
            </a:r>
          </a:p>
        </p:txBody>
      </p:sp>
    </p:spTree>
    <p:extLst>
      <p:ext uri="{BB962C8B-B14F-4D97-AF65-F5344CB8AC3E}">
        <p14:creationId xmlns:p14="http://schemas.microsoft.com/office/powerpoint/2010/main" val="1319768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A2B9933-0783-5B13-4749-8E0ADA89B503}"/>
              </a:ext>
            </a:extLst>
          </p:cNvPr>
          <p:cNvSpPr>
            <a:spLocks noGrp="1"/>
          </p:cNvSpPr>
          <p:nvPr>
            <p:ph type="title"/>
          </p:nvPr>
        </p:nvSpPr>
        <p:spPr/>
        <p:txBody>
          <a:bodyPr/>
          <a:lstStyle/>
          <a:p>
            <a:r>
              <a:rPr lang="en-US"/>
              <a:t>Today’s objectives</a:t>
            </a:r>
            <a:endParaRPr lang="en-CH"/>
          </a:p>
        </p:txBody>
      </p:sp>
      <p:sp>
        <p:nvSpPr>
          <p:cNvPr id="10" name="Text Placeholder 9">
            <a:extLst>
              <a:ext uri="{FF2B5EF4-FFF2-40B4-BE49-F238E27FC236}">
                <a16:creationId xmlns:a16="http://schemas.microsoft.com/office/drawing/2014/main" id="{F176DB0A-9AD6-6352-C941-79DBD131D056}"/>
              </a:ext>
            </a:extLst>
          </p:cNvPr>
          <p:cNvSpPr>
            <a:spLocks noGrp="1"/>
          </p:cNvSpPr>
          <p:nvPr>
            <p:ph type="body" sz="quarter" idx="11"/>
          </p:nvPr>
        </p:nvSpPr>
        <p:spPr>
          <a:xfrm>
            <a:off x="442912" y="2552700"/>
            <a:ext cx="10822119" cy="3505200"/>
          </a:xfrm>
        </p:spPr>
        <p:txBody>
          <a:bodyPr/>
          <a:lstStyle/>
          <a:p>
            <a:pPr marL="742950" indent="-742950">
              <a:spcAft>
                <a:spcPts val="1200"/>
              </a:spcAft>
              <a:buFont typeface="Arial" panose="020B0604020202020204" pitchFamily="34" charset="0"/>
              <a:buChar char="•"/>
            </a:pPr>
            <a:r>
              <a:rPr lang="en-US" sz="2800"/>
              <a:t>Understand the evidence base on PCC approaches to mental health and HIV </a:t>
            </a:r>
          </a:p>
          <a:p>
            <a:pPr marL="742950" indent="-742950">
              <a:spcAft>
                <a:spcPts val="1200"/>
              </a:spcAft>
              <a:buFont typeface="Arial" panose="020B0604020202020204" pitchFamily="34" charset="0"/>
              <a:buChar char="•"/>
            </a:pPr>
            <a:r>
              <a:rPr lang="en-US" sz="2800"/>
              <a:t>Discuss research gaps and priorities related to mental health and HIV to inform a research agenda and spark future collaborations</a:t>
            </a:r>
          </a:p>
          <a:p>
            <a:pPr marL="742950" indent="-742950">
              <a:spcAft>
                <a:spcPts val="1200"/>
              </a:spcAft>
              <a:buFont typeface="Arial" panose="020B0604020202020204" pitchFamily="34" charset="0"/>
              <a:buChar char="•"/>
            </a:pPr>
            <a:endParaRPr lang="en-US" sz="2800"/>
          </a:p>
        </p:txBody>
      </p:sp>
    </p:spTree>
    <p:extLst>
      <p:ext uri="{BB962C8B-B14F-4D97-AF65-F5344CB8AC3E}">
        <p14:creationId xmlns:p14="http://schemas.microsoft.com/office/powerpoint/2010/main" val="34423098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7242F96-C34C-4550-9748-6019213B8037}"/>
              </a:ext>
            </a:extLst>
          </p:cNvPr>
          <p:cNvPicPr>
            <a:picLocks noGrp="1" noChangeAspect="1"/>
          </p:cNvPicPr>
          <p:nvPr>
            <p:ph idx="1"/>
          </p:nvPr>
        </p:nvPicPr>
        <p:blipFill>
          <a:blip r:embed="rId3"/>
          <a:stretch>
            <a:fillRect/>
          </a:stretch>
        </p:blipFill>
        <p:spPr>
          <a:xfrm>
            <a:off x="758372" y="514401"/>
            <a:ext cx="3765575" cy="4997399"/>
          </a:xfrm>
          <a:prstGeom prst="rect">
            <a:avLst/>
          </a:prstGeom>
        </p:spPr>
      </p:pic>
      <p:sp>
        <p:nvSpPr>
          <p:cNvPr id="5" name="Content Placeholder 4">
            <a:extLst>
              <a:ext uri="{FF2B5EF4-FFF2-40B4-BE49-F238E27FC236}">
                <a16:creationId xmlns:a16="http://schemas.microsoft.com/office/drawing/2014/main" id="{9F3F240B-DC3D-4717-B621-A5383C1DB49A}"/>
              </a:ext>
            </a:extLst>
          </p:cNvPr>
          <p:cNvSpPr txBox="1">
            <a:spLocks/>
          </p:cNvSpPr>
          <p:nvPr/>
        </p:nvSpPr>
        <p:spPr bwMode="auto">
          <a:xfrm>
            <a:off x="4780482" y="514401"/>
            <a:ext cx="6207043" cy="436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pitchFamily="34" charset="-128"/>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pitchFamily="34" charset="-128"/>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pitchFamily="34" charset="-128"/>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pitchFamily="34" charset="-128"/>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a:ln>
                  <a:noFill/>
                </a:ln>
                <a:solidFill>
                  <a:prstClr val="black"/>
                </a:solidFill>
                <a:effectLst/>
                <a:uLnTx/>
                <a:uFillTx/>
                <a:latin typeface="Arial"/>
                <a:ea typeface="ＭＳ Ｐゴシック" pitchFamily="34" charset="-128"/>
                <a:cs typeface="Arial"/>
              </a:rPr>
              <a:t>Analysis of </a:t>
            </a:r>
            <a:r>
              <a:rPr kumimoji="0" lang="en-US" sz="2400" b="0" i="0" u="sng" strike="noStrike" kern="1200" cap="none" spc="0" normalizeH="0" baseline="0" noProof="0">
                <a:ln>
                  <a:noFill/>
                </a:ln>
                <a:solidFill>
                  <a:prstClr val="black"/>
                </a:solidFill>
                <a:effectLst/>
                <a:uLnTx/>
                <a:uFillTx/>
                <a:latin typeface="Arial"/>
                <a:ea typeface="ＭＳ Ｐゴシック" pitchFamily="34" charset="-128"/>
                <a:cs typeface="Arial"/>
              </a:rPr>
              <a:t>implementation of MH screening and linkage to care intervention</a:t>
            </a:r>
            <a:r>
              <a:rPr kumimoji="0" lang="en-US" sz="2400" b="0" i="0" u="none" strike="noStrike" kern="1200" cap="none" spc="0" normalizeH="0" baseline="0" noProof="0">
                <a:ln>
                  <a:noFill/>
                </a:ln>
                <a:solidFill>
                  <a:prstClr val="black"/>
                </a:solidFill>
                <a:effectLst/>
                <a:uLnTx/>
                <a:uFillTx/>
                <a:latin typeface="Arial"/>
                <a:ea typeface="ＭＳ Ｐゴシック" pitchFamily="34" charset="-128"/>
                <a:cs typeface="Arial"/>
              </a:rPr>
              <a:t> @ IHRI clinic</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a:ln>
                  <a:noFill/>
                </a:ln>
                <a:solidFill>
                  <a:prstClr val="black"/>
                </a:solidFill>
                <a:effectLst/>
                <a:uLnTx/>
                <a:uFillTx/>
                <a:latin typeface="Arial"/>
                <a:ea typeface="ＭＳ Ｐゴシック" pitchFamily="34" charset="-128"/>
                <a:cs typeface="Arial"/>
              </a:rPr>
              <a:t>66/100 participants screened positive for a MH disorder</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2400" b="1" i="0" u="none" strike="noStrike" kern="1200" cap="none" spc="0" normalizeH="0" baseline="0" noProof="0">
                <a:ln>
                  <a:noFill/>
                </a:ln>
                <a:solidFill>
                  <a:prstClr val="black"/>
                </a:solidFill>
                <a:effectLst/>
                <a:uLnTx/>
                <a:uFillTx/>
                <a:latin typeface="Arial"/>
                <a:ea typeface="ＭＳ Ｐゴシック" pitchFamily="34" charset="-128"/>
                <a:cs typeface="Arial"/>
              </a:rPr>
              <a:t>53 declined further MH support </a:t>
            </a:r>
            <a:r>
              <a:rPr kumimoji="0" lang="en-US" sz="2400" b="0" i="0" u="none" strike="noStrike" kern="1200" cap="none" spc="0" normalizeH="0" baseline="0" noProof="0">
                <a:ln>
                  <a:noFill/>
                </a:ln>
                <a:solidFill>
                  <a:prstClr val="black"/>
                </a:solidFill>
                <a:effectLst/>
                <a:uLnTx/>
                <a:uFillTx/>
                <a:latin typeface="Arial"/>
                <a:ea typeface="ＭＳ Ｐゴシック" pitchFamily="34" charset="-128"/>
                <a:cs typeface="Arial"/>
              </a:rPr>
              <a:t>due to concerns around </a:t>
            </a:r>
            <a:r>
              <a:rPr kumimoji="0" lang="en-US" sz="2400" b="1" i="0" u="none" strike="noStrike" kern="1200" cap="none" spc="0" normalizeH="0" baseline="0" noProof="0">
                <a:ln>
                  <a:noFill/>
                </a:ln>
                <a:solidFill>
                  <a:prstClr val="black"/>
                </a:solidFill>
                <a:effectLst/>
                <a:uLnTx/>
                <a:uFillTx/>
                <a:latin typeface="Arial"/>
                <a:ea typeface="ＭＳ Ｐゴシック" pitchFamily="34" charset="-128"/>
                <a:cs typeface="Arial"/>
              </a:rPr>
              <a:t>time consumption, additional clinic visits and associated treatment costs.</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a:ln>
                  <a:noFill/>
                </a:ln>
                <a:solidFill>
                  <a:prstClr val="black"/>
                </a:solidFill>
                <a:effectLst/>
                <a:uLnTx/>
                <a:uFillTx/>
                <a:latin typeface="Arial"/>
                <a:ea typeface="ＭＳ Ｐゴシック" pitchFamily="34" charset="-128"/>
                <a:cs typeface="Arial"/>
              </a:rPr>
              <a:t>Of those successfully linked to care </a:t>
            </a:r>
            <a:r>
              <a:rPr kumimoji="0" lang="en-US" sz="2400" b="1" i="0" u="none" strike="noStrike" kern="1200" cap="none" spc="0" normalizeH="0" baseline="0" noProof="0">
                <a:ln>
                  <a:noFill/>
                </a:ln>
                <a:solidFill>
                  <a:prstClr val="black"/>
                </a:solidFill>
                <a:effectLst/>
                <a:uLnTx/>
                <a:uFillTx/>
                <a:latin typeface="Arial"/>
                <a:ea typeface="ＭＳ Ｐゴシック" pitchFamily="34" charset="-128"/>
                <a:cs typeface="Arial"/>
              </a:rPr>
              <a:t>&gt;90% selected in-clinic referral options.</a:t>
            </a:r>
          </a:p>
        </p:txBody>
      </p:sp>
      <p:sp>
        <p:nvSpPr>
          <p:cNvPr id="7" name="TextBox 6">
            <a:extLst>
              <a:ext uri="{FF2B5EF4-FFF2-40B4-BE49-F238E27FC236}">
                <a16:creationId xmlns:a16="http://schemas.microsoft.com/office/drawing/2014/main" id="{3AD7A3E6-949A-46BD-ACA0-7F0248E7A98E}"/>
              </a:ext>
            </a:extLst>
          </p:cNvPr>
          <p:cNvSpPr txBox="1"/>
          <p:nvPr/>
        </p:nvSpPr>
        <p:spPr>
          <a:xfrm>
            <a:off x="1330401" y="5548338"/>
            <a:ext cx="3308195"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600">
                <a:solidFill>
                  <a:prstClr val="black"/>
                </a:solidFill>
                <a:latin typeface="Arial" charset="0"/>
                <a:ea typeface="ＭＳ Ｐゴシック" charset="-128"/>
              </a:rPr>
              <a:t>Presen</a:t>
            </a:r>
            <a:r>
              <a:rPr kumimoji="0" lang="en-US" sz="1600" b="0" i="0" u="none" strike="noStrike" kern="1200" cap="none" spc="0" normalizeH="0" baseline="0" noProof="0">
                <a:ln>
                  <a:noFill/>
                </a:ln>
                <a:solidFill>
                  <a:prstClr val="black"/>
                </a:solidFill>
                <a:effectLst/>
                <a:uLnTx/>
                <a:uFillTx/>
                <a:latin typeface="Arial" charset="0"/>
                <a:ea typeface="ＭＳ Ｐゴシック" charset="-128"/>
                <a:cs typeface="+mn-cs"/>
              </a:rPr>
              <a:t>ted @ APACC 2025</a:t>
            </a:r>
          </a:p>
        </p:txBody>
      </p:sp>
    </p:spTree>
    <p:extLst>
      <p:ext uri="{BB962C8B-B14F-4D97-AF65-F5344CB8AC3E}">
        <p14:creationId xmlns:p14="http://schemas.microsoft.com/office/powerpoint/2010/main" val="9604716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043545-5DB7-4913-85B6-6A2C1ECABEE5}"/>
              </a:ext>
            </a:extLst>
          </p:cNvPr>
          <p:cNvSpPr>
            <a:spLocks noGrp="1"/>
          </p:cNvSpPr>
          <p:nvPr>
            <p:ph idx="1"/>
          </p:nvPr>
        </p:nvSpPr>
        <p:spPr>
          <a:xfrm>
            <a:off x="6519401" y="527184"/>
            <a:ext cx="4043683" cy="5584742"/>
          </a:xfrm>
        </p:spPr>
        <p:txBody>
          <a:bodyPr/>
          <a:lstStyle/>
          <a:p>
            <a:r>
              <a:rPr lang="en-US" sz="2400"/>
              <a:t>NIH-funded program to develop HIV-MH implementation research capacity in 4 AP countries </a:t>
            </a:r>
          </a:p>
          <a:p>
            <a:r>
              <a:rPr lang="en-US" sz="2400"/>
              <a:t>‘Fellows’ develop and conduct IR studies assessing various HIV-MH integration approaches e.g., task-shifting to peer HCWs, </a:t>
            </a:r>
            <a:r>
              <a:rPr lang="en-US" sz="2400" err="1"/>
              <a:t>CoCM</a:t>
            </a:r>
            <a:r>
              <a:rPr lang="en-US" sz="2400"/>
              <a:t>,</a:t>
            </a:r>
          </a:p>
          <a:p>
            <a:r>
              <a:rPr lang="en-US" sz="2400" b="1"/>
              <a:t>Indicate feasibility and acceptability of various integration approaches</a:t>
            </a:r>
          </a:p>
        </p:txBody>
      </p:sp>
      <p:sp>
        <p:nvSpPr>
          <p:cNvPr id="6" name="Title 1">
            <a:extLst>
              <a:ext uri="{FF2B5EF4-FFF2-40B4-BE49-F238E27FC236}">
                <a16:creationId xmlns:a16="http://schemas.microsoft.com/office/drawing/2014/main" id="{4816E82B-8208-4562-9A1D-AE7AF9E032D5}"/>
              </a:ext>
            </a:extLst>
          </p:cNvPr>
          <p:cNvSpPr txBox="1">
            <a:spLocks/>
          </p:cNvSpPr>
          <p:nvPr/>
        </p:nvSpPr>
        <p:spPr bwMode="auto">
          <a:xfrm>
            <a:off x="682423" y="3059870"/>
            <a:ext cx="1760178" cy="38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4000" kern="1200">
                <a:solidFill>
                  <a:schemeClr val="tx1"/>
                </a:solidFill>
                <a:latin typeface="Arial"/>
                <a:ea typeface="ＭＳ Ｐゴシック" pitchFamily="34" charset="-128"/>
                <a:cs typeface="Arial"/>
              </a:defRPr>
            </a:lvl1pPr>
            <a:lvl2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2pPr>
            <a:lvl3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3pPr>
            <a:lvl4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4pPr>
            <a:lvl5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5pPr>
            <a:lvl6pPr marL="457200" algn="ctr" defTabSz="457200" rtl="0" fontAlgn="base">
              <a:spcBef>
                <a:spcPct val="0"/>
              </a:spcBef>
              <a:spcAft>
                <a:spcPct val="0"/>
              </a:spcAft>
              <a:defRPr sz="4000">
                <a:solidFill>
                  <a:schemeClr val="tx1"/>
                </a:solidFill>
                <a:latin typeface="Arial" charset="0"/>
                <a:ea typeface="ＭＳ Ｐゴシック" charset="-128"/>
              </a:defRPr>
            </a:lvl6pPr>
            <a:lvl7pPr marL="914400" algn="ctr" defTabSz="457200" rtl="0" fontAlgn="base">
              <a:spcBef>
                <a:spcPct val="0"/>
              </a:spcBef>
              <a:spcAft>
                <a:spcPct val="0"/>
              </a:spcAft>
              <a:defRPr sz="4000">
                <a:solidFill>
                  <a:schemeClr val="tx1"/>
                </a:solidFill>
                <a:latin typeface="Arial" charset="0"/>
                <a:ea typeface="ＭＳ Ｐゴシック" charset="-128"/>
              </a:defRPr>
            </a:lvl7pPr>
            <a:lvl8pPr marL="1371600" algn="ctr" defTabSz="457200" rtl="0" fontAlgn="base">
              <a:spcBef>
                <a:spcPct val="0"/>
              </a:spcBef>
              <a:spcAft>
                <a:spcPct val="0"/>
              </a:spcAft>
              <a:defRPr sz="4000">
                <a:solidFill>
                  <a:schemeClr val="tx1"/>
                </a:solidFill>
                <a:latin typeface="Arial" charset="0"/>
                <a:ea typeface="ＭＳ Ｐゴシック" charset="-128"/>
              </a:defRPr>
            </a:lvl8pPr>
            <a:lvl9pPr marL="1828800" algn="ctr" defTabSz="457200" rtl="0" fontAlgn="base">
              <a:spcBef>
                <a:spcPct val="0"/>
              </a:spcBef>
              <a:spcAft>
                <a:spcPct val="0"/>
              </a:spcAft>
              <a:defRPr sz="4000">
                <a:solidFill>
                  <a:schemeClr val="tx1"/>
                </a:solidFill>
                <a:latin typeface="Arial" charset="0"/>
                <a:ea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ＭＳ Ｐゴシック" pitchFamily="34" charset="-128"/>
                <a:cs typeface="Arial"/>
              </a:rPr>
              <a:t>IAS 2023</a:t>
            </a:r>
            <a:endParaRPr kumimoji="0" lang="th-TH" sz="1400" b="0" i="0" u="none" strike="noStrike" kern="1200" cap="none" spc="0" normalizeH="0" baseline="0" noProof="0">
              <a:ln>
                <a:noFill/>
              </a:ln>
              <a:solidFill>
                <a:prstClr val="black"/>
              </a:solidFill>
              <a:effectLst/>
              <a:uLnTx/>
              <a:uFillTx/>
              <a:latin typeface="Arial"/>
              <a:ea typeface="ＭＳ Ｐゴシック" pitchFamily="34" charset="-128"/>
            </a:endParaRPr>
          </a:p>
        </p:txBody>
      </p:sp>
      <p:pic>
        <p:nvPicPr>
          <p:cNvPr id="5" name="Picture 1">
            <a:extLst>
              <a:ext uri="{FF2B5EF4-FFF2-40B4-BE49-F238E27FC236}">
                <a16:creationId xmlns:a16="http://schemas.microsoft.com/office/drawing/2014/main" id="{392BB16D-F4D1-4953-84DE-0DD872837D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5303" y="377632"/>
            <a:ext cx="2587375" cy="82542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8797F88-19C5-4AB1-A2E8-67A309BFC52B}"/>
              </a:ext>
            </a:extLst>
          </p:cNvPr>
          <p:cNvPicPr>
            <a:picLocks noChangeAspect="1"/>
          </p:cNvPicPr>
          <p:nvPr/>
        </p:nvPicPr>
        <p:blipFill>
          <a:blip r:embed="rId4"/>
          <a:stretch>
            <a:fillRect/>
          </a:stretch>
        </p:blipFill>
        <p:spPr>
          <a:xfrm>
            <a:off x="987223" y="1279596"/>
            <a:ext cx="2663536" cy="1816004"/>
          </a:xfrm>
          <a:prstGeom prst="rect">
            <a:avLst/>
          </a:prstGeom>
        </p:spPr>
      </p:pic>
      <p:pic>
        <p:nvPicPr>
          <p:cNvPr id="10" name="Content Placeholder 3">
            <a:extLst>
              <a:ext uri="{FF2B5EF4-FFF2-40B4-BE49-F238E27FC236}">
                <a16:creationId xmlns:a16="http://schemas.microsoft.com/office/drawing/2014/main" id="{5292658B-16C7-445A-B96E-2F8FCD95D1DE}"/>
              </a:ext>
            </a:extLst>
          </p:cNvPr>
          <p:cNvPicPr>
            <a:picLocks noChangeAspect="1"/>
          </p:cNvPicPr>
          <p:nvPr/>
        </p:nvPicPr>
        <p:blipFill>
          <a:blip r:embed="rId5"/>
          <a:stretch>
            <a:fillRect/>
          </a:stretch>
        </p:blipFill>
        <p:spPr bwMode="auto">
          <a:xfrm>
            <a:off x="987223" y="3539591"/>
            <a:ext cx="5193654" cy="25884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pic>
      <p:pic>
        <p:nvPicPr>
          <p:cNvPr id="4" name="Picture 3">
            <a:extLst>
              <a:ext uri="{FF2B5EF4-FFF2-40B4-BE49-F238E27FC236}">
                <a16:creationId xmlns:a16="http://schemas.microsoft.com/office/drawing/2014/main" id="{DE2D5BD9-D0AC-4BE5-A105-92067BA9EF42}"/>
              </a:ext>
            </a:extLst>
          </p:cNvPr>
          <p:cNvPicPr>
            <a:picLocks noChangeAspect="1"/>
          </p:cNvPicPr>
          <p:nvPr/>
        </p:nvPicPr>
        <p:blipFill>
          <a:blip r:embed="rId6"/>
          <a:stretch>
            <a:fillRect/>
          </a:stretch>
        </p:blipFill>
        <p:spPr>
          <a:xfrm>
            <a:off x="4170399" y="370377"/>
            <a:ext cx="2010478" cy="2683142"/>
          </a:xfrm>
          <a:prstGeom prst="rect">
            <a:avLst/>
          </a:prstGeom>
        </p:spPr>
      </p:pic>
      <p:sp>
        <p:nvSpPr>
          <p:cNvPr id="11" name="Title 1">
            <a:extLst>
              <a:ext uri="{FF2B5EF4-FFF2-40B4-BE49-F238E27FC236}">
                <a16:creationId xmlns:a16="http://schemas.microsoft.com/office/drawing/2014/main" id="{D82FE74D-4F26-48E3-A908-7191ED2CCBC1}"/>
              </a:ext>
            </a:extLst>
          </p:cNvPr>
          <p:cNvSpPr txBox="1">
            <a:spLocks/>
          </p:cNvSpPr>
          <p:nvPr/>
        </p:nvSpPr>
        <p:spPr bwMode="auto">
          <a:xfrm>
            <a:off x="4170399" y="3059870"/>
            <a:ext cx="1760178" cy="38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4000" kern="1200">
                <a:solidFill>
                  <a:schemeClr val="tx1"/>
                </a:solidFill>
                <a:latin typeface="Arial"/>
                <a:ea typeface="ＭＳ Ｐゴシック" pitchFamily="34" charset="-128"/>
                <a:cs typeface="Arial"/>
              </a:defRPr>
            </a:lvl1pPr>
            <a:lvl2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2pPr>
            <a:lvl3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3pPr>
            <a:lvl4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4pPr>
            <a:lvl5pPr algn="ctr" defTabSz="457200" rtl="0" eaLnBrk="0" fontAlgn="base" hangingPunct="0">
              <a:spcBef>
                <a:spcPct val="0"/>
              </a:spcBef>
              <a:spcAft>
                <a:spcPct val="0"/>
              </a:spcAft>
              <a:defRPr sz="4000">
                <a:solidFill>
                  <a:schemeClr val="tx1"/>
                </a:solidFill>
                <a:latin typeface="Arial" charset="0"/>
                <a:ea typeface="ＭＳ Ｐゴシック" pitchFamily="34" charset="-128"/>
                <a:cs typeface="Arial" charset="0"/>
              </a:defRPr>
            </a:lvl5pPr>
            <a:lvl6pPr marL="457200" algn="ctr" defTabSz="457200" rtl="0" fontAlgn="base">
              <a:spcBef>
                <a:spcPct val="0"/>
              </a:spcBef>
              <a:spcAft>
                <a:spcPct val="0"/>
              </a:spcAft>
              <a:defRPr sz="4000">
                <a:solidFill>
                  <a:schemeClr val="tx1"/>
                </a:solidFill>
                <a:latin typeface="Arial" charset="0"/>
                <a:ea typeface="ＭＳ Ｐゴシック" charset="-128"/>
              </a:defRPr>
            </a:lvl6pPr>
            <a:lvl7pPr marL="914400" algn="ctr" defTabSz="457200" rtl="0" fontAlgn="base">
              <a:spcBef>
                <a:spcPct val="0"/>
              </a:spcBef>
              <a:spcAft>
                <a:spcPct val="0"/>
              </a:spcAft>
              <a:defRPr sz="4000">
                <a:solidFill>
                  <a:schemeClr val="tx1"/>
                </a:solidFill>
                <a:latin typeface="Arial" charset="0"/>
                <a:ea typeface="ＭＳ Ｐゴシック" charset="-128"/>
              </a:defRPr>
            </a:lvl7pPr>
            <a:lvl8pPr marL="1371600" algn="ctr" defTabSz="457200" rtl="0" fontAlgn="base">
              <a:spcBef>
                <a:spcPct val="0"/>
              </a:spcBef>
              <a:spcAft>
                <a:spcPct val="0"/>
              </a:spcAft>
              <a:defRPr sz="4000">
                <a:solidFill>
                  <a:schemeClr val="tx1"/>
                </a:solidFill>
                <a:latin typeface="Arial" charset="0"/>
                <a:ea typeface="ＭＳ Ｐゴシック" charset="-128"/>
              </a:defRPr>
            </a:lvl8pPr>
            <a:lvl9pPr marL="1828800" algn="ctr" defTabSz="457200" rtl="0" fontAlgn="base">
              <a:spcBef>
                <a:spcPct val="0"/>
              </a:spcBef>
              <a:spcAft>
                <a:spcPct val="0"/>
              </a:spcAft>
              <a:defRPr sz="4000">
                <a:solidFill>
                  <a:schemeClr val="tx1"/>
                </a:solidFill>
                <a:latin typeface="Arial" charset="0"/>
                <a:ea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ＭＳ Ｐゴシック" pitchFamily="34" charset="-128"/>
                <a:cs typeface="Arial"/>
              </a:rPr>
              <a:t>APACC 2025</a:t>
            </a:r>
            <a:endParaRPr kumimoji="0" lang="th-TH" sz="1400" b="0" i="0" u="none" strike="noStrike" kern="1200" cap="none" spc="0" normalizeH="0" baseline="0" noProof="0">
              <a:ln>
                <a:noFill/>
              </a:ln>
              <a:solidFill>
                <a:prstClr val="black"/>
              </a:solidFill>
              <a:effectLst/>
              <a:uLnTx/>
              <a:uFillTx/>
              <a:latin typeface="Arial"/>
              <a:ea typeface="ＭＳ Ｐゴシック" pitchFamily="34" charset="-128"/>
            </a:endParaRPr>
          </a:p>
        </p:txBody>
      </p:sp>
    </p:spTree>
    <p:extLst>
      <p:ext uri="{BB962C8B-B14F-4D97-AF65-F5344CB8AC3E}">
        <p14:creationId xmlns:p14="http://schemas.microsoft.com/office/powerpoint/2010/main" val="18922644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7B2B-ED8F-4A61-98BF-CAEB5946E1A2}"/>
              </a:ext>
            </a:extLst>
          </p:cNvPr>
          <p:cNvSpPr>
            <a:spLocks noGrp="1"/>
          </p:cNvSpPr>
          <p:nvPr>
            <p:ph type="title"/>
          </p:nvPr>
        </p:nvSpPr>
        <p:spPr>
          <a:xfrm>
            <a:off x="381000" y="190262"/>
            <a:ext cx="12090400" cy="837217"/>
          </a:xfrm>
        </p:spPr>
        <p:txBody>
          <a:bodyPr/>
          <a:lstStyle/>
          <a:p>
            <a:r>
              <a:rPr lang="en-US" sz="3600">
                <a:solidFill>
                  <a:schemeClr val="tx2"/>
                </a:solidFill>
              </a:rPr>
              <a:t>MH-HIV research gaps</a:t>
            </a:r>
          </a:p>
        </p:txBody>
      </p:sp>
      <p:sp>
        <p:nvSpPr>
          <p:cNvPr id="3" name="Content Placeholder 2">
            <a:extLst>
              <a:ext uri="{FF2B5EF4-FFF2-40B4-BE49-F238E27FC236}">
                <a16:creationId xmlns:a16="http://schemas.microsoft.com/office/drawing/2014/main" id="{55180A9B-558F-4B72-B24B-2C6A7F3E9451}"/>
              </a:ext>
            </a:extLst>
          </p:cNvPr>
          <p:cNvSpPr>
            <a:spLocks noGrp="1"/>
          </p:cNvSpPr>
          <p:nvPr>
            <p:ph idx="1"/>
          </p:nvPr>
        </p:nvSpPr>
        <p:spPr>
          <a:xfrm>
            <a:off x="4907343" y="1093435"/>
            <a:ext cx="6684313" cy="4094163"/>
          </a:xfrm>
        </p:spPr>
        <p:txBody>
          <a:bodyPr/>
          <a:lstStyle/>
          <a:p>
            <a:pPr>
              <a:buFont typeface="Wingdings" panose="05000000000000000000" pitchFamily="2" charset="2"/>
              <a:buChar char="þ"/>
              <a:defRPr/>
            </a:pPr>
            <a:r>
              <a:rPr lang="en-US" altLang="th-TH" sz="2600">
                <a:latin typeface="Arial" panose="020B0604020202020204" pitchFamily="34" charset="0"/>
                <a:cs typeface="Arial" panose="020B0604020202020204" pitchFamily="34" charset="0"/>
                <a:sym typeface="Wingdings" panose="05000000000000000000" pitchFamily="2" charset="2"/>
              </a:rPr>
              <a:t>V</a:t>
            </a:r>
            <a:r>
              <a:rPr lang="en-US" altLang="th-TH" sz="2600">
                <a:latin typeface="Arial" panose="020B0604020202020204" pitchFamily="34" charset="0"/>
                <a:cs typeface="Arial" panose="020B0604020202020204" pitchFamily="34" charset="0"/>
              </a:rPr>
              <a:t>alidated MHD screening tools</a:t>
            </a:r>
          </a:p>
          <a:p>
            <a:pPr>
              <a:buFont typeface="Wingdings" panose="05000000000000000000" pitchFamily="2" charset="2"/>
              <a:buChar char="þ"/>
              <a:defRPr/>
            </a:pPr>
            <a:r>
              <a:rPr lang="en-US" altLang="th-TH" sz="2600">
                <a:latin typeface="Arial" panose="020B0604020202020204" pitchFamily="34" charset="0"/>
                <a:cs typeface="Arial" panose="020B0604020202020204" pitchFamily="34" charset="0"/>
              </a:rPr>
              <a:t>Effective MHD interventions for PWH</a:t>
            </a:r>
          </a:p>
          <a:p>
            <a:pPr>
              <a:buFont typeface="Wingdings" panose="05000000000000000000" pitchFamily="2" charset="2"/>
              <a:buChar char="þ"/>
              <a:defRPr/>
            </a:pPr>
            <a:r>
              <a:rPr lang="en-US" altLang="th-TH" sz="2600">
                <a:latin typeface="Arial" panose="020B0604020202020204" pitchFamily="34" charset="0"/>
                <a:cs typeface="Arial" panose="020B0604020202020204" pitchFamily="34" charset="0"/>
              </a:rPr>
              <a:t>Policy, guidelines and tools </a:t>
            </a:r>
          </a:p>
          <a:p>
            <a:pPr>
              <a:buFont typeface="Wingdings" panose="05000000000000000000" pitchFamily="2" charset="2"/>
              <a:buChar char="q"/>
            </a:pPr>
            <a:r>
              <a:rPr lang="en-US" sz="2600">
                <a:latin typeface="Arial" panose="020B0604020202020204" pitchFamily="34" charset="0"/>
                <a:cs typeface="Arial" panose="020B0604020202020204" pitchFamily="34" charset="0"/>
              </a:rPr>
              <a:t>Multi-disorder screening tools</a:t>
            </a:r>
          </a:p>
          <a:p>
            <a:pPr>
              <a:buFont typeface="Wingdings" panose="05000000000000000000" pitchFamily="2" charset="2"/>
              <a:buChar char="q"/>
            </a:pPr>
            <a:r>
              <a:rPr lang="en-US" sz="2600">
                <a:latin typeface="Arial" panose="020B0604020202020204" pitchFamily="34" charset="0"/>
                <a:cs typeface="Arial" panose="020B0604020202020204" pitchFamily="34" charset="0"/>
              </a:rPr>
              <a:t>Prevalent MHDs (other than depression)</a:t>
            </a:r>
          </a:p>
          <a:p>
            <a:pPr>
              <a:buFont typeface="Wingdings" panose="05000000000000000000" pitchFamily="2" charset="2"/>
              <a:buChar char="q"/>
            </a:pPr>
            <a:r>
              <a:rPr lang="en-US" sz="2600">
                <a:latin typeface="Arial" panose="020B0604020202020204" pitchFamily="34" charset="0"/>
                <a:cs typeface="Arial" panose="020B0604020202020204" pitchFamily="34" charset="0"/>
              </a:rPr>
              <a:t>Examine impact, associations and relationships of MHDs with: </a:t>
            </a:r>
          </a:p>
          <a:p>
            <a:pPr lvl="1">
              <a:buFont typeface="Wingdings" panose="05000000000000000000" pitchFamily="2" charset="2"/>
              <a:buChar char="q"/>
            </a:pPr>
            <a:r>
              <a:rPr lang="en-US" sz="2400">
                <a:latin typeface="Arial" panose="020B0604020202020204" pitchFamily="34" charset="0"/>
                <a:cs typeface="Arial" panose="020B0604020202020204" pitchFamily="34" charset="0"/>
              </a:rPr>
              <a:t>HIV outcomes (e.g. retention, VS)</a:t>
            </a:r>
          </a:p>
          <a:p>
            <a:pPr lvl="1">
              <a:buFont typeface="Wingdings" panose="05000000000000000000" pitchFamily="2" charset="2"/>
              <a:buChar char="q"/>
            </a:pPr>
            <a:r>
              <a:rPr lang="en-US" sz="2400">
                <a:latin typeface="Arial" panose="020B0604020202020204" pitchFamily="34" charset="0"/>
                <a:cs typeface="Arial" panose="020B0604020202020204" pitchFamily="34" charset="0"/>
              </a:rPr>
              <a:t>Other health outcomes (e.g. mortality, NCDs)</a:t>
            </a:r>
          </a:p>
          <a:p>
            <a:pPr lvl="1">
              <a:buFont typeface="Wingdings" panose="05000000000000000000" pitchFamily="2" charset="2"/>
              <a:buChar char="q"/>
            </a:pPr>
            <a:r>
              <a:rPr lang="en-US" sz="2400">
                <a:latin typeface="Arial" panose="020B0604020202020204" pitchFamily="34" charset="0"/>
                <a:cs typeface="Arial" panose="020B0604020202020204" pitchFamily="34" charset="0"/>
              </a:rPr>
              <a:t>Other outcomes (e.g. stigma, frailty) </a:t>
            </a:r>
          </a:p>
          <a:p>
            <a:pPr marL="0" indent="0">
              <a:buNone/>
            </a:pPr>
            <a:endParaRPr lang="en-US"/>
          </a:p>
        </p:txBody>
      </p:sp>
      <p:pic>
        <p:nvPicPr>
          <p:cNvPr id="4" name="Picture 3">
            <a:extLst>
              <a:ext uri="{FF2B5EF4-FFF2-40B4-BE49-F238E27FC236}">
                <a16:creationId xmlns:a16="http://schemas.microsoft.com/office/drawing/2014/main" id="{2E3550C9-4B85-4D6B-A65D-FB2308F33766}"/>
              </a:ext>
            </a:extLst>
          </p:cNvPr>
          <p:cNvPicPr>
            <a:picLocks noChangeAspect="1"/>
          </p:cNvPicPr>
          <p:nvPr/>
        </p:nvPicPr>
        <p:blipFill>
          <a:blip r:embed="rId3"/>
          <a:stretch>
            <a:fillRect/>
          </a:stretch>
        </p:blipFill>
        <p:spPr>
          <a:xfrm>
            <a:off x="524144" y="1120056"/>
            <a:ext cx="2527813" cy="3674482"/>
          </a:xfrm>
          <a:prstGeom prst="rect">
            <a:avLst/>
          </a:prstGeom>
          <a:ln w="12700">
            <a:solidFill>
              <a:schemeClr val="tx2"/>
            </a:solidFill>
          </a:ln>
        </p:spPr>
      </p:pic>
      <p:pic>
        <p:nvPicPr>
          <p:cNvPr id="5" name="Picture 4">
            <a:extLst>
              <a:ext uri="{FF2B5EF4-FFF2-40B4-BE49-F238E27FC236}">
                <a16:creationId xmlns:a16="http://schemas.microsoft.com/office/drawing/2014/main" id="{67B54794-F081-4BAB-8331-20737F7050AD}"/>
              </a:ext>
            </a:extLst>
          </p:cNvPr>
          <p:cNvPicPr>
            <a:picLocks noChangeAspect="1"/>
          </p:cNvPicPr>
          <p:nvPr/>
        </p:nvPicPr>
        <p:blipFill>
          <a:blip r:embed="rId4"/>
          <a:stretch>
            <a:fillRect/>
          </a:stretch>
        </p:blipFill>
        <p:spPr>
          <a:xfrm>
            <a:off x="1002832" y="1632717"/>
            <a:ext cx="2527814" cy="3620276"/>
          </a:xfrm>
          <a:prstGeom prst="rect">
            <a:avLst/>
          </a:prstGeom>
          <a:ln w="12700">
            <a:solidFill>
              <a:schemeClr val="tx2"/>
            </a:solidFill>
          </a:ln>
        </p:spPr>
      </p:pic>
      <p:pic>
        <p:nvPicPr>
          <p:cNvPr id="6" name="Picture 5">
            <a:extLst>
              <a:ext uri="{FF2B5EF4-FFF2-40B4-BE49-F238E27FC236}">
                <a16:creationId xmlns:a16="http://schemas.microsoft.com/office/drawing/2014/main" id="{B385CFDA-9B04-4430-9385-B67A040C2973}"/>
              </a:ext>
            </a:extLst>
          </p:cNvPr>
          <p:cNvPicPr>
            <a:picLocks noChangeAspect="1"/>
          </p:cNvPicPr>
          <p:nvPr/>
        </p:nvPicPr>
        <p:blipFill>
          <a:blip r:embed="rId5"/>
          <a:stretch>
            <a:fillRect/>
          </a:stretch>
        </p:blipFill>
        <p:spPr>
          <a:xfrm>
            <a:off x="1363984" y="2117667"/>
            <a:ext cx="2527813" cy="3620277"/>
          </a:xfrm>
          <a:prstGeom prst="rect">
            <a:avLst/>
          </a:prstGeom>
          <a:ln w="12700">
            <a:solidFill>
              <a:schemeClr val="tx2"/>
            </a:solidFill>
          </a:ln>
        </p:spPr>
      </p:pic>
      <p:pic>
        <p:nvPicPr>
          <p:cNvPr id="7" name="Content Placeholder 3">
            <a:extLst>
              <a:ext uri="{FF2B5EF4-FFF2-40B4-BE49-F238E27FC236}">
                <a16:creationId xmlns:a16="http://schemas.microsoft.com/office/drawing/2014/main" id="{9C170C3C-11D2-4827-935C-8AE0EE9DCE74}"/>
              </a:ext>
            </a:extLst>
          </p:cNvPr>
          <p:cNvPicPr>
            <a:picLocks noChangeAspect="1"/>
          </p:cNvPicPr>
          <p:nvPr/>
        </p:nvPicPr>
        <p:blipFill>
          <a:blip r:embed="rId6"/>
          <a:stretch>
            <a:fillRect/>
          </a:stretch>
        </p:blipFill>
        <p:spPr bwMode="auto">
          <a:xfrm>
            <a:off x="1748557" y="2722904"/>
            <a:ext cx="2752257" cy="3620277"/>
          </a:xfrm>
          <a:prstGeom prst="rect">
            <a:avLst/>
          </a:prstGeom>
          <a:noFill/>
          <a:ln w="12700">
            <a:solidFill>
              <a:schemeClr val="tx2"/>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8105598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7B2B-ED8F-4A61-98BF-CAEB5946E1A2}"/>
              </a:ext>
            </a:extLst>
          </p:cNvPr>
          <p:cNvSpPr>
            <a:spLocks noGrp="1"/>
          </p:cNvSpPr>
          <p:nvPr>
            <p:ph type="title"/>
          </p:nvPr>
        </p:nvSpPr>
        <p:spPr>
          <a:xfrm>
            <a:off x="641231" y="364283"/>
            <a:ext cx="8953500" cy="837217"/>
          </a:xfrm>
        </p:spPr>
        <p:txBody>
          <a:bodyPr/>
          <a:lstStyle/>
          <a:p>
            <a:r>
              <a:rPr lang="en-US" sz="3600">
                <a:solidFill>
                  <a:schemeClr val="tx2"/>
                </a:solidFill>
              </a:rPr>
              <a:t>MH-HIV research gaps (cont.)</a:t>
            </a:r>
          </a:p>
        </p:txBody>
      </p:sp>
      <p:sp>
        <p:nvSpPr>
          <p:cNvPr id="3" name="Content Placeholder 2">
            <a:extLst>
              <a:ext uri="{FF2B5EF4-FFF2-40B4-BE49-F238E27FC236}">
                <a16:creationId xmlns:a16="http://schemas.microsoft.com/office/drawing/2014/main" id="{55180A9B-558F-4B72-B24B-2C6A7F3E9451}"/>
              </a:ext>
            </a:extLst>
          </p:cNvPr>
          <p:cNvSpPr>
            <a:spLocks noGrp="1"/>
          </p:cNvSpPr>
          <p:nvPr>
            <p:ph idx="1"/>
          </p:nvPr>
        </p:nvSpPr>
        <p:spPr>
          <a:xfrm>
            <a:off x="974665" y="1515061"/>
            <a:ext cx="3724335" cy="2748378"/>
          </a:xfrm>
        </p:spPr>
        <p:txBody>
          <a:bodyPr/>
          <a:lstStyle/>
          <a:p>
            <a:pPr>
              <a:buFont typeface="Wingdings" panose="05000000000000000000" pitchFamily="2" charset="2"/>
              <a:buChar char="q"/>
            </a:pPr>
            <a:r>
              <a:rPr lang="en-AU" sz="2800">
                <a:solidFill>
                  <a:sysClr val="windowText" lastClr="000000"/>
                </a:solidFill>
                <a:latin typeface="Arial" panose="020B0604020202020204" pitchFamily="34" charset="0"/>
                <a:cs typeface="Arial" panose="020B0604020202020204" pitchFamily="34" charset="0"/>
              </a:rPr>
              <a:t>Need for </a:t>
            </a:r>
            <a:r>
              <a:rPr lang="en-AU" sz="2800" b="1" u="sng">
                <a:solidFill>
                  <a:sysClr val="windowText" lastClr="000000"/>
                </a:solidFill>
                <a:latin typeface="Arial" panose="020B0604020202020204" pitchFamily="34" charset="0"/>
                <a:cs typeface="Arial" panose="020B0604020202020204" pitchFamily="34" charset="0"/>
              </a:rPr>
              <a:t>implementation research </a:t>
            </a:r>
            <a:r>
              <a:rPr lang="en-AU" sz="2800">
                <a:solidFill>
                  <a:sysClr val="windowText" lastClr="000000"/>
                </a:solidFill>
                <a:latin typeface="Arial" panose="020B0604020202020204" pitchFamily="34" charset="0"/>
                <a:cs typeface="Arial" panose="020B0604020202020204" pitchFamily="34" charset="0"/>
              </a:rPr>
              <a:t>to inform </a:t>
            </a:r>
            <a:r>
              <a:rPr lang="en-AU" sz="2800" b="1">
                <a:solidFill>
                  <a:sysClr val="windowText" lastClr="000000"/>
                </a:solidFill>
                <a:latin typeface="Arial" panose="020B0604020202020204" pitchFamily="34" charset="0"/>
                <a:cs typeface="Arial" panose="020B0604020202020204" pitchFamily="34" charset="0"/>
              </a:rPr>
              <a:t>integration, adaptation or scale-up</a:t>
            </a:r>
            <a:r>
              <a:rPr lang="en-AU" sz="2800">
                <a:solidFill>
                  <a:sysClr val="windowText" lastClr="000000"/>
                </a:solidFill>
                <a:latin typeface="Arial" panose="020B0604020202020204" pitchFamily="34" charset="0"/>
                <a:cs typeface="Arial" panose="020B0604020202020204" pitchFamily="34" charset="0"/>
              </a:rPr>
              <a:t> of MH services within HIV care </a:t>
            </a:r>
            <a:r>
              <a:rPr lang="en-AU" sz="2400">
                <a:solidFill>
                  <a:sysClr val="windowText" lastClr="000000"/>
                </a:solidFill>
                <a:latin typeface="Arial" panose="020B0604020202020204" pitchFamily="34" charset="0"/>
                <a:cs typeface="Arial" panose="020B0604020202020204" pitchFamily="34" charset="0"/>
              </a:rPr>
              <a:t>(</a:t>
            </a:r>
            <a:r>
              <a:rPr lang="en-AU" sz="2400" err="1">
                <a:solidFill>
                  <a:sysClr val="windowText" lastClr="000000"/>
                </a:solidFill>
                <a:latin typeface="Arial" panose="020B0604020202020204" pitchFamily="34" charset="0"/>
                <a:cs typeface="Arial" panose="020B0604020202020204" pitchFamily="34" charset="0"/>
              </a:rPr>
              <a:t>Chuah</a:t>
            </a:r>
            <a:r>
              <a:rPr lang="en-AU" sz="2400">
                <a:solidFill>
                  <a:sysClr val="windowText" lastClr="000000"/>
                </a:solidFill>
                <a:latin typeface="Arial" panose="020B0604020202020204" pitchFamily="34" charset="0"/>
                <a:cs typeface="Arial" panose="020B0604020202020204" pitchFamily="34" charset="0"/>
              </a:rPr>
              <a:t> 2017; Sohn 2018; </a:t>
            </a:r>
            <a:r>
              <a:rPr lang="en-AU" sz="2400" err="1">
                <a:solidFill>
                  <a:sysClr val="windowText" lastClr="000000"/>
                </a:solidFill>
                <a:latin typeface="Arial" panose="020B0604020202020204" pitchFamily="34" charset="0"/>
                <a:cs typeface="Arial" panose="020B0604020202020204" pitchFamily="34" charset="0"/>
              </a:rPr>
              <a:t>Senn</a:t>
            </a:r>
            <a:r>
              <a:rPr lang="en-AU" sz="2400">
                <a:solidFill>
                  <a:sysClr val="windowText" lastClr="000000"/>
                </a:solidFill>
                <a:latin typeface="Arial" panose="020B0604020202020204" pitchFamily="34" charset="0"/>
                <a:cs typeface="Arial" panose="020B0604020202020204" pitchFamily="34" charset="0"/>
              </a:rPr>
              <a:t> 2021)</a:t>
            </a:r>
          </a:p>
          <a:p>
            <a:pPr marL="0" indent="0">
              <a:buNone/>
            </a:pPr>
            <a:endParaRPr lang="en-US"/>
          </a:p>
        </p:txBody>
      </p:sp>
      <p:pic>
        <p:nvPicPr>
          <p:cNvPr id="4" name="Content Placeholder 4">
            <a:extLst>
              <a:ext uri="{FF2B5EF4-FFF2-40B4-BE49-F238E27FC236}">
                <a16:creationId xmlns:a16="http://schemas.microsoft.com/office/drawing/2014/main" id="{D0729DAC-DEB7-4F5E-8FA9-A20AB0D159B0}"/>
              </a:ext>
            </a:extLst>
          </p:cNvPr>
          <p:cNvPicPr>
            <a:picLocks noChangeAspect="1"/>
          </p:cNvPicPr>
          <p:nvPr/>
        </p:nvPicPr>
        <p:blipFill>
          <a:blip r:embed="rId3"/>
          <a:stretch>
            <a:fillRect/>
          </a:stretch>
        </p:blipFill>
        <p:spPr>
          <a:xfrm>
            <a:off x="4857007" y="1727200"/>
            <a:ext cx="2888406" cy="3929300"/>
          </a:xfrm>
          <a:prstGeom prst="rect">
            <a:avLst/>
          </a:prstGeom>
        </p:spPr>
      </p:pic>
      <p:sp>
        <p:nvSpPr>
          <p:cNvPr id="5" name="Rectangle 4">
            <a:extLst>
              <a:ext uri="{FF2B5EF4-FFF2-40B4-BE49-F238E27FC236}">
                <a16:creationId xmlns:a16="http://schemas.microsoft.com/office/drawing/2014/main" id="{69B43576-302C-46E1-9CE4-AF2AC74875E8}"/>
              </a:ext>
            </a:extLst>
          </p:cNvPr>
          <p:cNvSpPr/>
          <p:nvPr/>
        </p:nvSpPr>
        <p:spPr>
          <a:xfrm>
            <a:off x="8270938" y="1491247"/>
            <a:ext cx="2946397" cy="4401205"/>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1" u="sng" strike="noStrike" kern="1200" cap="none" spc="0" normalizeH="0" baseline="0" noProof="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90% of people living with HIV </a:t>
            </a:r>
            <a:r>
              <a:rPr kumimoji="0" lang="en-US" sz="2000" b="0" i="1" u="none" strike="noStrike" kern="1200" cap="none" spc="0" normalizeH="0" baseline="0" noProof="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and people at risk are linked to people-</a:t>
            </a:r>
            <a:r>
              <a:rPr kumimoji="0" lang="en-US" sz="2000" b="0" i="1" u="none" strike="noStrike" kern="1200" cap="none" spc="0" normalizeH="0" baseline="0" noProof="0" err="1">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centred</a:t>
            </a:r>
            <a:r>
              <a:rPr kumimoji="0" lang="en-US" sz="2000" b="0" i="1" u="none" strike="noStrike" kern="1200" cap="none" spc="0" normalizeH="0" baseline="0" noProof="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 and context-specific </a:t>
            </a:r>
            <a:r>
              <a:rPr kumimoji="0" lang="en-US" sz="2000" b="0" i="1" u="sng" strike="noStrike" kern="1200" cap="none" spc="0" normalizeH="0" baseline="0" noProof="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integrated services</a:t>
            </a:r>
            <a:r>
              <a:rPr kumimoji="0" lang="en-US" sz="2000" b="0" i="1" u="none" strike="noStrike" kern="1200" cap="none" spc="0" normalizeH="0" baseline="0" noProof="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 for other communicable diseases, noncommunicable diseases, sexual and gender-based violence, </a:t>
            </a:r>
            <a:r>
              <a:rPr kumimoji="0" lang="en-US" sz="2000" b="0" i="1" u="sng" strike="noStrike" kern="1200" cap="none" spc="0" normalizeH="0" baseline="0" noProof="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mental health</a:t>
            </a:r>
            <a:r>
              <a:rPr kumimoji="0" lang="en-US" sz="2000" b="0" i="1" u="none" strike="noStrike" kern="1200" cap="none" spc="0" normalizeH="0" baseline="0" noProof="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 and other services they need for their overall health and well-being…by 2026.</a:t>
            </a:r>
          </a:p>
        </p:txBody>
      </p:sp>
    </p:spTree>
    <p:extLst>
      <p:ext uri="{BB962C8B-B14F-4D97-AF65-F5344CB8AC3E}">
        <p14:creationId xmlns:p14="http://schemas.microsoft.com/office/powerpoint/2010/main" val="6024825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DE288-2CCF-2216-B286-96D7ADABC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F79A34-A557-ED78-7C2A-D8C5707E4928}"/>
              </a:ext>
            </a:extLst>
          </p:cNvPr>
          <p:cNvSpPr>
            <a:spLocks noGrp="1"/>
          </p:cNvSpPr>
          <p:nvPr>
            <p:ph type="title"/>
          </p:nvPr>
        </p:nvSpPr>
        <p:spPr/>
        <p:txBody>
          <a:bodyPr/>
          <a:lstStyle/>
          <a:p>
            <a:r>
              <a:rPr lang="en-US" sz="3200"/>
              <a:t>Overview of the EPIC community research program and other research programs focused on the mental health support needs of trans people and sex workers in Latin America</a:t>
            </a:r>
            <a:br>
              <a:rPr lang="en-US" sz="3200"/>
            </a:br>
            <a:br>
              <a:rPr lang="en-US" sz="3200"/>
            </a:br>
            <a:br>
              <a:rPr lang="en-US" sz="3200"/>
            </a:br>
            <a:r>
              <a:rPr lang="es-ES" sz="3200" err="1">
                <a:solidFill>
                  <a:schemeClr val="tx1"/>
                </a:solidFill>
              </a:rPr>
              <a:t>Ines</a:t>
            </a:r>
            <a:r>
              <a:rPr lang="es-ES" sz="3200">
                <a:solidFill>
                  <a:schemeClr val="tx1"/>
                </a:solidFill>
              </a:rPr>
              <a:t> Aristegui, </a:t>
            </a:r>
            <a:r>
              <a:rPr lang="es-ES" sz="3200" b="0">
                <a:solidFill>
                  <a:schemeClr val="tx1"/>
                </a:solidFill>
              </a:rPr>
              <a:t>Fundación Huésped, Argentina</a:t>
            </a:r>
            <a:br>
              <a:rPr lang="es-ES" sz="3200">
                <a:solidFill>
                  <a:schemeClr val="tx1"/>
                </a:solidFill>
              </a:rPr>
            </a:br>
            <a:br>
              <a:rPr lang="en-US" sz="3200">
                <a:solidFill>
                  <a:schemeClr val="tx1"/>
                </a:solidFill>
              </a:rPr>
            </a:br>
            <a:br>
              <a:rPr lang="en-US" sz="3200">
                <a:solidFill>
                  <a:schemeClr val="tx1"/>
                </a:solidFill>
              </a:rPr>
            </a:br>
            <a:br>
              <a:rPr lang="en-US" sz="3200"/>
            </a:br>
            <a:br>
              <a:rPr lang="en-US" sz="3200"/>
            </a:br>
            <a:endParaRPr lang="en-CH" sz="3200"/>
          </a:p>
        </p:txBody>
      </p:sp>
      <p:pic>
        <p:nvPicPr>
          <p:cNvPr id="3074" name="Picture 2" descr="Ines Aristegui">
            <a:extLst>
              <a:ext uri="{FF2B5EF4-FFF2-40B4-BE49-F238E27FC236}">
                <a16:creationId xmlns:a16="http://schemas.microsoft.com/office/drawing/2014/main" id="{6AFB86D2-4FC6-A91E-751E-2F35810CF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053" y="4045525"/>
            <a:ext cx="2147455" cy="214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3081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100" name="Freeform 100"/>
          <p:cNvSpPr/>
          <p:nvPr/>
        </p:nvSpPr>
        <p:spPr>
          <a:xfrm>
            <a:off x="10098023" y="0"/>
            <a:ext cx="2093977" cy="6858000"/>
          </a:xfrm>
          <a:custGeom>
            <a:avLst/>
            <a:gdLst/>
            <a:ahLst/>
            <a:cxnLst/>
            <a:rect l="0" t="0" r="0" b="0"/>
            <a:pathLst>
              <a:path w="2093977" h="6858000">
                <a:moveTo>
                  <a:pt x="0" y="6858000"/>
                </a:moveTo>
                <a:lnTo>
                  <a:pt x="2093977" y="6858000"/>
                </a:lnTo>
                <a:lnTo>
                  <a:pt x="2093977" y="0"/>
                </a:lnTo>
                <a:lnTo>
                  <a:pt x="0" y="0"/>
                </a:lnTo>
                <a:lnTo>
                  <a:pt x="0" y="6858000"/>
                </a:lnTo>
                <a:close/>
              </a:path>
            </a:pathLst>
          </a:custGeom>
          <a:solidFill>
            <a:srgbClr val="5B108B">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pic>
        <p:nvPicPr>
          <p:cNvPr id="101" name="Picture 10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10098023" cy="6858000"/>
          </a:xfrm>
          <a:prstGeom prst="rect">
            <a:avLst/>
          </a:prstGeom>
          <a:noFill/>
        </p:spPr>
      </p:pic>
      <p:pic>
        <p:nvPicPr>
          <p:cNvPr id="102" name="Picture 10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rot="10800000">
            <a:off x="0" y="1"/>
            <a:ext cx="1578863" cy="944880"/>
          </a:xfrm>
          <a:prstGeom prst="rect">
            <a:avLst/>
          </a:prstGeom>
          <a:noFill/>
        </p:spPr>
      </p:pic>
      <p:pic>
        <p:nvPicPr>
          <p:cNvPr id="103" name="Picture 10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0759440" y="228601"/>
            <a:ext cx="1155191" cy="408431"/>
          </a:xfrm>
          <a:prstGeom prst="rect">
            <a:avLst/>
          </a:prstGeom>
          <a:noFill/>
        </p:spPr>
      </p:pic>
      <p:pic>
        <p:nvPicPr>
          <p:cNvPr id="104" name="Picture 10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859536" y="3995929"/>
            <a:ext cx="10283952" cy="2630423"/>
          </a:xfrm>
          <a:prstGeom prst="rect">
            <a:avLst/>
          </a:prstGeom>
          <a:noFill/>
        </p:spPr>
      </p:pic>
      <p:sp>
        <p:nvSpPr>
          <p:cNvPr id="105" name="Rectangle 105"/>
          <p:cNvSpPr/>
          <p:nvPr/>
        </p:nvSpPr>
        <p:spPr>
          <a:xfrm>
            <a:off x="2291207" y="4005184"/>
            <a:ext cx="8610007" cy="2396469"/>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94" b="1" i="0" u="none" strike="noStrike" kern="1200" cap="none" spc="0" normalizeH="0" baseline="0" noProof="0">
                <a:ln>
                  <a:noFill/>
                </a:ln>
                <a:solidFill>
                  <a:srgbClr val="FFFFFF"/>
                </a:solidFill>
                <a:effectLst/>
                <a:uLnTx/>
                <a:uFillTx/>
                <a:latin typeface="89,Bold"/>
                <a:cs typeface="89,Bold"/>
              </a:rPr>
              <a:t>Menta</a:t>
            </a:r>
            <a:r>
              <a:rPr kumimoji="0" lang="en-US" sz="3194" b="1" i="0" u="none" strike="noStrike" kern="1200" cap="none" spc="-9" normalizeH="0" baseline="0" noProof="0">
                <a:ln>
                  <a:noFill/>
                </a:ln>
                <a:solidFill>
                  <a:srgbClr val="FFFFFF"/>
                </a:solidFill>
                <a:effectLst/>
                <a:uLnTx/>
                <a:uFillTx/>
                <a:latin typeface="89,Bold"/>
                <a:cs typeface="89,Bold"/>
              </a:rPr>
              <a:t>l</a:t>
            </a:r>
            <a:r>
              <a:rPr kumimoji="0" lang="en-US" sz="3194" b="1" i="0" u="none" strike="noStrike" kern="1200" cap="none" spc="38" normalizeH="0" baseline="0" noProof="0">
                <a:ln>
                  <a:noFill/>
                </a:ln>
                <a:solidFill>
                  <a:srgbClr val="FFFFFF"/>
                </a:solidFill>
                <a:effectLst/>
                <a:uLnTx/>
                <a:uFillTx/>
                <a:latin typeface="89,Bold"/>
                <a:cs typeface="89,Bold"/>
              </a:rPr>
              <a:t> </a:t>
            </a:r>
            <a:r>
              <a:rPr kumimoji="0" lang="en-US" sz="3194" b="1" i="0" u="none" strike="noStrike" kern="1200" cap="none" spc="0" normalizeH="0" baseline="0" noProof="0">
                <a:ln>
                  <a:noFill/>
                </a:ln>
                <a:solidFill>
                  <a:srgbClr val="FFFFFF"/>
                </a:solidFill>
                <a:effectLst/>
                <a:uLnTx/>
                <a:uFillTx/>
                <a:latin typeface="89,Bold"/>
                <a:cs typeface="89,Bold"/>
              </a:rPr>
              <a:t>He</a:t>
            </a:r>
            <a:r>
              <a:rPr kumimoji="0" lang="en-US" sz="3194" b="1" i="0" u="none" strike="noStrike" kern="1200" cap="none" spc="-15" normalizeH="0" baseline="0" noProof="0">
                <a:ln>
                  <a:noFill/>
                </a:ln>
                <a:solidFill>
                  <a:srgbClr val="FFFFFF"/>
                </a:solidFill>
                <a:effectLst/>
                <a:uLnTx/>
                <a:uFillTx/>
                <a:latin typeface="89,Bold"/>
                <a:cs typeface="89,Bold"/>
              </a:rPr>
              <a:t>a</a:t>
            </a:r>
            <a:r>
              <a:rPr kumimoji="0" lang="en-US" sz="3194" b="1" i="0" u="none" strike="noStrike" kern="1200" cap="none" spc="0" normalizeH="0" baseline="0" noProof="0">
                <a:ln>
                  <a:noFill/>
                </a:ln>
                <a:solidFill>
                  <a:srgbClr val="FFFFFF"/>
                </a:solidFill>
                <a:effectLst/>
                <a:uLnTx/>
                <a:uFillTx/>
                <a:latin typeface="89,Bold"/>
                <a:cs typeface="89,Bold"/>
              </a:rPr>
              <a:t>lth</a:t>
            </a:r>
            <a:r>
              <a:rPr kumimoji="0" lang="en-US" sz="3194" b="1" i="0" u="none" strike="noStrike" kern="1200" cap="none" spc="63" normalizeH="0" baseline="0" noProof="0">
                <a:ln>
                  <a:noFill/>
                </a:ln>
                <a:solidFill>
                  <a:srgbClr val="FFFFFF"/>
                </a:solidFill>
                <a:effectLst/>
                <a:uLnTx/>
                <a:uFillTx/>
                <a:latin typeface="89,Bold"/>
                <a:cs typeface="89,Bold"/>
              </a:rPr>
              <a:t> </a:t>
            </a:r>
            <a:r>
              <a:rPr kumimoji="0" lang="en-US" sz="3194" b="1" i="0" u="none" strike="noStrike" kern="1200" cap="none" spc="0" normalizeH="0" baseline="0" noProof="0">
                <a:ln>
                  <a:noFill/>
                </a:ln>
                <a:solidFill>
                  <a:srgbClr val="FFFFFF"/>
                </a:solidFill>
                <a:effectLst/>
                <a:uLnTx/>
                <a:uFillTx/>
                <a:latin typeface="89,Bold"/>
                <a:cs typeface="89,Bold"/>
              </a:rPr>
              <a:t>Strate</a:t>
            </a:r>
            <a:r>
              <a:rPr kumimoji="0" lang="en-US" sz="3194" b="1" i="0" u="none" strike="noStrike" kern="1200" cap="none" spc="-15" normalizeH="0" baseline="0" noProof="0">
                <a:ln>
                  <a:noFill/>
                </a:ln>
                <a:solidFill>
                  <a:srgbClr val="FFFFFF"/>
                </a:solidFill>
                <a:effectLst/>
                <a:uLnTx/>
                <a:uFillTx/>
                <a:latin typeface="89,Bold"/>
                <a:cs typeface="89,Bold"/>
              </a:rPr>
              <a:t>g</a:t>
            </a:r>
            <a:r>
              <a:rPr kumimoji="0" lang="en-US" sz="3194" b="1" i="0" u="none" strike="noStrike" kern="1200" cap="none" spc="0" normalizeH="0" baseline="0" noProof="0">
                <a:ln>
                  <a:noFill/>
                </a:ln>
                <a:solidFill>
                  <a:srgbClr val="FFFFFF"/>
                </a:solidFill>
                <a:effectLst/>
                <a:uLnTx/>
                <a:uFillTx/>
                <a:latin typeface="89,Bold"/>
                <a:cs typeface="89,Bold"/>
              </a:rPr>
              <a:t>ie</a:t>
            </a:r>
            <a:r>
              <a:rPr kumimoji="0" lang="en-US" sz="3194" b="1" i="0" u="none" strike="noStrike" kern="1200" cap="none" spc="-12" normalizeH="0" baseline="0" noProof="0">
                <a:ln>
                  <a:noFill/>
                </a:ln>
                <a:solidFill>
                  <a:srgbClr val="FFFFFF"/>
                </a:solidFill>
                <a:effectLst/>
                <a:uLnTx/>
                <a:uFillTx/>
                <a:latin typeface="89,Bold"/>
                <a:cs typeface="89,Bold"/>
              </a:rPr>
              <a:t>s</a:t>
            </a:r>
            <a:r>
              <a:rPr kumimoji="0" lang="en-US" sz="3194" b="1" i="0" u="none" strike="noStrike" kern="1200" cap="none" spc="63" normalizeH="0" baseline="0" noProof="0">
                <a:ln>
                  <a:noFill/>
                </a:ln>
                <a:solidFill>
                  <a:srgbClr val="FFFFFF"/>
                </a:solidFill>
                <a:effectLst/>
                <a:uLnTx/>
                <a:uFillTx/>
                <a:latin typeface="89,Bold"/>
                <a:cs typeface="89,Bold"/>
              </a:rPr>
              <a:t> </a:t>
            </a:r>
            <a:r>
              <a:rPr kumimoji="0" lang="en-US" sz="3194" b="1" i="0" u="none" strike="noStrike" kern="1200" cap="none" spc="0" normalizeH="0" baseline="0" noProof="0">
                <a:ln>
                  <a:noFill/>
                </a:ln>
                <a:solidFill>
                  <a:srgbClr val="FFFFFF"/>
                </a:solidFill>
                <a:effectLst/>
                <a:uLnTx/>
                <a:uFillTx/>
                <a:latin typeface="89,Bold"/>
                <a:cs typeface="89,Bold"/>
              </a:rPr>
              <a:t>for </a:t>
            </a:r>
            <a:r>
              <a:rPr kumimoji="0" lang="en-US" sz="3194" b="1" i="0" u="none" strike="noStrike" kern="1200" cap="none" spc="6" normalizeH="0" baseline="0" noProof="0">
                <a:ln>
                  <a:noFill/>
                </a:ln>
                <a:solidFill>
                  <a:srgbClr val="FFFFFF"/>
                </a:solidFill>
                <a:effectLst/>
                <a:uLnTx/>
                <a:uFillTx/>
                <a:latin typeface="89,Bold"/>
                <a:cs typeface="89,Bold"/>
              </a:rPr>
              <a:t>T</a:t>
            </a:r>
            <a:r>
              <a:rPr kumimoji="0" lang="en-US" sz="3194" b="1" i="0" u="none" strike="noStrike" kern="1200" cap="none" spc="0" normalizeH="0" baseline="0" noProof="0">
                <a:ln>
                  <a:noFill/>
                </a:ln>
                <a:solidFill>
                  <a:srgbClr val="FFFFFF"/>
                </a:solidFill>
                <a:effectLst/>
                <a:uLnTx/>
                <a:uFillTx/>
                <a:latin typeface="89,Bold"/>
                <a:cs typeface="89,Bold"/>
              </a:rPr>
              <a:t>rans</a:t>
            </a:r>
            <a:r>
              <a:rPr kumimoji="0" lang="en-US" sz="3194" b="1" i="0" u="none" strike="noStrike" kern="1200" cap="none" spc="31" normalizeH="0" baseline="0" noProof="0">
                <a:ln>
                  <a:noFill/>
                </a:ln>
                <a:solidFill>
                  <a:srgbClr val="FFFFFF"/>
                </a:solidFill>
                <a:effectLst/>
                <a:uLnTx/>
                <a:uFillTx/>
                <a:latin typeface="89,Bold"/>
                <a:cs typeface="89,Bold"/>
              </a:rPr>
              <a:t> </a:t>
            </a:r>
            <a:r>
              <a:rPr kumimoji="0" lang="en-US" sz="3194" b="1" i="0" u="none" strike="noStrike" kern="1200" cap="none" spc="0" normalizeH="0" baseline="0" noProof="0">
                <a:ln>
                  <a:noFill/>
                </a:ln>
                <a:solidFill>
                  <a:srgbClr val="FFFFFF"/>
                </a:solidFill>
                <a:effectLst/>
                <a:uLnTx/>
                <a:uFillTx/>
                <a:latin typeface="89,Bold"/>
                <a:cs typeface="89,Bold"/>
              </a:rPr>
              <a:t>Peop</a:t>
            </a:r>
            <a:r>
              <a:rPr kumimoji="0" lang="en-US" sz="3194" b="1" i="0" u="none" strike="noStrike" kern="1200" cap="none" spc="-12" normalizeH="0" baseline="0" noProof="0">
                <a:ln>
                  <a:noFill/>
                </a:ln>
                <a:solidFill>
                  <a:srgbClr val="FFFFFF"/>
                </a:solidFill>
                <a:effectLst/>
                <a:uLnTx/>
                <a:uFillTx/>
                <a:latin typeface="89,Bold"/>
                <a:cs typeface="89,Bold"/>
              </a:rPr>
              <a:t>l</a:t>
            </a:r>
            <a:r>
              <a:rPr kumimoji="0" lang="en-US" sz="3194" b="1" i="0" u="none" strike="noStrike" kern="1200" cap="none" spc="0" normalizeH="0" baseline="0" noProof="0">
                <a:ln>
                  <a:noFill/>
                </a:ln>
                <a:solidFill>
                  <a:srgbClr val="FFFFFF"/>
                </a:solidFill>
                <a:effectLst/>
                <a:uLnTx/>
                <a:uFillTx/>
                <a:latin typeface="89,Bold"/>
                <a:cs typeface="89,Bold"/>
              </a:rPr>
              <a:t>e </a:t>
            </a:r>
          </a:p>
          <a:p>
            <a:pPr marL="4996814" marR="0" lvl="0" indent="0" algn="l" defTabSz="914400" rtl="0" eaLnBrk="1" fontAlgn="auto" latinLnBrk="0" hangingPunct="1">
              <a:lnSpc>
                <a:spcPts val="3842"/>
              </a:lnSpc>
              <a:spcBef>
                <a:spcPts val="0"/>
              </a:spcBef>
              <a:spcAft>
                <a:spcPts val="0"/>
              </a:spcAft>
              <a:buClrTx/>
              <a:buSzTx/>
              <a:buFontTx/>
              <a:buNone/>
              <a:tabLst/>
              <a:defRPr/>
            </a:pPr>
            <a:r>
              <a:rPr kumimoji="0" lang="en-US" sz="3192" b="1" i="0" u="none" strike="noStrike" kern="1200" cap="none" spc="0" normalizeH="0" baseline="0" noProof="0">
                <a:ln>
                  <a:noFill/>
                </a:ln>
                <a:solidFill>
                  <a:srgbClr val="FFFFFF"/>
                </a:solidFill>
                <a:effectLst/>
                <a:uLnTx/>
                <a:uFillTx/>
                <a:latin typeface="89,Bold"/>
                <a:cs typeface="89,Bold"/>
              </a:rPr>
              <a:t>and</a:t>
            </a:r>
            <a:r>
              <a:rPr kumimoji="0" lang="en-US" sz="3192" b="1" i="0" u="none" strike="noStrike" kern="1200" cap="none" spc="16" normalizeH="0" baseline="0" noProof="0">
                <a:ln>
                  <a:noFill/>
                </a:ln>
                <a:solidFill>
                  <a:srgbClr val="FFFFFF"/>
                </a:solidFill>
                <a:effectLst/>
                <a:uLnTx/>
                <a:uFillTx/>
                <a:latin typeface="89,Bold"/>
                <a:cs typeface="89,Bold"/>
              </a:rPr>
              <a:t> </a:t>
            </a:r>
            <a:r>
              <a:rPr kumimoji="0" lang="en-US" sz="3192" b="1" i="0" u="none" strike="noStrike" kern="1200" cap="none" spc="0" normalizeH="0" baseline="0" noProof="0">
                <a:ln>
                  <a:noFill/>
                </a:ln>
                <a:solidFill>
                  <a:srgbClr val="FFFFFF"/>
                </a:solidFill>
                <a:effectLst/>
                <a:uLnTx/>
                <a:uFillTx/>
                <a:latin typeface="89,Bold"/>
                <a:cs typeface="89,Bold"/>
              </a:rPr>
              <a:t>Sex</a:t>
            </a:r>
            <a:r>
              <a:rPr kumimoji="0" lang="en-US" sz="3192" b="1" i="0" u="none" strike="noStrike" kern="1200" cap="none" spc="23" normalizeH="0" baseline="0" noProof="0">
                <a:ln>
                  <a:noFill/>
                </a:ln>
                <a:solidFill>
                  <a:srgbClr val="FFFFFF"/>
                </a:solidFill>
                <a:effectLst/>
                <a:uLnTx/>
                <a:uFillTx/>
                <a:latin typeface="89,Bold"/>
                <a:cs typeface="89,Bold"/>
              </a:rPr>
              <a:t> </a:t>
            </a:r>
            <a:r>
              <a:rPr kumimoji="0" lang="en-US" sz="3192" b="1" i="0" u="none" strike="noStrike" kern="1200" cap="none" spc="0" normalizeH="0" baseline="0" noProof="0">
                <a:ln>
                  <a:noFill/>
                </a:ln>
                <a:solidFill>
                  <a:srgbClr val="FFFFFF"/>
                </a:solidFill>
                <a:effectLst/>
                <a:uLnTx/>
                <a:uFillTx/>
                <a:latin typeface="89,Bold"/>
                <a:cs typeface="89,Bold"/>
              </a:rPr>
              <a:t>Wo</a:t>
            </a:r>
            <a:r>
              <a:rPr kumimoji="0" lang="en-US" sz="3192" b="1" i="0" u="none" strike="noStrike" kern="1200" cap="none" spc="6" normalizeH="0" baseline="0" noProof="0">
                <a:ln>
                  <a:noFill/>
                </a:ln>
                <a:solidFill>
                  <a:srgbClr val="FFFFFF"/>
                </a:solidFill>
                <a:effectLst/>
                <a:uLnTx/>
                <a:uFillTx/>
                <a:latin typeface="89,Bold"/>
                <a:cs typeface="89,Bold"/>
              </a:rPr>
              <a:t>r</a:t>
            </a:r>
            <a:r>
              <a:rPr kumimoji="0" lang="en-US" sz="3192" b="1" i="0" u="none" strike="noStrike" kern="1200" cap="none" spc="0" normalizeH="0" baseline="0" noProof="0">
                <a:ln>
                  <a:noFill/>
                </a:ln>
                <a:solidFill>
                  <a:srgbClr val="FFFFFF"/>
                </a:solidFill>
                <a:effectLst/>
                <a:uLnTx/>
                <a:uFillTx/>
                <a:latin typeface="89,Bold"/>
                <a:cs typeface="89,Bold"/>
              </a:rPr>
              <a:t>kers:</a:t>
            </a:r>
          </a:p>
          <a:p>
            <a:pPr marL="2009266" marR="0" lvl="0" indent="0" algn="l" defTabSz="914400" rtl="0" eaLnBrk="1" fontAlgn="auto" latinLnBrk="0" hangingPunct="1">
              <a:lnSpc>
                <a:spcPts val="3322"/>
              </a:lnSpc>
              <a:spcBef>
                <a:spcPts val="0"/>
              </a:spcBef>
              <a:spcAft>
                <a:spcPts val="0"/>
              </a:spcAft>
              <a:buClrTx/>
              <a:buSzTx/>
              <a:buFontTx/>
              <a:buNone/>
              <a:tabLst/>
              <a:defRPr/>
            </a:pPr>
            <a:r>
              <a:rPr kumimoji="0" lang="en-US" sz="2810" b="1" i="1" u="none" strike="noStrike" kern="1200" cap="none" spc="8" normalizeH="0" baseline="0" noProof="0">
                <a:ln>
                  <a:noFill/>
                </a:ln>
                <a:solidFill>
                  <a:srgbClr val="FFFFFF"/>
                </a:solidFill>
                <a:effectLst/>
                <a:uLnTx/>
                <a:uFillTx/>
                <a:latin typeface="91,BoldItalic"/>
                <a:cs typeface="91,BoldItalic"/>
              </a:rPr>
              <a:t>I</a:t>
            </a:r>
            <a:r>
              <a:rPr kumimoji="0" lang="en-US" sz="2810" b="1" i="1" u="none" strike="noStrike" kern="1200" cap="none" spc="0" normalizeH="0" baseline="0" noProof="0">
                <a:ln>
                  <a:noFill/>
                </a:ln>
                <a:solidFill>
                  <a:srgbClr val="FFFFFF"/>
                </a:solidFill>
                <a:effectLst/>
                <a:uLnTx/>
                <a:uFillTx/>
                <a:latin typeface="91,BoldItalic"/>
                <a:cs typeface="91,BoldItalic"/>
              </a:rPr>
              <a:t>nsights</a:t>
            </a:r>
            <a:r>
              <a:rPr kumimoji="0" lang="en-US" sz="2810" b="1" i="1" u="none" strike="noStrike" kern="1200" cap="none" spc="-47" normalizeH="0" baseline="0" noProof="0">
                <a:ln>
                  <a:noFill/>
                </a:ln>
                <a:solidFill>
                  <a:srgbClr val="FFFFFF"/>
                </a:solidFill>
                <a:effectLst/>
                <a:uLnTx/>
                <a:uFillTx/>
                <a:latin typeface="91,BoldItalic"/>
                <a:cs typeface="91,BoldItalic"/>
              </a:rPr>
              <a:t> </a:t>
            </a:r>
            <a:r>
              <a:rPr kumimoji="0" lang="en-US" sz="2810" b="1" i="1" u="none" strike="noStrike" kern="1200" cap="none" spc="0" normalizeH="0" baseline="0" noProof="0">
                <a:ln>
                  <a:noFill/>
                </a:ln>
                <a:solidFill>
                  <a:srgbClr val="FFFFFF"/>
                </a:solidFill>
                <a:effectLst/>
                <a:uLnTx/>
                <a:uFillTx/>
                <a:latin typeface="91,BoldItalic"/>
                <a:cs typeface="91,BoldItalic"/>
              </a:rPr>
              <a:t>from</a:t>
            </a:r>
            <a:r>
              <a:rPr kumimoji="0" lang="en-US" sz="2810" b="1" i="1" u="none" strike="noStrike" kern="1200" cap="none" spc="-20" normalizeH="0" baseline="0" noProof="0">
                <a:ln>
                  <a:noFill/>
                </a:ln>
                <a:solidFill>
                  <a:srgbClr val="FFFFFF"/>
                </a:solidFill>
                <a:effectLst/>
                <a:uLnTx/>
                <a:uFillTx/>
                <a:latin typeface="91,BoldItalic"/>
                <a:cs typeface="91,BoldItalic"/>
              </a:rPr>
              <a:t> </a:t>
            </a:r>
            <a:r>
              <a:rPr kumimoji="0" lang="en-US" sz="2810" b="1" i="1" u="none" strike="noStrike" kern="1200" cap="none" spc="0" normalizeH="0" baseline="0" noProof="0">
                <a:ln>
                  <a:noFill/>
                </a:ln>
                <a:solidFill>
                  <a:srgbClr val="FFFFFF"/>
                </a:solidFill>
                <a:effectLst/>
                <a:uLnTx/>
                <a:uFillTx/>
                <a:latin typeface="91,BoldItalic"/>
                <a:cs typeface="91,BoldItalic"/>
              </a:rPr>
              <a:t>R</a:t>
            </a:r>
            <a:r>
              <a:rPr kumimoji="0" lang="en-US" sz="2810" b="1" i="1" u="none" strike="noStrike" kern="1200" cap="none" spc="-11" normalizeH="0" baseline="0" noProof="0">
                <a:ln>
                  <a:noFill/>
                </a:ln>
                <a:solidFill>
                  <a:srgbClr val="FFFFFF"/>
                </a:solidFill>
                <a:effectLst/>
                <a:uLnTx/>
                <a:uFillTx/>
                <a:latin typeface="91,BoldItalic"/>
                <a:cs typeface="91,BoldItalic"/>
              </a:rPr>
              <a:t>e</a:t>
            </a:r>
            <a:r>
              <a:rPr kumimoji="0" lang="en-US" sz="2810" b="1" i="1" u="none" strike="noStrike" kern="1200" cap="none" spc="0" normalizeH="0" baseline="0" noProof="0">
                <a:ln>
                  <a:noFill/>
                </a:ln>
                <a:solidFill>
                  <a:srgbClr val="FFFFFF"/>
                </a:solidFill>
                <a:effectLst/>
                <a:uLnTx/>
                <a:uFillTx/>
                <a:latin typeface="91,BoldItalic"/>
                <a:cs typeface="91,BoldItalic"/>
              </a:rPr>
              <a:t>s</a:t>
            </a:r>
            <a:r>
              <a:rPr kumimoji="0" lang="en-US" sz="2810" b="1" i="1" u="none" strike="noStrike" kern="1200" cap="none" spc="-11" normalizeH="0" baseline="0" noProof="0">
                <a:ln>
                  <a:noFill/>
                </a:ln>
                <a:solidFill>
                  <a:srgbClr val="FFFFFF"/>
                </a:solidFill>
                <a:effectLst/>
                <a:uLnTx/>
                <a:uFillTx/>
                <a:latin typeface="91,BoldItalic"/>
                <a:cs typeface="91,BoldItalic"/>
              </a:rPr>
              <a:t>ea</a:t>
            </a:r>
            <a:r>
              <a:rPr kumimoji="0" lang="en-US" sz="2810" b="1" i="1" u="none" strike="noStrike" kern="1200" cap="none" spc="0" normalizeH="0" baseline="0" noProof="0">
                <a:ln>
                  <a:noFill/>
                </a:ln>
                <a:solidFill>
                  <a:srgbClr val="FFFFFF"/>
                </a:solidFill>
                <a:effectLst/>
                <a:uLnTx/>
                <a:uFillTx/>
                <a:latin typeface="91,BoldItalic"/>
                <a:cs typeface="91,BoldItalic"/>
              </a:rPr>
              <a:t>rch </a:t>
            </a:r>
            <a:r>
              <a:rPr kumimoji="0" lang="en-US" sz="2810" b="1" i="1" u="none" strike="noStrike" kern="1200" cap="none" spc="8" normalizeH="0" baseline="0" noProof="0">
                <a:ln>
                  <a:noFill/>
                </a:ln>
                <a:solidFill>
                  <a:srgbClr val="FFFFFF"/>
                </a:solidFill>
                <a:effectLst/>
                <a:uLnTx/>
                <a:uFillTx/>
                <a:latin typeface="91,BoldItalic"/>
                <a:cs typeface="91,BoldItalic"/>
              </a:rPr>
              <a:t>i</a:t>
            </a:r>
            <a:r>
              <a:rPr kumimoji="0" lang="en-US" sz="2810" b="1" i="1" u="none" strike="noStrike" kern="1200" cap="none" spc="0" normalizeH="0" baseline="0" noProof="0">
                <a:ln>
                  <a:noFill/>
                </a:ln>
                <a:solidFill>
                  <a:srgbClr val="FFFFFF"/>
                </a:solidFill>
                <a:effectLst/>
                <a:uLnTx/>
                <a:uFillTx/>
                <a:latin typeface="91,BoldItalic"/>
                <a:cs typeface="91,BoldItalic"/>
              </a:rPr>
              <a:t>n</a:t>
            </a:r>
            <a:r>
              <a:rPr kumimoji="0" lang="en-US" sz="2810" b="1" i="1" u="none" strike="noStrike" kern="1200" cap="none" spc="-22" normalizeH="0" baseline="0" noProof="0">
                <a:ln>
                  <a:noFill/>
                </a:ln>
                <a:solidFill>
                  <a:srgbClr val="FFFFFF"/>
                </a:solidFill>
                <a:effectLst/>
                <a:uLnTx/>
                <a:uFillTx/>
                <a:latin typeface="91,BoldItalic"/>
                <a:cs typeface="91,BoldItalic"/>
              </a:rPr>
              <a:t> </a:t>
            </a:r>
            <a:r>
              <a:rPr kumimoji="0" lang="en-US" sz="2810" b="1" i="1" u="none" strike="noStrike" kern="1200" cap="none" spc="0" normalizeH="0" baseline="0" noProof="0">
                <a:ln>
                  <a:noFill/>
                </a:ln>
                <a:solidFill>
                  <a:srgbClr val="FFFFFF"/>
                </a:solidFill>
                <a:effectLst/>
                <a:uLnTx/>
                <a:uFillTx/>
                <a:latin typeface="91,BoldItalic"/>
                <a:cs typeface="91,BoldItalic"/>
              </a:rPr>
              <a:t>A</a:t>
            </a:r>
            <a:r>
              <a:rPr kumimoji="0" lang="en-US" sz="2810" b="1" i="1" u="none" strike="noStrike" kern="1200" cap="none" spc="-11" normalizeH="0" baseline="0" noProof="0">
                <a:ln>
                  <a:noFill/>
                </a:ln>
                <a:solidFill>
                  <a:srgbClr val="FFFFFF"/>
                </a:solidFill>
                <a:effectLst/>
                <a:uLnTx/>
                <a:uFillTx/>
                <a:latin typeface="91,BoldItalic"/>
                <a:cs typeface="91,BoldItalic"/>
              </a:rPr>
              <a:t>rg</a:t>
            </a:r>
            <a:r>
              <a:rPr kumimoji="0" lang="en-US" sz="2810" b="1" i="1" u="none" strike="noStrike" kern="1200" cap="none" spc="0" normalizeH="0" baseline="0" noProof="0">
                <a:ln>
                  <a:noFill/>
                </a:ln>
                <a:solidFill>
                  <a:srgbClr val="FFFFFF"/>
                </a:solidFill>
                <a:effectLst/>
                <a:uLnTx/>
                <a:uFillTx/>
                <a:latin typeface="91,BoldItalic"/>
                <a:cs typeface="91,BoldItalic"/>
              </a:rPr>
              <a:t>en</a:t>
            </a:r>
            <a:r>
              <a:rPr kumimoji="0" lang="en-US" sz="2810" b="1" i="1" u="none" strike="noStrike" kern="1200" cap="none" spc="5" normalizeH="0" baseline="0" noProof="0">
                <a:ln>
                  <a:noFill/>
                </a:ln>
                <a:solidFill>
                  <a:srgbClr val="FFFFFF"/>
                </a:solidFill>
                <a:effectLst/>
                <a:uLnTx/>
                <a:uFillTx/>
                <a:latin typeface="91,BoldItalic"/>
                <a:cs typeface="91,BoldItalic"/>
              </a:rPr>
              <a:t>t</a:t>
            </a:r>
            <a:r>
              <a:rPr kumimoji="0" lang="en-US" sz="2810" b="1" i="1" u="none" strike="noStrike" kern="1200" cap="none" spc="8" normalizeH="0" baseline="0" noProof="0">
                <a:ln>
                  <a:noFill/>
                </a:ln>
                <a:solidFill>
                  <a:srgbClr val="FFFFFF"/>
                </a:solidFill>
                <a:effectLst/>
                <a:uLnTx/>
                <a:uFillTx/>
                <a:latin typeface="91,BoldItalic"/>
                <a:cs typeface="91,BoldItalic"/>
              </a:rPr>
              <a:t>i</a:t>
            </a:r>
            <a:r>
              <a:rPr kumimoji="0" lang="en-US" sz="2810" b="1" i="1" u="none" strike="noStrike" kern="1200" cap="none" spc="0" normalizeH="0" baseline="0" noProof="0">
                <a:ln>
                  <a:noFill/>
                </a:ln>
                <a:solidFill>
                  <a:srgbClr val="FFFFFF"/>
                </a:solidFill>
                <a:effectLst/>
                <a:uLnTx/>
                <a:uFillTx/>
                <a:latin typeface="91,BoldItalic"/>
                <a:cs typeface="91,BoldItalic"/>
              </a:rPr>
              <a:t>na</a:t>
            </a:r>
          </a:p>
          <a:p>
            <a:pPr marL="798829" marR="0" lvl="0" indent="0" algn="l" defTabSz="914400" rtl="0" eaLnBrk="1" fontAlgn="auto" latinLnBrk="0" hangingPunct="1">
              <a:lnSpc>
                <a:spcPts val="2355"/>
              </a:lnSpc>
              <a:spcBef>
                <a:spcPts val="0"/>
              </a:spcBef>
              <a:spcAft>
                <a:spcPts val="0"/>
              </a:spcAft>
              <a:buClrTx/>
              <a:buSzTx/>
              <a:buFontTx/>
              <a:buNone/>
              <a:tabLst/>
              <a:defRPr/>
            </a:pPr>
            <a:r>
              <a:rPr kumimoji="0" lang="en-US" sz="1992" b="0" i="0" u="none" strike="noStrike" kern="1200" cap="none" spc="5" normalizeH="0" baseline="0" noProof="0">
                <a:ln>
                  <a:noFill/>
                </a:ln>
                <a:solidFill>
                  <a:srgbClr val="FFFFFF"/>
                </a:solidFill>
                <a:effectLst/>
                <a:uLnTx/>
                <a:uFillTx/>
                <a:latin typeface="88"/>
                <a:cs typeface="88"/>
              </a:rPr>
              <a:t>D</a:t>
            </a:r>
            <a:r>
              <a:rPr kumimoji="0" lang="en-US" sz="1992" b="0" i="0" u="none" strike="noStrike" kern="1200" cap="none" spc="0" normalizeH="0" baseline="0" noProof="0">
                <a:ln>
                  <a:noFill/>
                </a:ln>
                <a:solidFill>
                  <a:srgbClr val="FFFFFF"/>
                </a:solidFill>
                <a:effectLst/>
                <a:uLnTx/>
                <a:uFillTx/>
                <a:latin typeface="88"/>
                <a:cs typeface="88"/>
              </a:rPr>
              <a:t>ra</a:t>
            </a:r>
            <a:r>
              <a:rPr kumimoji="0" lang="en-US" sz="1992" b="0" i="0" u="none" strike="noStrike" kern="1200" cap="none" spc="-10" normalizeH="0" baseline="0" noProof="0">
                <a:ln>
                  <a:noFill/>
                </a:ln>
                <a:solidFill>
                  <a:srgbClr val="FFFFFF"/>
                </a:solidFill>
                <a:effectLst/>
                <a:uLnTx/>
                <a:uFillTx/>
                <a:latin typeface="88"/>
                <a:cs typeface="88"/>
              </a:rPr>
              <a:t>.</a:t>
            </a:r>
            <a:r>
              <a:rPr kumimoji="0" lang="en-US" sz="1992" b="0" i="0" u="none" strike="noStrike" kern="1200" cap="none" spc="20" normalizeH="0" baseline="0" noProof="0">
                <a:ln>
                  <a:noFill/>
                </a:ln>
                <a:solidFill>
                  <a:srgbClr val="FFFFFF"/>
                </a:solidFill>
                <a:effectLst/>
                <a:uLnTx/>
                <a:uFillTx/>
                <a:latin typeface="88"/>
                <a:cs typeface="88"/>
              </a:rPr>
              <a:t> </a:t>
            </a:r>
            <a:r>
              <a:rPr kumimoji="0" lang="en-US" sz="1992" b="0" i="0" u="none" strike="noStrike" kern="1200" cap="none" spc="-9" normalizeH="0" baseline="0" noProof="0">
                <a:ln>
                  <a:noFill/>
                </a:ln>
                <a:solidFill>
                  <a:srgbClr val="FFFFFF"/>
                </a:solidFill>
                <a:effectLst/>
                <a:uLnTx/>
                <a:uFillTx/>
                <a:latin typeface="88"/>
                <a:cs typeface="88"/>
              </a:rPr>
              <a:t>I</a:t>
            </a:r>
            <a:r>
              <a:rPr kumimoji="0" lang="en-US" sz="1992" b="0" i="0" u="none" strike="noStrike" kern="1200" cap="none" spc="0" normalizeH="0" baseline="0" noProof="0">
                <a:ln>
                  <a:noFill/>
                </a:ln>
                <a:solidFill>
                  <a:srgbClr val="FFFFFF"/>
                </a:solidFill>
                <a:effectLst/>
                <a:uLnTx/>
                <a:uFillTx/>
                <a:latin typeface="88"/>
                <a:cs typeface="88"/>
              </a:rPr>
              <a:t>n</a:t>
            </a:r>
            <a:r>
              <a:rPr kumimoji="0" lang="en-US" sz="1992" b="0" i="0" u="none" strike="noStrike" kern="1200" cap="none" spc="-13" normalizeH="0" baseline="0" noProof="0">
                <a:ln>
                  <a:noFill/>
                </a:ln>
                <a:solidFill>
                  <a:srgbClr val="FFFFFF"/>
                </a:solidFill>
                <a:effectLst/>
                <a:uLnTx/>
                <a:uFillTx/>
                <a:latin typeface="88"/>
                <a:cs typeface="88"/>
              </a:rPr>
              <a:t>e</a:t>
            </a:r>
            <a:r>
              <a:rPr kumimoji="0" lang="en-US" sz="1992" b="0" i="0" u="none" strike="noStrike" kern="1200" cap="none" spc="0" normalizeH="0" baseline="0" noProof="0">
                <a:ln>
                  <a:noFill/>
                </a:ln>
                <a:solidFill>
                  <a:srgbClr val="FFFFFF"/>
                </a:solidFill>
                <a:effectLst/>
                <a:uLnTx/>
                <a:uFillTx/>
                <a:latin typeface="88"/>
                <a:cs typeface="88"/>
              </a:rPr>
              <a:t>s</a:t>
            </a:r>
            <a:r>
              <a:rPr kumimoji="0" lang="en-US" sz="1992" b="0" i="0" u="none" strike="noStrike" kern="1200" cap="none" spc="41" normalizeH="0" baseline="0" noProof="0">
                <a:ln>
                  <a:noFill/>
                </a:ln>
                <a:solidFill>
                  <a:srgbClr val="FFFFFF"/>
                </a:solidFill>
                <a:effectLst/>
                <a:uLnTx/>
                <a:uFillTx/>
                <a:latin typeface="88"/>
                <a:cs typeface="88"/>
              </a:rPr>
              <a:t> </a:t>
            </a:r>
            <a:r>
              <a:rPr kumimoji="0" lang="en-US" sz="1992" b="0" i="0" u="none" strike="noStrike" kern="1200" cap="none" spc="0" normalizeH="0" baseline="0" noProof="0">
                <a:ln>
                  <a:noFill/>
                </a:ln>
                <a:solidFill>
                  <a:srgbClr val="FFFFFF"/>
                </a:solidFill>
                <a:effectLst/>
                <a:uLnTx/>
                <a:uFillTx/>
                <a:latin typeface="88"/>
                <a:cs typeface="88"/>
              </a:rPr>
              <a:t>Ar</a:t>
            </a:r>
            <a:r>
              <a:rPr kumimoji="0" lang="en-US" sz="1992" b="0" i="0" u="none" strike="noStrike" kern="1200" cap="none" spc="-7" normalizeH="0" baseline="0" noProof="0">
                <a:ln>
                  <a:noFill/>
                </a:ln>
                <a:solidFill>
                  <a:srgbClr val="FFFFFF"/>
                </a:solidFill>
                <a:effectLst/>
                <a:uLnTx/>
                <a:uFillTx/>
                <a:latin typeface="88"/>
                <a:cs typeface="88"/>
              </a:rPr>
              <a:t>is</a:t>
            </a:r>
            <a:r>
              <a:rPr kumimoji="0" lang="en-US" sz="1992" b="0" i="0" u="none" strike="noStrike" kern="1200" cap="none" spc="0" normalizeH="0" baseline="0" noProof="0">
                <a:ln>
                  <a:noFill/>
                </a:ln>
                <a:solidFill>
                  <a:srgbClr val="FFFFFF"/>
                </a:solidFill>
                <a:effectLst/>
                <a:uLnTx/>
                <a:uFillTx/>
                <a:latin typeface="88"/>
                <a:cs typeface="88"/>
              </a:rPr>
              <a:t>t</a:t>
            </a:r>
            <a:r>
              <a:rPr kumimoji="0" lang="en-US" sz="1992" b="0" i="0" u="none" strike="noStrike" kern="1200" cap="none" spc="-15" normalizeH="0" baseline="0" noProof="0">
                <a:ln>
                  <a:noFill/>
                </a:ln>
                <a:solidFill>
                  <a:srgbClr val="FFFFFF"/>
                </a:solidFill>
                <a:effectLst/>
                <a:uLnTx/>
                <a:uFillTx/>
                <a:latin typeface="88"/>
                <a:cs typeface="88"/>
              </a:rPr>
              <a:t>e</a:t>
            </a:r>
            <a:r>
              <a:rPr kumimoji="0" lang="en-US" sz="1992" b="0" i="0" u="none" strike="noStrike" kern="1200" cap="none" spc="0" normalizeH="0" baseline="0" noProof="0">
                <a:ln>
                  <a:noFill/>
                </a:ln>
                <a:solidFill>
                  <a:srgbClr val="FFFFFF"/>
                </a:solidFill>
                <a:effectLst/>
                <a:uLnTx/>
                <a:uFillTx/>
                <a:latin typeface="88"/>
                <a:cs typeface="88"/>
              </a:rPr>
              <a:t>gu</a:t>
            </a:r>
            <a:r>
              <a:rPr kumimoji="0" lang="en-US" sz="1992" b="0" i="0" u="none" strike="noStrike" kern="1200" cap="none" spc="-15" normalizeH="0" baseline="0" noProof="0">
                <a:ln>
                  <a:noFill/>
                </a:ln>
                <a:solidFill>
                  <a:srgbClr val="FFFFFF"/>
                </a:solidFill>
                <a:effectLst/>
                <a:uLnTx/>
                <a:uFillTx/>
                <a:latin typeface="88"/>
                <a:cs typeface="88"/>
              </a:rPr>
              <a:t>i</a:t>
            </a:r>
            <a:r>
              <a:rPr kumimoji="0" lang="en-US" sz="1992" b="0" i="0" u="none" strike="noStrike" kern="1200" cap="none" spc="-9" normalizeH="0" baseline="0" noProof="0">
                <a:ln>
                  <a:noFill/>
                </a:ln>
                <a:solidFill>
                  <a:srgbClr val="FFFFFF"/>
                </a:solidFill>
                <a:effectLst/>
                <a:uLnTx/>
                <a:uFillTx/>
                <a:latin typeface="88"/>
                <a:cs typeface="88"/>
              </a:rPr>
              <a:t>,</a:t>
            </a:r>
            <a:r>
              <a:rPr kumimoji="0" lang="en-US" sz="1992" b="0" i="0" u="none" strike="noStrike" kern="1200" cap="none" spc="94" normalizeH="0" baseline="0" noProof="0">
                <a:ln>
                  <a:noFill/>
                </a:ln>
                <a:solidFill>
                  <a:srgbClr val="FFFFFF"/>
                </a:solidFill>
                <a:effectLst/>
                <a:uLnTx/>
                <a:uFillTx/>
                <a:latin typeface="88"/>
                <a:cs typeface="88"/>
              </a:rPr>
              <a:t> </a:t>
            </a:r>
            <a:r>
              <a:rPr kumimoji="0" lang="en-US" sz="1992" b="0" i="0" u="none" strike="noStrike" kern="1200" cap="none" spc="-11" normalizeH="0" baseline="0" noProof="0">
                <a:ln>
                  <a:noFill/>
                </a:ln>
                <a:solidFill>
                  <a:srgbClr val="FFFFFF"/>
                </a:solidFill>
                <a:effectLst/>
                <a:uLnTx/>
                <a:uFillTx/>
                <a:latin typeface="88"/>
                <a:cs typeface="88"/>
              </a:rPr>
              <a:t>Re</a:t>
            </a:r>
            <a:r>
              <a:rPr kumimoji="0" lang="en-US" sz="1992" b="0" i="0" u="none" strike="noStrike" kern="1200" cap="none" spc="-7" normalizeH="0" baseline="0" noProof="0">
                <a:ln>
                  <a:noFill/>
                </a:ln>
                <a:solidFill>
                  <a:srgbClr val="FFFFFF"/>
                </a:solidFill>
                <a:effectLst/>
                <a:uLnTx/>
                <a:uFillTx/>
                <a:latin typeface="88"/>
                <a:cs typeface="88"/>
              </a:rPr>
              <a:t>s</a:t>
            </a:r>
            <a:r>
              <a:rPr kumimoji="0" lang="en-US" sz="1992" b="0" i="0" u="none" strike="noStrike" kern="1200" cap="none" spc="-11" normalizeH="0" baseline="0" noProof="0">
                <a:ln>
                  <a:noFill/>
                </a:ln>
                <a:solidFill>
                  <a:srgbClr val="FFFFFF"/>
                </a:solidFill>
                <a:effectLst/>
                <a:uLnTx/>
                <a:uFillTx/>
                <a:latin typeface="88"/>
                <a:cs typeface="88"/>
              </a:rPr>
              <a:t>e</a:t>
            </a:r>
            <a:r>
              <a:rPr kumimoji="0" lang="en-US" sz="1992" b="0" i="0" u="none" strike="noStrike" kern="1200" cap="none" spc="0" normalizeH="0" baseline="0" noProof="0">
                <a:ln>
                  <a:noFill/>
                </a:ln>
                <a:solidFill>
                  <a:srgbClr val="FFFFFF"/>
                </a:solidFill>
                <a:effectLst/>
                <a:uLnTx/>
                <a:uFillTx/>
                <a:latin typeface="88"/>
                <a:cs typeface="88"/>
              </a:rPr>
              <a:t>ar</a:t>
            </a:r>
            <a:r>
              <a:rPr kumimoji="0" lang="en-US" sz="1992" b="0" i="0" u="none" strike="noStrike" kern="1200" cap="none" spc="-9" normalizeH="0" baseline="0" noProof="0">
                <a:ln>
                  <a:noFill/>
                </a:ln>
                <a:solidFill>
                  <a:srgbClr val="FFFFFF"/>
                </a:solidFill>
                <a:effectLst/>
                <a:uLnTx/>
                <a:uFillTx/>
                <a:latin typeface="88"/>
                <a:cs typeface="88"/>
              </a:rPr>
              <a:t>c</a:t>
            </a:r>
            <a:r>
              <a:rPr kumimoji="0" lang="en-US" sz="1992" b="0" i="0" u="none" strike="noStrike" kern="1200" cap="none" spc="0" normalizeH="0" baseline="0" noProof="0">
                <a:ln>
                  <a:noFill/>
                </a:ln>
                <a:solidFill>
                  <a:srgbClr val="FFFFFF"/>
                </a:solidFill>
                <a:effectLst/>
                <a:uLnTx/>
                <a:uFillTx/>
                <a:latin typeface="88"/>
                <a:cs typeface="88"/>
              </a:rPr>
              <a:t>h</a:t>
            </a:r>
            <a:r>
              <a:rPr kumimoji="0" lang="en-US" sz="1992" b="0" i="0" u="none" strike="noStrike" kern="1200" cap="none" spc="71" normalizeH="0" baseline="0" noProof="0">
                <a:ln>
                  <a:noFill/>
                </a:ln>
                <a:solidFill>
                  <a:srgbClr val="FFFFFF"/>
                </a:solidFill>
                <a:effectLst/>
                <a:uLnTx/>
                <a:uFillTx/>
                <a:latin typeface="88"/>
                <a:cs typeface="88"/>
              </a:rPr>
              <a:t> </a:t>
            </a:r>
            <a:r>
              <a:rPr kumimoji="0" lang="en-US" sz="1992" b="0" i="0" u="none" strike="noStrike" kern="1200" cap="none" spc="5" normalizeH="0" baseline="0" noProof="0">
                <a:ln>
                  <a:noFill/>
                </a:ln>
                <a:solidFill>
                  <a:srgbClr val="FFFFFF"/>
                </a:solidFill>
                <a:effectLst/>
                <a:uLnTx/>
                <a:uFillTx/>
                <a:latin typeface="88"/>
                <a:cs typeface="88"/>
              </a:rPr>
              <a:t>D</a:t>
            </a:r>
            <a:r>
              <a:rPr kumimoji="0" lang="en-US" sz="1992" b="0" i="0" u="none" strike="noStrike" kern="1200" cap="none" spc="-11" normalizeH="0" baseline="0" noProof="0">
                <a:ln>
                  <a:noFill/>
                </a:ln>
                <a:solidFill>
                  <a:srgbClr val="FFFFFF"/>
                </a:solidFill>
                <a:effectLst/>
                <a:uLnTx/>
                <a:uFillTx/>
                <a:latin typeface="88"/>
                <a:cs typeface="88"/>
              </a:rPr>
              <a:t>e</a:t>
            </a:r>
            <a:r>
              <a:rPr kumimoji="0" lang="en-US" sz="1992" b="0" i="0" u="none" strike="noStrike" kern="1200" cap="none" spc="0" normalizeH="0" baseline="0" noProof="0">
                <a:ln>
                  <a:noFill/>
                </a:ln>
                <a:solidFill>
                  <a:srgbClr val="FFFFFF"/>
                </a:solidFill>
                <a:effectLst/>
                <a:uLnTx/>
                <a:uFillTx/>
                <a:latin typeface="88"/>
                <a:cs typeface="88"/>
              </a:rPr>
              <a:t>par</a:t>
            </a:r>
            <a:r>
              <a:rPr kumimoji="0" lang="en-US" sz="1992" b="0" i="0" u="none" strike="noStrike" kern="1200" cap="none" spc="-9" normalizeH="0" baseline="0" noProof="0">
                <a:ln>
                  <a:noFill/>
                </a:ln>
                <a:solidFill>
                  <a:srgbClr val="FFFFFF"/>
                </a:solidFill>
                <a:effectLst/>
                <a:uLnTx/>
                <a:uFillTx/>
                <a:latin typeface="88"/>
                <a:cs typeface="88"/>
              </a:rPr>
              <a:t>t</a:t>
            </a:r>
            <a:r>
              <a:rPr kumimoji="0" lang="en-US" sz="1992" b="0" i="0" u="none" strike="noStrike" kern="1200" cap="none" spc="-11" normalizeH="0" baseline="0" noProof="0">
                <a:ln>
                  <a:noFill/>
                </a:ln>
                <a:solidFill>
                  <a:srgbClr val="FFFFFF"/>
                </a:solidFill>
                <a:effectLst/>
                <a:uLnTx/>
                <a:uFillTx/>
                <a:latin typeface="88"/>
                <a:cs typeface="88"/>
              </a:rPr>
              <a:t>me</a:t>
            </a:r>
            <a:r>
              <a:rPr kumimoji="0" lang="en-US" sz="1992" b="0" i="0" u="none" strike="noStrike" kern="1200" cap="none" spc="0" normalizeH="0" baseline="0" noProof="0">
                <a:ln>
                  <a:noFill/>
                </a:ln>
                <a:solidFill>
                  <a:srgbClr val="FFFFFF"/>
                </a:solidFill>
                <a:effectLst/>
                <a:uLnTx/>
                <a:uFillTx/>
                <a:latin typeface="88"/>
                <a:cs typeface="88"/>
              </a:rPr>
              <a:t>nt</a:t>
            </a:r>
            <a:r>
              <a:rPr kumimoji="0" lang="en-US" sz="1992" b="0" i="0" u="none" strike="noStrike" kern="1200" cap="none" spc="-10" normalizeH="0" baseline="0" noProof="0">
                <a:ln>
                  <a:noFill/>
                </a:ln>
                <a:solidFill>
                  <a:srgbClr val="FFFFFF"/>
                </a:solidFill>
                <a:effectLst/>
                <a:uLnTx/>
                <a:uFillTx/>
                <a:latin typeface="88"/>
                <a:cs typeface="88"/>
              </a:rPr>
              <a:t>,</a:t>
            </a:r>
            <a:r>
              <a:rPr kumimoji="0" lang="en-US" sz="1992" b="0" i="0" u="none" strike="noStrike" kern="1200" cap="none" spc="92" normalizeH="0" baseline="0" noProof="0">
                <a:ln>
                  <a:noFill/>
                </a:ln>
                <a:solidFill>
                  <a:srgbClr val="FFFFFF"/>
                </a:solidFill>
                <a:effectLst/>
                <a:uLnTx/>
                <a:uFillTx/>
                <a:latin typeface="88"/>
                <a:cs typeface="88"/>
              </a:rPr>
              <a:t> </a:t>
            </a:r>
            <a:r>
              <a:rPr kumimoji="0" lang="en-US" sz="1992" b="0" i="0" u="none" strike="noStrike" kern="1200" cap="none" spc="0" normalizeH="0" baseline="0" noProof="0">
                <a:ln>
                  <a:noFill/>
                </a:ln>
                <a:solidFill>
                  <a:srgbClr val="FFFFFF"/>
                </a:solidFill>
                <a:effectLst/>
                <a:uLnTx/>
                <a:uFillTx/>
                <a:latin typeface="88"/>
                <a:cs typeface="88"/>
              </a:rPr>
              <a:t>Fund</a:t>
            </a:r>
            <a:r>
              <a:rPr kumimoji="0" lang="en-US" sz="1992" b="0" i="0" u="none" strike="noStrike" kern="1200" cap="none" spc="-5" normalizeH="0" baseline="0" noProof="0">
                <a:ln>
                  <a:noFill/>
                </a:ln>
                <a:solidFill>
                  <a:srgbClr val="FFFFFF"/>
                </a:solidFill>
                <a:effectLst/>
                <a:uLnTx/>
                <a:uFillTx/>
                <a:latin typeface="88"/>
                <a:cs typeface="88"/>
              </a:rPr>
              <a:t>a</a:t>
            </a:r>
            <a:r>
              <a:rPr kumimoji="0" lang="en-US" sz="1992" b="0" i="0" u="none" strike="noStrike" kern="1200" cap="none" spc="-9" normalizeH="0" baseline="0" noProof="0">
                <a:ln>
                  <a:noFill/>
                </a:ln>
                <a:solidFill>
                  <a:srgbClr val="FFFFFF"/>
                </a:solidFill>
                <a:effectLst/>
                <a:uLnTx/>
                <a:uFillTx/>
                <a:latin typeface="88"/>
                <a:cs typeface="88"/>
              </a:rPr>
              <a:t>ci</a:t>
            </a:r>
            <a:r>
              <a:rPr kumimoji="0" lang="en-US" sz="1992" b="0" i="0" u="none" strike="noStrike" kern="1200" cap="none" spc="0" normalizeH="0" baseline="0" noProof="0">
                <a:ln>
                  <a:noFill/>
                </a:ln>
                <a:solidFill>
                  <a:srgbClr val="FFFFFF"/>
                </a:solidFill>
                <a:effectLst/>
                <a:uLnTx/>
                <a:uFillTx/>
                <a:latin typeface="88"/>
                <a:cs typeface="88"/>
              </a:rPr>
              <a:t>on</a:t>
            </a:r>
            <a:r>
              <a:rPr kumimoji="0" lang="en-US" sz="1992" b="0" i="0" u="none" strike="noStrike" kern="1200" cap="none" spc="18" normalizeH="0" baseline="0" noProof="0">
                <a:ln>
                  <a:noFill/>
                </a:ln>
                <a:solidFill>
                  <a:srgbClr val="FFFFFF"/>
                </a:solidFill>
                <a:effectLst/>
                <a:uLnTx/>
                <a:uFillTx/>
                <a:latin typeface="88"/>
                <a:cs typeface="88"/>
              </a:rPr>
              <a:t> </a:t>
            </a:r>
            <a:r>
              <a:rPr kumimoji="0" lang="en-US" sz="1992" b="0" i="0" u="none" strike="noStrike" kern="1200" cap="none" spc="-9" normalizeH="0" baseline="0" noProof="0">
                <a:ln>
                  <a:noFill/>
                </a:ln>
                <a:solidFill>
                  <a:srgbClr val="FFFFFF"/>
                </a:solidFill>
                <a:effectLst/>
                <a:uLnTx/>
                <a:uFillTx/>
                <a:latin typeface="88"/>
                <a:cs typeface="88"/>
              </a:rPr>
              <a:t>H</a:t>
            </a:r>
            <a:r>
              <a:rPr kumimoji="0" lang="en-US" sz="1992" b="0" i="0" u="none" strike="noStrike" kern="1200" cap="none" spc="0" normalizeH="0" baseline="0" noProof="0">
                <a:ln>
                  <a:noFill/>
                </a:ln>
                <a:solidFill>
                  <a:srgbClr val="FFFFFF"/>
                </a:solidFill>
                <a:effectLst/>
                <a:uLnTx/>
                <a:uFillTx/>
                <a:latin typeface="88"/>
                <a:cs typeface="88"/>
              </a:rPr>
              <a:t>u</a:t>
            </a:r>
            <a:r>
              <a:rPr kumimoji="0" lang="en-US" sz="1992" b="0" i="0" u="none" strike="noStrike" kern="1200" cap="none" spc="-13" normalizeH="0" baseline="0" noProof="0">
                <a:ln>
                  <a:noFill/>
                </a:ln>
                <a:solidFill>
                  <a:srgbClr val="FFFFFF"/>
                </a:solidFill>
                <a:effectLst/>
                <a:uLnTx/>
                <a:uFillTx/>
                <a:latin typeface="88"/>
                <a:cs typeface="88"/>
              </a:rPr>
              <a:t>e</a:t>
            </a:r>
            <a:r>
              <a:rPr kumimoji="0" lang="en-US" sz="1992" b="0" i="0" u="none" strike="noStrike" kern="1200" cap="none" spc="-7" normalizeH="0" baseline="0" noProof="0">
                <a:ln>
                  <a:noFill/>
                </a:ln>
                <a:solidFill>
                  <a:srgbClr val="FFFFFF"/>
                </a:solidFill>
                <a:effectLst/>
                <a:uLnTx/>
                <a:uFillTx/>
                <a:latin typeface="88"/>
                <a:cs typeface="88"/>
              </a:rPr>
              <a:t>s</a:t>
            </a:r>
            <a:r>
              <a:rPr kumimoji="0" lang="en-US" sz="1992" b="0" i="0" u="none" strike="noStrike" kern="1200" cap="none" spc="0" normalizeH="0" baseline="0" noProof="0">
                <a:ln>
                  <a:noFill/>
                </a:ln>
                <a:solidFill>
                  <a:srgbClr val="FFFFFF"/>
                </a:solidFill>
                <a:effectLst/>
                <a:uLnTx/>
                <a:uFillTx/>
                <a:latin typeface="88"/>
                <a:cs typeface="88"/>
              </a:rPr>
              <a:t>p</a:t>
            </a:r>
            <a:r>
              <a:rPr kumimoji="0" lang="en-US" sz="1992" b="0" i="0" u="none" strike="noStrike" kern="1200" cap="none" spc="-13" normalizeH="0" baseline="0" noProof="0">
                <a:ln>
                  <a:noFill/>
                </a:ln>
                <a:solidFill>
                  <a:srgbClr val="FFFFFF"/>
                </a:solidFill>
                <a:effectLst/>
                <a:uLnTx/>
                <a:uFillTx/>
                <a:latin typeface="88"/>
                <a:cs typeface="88"/>
              </a:rPr>
              <a:t>ed</a:t>
            </a:r>
          </a:p>
          <a:p>
            <a:pPr marL="2777363" marR="0" lvl="0" indent="0" algn="l" defTabSz="914400" rtl="0" eaLnBrk="1" fontAlgn="auto" latinLnBrk="0" hangingPunct="1">
              <a:lnSpc>
                <a:spcPts val="3195"/>
              </a:lnSpc>
              <a:spcBef>
                <a:spcPts val="0"/>
              </a:spcBef>
              <a:spcAft>
                <a:spcPts val="0"/>
              </a:spcAft>
              <a:buClrTx/>
              <a:buSzTx/>
              <a:buFontTx/>
              <a:buNone/>
              <a:tabLst/>
              <a:defRPr/>
            </a:pPr>
            <a:r>
              <a:rPr kumimoji="0" lang="en-US" sz="1394" b="1" i="1" u="none" strike="noStrike" kern="1200" cap="none" spc="6" normalizeH="0" baseline="0" noProof="0">
                <a:ln>
                  <a:noFill/>
                </a:ln>
                <a:solidFill>
                  <a:srgbClr val="FFFFFF"/>
                </a:solidFill>
                <a:effectLst/>
                <a:uLnTx/>
                <a:uFillTx/>
                <a:latin typeface="Arial"/>
                <a:cs typeface="Arial"/>
              </a:rPr>
              <a:t>P</a:t>
            </a:r>
            <a:r>
              <a:rPr kumimoji="0" lang="en-US" sz="1394" b="1" i="1" u="none" strike="noStrike" kern="1200" cap="none" spc="-5" normalizeH="0" baseline="0" noProof="0">
                <a:ln>
                  <a:noFill/>
                </a:ln>
                <a:solidFill>
                  <a:srgbClr val="FFFFFF"/>
                </a:solidFill>
                <a:effectLst/>
                <a:uLnTx/>
                <a:uFillTx/>
                <a:latin typeface="Arial"/>
                <a:cs typeface="Arial"/>
              </a:rPr>
              <a:t>e</a:t>
            </a:r>
            <a:r>
              <a:rPr kumimoji="0" lang="en-US" sz="1394" b="1" i="1" u="none" strike="noStrike" kern="1200" cap="none" spc="11" normalizeH="0" baseline="0" noProof="0">
                <a:ln>
                  <a:noFill/>
                </a:ln>
                <a:solidFill>
                  <a:srgbClr val="FFFFFF"/>
                </a:solidFill>
                <a:effectLst/>
                <a:uLnTx/>
                <a:uFillTx/>
                <a:latin typeface="Arial"/>
                <a:cs typeface="Arial"/>
              </a:rPr>
              <a:t>r</a:t>
            </a:r>
            <a:r>
              <a:rPr kumimoji="0" lang="en-US" sz="1394" b="1" i="1" u="none" strike="noStrike" kern="1200" cap="none" spc="-5" normalizeH="0" baseline="0" noProof="0">
                <a:ln>
                  <a:noFill/>
                </a:ln>
                <a:solidFill>
                  <a:srgbClr val="FFFFFF"/>
                </a:solidFill>
                <a:effectLst/>
                <a:uLnTx/>
                <a:uFillTx/>
                <a:latin typeface="Arial"/>
                <a:cs typeface="Arial"/>
              </a:rPr>
              <a:t>s</a:t>
            </a:r>
            <a:r>
              <a:rPr kumimoji="0" lang="en-US" sz="1394" b="1" i="1" u="none" strike="noStrike" kern="1200" cap="none" spc="-9" normalizeH="0" baseline="0" noProof="0">
                <a:ln>
                  <a:noFill/>
                </a:ln>
                <a:solidFill>
                  <a:srgbClr val="FFFFFF"/>
                </a:solidFill>
                <a:effectLst/>
                <a:uLnTx/>
                <a:uFillTx/>
                <a:latin typeface="Arial"/>
                <a:cs typeface="Arial"/>
              </a:rPr>
              <a:t>o</a:t>
            </a:r>
            <a:r>
              <a:rPr kumimoji="0" lang="en-US" sz="1394" b="1" i="1" u="none" strike="noStrike" kern="1200" cap="none" spc="-18" normalizeH="0" baseline="0" noProof="0">
                <a:ln>
                  <a:noFill/>
                </a:ln>
                <a:solidFill>
                  <a:srgbClr val="FFFFFF"/>
                </a:solidFill>
                <a:effectLst/>
                <a:uLnTx/>
                <a:uFillTx/>
                <a:latin typeface="Arial"/>
                <a:cs typeface="Arial"/>
              </a:rPr>
              <a:t>n</a:t>
            </a:r>
            <a:r>
              <a:rPr kumimoji="0" lang="en-US" sz="1394" b="1" i="1" u="none" strike="noStrike" kern="1200" cap="none" spc="-8" normalizeH="0" baseline="0" noProof="0">
                <a:ln>
                  <a:noFill/>
                </a:ln>
                <a:solidFill>
                  <a:srgbClr val="FFFFFF"/>
                </a:solidFill>
                <a:effectLst/>
                <a:uLnTx/>
                <a:uFillTx/>
                <a:latin typeface="Arial"/>
                <a:cs typeface="Arial"/>
              </a:rPr>
              <a:t>-</a:t>
            </a:r>
            <a:r>
              <a:rPr kumimoji="0" lang="en-US" sz="1394" b="1" i="1" u="none" strike="noStrike" kern="1200" cap="none" spc="0" normalizeH="0" baseline="0" noProof="0">
                <a:ln>
                  <a:noFill/>
                </a:ln>
                <a:solidFill>
                  <a:srgbClr val="FFFFFF"/>
                </a:solidFill>
                <a:effectLst/>
                <a:uLnTx/>
                <a:uFillTx/>
                <a:latin typeface="Arial"/>
                <a:cs typeface="Arial"/>
              </a:rPr>
              <a:t>C</a:t>
            </a:r>
            <a:r>
              <a:rPr kumimoji="0" lang="en-US" sz="1394" b="1" i="1" u="none" strike="noStrike" kern="1200" cap="none" spc="-5" normalizeH="0" baseline="0" noProof="0">
                <a:ln>
                  <a:noFill/>
                </a:ln>
                <a:solidFill>
                  <a:srgbClr val="FFFFFF"/>
                </a:solidFill>
                <a:effectLst/>
                <a:uLnTx/>
                <a:uFillTx/>
                <a:latin typeface="Arial"/>
                <a:cs typeface="Arial"/>
              </a:rPr>
              <a:t>e</a:t>
            </a:r>
            <a:r>
              <a:rPr kumimoji="0" lang="en-US" sz="1394" b="1" i="1" u="none" strike="noStrike" kern="1200" cap="none" spc="-12" normalizeH="0" baseline="0" noProof="0">
                <a:ln>
                  <a:noFill/>
                </a:ln>
                <a:solidFill>
                  <a:srgbClr val="FFFFFF"/>
                </a:solidFill>
                <a:effectLst/>
                <a:uLnTx/>
                <a:uFillTx/>
                <a:latin typeface="Arial"/>
                <a:cs typeface="Arial"/>
              </a:rPr>
              <a:t>n</a:t>
            </a:r>
            <a:r>
              <a:rPr kumimoji="0" lang="en-US" sz="1394" b="1" i="1" u="none" strike="noStrike" kern="1200" cap="none" spc="-8" normalizeH="0" baseline="0" noProof="0">
                <a:ln>
                  <a:noFill/>
                </a:ln>
                <a:solidFill>
                  <a:srgbClr val="FFFFFF"/>
                </a:solidFill>
                <a:effectLst/>
                <a:uLnTx/>
                <a:uFillTx/>
                <a:latin typeface="Arial"/>
                <a:cs typeface="Arial"/>
              </a:rPr>
              <a:t>t</a:t>
            </a:r>
            <a:r>
              <a:rPr kumimoji="0" lang="en-US" sz="1394" b="1" i="1" u="none" strike="noStrike" kern="1200" cap="none" spc="8" normalizeH="0" baseline="0" noProof="0">
                <a:ln>
                  <a:noFill/>
                </a:ln>
                <a:solidFill>
                  <a:srgbClr val="FFFFFF"/>
                </a:solidFill>
                <a:effectLst/>
                <a:uLnTx/>
                <a:uFillTx/>
                <a:latin typeface="Arial"/>
                <a:cs typeface="Arial"/>
              </a:rPr>
              <a:t>r</a:t>
            </a:r>
            <a:r>
              <a:rPr kumimoji="0" lang="en-US" sz="1394" b="1" i="1" u="none" strike="noStrike" kern="1200" cap="none" spc="-6" normalizeH="0" baseline="0" noProof="0">
                <a:ln>
                  <a:noFill/>
                </a:ln>
                <a:solidFill>
                  <a:srgbClr val="FFFFFF"/>
                </a:solidFill>
                <a:effectLst/>
                <a:uLnTx/>
                <a:uFillTx/>
                <a:latin typeface="Arial"/>
                <a:cs typeface="Arial"/>
              </a:rPr>
              <a:t>e</a:t>
            </a:r>
            <a:r>
              <a:rPr kumimoji="0" lang="en-US" sz="1394" b="1" i="1" u="none" strike="noStrike" kern="1200" cap="none" spc="0" normalizeH="0" baseline="0" noProof="0">
                <a:ln>
                  <a:noFill/>
                </a:ln>
                <a:solidFill>
                  <a:srgbClr val="FFFFFF"/>
                </a:solidFill>
                <a:effectLst/>
                <a:uLnTx/>
                <a:uFillTx/>
                <a:latin typeface="Arial"/>
                <a:cs typeface="Arial"/>
              </a:rPr>
              <a:t>d</a:t>
            </a:r>
            <a:r>
              <a:rPr kumimoji="0" lang="en-US" sz="1394" b="1" i="1" u="none" strike="noStrike" kern="1200" cap="none" spc="84" normalizeH="0" baseline="0" noProof="0">
                <a:ln>
                  <a:noFill/>
                </a:ln>
                <a:solidFill>
                  <a:srgbClr val="FFFFFF"/>
                </a:solidFill>
                <a:effectLst/>
                <a:uLnTx/>
                <a:uFillTx/>
                <a:latin typeface="Arial"/>
                <a:cs typeface="Arial"/>
              </a:rPr>
              <a:t> </a:t>
            </a:r>
            <a:r>
              <a:rPr kumimoji="0" lang="en-US" sz="1394" b="1" i="1" u="none" strike="noStrike" kern="1200" cap="none" spc="0" normalizeH="0" baseline="0" noProof="0">
                <a:ln>
                  <a:noFill/>
                </a:ln>
                <a:solidFill>
                  <a:srgbClr val="FFFFFF"/>
                </a:solidFill>
                <a:effectLst/>
                <a:uLnTx/>
                <a:uFillTx/>
                <a:latin typeface="Arial"/>
                <a:cs typeface="Arial"/>
              </a:rPr>
              <a:t>C</a:t>
            </a:r>
            <a:r>
              <a:rPr kumimoji="0" lang="en-US" sz="1394" b="1" i="1" u="none" strike="noStrike" kern="1200" cap="none" spc="-5" normalizeH="0" baseline="0" noProof="0">
                <a:ln>
                  <a:noFill/>
                </a:ln>
                <a:solidFill>
                  <a:srgbClr val="FFFFFF"/>
                </a:solidFill>
                <a:effectLst/>
                <a:uLnTx/>
                <a:uFillTx/>
                <a:latin typeface="Arial"/>
                <a:cs typeface="Arial"/>
              </a:rPr>
              <a:t>a</a:t>
            </a:r>
            <a:r>
              <a:rPr kumimoji="0" lang="en-US" sz="1394" b="1" i="1" u="none" strike="noStrike" kern="1200" cap="none" spc="8" normalizeH="0" baseline="0" noProof="0">
                <a:ln>
                  <a:noFill/>
                </a:ln>
                <a:solidFill>
                  <a:srgbClr val="FFFFFF"/>
                </a:solidFill>
                <a:effectLst/>
                <a:uLnTx/>
                <a:uFillTx/>
                <a:latin typeface="Arial"/>
                <a:cs typeface="Arial"/>
              </a:rPr>
              <a:t>r</a:t>
            </a:r>
            <a:r>
              <a:rPr kumimoji="0" lang="en-US" sz="1394" b="1" i="1" u="none" strike="noStrike" kern="1200" cap="none" spc="-6" normalizeH="0" baseline="0" noProof="0">
                <a:ln>
                  <a:noFill/>
                </a:ln>
                <a:solidFill>
                  <a:srgbClr val="FFFFFF"/>
                </a:solidFill>
                <a:effectLst/>
                <a:uLnTx/>
                <a:uFillTx/>
                <a:latin typeface="Arial"/>
                <a:cs typeface="Arial"/>
              </a:rPr>
              <a:t>e</a:t>
            </a:r>
            <a:r>
              <a:rPr kumimoji="0" lang="en-US" sz="1394" b="1" i="1" u="none" strike="noStrike" kern="1200" cap="none" spc="0" normalizeH="0" baseline="0" noProof="0">
                <a:ln>
                  <a:noFill/>
                </a:ln>
                <a:solidFill>
                  <a:srgbClr val="FFFFFF"/>
                </a:solidFill>
                <a:effectLst/>
                <a:uLnTx/>
                <a:uFillTx/>
                <a:latin typeface="Arial"/>
                <a:cs typeface="Arial"/>
              </a:rPr>
              <a:t> R</a:t>
            </a:r>
            <a:r>
              <a:rPr kumimoji="0" lang="en-US" sz="1394" b="1" i="1" u="none" strike="noStrike" kern="1200" cap="none" spc="-9" normalizeH="0" baseline="0" noProof="0">
                <a:ln>
                  <a:noFill/>
                </a:ln>
                <a:solidFill>
                  <a:srgbClr val="FFFFFF"/>
                </a:solidFill>
                <a:effectLst/>
                <a:uLnTx/>
                <a:uFillTx/>
                <a:latin typeface="Arial"/>
                <a:cs typeface="Arial"/>
              </a:rPr>
              <a:t>e</a:t>
            </a:r>
            <a:r>
              <a:rPr kumimoji="0" lang="en-US" sz="1394" b="1" i="1" u="none" strike="noStrike" kern="1200" cap="none" spc="-6" normalizeH="0" baseline="0" noProof="0">
                <a:ln>
                  <a:noFill/>
                </a:ln>
                <a:solidFill>
                  <a:srgbClr val="FFFFFF"/>
                </a:solidFill>
                <a:effectLst/>
                <a:uLnTx/>
                <a:uFillTx/>
                <a:latin typeface="Arial"/>
                <a:cs typeface="Arial"/>
              </a:rPr>
              <a:t>sea</a:t>
            </a:r>
            <a:r>
              <a:rPr kumimoji="0" lang="en-US" sz="1394" b="1" i="1" u="none" strike="noStrike" kern="1200" cap="none" spc="8" normalizeH="0" baseline="0" noProof="0">
                <a:ln>
                  <a:noFill/>
                </a:ln>
                <a:solidFill>
                  <a:srgbClr val="FFFFFF"/>
                </a:solidFill>
                <a:effectLst/>
                <a:uLnTx/>
                <a:uFillTx/>
                <a:latin typeface="Arial"/>
                <a:cs typeface="Arial"/>
              </a:rPr>
              <a:t>r</a:t>
            </a:r>
            <a:r>
              <a:rPr kumimoji="0" lang="en-US" sz="1394" b="1" i="1" u="none" strike="noStrike" kern="1200" cap="none" spc="-6" normalizeH="0" baseline="0" noProof="0">
                <a:ln>
                  <a:noFill/>
                </a:ln>
                <a:solidFill>
                  <a:srgbClr val="FFFFFF"/>
                </a:solidFill>
                <a:effectLst/>
                <a:uLnTx/>
                <a:uFillTx/>
                <a:latin typeface="Arial"/>
                <a:cs typeface="Arial"/>
              </a:rPr>
              <a:t>c</a:t>
            </a:r>
            <a:r>
              <a:rPr kumimoji="0" lang="en-US" sz="1394" b="1" i="1" u="none" strike="noStrike" kern="1200" cap="none" spc="-12" normalizeH="0" baseline="0" noProof="0">
                <a:ln>
                  <a:noFill/>
                </a:ln>
                <a:solidFill>
                  <a:srgbClr val="FFFFFF"/>
                </a:solidFill>
                <a:effectLst/>
                <a:uLnTx/>
                <a:uFillTx/>
                <a:latin typeface="Arial"/>
                <a:cs typeface="Arial"/>
              </a:rPr>
              <a:t>h</a:t>
            </a:r>
            <a:r>
              <a:rPr kumimoji="0" lang="en-US" sz="1394" b="1" i="1" u="none" strike="noStrike" kern="1200" cap="none" spc="66" normalizeH="0" baseline="0" noProof="0">
                <a:ln>
                  <a:noFill/>
                </a:ln>
                <a:solidFill>
                  <a:srgbClr val="FFFFFF"/>
                </a:solidFill>
                <a:effectLst/>
                <a:uLnTx/>
                <a:uFillTx/>
                <a:latin typeface="Arial"/>
                <a:cs typeface="Arial"/>
              </a:rPr>
              <a:t> </a:t>
            </a:r>
            <a:r>
              <a:rPr kumimoji="0" lang="en-US" sz="1394" b="1" i="1" u="none" strike="noStrike" kern="1200" cap="none" spc="0" normalizeH="0" baseline="0" noProof="0">
                <a:ln>
                  <a:noFill/>
                </a:ln>
                <a:solidFill>
                  <a:srgbClr val="FFFFFF"/>
                </a:solidFill>
                <a:effectLst/>
                <a:uLnTx/>
                <a:uFillTx/>
                <a:latin typeface="Arial"/>
                <a:cs typeface="Arial"/>
              </a:rPr>
              <a:t>C</a:t>
            </a:r>
            <a:r>
              <a:rPr kumimoji="0" lang="en-US" sz="1394" b="1" i="1" u="none" strike="noStrike" kern="1200" cap="none" spc="-11" normalizeH="0" baseline="0" noProof="0">
                <a:ln>
                  <a:noFill/>
                </a:ln>
                <a:solidFill>
                  <a:srgbClr val="FFFFFF"/>
                </a:solidFill>
                <a:effectLst/>
                <a:uLnTx/>
                <a:uFillTx/>
                <a:latin typeface="Arial"/>
                <a:cs typeface="Arial"/>
              </a:rPr>
              <a:t>o</a:t>
            </a:r>
            <a:r>
              <a:rPr kumimoji="0" lang="en-US" sz="1394" b="1" i="1" u="none" strike="noStrike" kern="1200" cap="none" spc="0" normalizeH="0" baseline="0" noProof="0">
                <a:ln>
                  <a:noFill/>
                </a:ln>
                <a:solidFill>
                  <a:srgbClr val="FFFFFF"/>
                </a:solidFill>
                <a:effectLst/>
                <a:uLnTx/>
                <a:uFillTx/>
                <a:latin typeface="Arial"/>
                <a:cs typeface="Arial"/>
              </a:rPr>
              <a:t>l</a:t>
            </a:r>
            <a:r>
              <a:rPr kumimoji="0" lang="en-US" sz="1394" b="1" i="1" u="none" strike="noStrike" kern="1200" cap="none" spc="-6" normalizeH="0" baseline="0" noProof="0">
                <a:ln>
                  <a:noFill/>
                </a:ln>
                <a:solidFill>
                  <a:srgbClr val="FFFFFF"/>
                </a:solidFill>
                <a:effectLst/>
                <a:uLnTx/>
                <a:uFillTx/>
                <a:latin typeface="Arial"/>
                <a:cs typeface="Arial"/>
              </a:rPr>
              <a:t>la</a:t>
            </a:r>
            <a:r>
              <a:rPr kumimoji="0" lang="en-US" sz="1394" b="1" i="1" u="none" strike="noStrike" kern="1200" cap="none" spc="-12" normalizeH="0" baseline="0" noProof="0">
                <a:ln>
                  <a:noFill/>
                </a:ln>
                <a:solidFill>
                  <a:srgbClr val="FFFFFF"/>
                </a:solidFill>
                <a:effectLst/>
                <a:uLnTx/>
                <a:uFillTx/>
                <a:latin typeface="Arial"/>
                <a:cs typeface="Arial"/>
              </a:rPr>
              <a:t>bo</a:t>
            </a:r>
            <a:r>
              <a:rPr kumimoji="0" lang="en-US" sz="1394" b="1" i="1" u="none" strike="noStrike" kern="1200" cap="none" spc="8" normalizeH="0" baseline="0" noProof="0">
                <a:ln>
                  <a:noFill/>
                </a:ln>
                <a:solidFill>
                  <a:srgbClr val="FFFFFF"/>
                </a:solidFill>
                <a:effectLst/>
                <a:uLnTx/>
                <a:uFillTx/>
                <a:latin typeface="Arial"/>
                <a:cs typeface="Arial"/>
              </a:rPr>
              <a:t>r</a:t>
            </a:r>
            <a:r>
              <a:rPr kumimoji="0" lang="en-US" sz="1394" b="1" i="1" u="none" strike="noStrike" kern="1200" cap="none" spc="-6" normalizeH="0" baseline="0" noProof="0">
                <a:ln>
                  <a:noFill/>
                </a:ln>
                <a:solidFill>
                  <a:srgbClr val="FFFFFF"/>
                </a:solidFill>
                <a:effectLst/>
                <a:uLnTx/>
                <a:uFillTx/>
                <a:latin typeface="Arial"/>
                <a:cs typeface="Arial"/>
              </a:rPr>
              <a:t>a</a:t>
            </a:r>
            <a:r>
              <a:rPr kumimoji="0" lang="en-US" sz="1394" b="1" i="1" u="none" strike="noStrike" kern="1200" cap="none" spc="-8" normalizeH="0" baseline="0" noProof="0">
                <a:ln>
                  <a:noFill/>
                </a:ln>
                <a:solidFill>
                  <a:srgbClr val="FFFFFF"/>
                </a:solidFill>
                <a:effectLst/>
                <a:uLnTx/>
                <a:uFillTx/>
                <a:latin typeface="Arial"/>
                <a:cs typeface="Arial"/>
              </a:rPr>
              <a:t>t</a:t>
            </a:r>
            <a:r>
              <a:rPr kumimoji="0" lang="en-US" sz="1394" b="1" i="1" u="none" strike="noStrike" kern="1200" cap="none" spc="0" normalizeH="0" baseline="0" noProof="0">
                <a:ln>
                  <a:noFill/>
                </a:ln>
                <a:solidFill>
                  <a:srgbClr val="FFFFFF"/>
                </a:solidFill>
                <a:effectLst/>
                <a:uLnTx/>
                <a:uFillTx/>
                <a:latin typeface="Arial"/>
                <a:cs typeface="Arial"/>
              </a:rPr>
              <a:t>i</a:t>
            </a:r>
            <a:r>
              <a:rPr kumimoji="0" lang="en-US" sz="1394" b="1" i="1" u="none" strike="noStrike" kern="1200" cap="none" spc="-11" normalizeH="0" baseline="0" noProof="0">
                <a:ln>
                  <a:noFill/>
                </a:ln>
                <a:solidFill>
                  <a:srgbClr val="FFFFFF"/>
                </a:solidFill>
                <a:effectLst/>
                <a:uLnTx/>
                <a:uFillTx/>
                <a:latin typeface="Arial"/>
                <a:cs typeface="Arial"/>
              </a:rPr>
              <a:t>v</a:t>
            </a:r>
            <a:r>
              <a:rPr kumimoji="0" lang="en-US" sz="1394" b="1" i="1" u="none" strike="noStrike" kern="1200" cap="none" spc="-6" normalizeH="0" baseline="0" noProof="0">
                <a:ln>
                  <a:noFill/>
                </a:ln>
                <a:solidFill>
                  <a:srgbClr val="FFFFFF"/>
                </a:solidFill>
                <a:effectLst/>
                <a:uLnTx/>
                <a:uFillTx/>
                <a:latin typeface="Arial"/>
                <a:cs typeface="Arial"/>
              </a:rPr>
              <a:t>e</a:t>
            </a:r>
            <a:r>
              <a:rPr kumimoji="0" lang="en-US" sz="1394" b="1" i="1" u="none" strike="noStrike" kern="1200" cap="none" spc="77" normalizeH="0" baseline="0" noProof="0">
                <a:ln>
                  <a:noFill/>
                </a:ln>
                <a:solidFill>
                  <a:srgbClr val="FFFFFF"/>
                </a:solidFill>
                <a:effectLst/>
                <a:uLnTx/>
                <a:uFillTx/>
                <a:latin typeface="Arial"/>
                <a:cs typeface="Arial"/>
              </a:rPr>
              <a:t> </a:t>
            </a:r>
            <a:r>
              <a:rPr kumimoji="0" lang="en-US" sz="1394" b="1" i="1" u="none" strike="noStrike" kern="1200" cap="none" spc="0" normalizeH="0" baseline="0" noProof="0">
                <a:ln>
                  <a:noFill/>
                </a:ln>
                <a:solidFill>
                  <a:srgbClr val="FFFFFF"/>
                </a:solidFill>
                <a:effectLst/>
                <a:uLnTx/>
                <a:uFillTx/>
                <a:latin typeface="Arial"/>
                <a:cs typeface="Arial"/>
              </a:rPr>
              <a:t>–</a:t>
            </a:r>
            <a:r>
              <a:rPr kumimoji="0" lang="en-US" sz="1394" b="1" i="1" u="none" strike="noStrike" kern="1200" cap="none" spc="-10" normalizeH="0" baseline="0" noProof="0">
                <a:ln>
                  <a:noFill/>
                </a:ln>
                <a:solidFill>
                  <a:srgbClr val="FFFFFF"/>
                </a:solidFill>
                <a:effectLst/>
                <a:uLnTx/>
                <a:uFillTx/>
                <a:latin typeface="Arial"/>
                <a:cs typeface="Arial"/>
              </a:rPr>
              <a:t> </a:t>
            </a:r>
            <a:r>
              <a:rPr kumimoji="0" lang="en-US" sz="1394" b="1" i="1" u="none" strike="noStrike" kern="1200" cap="none" spc="12" normalizeH="0" baseline="0" noProof="0">
                <a:ln>
                  <a:noFill/>
                </a:ln>
                <a:solidFill>
                  <a:srgbClr val="FFFFFF"/>
                </a:solidFill>
                <a:effectLst/>
                <a:uLnTx/>
                <a:uFillTx/>
                <a:latin typeface="Arial"/>
                <a:cs typeface="Arial"/>
              </a:rPr>
              <a:t>M</a:t>
            </a:r>
            <a:r>
              <a:rPr kumimoji="0" lang="en-US" sz="1394" b="1" i="1" u="none" strike="noStrike" kern="1200" cap="none" spc="-6" normalizeH="0" baseline="0" noProof="0">
                <a:ln>
                  <a:noFill/>
                </a:ln>
                <a:solidFill>
                  <a:srgbClr val="FFFFFF"/>
                </a:solidFill>
                <a:effectLst/>
                <a:uLnTx/>
                <a:uFillTx/>
                <a:latin typeface="Arial"/>
                <a:cs typeface="Arial"/>
              </a:rPr>
              <a:t>e</a:t>
            </a:r>
            <a:r>
              <a:rPr kumimoji="0" lang="en-US" sz="1394" b="1" i="1" u="none" strike="noStrike" kern="1200" cap="none" spc="-12" normalizeH="0" baseline="0" noProof="0">
                <a:ln>
                  <a:noFill/>
                </a:ln>
                <a:solidFill>
                  <a:srgbClr val="FFFFFF"/>
                </a:solidFill>
                <a:effectLst/>
                <a:uLnTx/>
                <a:uFillTx/>
                <a:latin typeface="Arial"/>
                <a:cs typeface="Arial"/>
              </a:rPr>
              <a:t>n</a:t>
            </a:r>
            <a:r>
              <a:rPr kumimoji="0" lang="en-US" sz="1394" b="1" i="1" u="none" strike="noStrike" kern="1200" cap="none" spc="-8" normalizeH="0" baseline="0" noProof="0">
                <a:ln>
                  <a:noFill/>
                </a:ln>
                <a:solidFill>
                  <a:srgbClr val="FFFFFF"/>
                </a:solidFill>
                <a:effectLst/>
                <a:uLnTx/>
                <a:uFillTx/>
                <a:latin typeface="Arial"/>
                <a:cs typeface="Arial"/>
              </a:rPr>
              <a:t>t</a:t>
            </a:r>
            <a:r>
              <a:rPr kumimoji="0" lang="en-US" sz="1394" b="1" i="1" u="none" strike="noStrike" kern="1200" cap="none" spc="-6" normalizeH="0" baseline="0" noProof="0">
                <a:ln>
                  <a:noFill/>
                </a:ln>
                <a:solidFill>
                  <a:srgbClr val="FFFFFF"/>
                </a:solidFill>
                <a:effectLst/>
                <a:uLnTx/>
                <a:uFillTx/>
                <a:latin typeface="Arial"/>
                <a:cs typeface="Arial"/>
              </a:rPr>
              <a:t>a</a:t>
            </a:r>
            <a:r>
              <a:rPr kumimoji="0" lang="en-US" sz="1394" b="1" i="1" u="none" strike="noStrike" kern="1200" cap="none" spc="0" normalizeH="0" baseline="0" noProof="0">
                <a:ln>
                  <a:noFill/>
                </a:ln>
                <a:solidFill>
                  <a:srgbClr val="FFFFFF"/>
                </a:solidFill>
                <a:effectLst/>
                <a:uLnTx/>
                <a:uFillTx/>
                <a:latin typeface="Arial"/>
                <a:cs typeface="Arial"/>
              </a:rPr>
              <a:t>l</a:t>
            </a:r>
            <a:r>
              <a:rPr kumimoji="0" lang="en-US" sz="1394" b="1" i="1" u="none" strike="noStrike" kern="1200" cap="none" spc="15" normalizeH="0" baseline="0" noProof="0">
                <a:ln>
                  <a:noFill/>
                </a:ln>
                <a:solidFill>
                  <a:srgbClr val="FFFFFF"/>
                </a:solidFill>
                <a:effectLst/>
                <a:uLnTx/>
                <a:uFillTx/>
                <a:latin typeface="Arial"/>
                <a:cs typeface="Arial"/>
              </a:rPr>
              <a:t> </a:t>
            </a:r>
            <a:r>
              <a:rPr kumimoji="0" lang="en-US" sz="1394" b="1" i="1" u="none" strike="noStrike" kern="1200" cap="none" spc="-12" normalizeH="0" baseline="0" noProof="0">
                <a:ln>
                  <a:noFill/>
                </a:ln>
                <a:solidFill>
                  <a:srgbClr val="FFFFFF"/>
                </a:solidFill>
                <a:effectLst/>
                <a:uLnTx/>
                <a:uFillTx/>
                <a:latin typeface="Arial"/>
                <a:cs typeface="Arial"/>
              </a:rPr>
              <a:t>h</a:t>
            </a:r>
            <a:r>
              <a:rPr kumimoji="0" lang="en-US" sz="1394" b="1" i="1" u="none" strike="noStrike" kern="1200" cap="none" spc="-6" normalizeH="0" baseline="0" noProof="0">
                <a:ln>
                  <a:noFill/>
                </a:ln>
                <a:solidFill>
                  <a:srgbClr val="FFFFFF"/>
                </a:solidFill>
                <a:effectLst/>
                <a:uLnTx/>
                <a:uFillTx/>
                <a:latin typeface="Arial"/>
                <a:cs typeface="Arial"/>
              </a:rPr>
              <a:t>ea</a:t>
            </a:r>
            <a:r>
              <a:rPr kumimoji="0" lang="en-US" sz="1394" b="1" i="1" u="none" strike="noStrike" kern="1200" cap="none" spc="0" normalizeH="0" baseline="0" noProof="0">
                <a:ln>
                  <a:noFill/>
                </a:ln>
                <a:solidFill>
                  <a:srgbClr val="FFFFFF"/>
                </a:solidFill>
                <a:effectLst/>
                <a:uLnTx/>
                <a:uFillTx/>
                <a:latin typeface="Arial"/>
                <a:cs typeface="Arial"/>
              </a:rPr>
              <a:t>l</a:t>
            </a:r>
            <a:r>
              <a:rPr kumimoji="0" lang="en-US" sz="1394" b="1" i="1" u="none" strike="noStrike" kern="1200" cap="none" spc="-12" normalizeH="0" baseline="0" noProof="0">
                <a:ln>
                  <a:noFill/>
                </a:ln>
                <a:solidFill>
                  <a:srgbClr val="FFFFFF"/>
                </a:solidFill>
                <a:effectLst/>
                <a:uLnTx/>
                <a:uFillTx/>
                <a:latin typeface="Arial"/>
                <a:cs typeface="Arial"/>
              </a:rPr>
              <a:t>th</a:t>
            </a:r>
            <a:r>
              <a:rPr kumimoji="0" lang="en-US" sz="1394" b="1" i="1" u="none" strike="noStrike" kern="1200" cap="none" spc="43" normalizeH="0" baseline="0" noProof="0">
                <a:ln>
                  <a:noFill/>
                </a:ln>
                <a:solidFill>
                  <a:srgbClr val="FFFFFF"/>
                </a:solidFill>
                <a:effectLst/>
                <a:uLnTx/>
                <a:uFillTx/>
                <a:latin typeface="Arial"/>
                <a:cs typeface="Arial"/>
              </a:rPr>
              <a:t> </a:t>
            </a:r>
            <a:r>
              <a:rPr kumimoji="0" lang="en-US" sz="1394" b="1" i="1" u="none" strike="noStrike" kern="1200" cap="none" spc="-6" normalizeH="0" baseline="0" noProof="0">
                <a:ln>
                  <a:noFill/>
                </a:ln>
                <a:solidFill>
                  <a:srgbClr val="FFFFFF"/>
                </a:solidFill>
                <a:effectLst/>
                <a:uLnTx/>
                <a:uFillTx/>
                <a:latin typeface="Arial"/>
                <a:cs typeface="Arial"/>
              </a:rPr>
              <a:t>a</a:t>
            </a:r>
            <a:r>
              <a:rPr kumimoji="0" lang="en-US" sz="1394" b="1" i="1" u="none" strike="noStrike" kern="1200" cap="none" spc="-12" normalizeH="0" baseline="0" noProof="0">
                <a:ln>
                  <a:noFill/>
                </a:ln>
                <a:solidFill>
                  <a:srgbClr val="FFFFFF"/>
                </a:solidFill>
                <a:effectLst/>
                <a:uLnTx/>
                <a:uFillTx/>
                <a:latin typeface="Arial"/>
                <a:cs typeface="Arial"/>
              </a:rPr>
              <a:t>nd</a:t>
            </a:r>
            <a:r>
              <a:rPr kumimoji="0" lang="en-US" sz="1394" b="1" i="1" u="none" strike="noStrike" kern="1200" cap="none" spc="43" normalizeH="0" baseline="0" noProof="0">
                <a:ln>
                  <a:noFill/>
                </a:ln>
                <a:solidFill>
                  <a:srgbClr val="FFFFFF"/>
                </a:solidFill>
                <a:effectLst/>
                <a:uLnTx/>
                <a:uFillTx/>
                <a:latin typeface="Arial"/>
                <a:cs typeface="Arial"/>
              </a:rPr>
              <a:t> </a:t>
            </a:r>
            <a:r>
              <a:rPr kumimoji="0" lang="en-US" sz="1394" b="1" i="1" u="none" strike="noStrike" kern="1200" cap="none" spc="0" normalizeH="0" baseline="0" noProof="0">
                <a:ln>
                  <a:noFill/>
                </a:ln>
                <a:solidFill>
                  <a:srgbClr val="FFFFFF"/>
                </a:solidFill>
                <a:effectLst/>
                <a:uLnTx/>
                <a:uFillTx/>
                <a:latin typeface="Arial"/>
                <a:cs typeface="Arial"/>
              </a:rPr>
              <a:t>HIV</a:t>
            </a:r>
          </a:p>
          <a:p>
            <a:pPr marL="7609586" marR="0" lvl="0" indent="0" algn="l" defTabSz="914400" rtl="0" eaLnBrk="1" fontAlgn="auto" latinLnBrk="0" hangingPunct="1">
              <a:lnSpc>
                <a:spcPts val="1681"/>
              </a:lnSpc>
              <a:spcBef>
                <a:spcPts val="0"/>
              </a:spcBef>
              <a:spcAft>
                <a:spcPts val="0"/>
              </a:spcAft>
              <a:buClrTx/>
              <a:buSzTx/>
              <a:buFontTx/>
              <a:buNone/>
              <a:tabLst/>
              <a:defRPr/>
            </a:pPr>
            <a:r>
              <a:rPr kumimoji="0" lang="en-US" sz="1392" b="1" i="1" u="none" strike="noStrike" kern="1200" cap="none" spc="-5" normalizeH="0" baseline="0" noProof="0">
                <a:ln>
                  <a:noFill/>
                </a:ln>
                <a:solidFill>
                  <a:srgbClr val="FFFFFF"/>
                </a:solidFill>
                <a:effectLst/>
                <a:uLnTx/>
                <a:uFillTx/>
                <a:latin typeface="Arial"/>
                <a:cs typeface="Arial"/>
              </a:rPr>
              <a:t>5</a:t>
            </a:r>
            <a:r>
              <a:rPr kumimoji="0" lang="en-US" sz="1392" b="1" i="1" u="none" strike="noStrike" kern="1200" cap="none" spc="0" normalizeH="0" baseline="0" noProof="0">
                <a:ln>
                  <a:noFill/>
                </a:ln>
                <a:solidFill>
                  <a:srgbClr val="FFFFFF"/>
                </a:solidFill>
                <a:effectLst/>
                <a:uLnTx/>
                <a:uFillTx/>
                <a:latin typeface="Arial"/>
                <a:cs typeface="Arial"/>
              </a:rPr>
              <a:t> </a:t>
            </a:r>
            <a:r>
              <a:rPr kumimoji="0" lang="en-US" sz="1392" b="1" i="1" u="none" strike="noStrike" kern="1200" cap="none" spc="-8" normalizeH="0" baseline="0" noProof="0">
                <a:ln>
                  <a:noFill/>
                </a:ln>
                <a:solidFill>
                  <a:srgbClr val="FFFFFF"/>
                </a:solidFill>
                <a:effectLst/>
                <a:uLnTx/>
                <a:uFillTx/>
                <a:latin typeface="Arial"/>
                <a:cs typeface="Arial"/>
              </a:rPr>
              <a:t>J</a:t>
            </a:r>
            <a:r>
              <a:rPr kumimoji="0" lang="en-US" sz="1392" b="1" i="1" u="none" strike="noStrike" kern="1200" cap="none" spc="-11" normalizeH="0" baseline="0" noProof="0">
                <a:ln>
                  <a:noFill/>
                </a:ln>
                <a:solidFill>
                  <a:srgbClr val="FFFFFF"/>
                </a:solidFill>
                <a:effectLst/>
                <a:uLnTx/>
                <a:uFillTx/>
                <a:latin typeface="Arial"/>
                <a:cs typeface="Arial"/>
              </a:rPr>
              <a:t>un</a:t>
            </a:r>
            <a:r>
              <a:rPr kumimoji="0" lang="en-US" sz="1392" b="1" i="1" u="none" strike="noStrike" kern="1200" cap="none" spc="-5" normalizeH="0" baseline="0" noProof="0">
                <a:ln>
                  <a:noFill/>
                </a:ln>
                <a:solidFill>
                  <a:srgbClr val="FFFFFF"/>
                </a:solidFill>
                <a:effectLst/>
                <a:uLnTx/>
                <a:uFillTx/>
                <a:latin typeface="Arial"/>
                <a:cs typeface="Arial"/>
              </a:rPr>
              <a:t>e</a:t>
            </a:r>
            <a:r>
              <a:rPr kumimoji="0" lang="en-US" sz="1392" b="1" i="1" u="none" strike="noStrike" kern="1200" cap="none" spc="43" normalizeH="0" baseline="0" noProof="0">
                <a:ln>
                  <a:noFill/>
                </a:ln>
                <a:solidFill>
                  <a:srgbClr val="FFFFFF"/>
                </a:solidFill>
                <a:effectLst/>
                <a:uLnTx/>
                <a:uFillTx/>
                <a:latin typeface="Arial"/>
                <a:cs typeface="Arial"/>
              </a:rPr>
              <a:t> </a:t>
            </a:r>
            <a:r>
              <a:rPr kumimoji="0" lang="en-US" sz="1392" b="1" i="1" u="none" strike="noStrike" kern="1200" cap="none" spc="-5" normalizeH="0" baseline="0" noProof="0">
                <a:ln>
                  <a:noFill/>
                </a:ln>
                <a:solidFill>
                  <a:srgbClr val="FFFFFF"/>
                </a:solidFill>
                <a:effectLst/>
                <a:uLnTx/>
                <a:uFillTx/>
                <a:latin typeface="Arial"/>
                <a:cs typeface="Arial"/>
              </a:rPr>
              <a:t>2025</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109" name="Picture 10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0756392" y="228601"/>
            <a:ext cx="1158239" cy="408431"/>
          </a:xfrm>
          <a:prstGeom prst="rect">
            <a:avLst/>
          </a:prstGeom>
          <a:noFill/>
        </p:spPr>
      </p:pic>
      <p:pic>
        <p:nvPicPr>
          <p:cNvPr id="110" name="Picture 1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5968" y="4212324"/>
            <a:ext cx="1343533" cy="1684908"/>
          </a:xfrm>
          <a:prstGeom prst="rect">
            <a:avLst/>
          </a:prstGeom>
          <a:noFill/>
        </p:spPr>
      </p:pic>
      <p:pic>
        <p:nvPicPr>
          <p:cNvPr id="111" name="Picture 1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04087" y="4410456"/>
            <a:ext cx="771144" cy="1112519"/>
          </a:xfrm>
          <a:prstGeom prst="rect">
            <a:avLst/>
          </a:prstGeom>
          <a:noFill/>
        </p:spPr>
      </p:pic>
      <p:pic>
        <p:nvPicPr>
          <p:cNvPr id="112" name="Picture 11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11352" y="2734056"/>
            <a:ext cx="5303520" cy="457200"/>
          </a:xfrm>
          <a:prstGeom prst="rect">
            <a:avLst/>
          </a:prstGeom>
          <a:noFill/>
        </p:spPr>
      </p:pic>
      <p:pic>
        <p:nvPicPr>
          <p:cNvPr id="113" name="Picture 11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6220967" y="2749297"/>
            <a:ext cx="5510784" cy="420623"/>
          </a:xfrm>
          <a:prstGeom prst="rect">
            <a:avLst/>
          </a:prstGeom>
          <a:noFill/>
        </p:spPr>
      </p:pic>
      <p:pic>
        <p:nvPicPr>
          <p:cNvPr id="114" name="Picture 11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1639804" y="2742692"/>
            <a:ext cx="552195" cy="446023"/>
          </a:xfrm>
          <a:prstGeom prst="rect">
            <a:avLst/>
          </a:prstGeom>
          <a:noFill/>
        </p:spPr>
      </p:pic>
      <p:pic>
        <p:nvPicPr>
          <p:cNvPr id="115" name="Picture 11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10210800" y="5660137"/>
            <a:ext cx="749808" cy="438912"/>
          </a:xfrm>
          <a:prstGeom prst="rect">
            <a:avLst/>
          </a:prstGeom>
          <a:noFill/>
        </p:spPr>
      </p:pic>
      <p:pic>
        <p:nvPicPr>
          <p:cNvPr id="116" name="Picture 11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7028688" y="5693664"/>
            <a:ext cx="929639" cy="512063"/>
          </a:xfrm>
          <a:prstGeom prst="rect">
            <a:avLst/>
          </a:prstGeom>
          <a:noFill/>
        </p:spPr>
      </p:pic>
      <p:sp>
        <p:nvSpPr>
          <p:cNvPr id="117" name="Freeform 117"/>
          <p:cNvSpPr/>
          <p:nvPr/>
        </p:nvSpPr>
        <p:spPr>
          <a:xfrm>
            <a:off x="6489191" y="5583937"/>
            <a:ext cx="2029968" cy="1231392"/>
          </a:xfrm>
          <a:custGeom>
            <a:avLst/>
            <a:gdLst/>
            <a:ahLst/>
            <a:cxnLst/>
            <a:rect l="0" t="0" r="0" b="0"/>
            <a:pathLst>
              <a:path w="2029968" h="1231392">
                <a:moveTo>
                  <a:pt x="0" y="205231"/>
                </a:moveTo>
                <a:cubicBezTo>
                  <a:pt x="0" y="91884"/>
                  <a:pt x="91949" y="0"/>
                  <a:pt x="205232" y="0"/>
                </a:cubicBezTo>
                <a:lnTo>
                  <a:pt x="1824737" y="0"/>
                </a:lnTo>
                <a:cubicBezTo>
                  <a:pt x="1938020" y="0"/>
                  <a:pt x="2029968" y="91884"/>
                  <a:pt x="2029968" y="205231"/>
                </a:cubicBezTo>
                <a:lnTo>
                  <a:pt x="2029968" y="1026159"/>
                </a:lnTo>
                <a:cubicBezTo>
                  <a:pt x="2029968" y="1139507"/>
                  <a:pt x="1938020" y="1231392"/>
                  <a:pt x="1824737" y="1231392"/>
                </a:cubicBezTo>
                <a:lnTo>
                  <a:pt x="205232" y="1231392"/>
                </a:lnTo>
                <a:cubicBezTo>
                  <a:pt x="91949" y="1231392"/>
                  <a:pt x="0" y="1139507"/>
                  <a:pt x="0" y="1026159"/>
                </a:cubicBezTo>
                <a:close/>
                <a:moveTo>
                  <a:pt x="-5420359" y="1274063"/>
                </a:moveTo>
              </a:path>
            </a:pathLst>
          </a:custGeom>
          <a:noFill/>
          <a:ln w="24383" cap="flat" cmpd="sng">
            <a:solidFill>
              <a:srgbClr val="80808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18" name="Freeform 118"/>
          <p:cNvSpPr/>
          <p:nvPr/>
        </p:nvSpPr>
        <p:spPr>
          <a:xfrm>
            <a:off x="9787128" y="5501640"/>
            <a:ext cx="1569719" cy="1335023"/>
          </a:xfrm>
          <a:custGeom>
            <a:avLst/>
            <a:gdLst/>
            <a:ahLst/>
            <a:cxnLst/>
            <a:rect l="0" t="0" r="0" b="0"/>
            <a:pathLst>
              <a:path w="1569719" h="1335023">
                <a:moveTo>
                  <a:pt x="0" y="222505"/>
                </a:moveTo>
                <a:cubicBezTo>
                  <a:pt x="0" y="99619"/>
                  <a:pt x="99567" y="0"/>
                  <a:pt x="222503" y="0"/>
                </a:cubicBezTo>
                <a:lnTo>
                  <a:pt x="1347215" y="0"/>
                </a:lnTo>
                <a:cubicBezTo>
                  <a:pt x="1470152" y="0"/>
                  <a:pt x="1569719" y="99619"/>
                  <a:pt x="1569719" y="222505"/>
                </a:cubicBezTo>
                <a:lnTo>
                  <a:pt x="1569719" y="1112520"/>
                </a:lnTo>
                <a:cubicBezTo>
                  <a:pt x="1569719" y="1235404"/>
                  <a:pt x="1470152" y="1335023"/>
                  <a:pt x="1347215" y="1335023"/>
                </a:cubicBezTo>
                <a:lnTo>
                  <a:pt x="222503" y="1335023"/>
                </a:lnTo>
                <a:cubicBezTo>
                  <a:pt x="99567" y="1335023"/>
                  <a:pt x="0" y="1235404"/>
                  <a:pt x="0" y="1112520"/>
                </a:cubicBezTo>
                <a:close/>
                <a:moveTo>
                  <a:pt x="-8653273" y="1356360"/>
                </a:moveTo>
              </a:path>
            </a:pathLst>
          </a:custGeom>
          <a:noFill/>
          <a:ln w="24383" cap="flat" cmpd="sng">
            <a:solidFill>
              <a:srgbClr val="80808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pic>
        <p:nvPicPr>
          <p:cNvPr id="119" name="Picture 11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97535" y="2703576"/>
            <a:ext cx="1758695" cy="441959"/>
          </a:xfrm>
          <a:prstGeom prst="rect">
            <a:avLst/>
          </a:prstGeom>
          <a:noFill/>
        </p:spPr>
      </p:pic>
      <p:pic>
        <p:nvPicPr>
          <p:cNvPr id="120" name="Picture 120"/>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7860792" y="4050792"/>
            <a:ext cx="716280" cy="563880"/>
          </a:xfrm>
          <a:prstGeom prst="rect">
            <a:avLst/>
          </a:prstGeom>
          <a:noFill/>
        </p:spPr>
      </p:pic>
      <p:sp>
        <p:nvSpPr>
          <p:cNvPr id="121" name="Rectangle 121"/>
          <p:cNvSpPr/>
          <p:nvPr/>
        </p:nvSpPr>
        <p:spPr>
          <a:xfrm>
            <a:off x="52730" y="1436218"/>
            <a:ext cx="11166987" cy="1256842"/>
          </a:xfrm>
          <a:prstGeom prst="rect">
            <a:avLst/>
          </a:prstGeom>
        </p:spPr>
        <p:txBody>
          <a:bodyPr wrap="none" lIns="0" tIns="0" rIns="0" bIns="0">
            <a:spAutoFit/>
          </a:bodyPr>
          <a:lstStyle/>
          <a:p>
            <a:pPr marL="10152863" marR="0" lvl="0" indent="0" algn="l" defTabSz="914400" rtl="0" eaLnBrk="1" fontAlgn="auto" latinLnBrk="0" hangingPunct="1">
              <a:lnSpc>
                <a:spcPct val="100000"/>
              </a:lnSpc>
              <a:spcBef>
                <a:spcPts val="0"/>
              </a:spcBef>
              <a:spcAft>
                <a:spcPts val="0"/>
              </a:spcAft>
              <a:buClrTx/>
              <a:buSzTx/>
              <a:buFontTx/>
              <a:buNone/>
              <a:tabLst/>
              <a:defRPr/>
            </a:pPr>
            <a:r>
              <a:rPr kumimoji="0" lang="en-US" sz="1103" b="0" i="0" u="none" strike="noStrike" kern="1200" cap="none" spc="8" normalizeH="0" baseline="0" noProof="0">
                <a:ln>
                  <a:noFill/>
                </a:ln>
                <a:solidFill>
                  <a:srgbClr val="682F64"/>
                </a:solidFill>
                <a:effectLst/>
                <a:uLnTx/>
                <a:uFillTx/>
                <a:latin typeface="92"/>
                <a:cs typeface="92"/>
              </a:rPr>
              <a:t>M</a:t>
            </a:r>
            <a:r>
              <a:rPr kumimoji="0" lang="en-US" sz="1103" b="0" i="0" u="none" strike="noStrike" kern="1200" cap="none" spc="4" normalizeH="0" baseline="0" noProof="0">
                <a:ln>
                  <a:noFill/>
                </a:ln>
                <a:solidFill>
                  <a:srgbClr val="682F64"/>
                </a:solidFill>
                <a:effectLst/>
                <a:uLnTx/>
                <a:uFillTx/>
                <a:latin typeface="92"/>
                <a:cs typeface="92"/>
              </a:rPr>
              <a:t>S</a:t>
            </a:r>
            <a:r>
              <a:rPr kumimoji="0" lang="en-US" sz="1103" b="0" i="0" u="none" strike="noStrike" kern="1200" cap="none" spc="8" normalizeH="0" baseline="0" noProof="0">
                <a:ln>
                  <a:noFill/>
                </a:ln>
                <a:solidFill>
                  <a:srgbClr val="682F64"/>
                </a:solidFill>
                <a:effectLst/>
                <a:uLnTx/>
                <a:uFillTx/>
                <a:latin typeface="92"/>
                <a:cs typeface="92"/>
              </a:rPr>
              <a:t>M</a:t>
            </a:r>
            <a:r>
              <a:rPr kumimoji="0" lang="en-US" sz="1103" b="0" i="0" u="none" strike="noStrike" kern="1200" cap="none" spc="-23" normalizeH="0" baseline="0" noProof="0">
                <a:ln>
                  <a:noFill/>
                </a:ln>
                <a:solidFill>
                  <a:srgbClr val="682F64"/>
                </a:solidFill>
                <a:effectLst/>
                <a:uLnTx/>
                <a:uFillTx/>
                <a:latin typeface="92"/>
                <a:cs typeface="92"/>
              </a:rPr>
              <a:t> </a:t>
            </a:r>
            <a:r>
              <a:rPr kumimoji="0" lang="en-US" sz="1103" b="0" i="0" u="none" strike="noStrike" kern="1200" cap="none" spc="-4" normalizeH="0" baseline="0" noProof="0">
                <a:ln>
                  <a:noFill/>
                </a:ln>
                <a:solidFill>
                  <a:srgbClr val="682F64"/>
                </a:solidFill>
                <a:effectLst/>
                <a:uLnTx/>
                <a:uFillTx/>
                <a:latin typeface="92"/>
                <a:cs typeface="92"/>
              </a:rPr>
              <a:t>a</a:t>
            </a:r>
            <a:r>
              <a:rPr kumimoji="0" lang="en-US" sz="1103" b="0" i="0" u="none" strike="noStrike" kern="1200" cap="none" spc="2" normalizeH="0" baseline="0" noProof="0">
                <a:ln>
                  <a:noFill/>
                </a:ln>
                <a:solidFill>
                  <a:srgbClr val="682F64"/>
                </a:solidFill>
                <a:effectLst/>
                <a:uLnTx/>
                <a:uFillTx/>
                <a:latin typeface="92"/>
                <a:cs typeface="92"/>
              </a:rPr>
              <a:t>n</a:t>
            </a:r>
            <a:r>
              <a:rPr kumimoji="0" lang="en-US" sz="1103" b="0" i="0" u="none" strike="noStrike" kern="1200" cap="none" spc="-4" normalizeH="0" baseline="0" noProof="0">
                <a:ln>
                  <a:noFill/>
                </a:ln>
                <a:solidFill>
                  <a:srgbClr val="682F64"/>
                </a:solidFill>
                <a:effectLst/>
                <a:uLnTx/>
                <a:uFillTx/>
                <a:latin typeface="92"/>
                <a:cs typeface="92"/>
              </a:rPr>
              <a:t>d</a:t>
            </a:r>
            <a:r>
              <a:rPr kumimoji="0" lang="en-US" sz="1103" b="0" i="0" u="none" strike="noStrike" kern="1200" cap="none" spc="0" normalizeH="0" baseline="0" noProof="0">
                <a:ln>
                  <a:noFill/>
                </a:ln>
                <a:solidFill>
                  <a:srgbClr val="682F64"/>
                </a:solidFill>
                <a:effectLst/>
                <a:uLnTx/>
                <a:uFillTx/>
                <a:latin typeface="92"/>
                <a:cs typeface="92"/>
              </a:rPr>
              <a:t> T</a:t>
            </a:r>
            <a:r>
              <a:rPr kumimoji="0" lang="en-US" sz="1103" b="0" i="0" u="none" strike="noStrike" kern="1200" cap="none" spc="12" normalizeH="0" baseline="0" noProof="0">
                <a:ln>
                  <a:noFill/>
                </a:ln>
                <a:solidFill>
                  <a:srgbClr val="682F64"/>
                </a:solidFill>
                <a:effectLst/>
                <a:uLnTx/>
                <a:uFillTx/>
                <a:latin typeface="92"/>
                <a:cs typeface="92"/>
              </a:rPr>
              <a:t>G</a:t>
            </a:r>
            <a:r>
              <a:rPr kumimoji="0" lang="en-US" sz="1103" b="0" i="0" u="none" strike="noStrike" kern="1200" cap="none" spc="0" normalizeH="0" baseline="0" noProof="0">
                <a:ln>
                  <a:noFill/>
                </a:ln>
                <a:solidFill>
                  <a:srgbClr val="682F64"/>
                </a:solidFill>
                <a:effectLst/>
                <a:uLnTx/>
                <a:uFillTx/>
                <a:latin typeface="92"/>
                <a:cs typeface="92"/>
              </a:rPr>
              <a:t>W </a:t>
            </a:r>
          </a:p>
          <a:p>
            <a:pPr marL="10317454" marR="0" lvl="0" indent="0" algn="l" defTabSz="914400" rtl="0" eaLnBrk="1" fontAlgn="auto" latinLnBrk="0" hangingPunct="1">
              <a:lnSpc>
                <a:spcPts val="1320"/>
              </a:lnSpc>
              <a:spcBef>
                <a:spcPts val="0"/>
              </a:spcBef>
              <a:spcAft>
                <a:spcPts val="0"/>
              </a:spcAft>
              <a:buClrTx/>
              <a:buSzTx/>
              <a:buFontTx/>
              <a:buNone/>
              <a:tabLst/>
              <a:defRPr/>
            </a:pPr>
            <a:r>
              <a:rPr kumimoji="0" lang="en-US" sz="1106" b="0" i="0" u="none" strike="noStrike" kern="1200" cap="none" spc="6" normalizeH="0" baseline="0" noProof="0">
                <a:ln>
                  <a:noFill/>
                </a:ln>
                <a:solidFill>
                  <a:srgbClr val="682F64"/>
                </a:solidFill>
                <a:effectLst/>
                <a:uLnTx/>
                <a:uFillTx/>
                <a:latin typeface="92"/>
                <a:cs typeface="92"/>
              </a:rPr>
              <a:t>c</a:t>
            </a:r>
            <a:r>
              <a:rPr kumimoji="0" lang="en-US" sz="1106" b="0" i="0" u="none" strike="noStrike" kern="1200" cap="none" spc="-9" normalizeH="0" baseline="0" noProof="0">
                <a:ln>
                  <a:noFill/>
                </a:ln>
                <a:solidFill>
                  <a:srgbClr val="682F64"/>
                </a:solidFill>
                <a:effectLst/>
                <a:uLnTx/>
                <a:uFillTx/>
                <a:latin typeface="92"/>
                <a:cs typeface="92"/>
              </a:rPr>
              <a:t>o</a:t>
            </a:r>
            <a:r>
              <a:rPr kumimoji="0" lang="en-US" sz="1106" b="0" i="0" u="none" strike="noStrike" kern="1200" cap="none" spc="0" normalizeH="0" baseline="0" noProof="0">
                <a:ln>
                  <a:noFill/>
                </a:ln>
                <a:solidFill>
                  <a:srgbClr val="682F64"/>
                </a:solidFill>
                <a:effectLst/>
                <a:uLnTx/>
                <a:uFillTx/>
                <a:latin typeface="92"/>
                <a:cs typeface="92"/>
              </a:rPr>
              <a:t>h</a:t>
            </a:r>
            <a:r>
              <a:rPr kumimoji="0" lang="en-US" sz="1106" b="0" i="0" u="none" strike="noStrike" kern="1200" cap="none" spc="-7" normalizeH="0" baseline="0" noProof="0">
                <a:ln>
                  <a:noFill/>
                </a:ln>
                <a:solidFill>
                  <a:srgbClr val="682F64"/>
                </a:solidFill>
                <a:effectLst/>
                <a:uLnTx/>
                <a:uFillTx/>
                <a:latin typeface="92"/>
                <a:cs typeface="92"/>
              </a:rPr>
              <a:t>o</a:t>
            </a:r>
            <a:r>
              <a:rPr kumimoji="0" lang="en-US" sz="1106" b="0" i="0" u="none" strike="noStrike" kern="1200" cap="none" spc="5" normalizeH="0" baseline="0" noProof="0">
                <a:ln>
                  <a:noFill/>
                </a:ln>
                <a:solidFill>
                  <a:srgbClr val="682F64"/>
                </a:solidFill>
                <a:effectLst/>
                <a:uLnTx/>
                <a:uFillTx/>
                <a:latin typeface="92"/>
                <a:cs typeface="92"/>
              </a:rPr>
              <a:t>r</a:t>
            </a:r>
            <a:r>
              <a:rPr kumimoji="0" lang="en-US" sz="1106" b="0" i="0" u="none" strike="noStrike" kern="1200" cap="none" spc="-3" normalizeH="0" baseline="0" noProof="0">
                <a:ln>
                  <a:noFill/>
                </a:ln>
                <a:solidFill>
                  <a:srgbClr val="682F64"/>
                </a:solidFill>
                <a:effectLst/>
                <a:uLnTx/>
                <a:uFillTx/>
                <a:latin typeface="92"/>
                <a:cs typeface="92"/>
              </a:rPr>
              <a:t>t</a:t>
            </a:r>
            <a:r>
              <a:rPr kumimoji="0" lang="en-US" sz="1106" b="0" i="0" u="none" strike="noStrike" kern="1200" cap="none" spc="0" normalizeH="0" baseline="0" noProof="0">
                <a:ln>
                  <a:noFill/>
                </a:ln>
                <a:solidFill>
                  <a:srgbClr val="682F64"/>
                </a:solidFill>
                <a:effectLst/>
                <a:uLnTx/>
                <a:uFillTx/>
                <a:latin typeface="92"/>
                <a:cs typeface="92"/>
              </a:rPr>
              <a:t> </a:t>
            </a:r>
            <a:r>
              <a:rPr kumimoji="0" lang="en-US" sz="1106" b="0" i="0" u="none" strike="noStrike" kern="1200" cap="none" spc="-6" normalizeH="0" baseline="0" noProof="0">
                <a:ln>
                  <a:noFill/>
                </a:ln>
                <a:solidFill>
                  <a:srgbClr val="682F64"/>
                </a:solidFill>
                <a:effectLst/>
                <a:uLnTx/>
                <a:uFillTx/>
                <a:latin typeface="92"/>
                <a:cs typeface="92"/>
              </a:rPr>
              <a:t>f</a:t>
            </a:r>
            <a:r>
              <a:rPr kumimoji="0" lang="en-US" sz="1106" b="0" i="0" u="none" strike="noStrike" kern="1200" cap="none" spc="-9" normalizeH="0" baseline="0" noProof="0">
                <a:ln>
                  <a:noFill/>
                </a:ln>
                <a:solidFill>
                  <a:srgbClr val="682F64"/>
                </a:solidFill>
                <a:effectLst/>
                <a:uLnTx/>
                <a:uFillTx/>
                <a:latin typeface="92"/>
                <a:cs typeface="92"/>
              </a:rPr>
              <a:t>o</a:t>
            </a:r>
            <a:r>
              <a:rPr kumimoji="0" lang="en-US" sz="1106" b="0" i="0" u="none" strike="noStrike" kern="1200" cap="none" spc="5" normalizeH="0" baseline="0" noProof="0">
                <a:ln>
                  <a:noFill/>
                </a:ln>
                <a:solidFill>
                  <a:srgbClr val="682F64"/>
                </a:solidFill>
                <a:effectLst/>
                <a:uLnTx/>
                <a:uFillTx/>
                <a:latin typeface="92"/>
                <a:cs typeface="92"/>
              </a:rPr>
              <a:t>r </a:t>
            </a:r>
          </a:p>
          <a:p>
            <a:pPr marL="10189438" marR="0" lvl="0" indent="0" algn="l" defTabSz="914400" rtl="0" eaLnBrk="1" fontAlgn="auto" latinLnBrk="0" hangingPunct="1">
              <a:lnSpc>
                <a:spcPts val="1321"/>
              </a:lnSpc>
              <a:spcBef>
                <a:spcPts val="0"/>
              </a:spcBef>
              <a:spcAft>
                <a:spcPts val="0"/>
              </a:spcAft>
              <a:buClrTx/>
              <a:buSzTx/>
              <a:buFontTx/>
              <a:buNone/>
              <a:tabLst/>
              <a:defRPr/>
            </a:pPr>
            <a:r>
              <a:rPr kumimoji="0" lang="en-US" sz="1103" b="0" i="0" u="none" strike="noStrike" kern="1200" cap="none" spc="-4" normalizeH="0" baseline="0" noProof="0">
                <a:ln>
                  <a:noFill/>
                </a:ln>
                <a:solidFill>
                  <a:srgbClr val="682F64"/>
                </a:solidFill>
                <a:effectLst/>
                <a:uLnTx/>
                <a:uFillTx/>
                <a:latin typeface="92"/>
                <a:cs typeface="92"/>
              </a:rPr>
              <a:t>a</a:t>
            </a:r>
            <a:r>
              <a:rPr kumimoji="0" lang="en-US" sz="1103" b="0" i="0" u="none" strike="noStrike" kern="1200" cap="none" spc="2" normalizeH="0" baseline="0" noProof="0">
                <a:ln>
                  <a:noFill/>
                </a:ln>
                <a:solidFill>
                  <a:srgbClr val="682F64"/>
                </a:solidFill>
                <a:effectLst/>
                <a:uLnTx/>
                <a:uFillTx/>
                <a:latin typeface="92"/>
                <a:cs typeface="92"/>
              </a:rPr>
              <a:t>n</a:t>
            </a:r>
            <a:r>
              <a:rPr kumimoji="0" lang="en-US" sz="1103" b="0" i="0" u="none" strike="noStrike" kern="1200" cap="none" spc="-4" normalizeH="0" baseline="0" noProof="0">
                <a:ln>
                  <a:noFill/>
                </a:ln>
                <a:solidFill>
                  <a:srgbClr val="682F64"/>
                </a:solidFill>
                <a:effectLst/>
                <a:uLnTx/>
                <a:uFillTx/>
                <a:latin typeface="92"/>
                <a:cs typeface="92"/>
              </a:rPr>
              <a:t>a</a:t>
            </a:r>
            <a:r>
              <a:rPr kumimoji="0" lang="en-US" sz="1103" b="0" i="0" u="none" strike="noStrike" kern="1200" cap="none" spc="-3" normalizeH="0" baseline="0" noProof="0">
                <a:ln>
                  <a:noFill/>
                </a:ln>
                <a:solidFill>
                  <a:srgbClr val="682F64"/>
                </a:solidFill>
                <a:effectLst/>
                <a:uLnTx/>
                <a:uFillTx/>
                <a:latin typeface="92"/>
                <a:cs typeface="92"/>
              </a:rPr>
              <a:t>l</a:t>
            </a:r>
            <a:r>
              <a:rPr kumimoji="0" lang="en-US" sz="1103" b="0" i="0" u="none" strike="noStrike" kern="1200" cap="none" spc="0" normalizeH="0" baseline="0" noProof="0">
                <a:ln>
                  <a:noFill/>
                </a:ln>
                <a:solidFill>
                  <a:srgbClr val="682F64"/>
                </a:solidFill>
                <a:effectLst/>
                <a:uLnTx/>
                <a:uFillTx/>
                <a:latin typeface="92"/>
                <a:cs typeface="92"/>
              </a:rPr>
              <a:t> </a:t>
            </a:r>
            <a:r>
              <a:rPr kumimoji="0" lang="en-US" sz="1103" b="0" i="0" u="none" strike="noStrike" kern="1200" cap="none" spc="-3" normalizeH="0" baseline="0" noProof="0">
                <a:ln>
                  <a:noFill/>
                </a:ln>
                <a:solidFill>
                  <a:srgbClr val="682F64"/>
                </a:solidFill>
                <a:effectLst/>
                <a:uLnTx/>
                <a:uFillTx/>
                <a:latin typeface="92"/>
                <a:cs typeface="92"/>
              </a:rPr>
              <a:t>a</a:t>
            </a:r>
            <a:r>
              <a:rPr kumimoji="0" lang="en-US" sz="1103" b="0" i="0" u="none" strike="noStrike" kern="1200" cap="none" spc="2" normalizeH="0" baseline="0" noProof="0">
                <a:ln>
                  <a:noFill/>
                </a:ln>
                <a:solidFill>
                  <a:srgbClr val="682F64"/>
                </a:solidFill>
                <a:effectLst/>
                <a:uLnTx/>
                <a:uFillTx/>
                <a:latin typeface="92"/>
                <a:cs typeface="92"/>
              </a:rPr>
              <a:t>n</a:t>
            </a:r>
            <a:r>
              <a:rPr kumimoji="0" lang="en-US" sz="1103" b="0" i="0" u="none" strike="noStrike" kern="1200" cap="none" spc="-4" normalizeH="0" baseline="0" noProof="0">
                <a:ln>
                  <a:noFill/>
                </a:ln>
                <a:solidFill>
                  <a:srgbClr val="682F64"/>
                </a:solidFill>
                <a:effectLst/>
                <a:uLnTx/>
                <a:uFillTx/>
                <a:latin typeface="92"/>
                <a:cs typeface="92"/>
              </a:rPr>
              <a:t>d</a:t>
            </a:r>
            <a:r>
              <a:rPr kumimoji="0" lang="en-US" sz="1103" b="0" i="0" u="none" strike="noStrike" kern="1200" cap="none" spc="0" normalizeH="0" baseline="0" noProof="0">
                <a:ln>
                  <a:noFill/>
                </a:ln>
                <a:solidFill>
                  <a:srgbClr val="682F64"/>
                </a:solidFill>
                <a:effectLst/>
                <a:uLnTx/>
                <a:uFillTx/>
                <a:latin typeface="92"/>
                <a:cs typeface="92"/>
              </a:rPr>
              <a:t> </a:t>
            </a:r>
            <a:r>
              <a:rPr kumimoji="0" lang="en-US" sz="1103" b="0" i="0" u="none" strike="noStrike" kern="1200" cap="none" spc="-7" normalizeH="0" baseline="0" noProof="0">
                <a:ln>
                  <a:noFill/>
                </a:ln>
                <a:solidFill>
                  <a:srgbClr val="682F64"/>
                </a:solidFill>
                <a:effectLst/>
                <a:uLnTx/>
                <a:uFillTx/>
                <a:latin typeface="92"/>
                <a:cs typeface="92"/>
              </a:rPr>
              <a:t>o</a:t>
            </a:r>
            <a:r>
              <a:rPr kumimoji="0" lang="en-US" sz="1103" b="0" i="0" u="none" strike="noStrike" kern="1200" cap="none" spc="6" normalizeH="0" baseline="0" noProof="0">
                <a:ln>
                  <a:noFill/>
                </a:ln>
                <a:solidFill>
                  <a:srgbClr val="682F64"/>
                </a:solidFill>
                <a:effectLst/>
                <a:uLnTx/>
                <a:uFillTx/>
                <a:latin typeface="92"/>
                <a:cs typeface="92"/>
              </a:rPr>
              <a:t>r</a:t>
            </a:r>
            <a:r>
              <a:rPr kumimoji="0" lang="en-US" sz="1103" b="0" i="0" u="none" strike="noStrike" kern="1200" cap="none" spc="-4" normalizeH="0" baseline="0" noProof="0">
                <a:ln>
                  <a:noFill/>
                </a:ln>
                <a:solidFill>
                  <a:srgbClr val="682F64"/>
                </a:solidFill>
                <a:effectLst/>
                <a:uLnTx/>
                <a:uFillTx/>
                <a:latin typeface="92"/>
                <a:cs typeface="92"/>
              </a:rPr>
              <a:t>a</a:t>
            </a:r>
            <a:r>
              <a:rPr kumimoji="0" lang="en-US" sz="1103" b="0" i="0" u="none" strike="noStrike" kern="1200" cap="none" spc="-3" normalizeH="0" baseline="0" noProof="0">
                <a:ln>
                  <a:noFill/>
                </a:ln>
                <a:solidFill>
                  <a:srgbClr val="682F64"/>
                </a:solidFill>
                <a:effectLst/>
                <a:uLnTx/>
                <a:uFillTx/>
                <a:latin typeface="92"/>
                <a:cs typeface="92"/>
              </a:rPr>
              <a:t>l </a:t>
            </a:r>
          </a:p>
          <a:p>
            <a:pPr marL="0" marR="0" lvl="0" indent="0" algn="l" defTabSz="914400" rtl="0" eaLnBrk="1" fontAlgn="auto" latinLnBrk="0" hangingPunct="1">
              <a:lnSpc>
                <a:spcPts val="1319"/>
              </a:lnSpc>
              <a:spcBef>
                <a:spcPts val="0"/>
              </a:spcBef>
              <a:spcAft>
                <a:spcPts val="0"/>
              </a:spcAft>
              <a:buClrTx/>
              <a:buSzTx/>
              <a:buFontTx/>
              <a:buNone/>
              <a:tabLst>
                <a:tab pos="10283926" algn="l"/>
              </a:tabLst>
              <a:defRPr/>
            </a:pPr>
            <a:r>
              <a:rPr kumimoji="0" lang="en-US" sz="1671" b="1" i="0" u="none" strike="noStrike" kern="1200" cap="none" spc="-6" normalizeH="0" baseline="1086" noProof="0">
                <a:ln>
                  <a:noFill/>
                </a:ln>
                <a:solidFill>
                  <a:srgbClr val="682F64"/>
                </a:solidFill>
                <a:effectLst/>
                <a:uLnTx/>
                <a:uFillTx/>
                <a:latin typeface="93,Bold"/>
                <a:cs typeface="93,Bold"/>
              </a:rPr>
              <a:t>S</a:t>
            </a:r>
            <a:r>
              <a:rPr kumimoji="0" lang="en-US" sz="1671" b="1" i="0" u="none" strike="noStrike" kern="1200" cap="none" spc="6" normalizeH="0" baseline="1086" noProof="0">
                <a:ln>
                  <a:noFill/>
                </a:ln>
                <a:solidFill>
                  <a:srgbClr val="682F64"/>
                </a:solidFill>
                <a:effectLst/>
                <a:uLnTx/>
                <a:uFillTx/>
                <a:latin typeface="93,Bold"/>
                <a:cs typeface="93,Bold"/>
              </a:rPr>
              <a:t>t</a:t>
            </a:r>
            <a:r>
              <a:rPr kumimoji="0" lang="en-US" sz="1671" b="1" i="0" u="none" strike="noStrike" kern="1200" cap="none" spc="8" normalizeH="0" baseline="1086" noProof="0">
                <a:ln>
                  <a:noFill/>
                </a:ln>
                <a:solidFill>
                  <a:srgbClr val="682F64"/>
                </a:solidFill>
                <a:effectLst/>
                <a:uLnTx/>
                <a:uFillTx/>
                <a:latin typeface="93,Bold"/>
                <a:cs typeface="93,Bold"/>
              </a:rPr>
              <a:t>i</a:t>
            </a:r>
            <a:r>
              <a:rPr kumimoji="0" lang="en-US" sz="1671" b="1" i="0" u="none" strike="noStrike" kern="1200" cap="none" spc="-5" normalizeH="0" baseline="1086" noProof="0">
                <a:ln>
                  <a:noFill/>
                </a:ln>
                <a:solidFill>
                  <a:srgbClr val="682F64"/>
                </a:solidFill>
                <a:effectLst/>
                <a:uLnTx/>
                <a:uFillTx/>
                <a:latin typeface="93,Bold"/>
                <a:cs typeface="93,Bold"/>
              </a:rPr>
              <a:t>g</a:t>
            </a:r>
            <a:r>
              <a:rPr kumimoji="0" lang="en-US" sz="1671" b="1" i="0" u="none" strike="noStrike" kern="1200" cap="none" spc="5" normalizeH="0" baseline="1086" noProof="0">
                <a:ln>
                  <a:noFill/>
                </a:ln>
                <a:solidFill>
                  <a:srgbClr val="682F64"/>
                </a:solidFill>
                <a:effectLst/>
                <a:uLnTx/>
                <a:uFillTx/>
                <a:latin typeface="93,Bold"/>
                <a:cs typeface="93,Bold"/>
              </a:rPr>
              <a:t>m</a:t>
            </a:r>
            <a:r>
              <a:rPr kumimoji="0" lang="en-US" sz="1671" b="1" i="0" u="none" strike="noStrike" kern="1200" cap="none" spc="-5" normalizeH="0" baseline="1086" noProof="0">
                <a:ln>
                  <a:noFill/>
                </a:ln>
                <a:solidFill>
                  <a:srgbClr val="682F64"/>
                </a:solidFill>
                <a:effectLst/>
                <a:uLnTx/>
                <a:uFillTx/>
                <a:latin typeface="93,Bold"/>
                <a:cs typeface="93,Bold"/>
              </a:rPr>
              <a:t>a</a:t>
            </a:r>
            <a:r>
              <a:rPr kumimoji="0" lang="en-US" sz="1671" b="1" i="0" u="none" strike="noStrike" kern="1200" cap="none" spc="0" normalizeH="0" baseline="1086" noProof="0">
                <a:ln>
                  <a:noFill/>
                </a:ln>
                <a:solidFill>
                  <a:srgbClr val="682F64"/>
                </a:solidFill>
                <a:effectLst/>
                <a:uLnTx/>
                <a:uFillTx/>
                <a:latin typeface="93,Bold"/>
                <a:cs typeface="93,Bold"/>
              </a:rPr>
              <a:t> 	</a:t>
            </a:r>
            <a:r>
              <a:rPr kumimoji="0" lang="en-US" sz="1103" b="0" i="0" u="none" strike="noStrike" kern="1200" cap="none" spc="-9" normalizeH="0" baseline="0" noProof="0">
                <a:ln>
                  <a:noFill/>
                </a:ln>
                <a:solidFill>
                  <a:srgbClr val="682F64"/>
                </a:solidFill>
                <a:effectLst/>
                <a:uLnTx/>
                <a:uFillTx/>
                <a:latin typeface="92"/>
                <a:cs typeface="92"/>
              </a:rPr>
              <a:t>H</a:t>
            </a:r>
            <a:r>
              <a:rPr kumimoji="0" lang="en-US" sz="1103" b="0" i="0" u="none" strike="noStrike" kern="1200" cap="none" spc="-8" normalizeH="0" baseline="0" noProof="0">
                <a:ln>
                  <a:noFill/>
                </a:ln>
                <a:solidFill>
                  <a:srgbClr val="682F64"/>
                </a:solidFill>
                <a:effectLst/>
                <a:uLnTx/>
                <a:uFillTx/>
                <a:latin typeface="92"/>
                <a:cs typeface="92"/>
              </a:rPr>
              <a:t>P</a:t>
            </a:r>
            <a:r>
              <a:rPr kumimoji="0" lang="en-US" sz="1103" b="0" i="0" u="none" strike="noStrike" kern="1200" cap="none" spc="0" normalizeH="0" baseline="0" noProof="0">
                <a:ln>
                  <a:noFill/>
                </a:ln>
                <a:solidFill>
                  <a:srgbClr val="682F64"/>
                </a:solidFill>
                <a:effectLst/>
                <a:uLnTx/>
                <a:uFillTx/>
                <a:latin typeface="92"/>
                <a:cs typeface="92"/>
              </a:rPr>
              <a:t>V</a:t>
            </a:r>
            <a:r>
              <a:rPr kumimoji="0" lang="en-US" sz="1103" b="0" i="0" u="none" strike="noStrike" kern="1200" cap="none" spc="8" normalizeH="0" baseline="0" noProof="0">
                <a:ln>
                  <a:noFill/>
                </a:ln>
                <a:solidFill>
                  <a:srgbClr val="682F64"/>
                </a:solidFill>
                <a:effectLst/>
                <a:uLnTx/>
                <a:uFillTx/>
                <a:latin typeface="92"/>
                <a:cs typeface="92"/>
              </a:rPr>
              <a:t>/</a:t>
            </a:r>
            <a:r>
              <a:rPr kumimoji="0" lang="en-US" sz="1103" b="0" i="0" u="none" strike="noStrike" kern="1200" cap="none" spc="0" normalizeH="0" baseline="0" noProof="0">
                <a:ln>
                  <a:noFill/>
                </a:ln>
                <a:solidFill>
                  <a:srgbClr val="682F64"/>
                </a:solidFill>
                <a:effectLst/>
                <a:uLnTx/>
                <a:uFillTx/>
                <a:latin typeface="92"/>
                <a:cs typeface="92"/>
              </a:rPr>
              <a:t> K</a:t>
            </a:r>
            <a:r>
              <a:rPr kumimoji="0" lang="en-US" sz="1103" b="0" i="0" u="none" strike="noStrike" kern="1200" cap="none" spc="-12" normalizeH="0" baseline="0" noProof="0">
                <a:ln>
                  <a:noFill/>
                </a:ln>
                <a:solidFill>
                  <a:srgbClr val="682F64"/>
                </a:solidFill>
                <a:effectLst/>
                <a:uLnTx/>
                <a:uFillTx/>
                <a:latin typeface="92"/>
                <a:cs typeface="92"/>
              </a:rPr>
              <a:t>H</a:t>
            </a:r>
            <a:r>
              <a:rPr kumimoji="0" lang="en-US" sz="1103" b="0" i="0" u="none" strike="noStrike" kern="1200" cap="none" spc="4" normalizeH="0" baseline="0" noProof="0">
                <a:ln>
                  <a:noFill/>
                </a:ln>
                <a:solidFill>
                  <a:srgbClr val="682F64"/>
                </a:solidFill>
                <a:effectLst/>
                <a:uLnTx/>
                <a:uFillTx/>
                <a:latin typeface="92"/>
                <a:cs typeface="92"/>
              </a:rPr>
              <a:t>SV</a:t>
            </a:r>
          </a:p>
          <a:p>
            <a:pPr marL="60960" marR="0" lvl="0" indent="0" algn="l" defTabSz="914400" rtl="0" eaLnBrk="1" fontAlgn="auto" latinLnBrk="0" hangingPunct="1">
              <a:lnSpc>
                <a:spcPts val="1188"/>
              </a:lnSpc>
              <a:spcBef>
                <a:spcPts val="0"/>
              </a:spcBef>
              <a:spcAft>
                <a:spcPts val="0"/>
              </a:spcAft>
              <a:buClrTx/>
              <a:buSzTx/>
              <a:buFontTx/>
              <a:buNone/>
              <a:tabLst/>
              <a:defRPr/>
            </a:pPr>
            <a:r>
              <a:rPr kumimoji="0" lang="en-US" sz="1103" b="1" i="0" u="none" strike="noStrike" kern="1200" cap="none" spc="8" normalizeH="0" baseline="0" noProof="0">
                <a:ln>
                  <a:noFill/>
                </a:ln>
                <a:solidFill>
                  <a:srgbClr val="682F64"/>
                </a:solidFill>
                <a:effectLst/>
                <a:uLnTx/>
                <a:uFillTx/>
                <a:latin typeface="93,Bold"/>
                <a:cs typeface="93,Bold"/>
              </a:rPr>
              <a:t>I</a:t>
            </a:r>
            <a:r>
              <a:rPr kumimoji="0" lang="en-US" sz="1103" b="1" i="0" u="none" strike="noStrike" kern="1200" cap="none" spc="0" normalizeH="0" baseline="0" noProof="0">
                <a:ln>
                  <a:noFill/>
                </a:ln>
                <a:solidFill>
                  <a:srgbClr val="682F64"/>
                </a:solidFill>
                <a:effectLst/>
                <a:uLnTx/>
                <a:uFillTx/>
                <a:latin typeface="93,Bold"/>
                <a:cs typeface="93,Bold"/>
              </a:rPr>
              <a:t>n</a:t>
            </a:r>
            <a:r>
              <a:rPr kumimoji="0" lang="en-US" sz="1103" b="1" i="0" u="none" strike="noStrike" kern="1200" cap="none" spc="-5" normalizeH="0" baseline="0" noProof="0">
                <a:ln>
                  <a:noFill/>
                </a:ln>
                <a:solidFill>
                  <a:srgbClr val="682F64"/>
                </a:solidFill>
                <a:effectLst/>
                <a:uLnTx/>
                <a:uFillTx/>
                <a:latin typeface="93,Bold"/>
                <a:cs typeface="93,Bold"/>
              </a:rPr>
              <a:t>d</a:t>
            </a:r>
            <a:r>
              <a:rPr kumimoji="0" lang="en-US" sz="1103" b="1" i="0" u="none" strike="noStrike" kern="1200" cap="none" spc="-7" normalizeH="0" baseline="0" noProof="0">
                <a:ln>
                  <a:noFill/>
                </a:ln>
                <a:solidFill>
                  <a:srgbClr val="682F64"/>
                </a:solidFill>
                <a:effectLst/>
                <a:uLnTx/>
                <a:uFillTx/>
                <a:latin typeface="93,Bold"/>
                <a:cs typeface="93,Bold"/>
              </a:rPr>
              <a:t>ex</a:t>
            </a:r>
          </a:p>
          <a:p>
            <a:pPr marL="914" marR="0" lvl="0" indent="0" algn="l" defTabSz="914400" rtl="0" eaLnBrk="1" fontAlgn="auto" latinLnBrk="0" hangingPunct="1">
              <a:lnSpc>
                <a:spcPts val="3200"/>
              </a:lnSpc>
              <a:spcBef>
                <a:spcPts val="0"/>
              </a:spcBef>
              <a:spcAft>
                <a:spcPts val="0"/>
              </a:spcAft>
              <a:buClrTx/>
              <a:buSzTx/>
              <a:buFontTx/>
              <a:buNone/>
              <a:tabLst/>
              <a:defRPr/>
            </a:pPr>
            <a:r>
              <a:rPr kumimoji="0" lang="en-US" sz="1511" b="1" i="0" u="none" strike="noStrike" kern="1200" cap="none" spc="0" normalizeH="0" baseline="0" noProof="0">
                <a:ln>
                  <a:noFill/>
                </a:ln>
                <a:solidFill>
                  <a:srgbClr val="FF0000"/>
                </a:solidFill>
                <a:effectLst/>
                <a:uLnTx/>
                <a:uFillTx/>
                <a:latin typeface="89,Bold"/>
                <a:cs typeface="89,Bold"/>
              </a:rPr>
              <a:t>20</a:t>
            </a:r>
            <a:r>
              <a:rPr kumimoji="0" lang="en-US" sz="1511" b="1" i="0" u="none" strike="noStrike" kern="1200" cap="none" spc="4" normalizeH="0" baseline="0" noProof="0">
                <a:ln>
                  <a:noFill/>
                </a:ln>
                <a:solidFill>
                  <a:srgbClr val="FF0000"/>
                </a:solidFill>
                <a:effectLst/>
                <a:uLnTx/>
                <a:uFillTx/>
                <a:latin typeface="89,Bold"/>
                <a:cs typeface="89,Bold"/>
              </a:rPr>
              <a:t>10</a:t>
            </a:r>
          </a:p>
        </p:txBody>
      </p:sp>
      <p:sp>
        <p:nvSpPr>
          <p:cNvPr id="124" name="Rectangle 124"/>
          <p:cNvSpPr/>
          <p:nvPr/>
        </p:nvSpPr>
        <p:spPr>
          <a:xfrm>
            <a:off x="127711" y="3532607"/>
            <a:ext cx="997683" cy="498042"/>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3" b="0" i="0" u="none" strike="noStrike" kern="1200" cap="none" spc="8"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xp</a:t>
            </a:r>
            <a:r>
              <a:rPr kumimoji="0" lang="en-US" sz="1103" b="0" i="0" u="none" strike="noStrike" kern="1200" cap="none" spc="7" normalizeH="0" baseline="0" noProof="0">
                <a:ln>
                  <a:noFill/>
                </a:ln>
                <a:solidFill>
                  <a:srgbClr val="682F64"/>
                </a:solidFill>
                <a:effectLst/>
                <a:uLnTx/>
                <a:uFillTx/>
                <a:latin typeface="88"/>
                <a:cs typeface="88"/>
              </a:rPr>
              <a:t>e</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11"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c</a:t>
            </a:r>
            <a:r>
              <a:rPr kumimoji="0" lang="en-US" sz="1103" b="0" i="0" u="none" strike="noStrike" kern="1200" cap="none" spc="12"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s</a:t>
            </a:r>
            <a:r>
              <a:rPr kumimoji="0" lang="en-US" sz="1103" b="0" i="0" u="none" strike="noStrike" kern="1200" cap="none" spc="-55" normalizeH="0" baseline="0" noProof="0">
                <a:ln>
                  <a:noFill/>
                </a:ln>
                <a:solidFill>
                  <a:srgbClr val="682F64"/>
                </a:solidFill>
                <a:effectLst/>
                <a:uLnTx/>
                <a:uFillTx/>
                <a:latin typeface="88"/>
                <a:cs typeface="88"/>
              </a:rPr>
              <a:t> </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0" normalizeH="0" baseline="0" noProof="0">
                <a:ln>
                  <a:noFill/>
                </a:ln>
                <a:solidFill>
                  <a:srgbClr val="682F64"/>
                </a:solidFill>
                <a:effectLst/>
                <a:uLnTx/>
                <a:uFillTx/>
                <a:latin typeface="88"/>
                <a:cs typeface="88"/>
              </a:rPr>
              <a:t>f </a:t>
            </a:r>
          </a:p>
          <a:p>
            <a:pPr marL="97536" marR="0" lvl="0" indent="0" algn="l" defTabSz="914400" rtl="0" eaLnBrk="1" fontAlgn="auto" latinLnBrk="0" hangingPunct="1">
              <a:lnSpc>
                <a:spcPts val="1200"/>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s</a:t>
            </a:r>
            <a:r>
              <a:rPr kumimoji="0" lang="en-US" sz="1103" b="0" i="0" u="none" strike="noStrike" kern="1200" cap="none" spc="4" normalizeH="0" baseline="0" noProof="0">
                <a:ln>
                  <a:noFill/>
                </a:ln>
                <a:solidFill>
                  <a:srgbClr val="682F64"/>
                </a:solidFill>
                <a:effectLst/>
                <a:uLnTx/>
                <a:uFillTx/>
                <a:latin typeface="88"/>
                <a:cs typeface="88"/>
              </a:rPr>
              <a:t>t</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0" normalizeH="0" baseline="0" noProof="0">
                <a:ln>
                  <a:noFill/>
                </a:ln>
                <a:solidFill>
                  <a:srgbClr val="682F64"/>
                </a:solidFill>
                <a:effectLst/>
                <a:uLnTx/>
                <a:uFillTx/>
                <a:latin typeface="88"/>
                <a:cs typeface="88"/>
              </a:rPr>
              <a:t>g</a:t>
            </a:r>
            <a:r>
              <a:rPr kumimoji="0" lang="en-US" sz="1103" b="0" i="0" u="none" strike="noStrike" kern="1200" cap="none" spc="-11" normalizeH="0" baseline="0" noProof="0">
                <a:ln>
                  <a:noFill/>
                </a:ln>
                <a:solidFill>
                  <a:srgbClr val="682F64"/>
                </a:solidFill>
                <a:effectLst/>
                <a:uLnTx/>
                <a:uFillTx/>
                <a:latin typeface="88"/>
                <a:cs typeface="88"/>
              </a:rPr>
              <a:t>m</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8" normalizeH="0" baseline="0" noProof="0">
                <a:ln>
                  <a:noFill/>
                </a:ln>
                <a:solidFill>
                  <a:srgbClr val="682F64"/>
                </a:solidFill>
                <a:effectLst/>
                <a:uLnTx/>
                <a:uFillTx/>
                <a:latin typeface="88"/>
                <a:cs typeface="88"/>
              </a:rPr>
              <a:t> </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13"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d </a:t>
            </a:r>
          </a:p>
          <a:p>
            <a:pPr marL="3047" marR="0" lvl="0" indent="0" algn="l" defTabSz="914400" rtl="0" eaLnBrk="1" fontAlgn="auto" latinLnBrk="0" hangingPunct="1">
              <a:lnSpc>
                <a:spcPts val="1175"/>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d</a:t>
            </a:r>
            <a:r>
              <a:rPr kumimoji="0" lang="en-US" sz="1103" b="0" i="0" u="none" strike="noStrike" kern="1200" cap="none" spc="-9" normalizeH="0" baseline="0" noProof="0">
                <a:ln>
                  <a:noFill/>
                </a:ln>
                <a:solidFill>
                  <a:srgbClr val="682F64"/>
                </a:solidFill>
                <a:effectLst/>
                <a:uLnTx/>
                <a:uFillTx/>
                <a:latin typeface="88"/>
                <a:cs typeface="88"/>
              </a:rPr>
              <a:t>i</a:t>
            </a:r>
            <a:r>
              <a:rPr kumimoji="0" lang="en-US" sz="1103" b="0" i="0" u="none" strike="noStrike" kern="1200" cap="none" spc="0" normalizeH="0" baseline="0" noProof="0">
                <a:ln>
                  <a:noFill/>
                </a:ln>
                <a:solidFill>
                  <a:srgbClr val="682F64"/>
                </a:solidFill>
                <a:effectLst/>
                <a:uLnTx/>
                <a:uFillTx/>
                <a:latin typeface="88"/>
                <a:cs typeface="88"/>
              </a:rPr>
              <a:t>scr</a:t>
            </a:r>
            <a:r>
              <a:rPr kumimoji="0" lang="en-US" sz="1103" b="0" i="0" u="none" strike="noStrike" kern="1200" cap="none" spc="-9" normalizeH="0" baseline="0" noProof="0">
                <a:ln>
                  <a:noFill/>
                </a:ln>
                <a:solidFill>
                  <a:srgbClr val="682F64"/>
                </a:solidFill>
                <a:effectLst/>
                <a:uLnTx/>
                <a:uFillTx/>
                <a:latin typeface="88"/>
                <a:cs typeface="88"/>
              </a:rPr>
              <a:t>i</a:t>
            </a:r>
            <a:r>
              <a:rPr kumimoji="0" lang="en-US" sz="1103" b="0" i="0" u="none" strike="noStrike" kern="1200" cap="none" spc="-8" normalizeH="0" baseline="0" noProof="0">
                <a:ln>
                  <a:noFill/>
                </a:ln>
                <a:solidFill>
                  <a:srgbClr val="682F64"/>
                </a:solidFill>
                <a:effectLst/>
                <a:uLnTx/>
                <a:uFillTx/>
                <a:latin typeface="88"/>
                <a:cs typeface="88"/>
              </a:rPr>
              <a:t>m</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11"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2" normalizeH="0" baseline="0" noProof="0">
                <a:ln>
                  <a:noFill/>
                </a:ln>
                <a:solidFill>
                  <a:srgbClr val="682F64"/>
                </a:solidFill>
                <a:effectLst/>
                <a:uLnTx/>
                <a:uFillTx/>
                <a:latin typeface="88"/>
                <a:cs typeface="88"/>
              </a:rPr>
              <a:t>t</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11" normalizeH="0" baseline="0" noProof="0">
                <a:ln>
                  <a:noFill/>
                </a:ln>
                <a:solidFill>
                  <a:srgbClr val="682F64"/>
                </a:solidFill>
                <a:effectLst/>
                <a:uLnTx/>
                <a:uFillTx/>
                <a:latin typeface="88"/>
                <a:cs typeface="88"/>
              </a:rPr>
              <a:t>on</a:t>
            </a:r>
          </a:p>
        </p:txBody>
      </p:sp>
      <p:sp>
        <p:nvSpPr>
          <p:cNvPr id="125" name="Rectangle 125"/>
          <p:cNvSpPr/>
          <p:nvPr/>
        </p:nvSpPr>
        <p:spPr>
          <a:xfrm>
            <a:off x="373075" y="370825"/>
            <a:ext cx="5331917" cy="56796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94" b="1" i="0" u="none" strike="noStrike" kern="1200" cap="none" spc="0" normalizeH="0" baseline="0" noProof="0">
                <a:ln>
                  <a:noFill/>
                </a:ln>
                <a:solidFill>
                  <a:srgbClr val="F12535"/>
                </a:solidFill>
                <a:effectLst/>
                <a:uLnTx/>
                <a:uFillTx/>
                <a:latin typeface="89,Bold"/>
                <a:cs typeface="89,Bold"/>
              </a:rPr>
              <a:t>St</a:t>
            </a:r>
            <a:r>
              <a:rPr kumimoji="0" lang="en-US" sz="3194" b="1" i="0" u="none" strike="noStrike" kern="1200" cap="none" spc="12" normalizeH="0" baseline="0" noProof="0">
                <a:ln>
                  <a:noFill/>
                </a:ln>
                <a:solidFill>
                  <a:srgbClr val="F12535"/>
                </a:solidFill>
                <a:effectLst/>
                <a:uLnTx/>
                <a:uFillTx/>
                <a:latin typeface="89,Bold"/>
                <a:cs typeface="89,Bold"/>
              </a:rPr>
              <a:t>u</a:t>
            </a:r>
            <a:r>
              <a:rPr kumimoji="0" lang="en-US" sz="3194" b="1" i="0" u="none" strike="noStrike" kern="1200" cap="none" spc="0" normalizeH="0" baseline="0" noProof="0">
                <a:ln>
                  <a:noFill/>
                </a:ln>
                <a:solidFill>
                  <a:srgbClr val="F12535"/>
                </a:solidFill>
                <a:effectLst/>
                <a:uLnTx/>
                <a:uFillTx/>
                <a:latin typeface="89,Bold"/>
                <a:cs typeface="89,Bold"/>
              </a:rPr>
              <a:t>d</a:t>
            </a:r>
            <a:r>
              <a:rPr kumimoji="0" lang="en-US" sz="3194" b="1" i="0" u="none" strike="noStrike" kern="1200" cap="none" spc="-9" normalizeH="0" baseline="0" noProof="0">
                <a:ln>
                  <a:noFill/>
                </a:ln>
                <a:solidFill>
                  <a:srgbClr val="F12535"/>
                </a:solidFill>
                <a:effectLst/>
                <a:uLnTx/>
                <a:uFillTx/>
                <a:latin typeface="89,Bold"/>
                <a:cs typeface="89,Bold"/>
              </a:rPr>
              <a:t>i</a:t>
            </a:r>
            <a:r>
              <a:rPr kumimoji="0" lang="en-US" sz="3194" b="1" i="0" u="none" strike="noStrike" kern="1200" cap="none" spc="0" normalizeH="0" baseline="0" noProof="0">
                <a:ln>
                  <a:noFill/>
                </a:ln>
                <a:solidFill>
                  <a:srgbClr val="F12535"/>
                </a:solidFill>
                <a:effectLst/>
                <a:uLnTx/>
                <a:uFillTx/>
                <a:latin typeface="89,Bold"/>
                <a:cs typeface="89,Bold"/>
              </a:rPr>
              <a:t>es</a:t>
            </a:r>
            <a:r>
              <a:rPr kumimoji="0" lang="en-US" sz="3194" b="1" i="0" u="none" strike="noStrike" kern="1200" cap="none" spc="-178" normalizeH="0" baseline="0" noProof="0">
                <a:ln>
                  <a:noFill/>
                </a:ln>
                <a:solidFill>
                  <a:srgbClr val="F12535"/>
                </a:solidFill>
                <a:effectLst/>
                <a:uLnTx/>
                <a:uFillTx/>
                <a:latin typeface="89,Bold"/>
                <a:cs typeface="89,Bold"/>
              </a:rPr>
              <a:t> </a:t>
            </a:r>
            <a:r>
              <a:rPr kumimoji="0" lang="en-US" sz="3194" b="1" i="0" u="none" strike="noStrike" kern="1200" cap="none" spc="0" normalizeH="0" baseline="0" noProof="0">
                <a:ln>
                  <a:noFill/>
                </a:ln>
                <a:solidFill>
                  <a:srgbClr val="F12535"/>
                </a:solidFill>
                <a:effectLst/>
                <a:uLnTx/>
                <a:uFillTx/>
                <a:latin typeface="89,Bold"/>
                <a:cs typeface="89,Bold"/>
              </a:rPr>
              <a:t>w</a:t>
            </a:r>
            <a:r>
              <a:rPr kumimoji="0" lang="en-US" sz="3194" b="1" i="0" u="none" strike="noStrike" kern="1200" cap="none" spc="-12" normalizeH="0" baseline="0" noProof="0">
                <a:ln>
                  <a:noFill/>
                </a:ln>
                <a:solidFill>
                  <a:srgbClr val="F12535"/>
                </a:solidFill>
                <a:effectLst/>
                <a:uLnTx/>
                <a:uFillTx/>
                <a:latin typeface="89,Bold"/>
                <a:cs typeface="89,Bold"/>
              </a:rPr>
              <a:t>i</a:t>
            </a:r>
            <a:r>
              <a:rPr kumimoji="0" lang="en-US" sz="3194" b="1" i="0" u="none" strike="noStrike" kern="1200" cap="none" spc="0" normalizeH="0" baseline="0" noProof="0">
                <a:ln>
                  <a:noFill/>
                </a:ln>
                <a:solidFill>
                  <a:srgbClr val="F12535"/>
                </a:solidFill>
                <a:effectLst/>
                <a:uLnTx/>
                <a:uFillTx/>
                <a:latin typeface="89,Bold"/>
                <a:cs typeface="89,Bold"/>
              </a:rPr>
              <a:t>th</a:t>
            </a:r>
            <a:r>
              <a:rPr kumimoji="0" lang="en-US" sz="3194" b="1" i="0" u="none" strike="noStrike" kern="1200" cap="none" spc="-158" normalizeH="0" baseline="0" noProof="0">
                <a:ln>
                  <a:noFill/>
                </a:ln>
                <a:solidFill>
                  <a:srgbClr val="F12535"/>
                </a:solidFill>
                <a:effectLst/>
                <a:uLnTx/>
                <a:uFillTx/>
                <a:latin typeface="89,Bold"/>
                <a:cs typeface="89,Bold"/>
              </a:rPr>
              <a:t> </a:t>
            </a:r>
            <a:r>
              <a:rPr kumimoji="0" lang="en-US" sz="3194" b="1" i="0" u="none" strike="noStrike" kern="1200" cap="none" spc="0" normalizeH="0" baseline="0" noProof="0">
                <a:ln>
                  <a:noFill/>
                </a:ln>
                <a:solidFill>
                  <a:srgbClr val="F12535"/>
                </a:solidFill>
                <a:effectLst/>
                <a:uLnTx/>
                <a:uFillTx/>
                <a:latin typeface="89,Bold"/>
                <a:cs typeface="89,Bold"/>
              </a:rPr>
              <a:t>Trans</a:t>
            </a:r>
            <a:r>
              <a:rPr kumimoji="0" lang="en-US" sz="3194" b="1" i="0" u="none" strike="noStrike" kern="1200" cap="none" spc="-189" normalizeH="0" baseline="0" noProof="0">
                <a:ln>
                  <a:noFill/>
                </a:ln>
                <a:solidFill>
                  <a:srgbClr val="F12535"/>
                </a:solidFill>
                <a:effectLst/>
                <a:uLnTx/>
                <a:uFillTx/>
                <a:latin typeface="89,Bold"/>
                <a:cs typeface="89,Bold"/>
              </a:rPr>
              <a:t> </a:t>
            </a:r>
            <a:r>
              <a:rPr kumimoji="0" lang="en-US" sz="3194" b="1" i="0" u="none" strike="noStrike" kern="1200" cap="none" spc="0" normalizeH="0" baseline="0" noProof="0">
                <a:ln>
                  <a:noFill/>
                </a:ln>
                <a:solidFill>
                  <a:srgbClr val="F12535"/>
                </a:solidFill>
                <a:effectLst/>
                <a:uLnTx/>
                <a:uFillTx/>
                <a:latin typeface="89,Bold"/>
                <a:cs typeface="89,Bold"/>
              </a:rPr>
              <a:t>Peop</a:t>
            </a:r>
            <a:r>
              <a:rPr kumimoji="0" lang="en-US" sz="3194" b="1" i="0" u="none" strike="noStrike" kern="1200" cap="none" spc="-12" normalizeH="0" baseline="0" noProof="0">
                <a:ln>
                  <a:noFill/>
                </a:ln>
                <a:solidFill>
                  <a:srgbClr val="F12535"/>
                </a:solidFill>
                <a:effectLst/>
                <a:uLnTx/>
                <a:uFillTx/>
                <a:latin typeface="89,Bold"/>
                <a:cs typeface="89,Bold"/>
              </a:rPr>
              <a:t>le</a:t>
            </a:r>
          </a:p>
        </p:txBody>
      </p:sp>
      <p:sp>
        <p:nvSpPr>
          <p:cNvPr id="126" name="Rectangle 126"/>
          <p:cNvSpPr/>
          <p:nvPr/>
        </p:nvSpPr>
        <p:spPr>
          <a:xfrm>
            <a:off x="6546468" y="6216701"/>
            <a:ext cx="1849342" cy="498042"/>
          </a:xfrm>
          <a:prstGeom prst="rect">
            <a:avLst/>
          </a:prstGeom>
        </p:spPr>
        <p:txBody>
          <a:bodyPr wrap="none" lIns="0" tIns="0" rIns="0" bIns="0">
            <a:spAutoFit/>
          </a:bodyPr>
          <a:lstStyle/>
          <a:p>
            <a:pPr marL="506349" marR="0" lvl="0" indent="0" algn="l" defTabSz="914400" rtl="0" eaLnBrk="1" fontAlgn="auto" latinLnBrk="0" hangingPunct="1">
              <a:lnSpc>
                <a:spcPct val="100000"/>
              </a:lnSpc>
              <a:spcBef>
                <a:spcPts val="0"/>
              </a:spcBef>
              <a:spcAft>
                <a:spcPts val="0"/>
              </a:spcAft>
              <a:buClrTx/>
              <a:buSzTx/>
              <a:buFontTx/>
              <a:buNone/>
              <a:tabLst/>
              <a:defRPr/>
            </a:pPr>
            <a:r>
              <a:rPr kumimoji="0" lang="en-US" sz="1103" b="1" i="0" u="none" strike="noStrike" kern="1200" cap="none" spc="-4" normalizeH="0" baseline="0" noProof="0">
                <a:ln>
                  <a:noFill/>
                </a:ln>
                <a:solidFill>
                  <a:srgbClr val="682F64"/>
                </a:solidFill>
                <a:effectLst/>
                <a:uLnTx/>
                <a:uFillTx/>
                <a:latin typeface="89,Bold"/>
                <a:cs typeface="89,Bold"/>
              </a:rPr>
              <a:t>T</a:t>
            </a:r>
            <a:r>
              <a:rPr kumimoji="0" lang="en-US" sz="1103" b="1" i="0" u="none" strike="noStrike" kern="1200" cap="none" spc="6" normalizeH="0" baseline="0" noProof="0">
                <a:ln>
                  <a:noFill/>
                </a:ln>
                <a:solidFill>
                  <a:srgbClr val="682F64"/>
                </a:solidFill>
                <a:effectLst/>
                <a:uLnTx/>
                <a:uFillTx/>
                <a:latin typeface="89,Bold"/>
                <a:cs typeface="89,Bold"/>
              </a:rPr>
              <a:t>r</a:t>
            </a:r>
            <a:r>
              <a:rPr kumimoji="0" lang="en-US" sz="1103" b="1" i="0" u="none" strike="noStrike" kern="1200" cap="none" spc="-5" normalizeH="0" baseline="0" noProof="0">
                <a:ln>
                  <a:noFill/>
                </a:ln>
                <a:solidFill>
                  <a:srgbClr val="682F64"/>
                </a:solidFill>
                <a:effectLst/>
                <a:uLnTx/>
                <a:uFillTx/>
                <a:latin typeface="89,Bold"/>
                <a:cs typeface="89,Bold"/>
              </a:rPr>
              <a:t>a</a:t>
            </a:r>
            <a:r>
              <a:rPr kumimoji="0" lang="en-US" sz="1103" b="1" i="0" u="none" strike="noStrike" kern="1200" cap="none" spc="0" normalizeH="0" baseline="0" noProof="0">
                <a:ln>
                  <a:noFill/>
                </a:ln>
                <a:solidFill>
                  <a:srgbClr val="682F64"/>
                </a:solidFill>
                <a:effectLst/>
                <a:uLnTx/>
                <a:uFillTx/>
                <a:latin typeface="89,Bold"/>
                <a:cs typeface="89,Bold"/>
              </a:rPr>
              <a:t>n</a:t>
            </a:r>
            <a:r>
              <a:rPr kumimoji="0" lang="en-US" sz="1103" b="1" i="0" u="none" strike="noStrike" kern="1200" cap="none" spc="6" normalizeH="0" baseline="0" noProof="0">
                <a:ln>
                  <a:noFill/>
                </a:ln>
                <a:solidFill>
                  <a:srgbClr val="682F64"/>
                </a:solidFill>
                <a:effectLst/>
                <a:uLnTx/>
                <a:uFillTx/>
                <a:latin typeface="89,Bold"/>
                <a:cs typeface="89,Bold"/>
              </a:rPr>
              <a:t>s</a:t>
            </a:r>
            <a:r>
              <a:rPr kumimoji="0" lang="en-US" sz="1103" b="1" i="0" u="none" strike="noStrike" kern="1200" cap="none" spc="0" normalizeH="0" baseline="0" noProof="0">
                <a:ln>
                  <a:noFill/>
                </a:ln>
                <a:solidFill>
                  <a:srgbClr val="682F64"/>
                </a:solidFill>
                <a:effectLst/>
                <a:uLnTx/>
                <a:uFillTx/>
                <a:latin typeface="89,Bold"/>
                <a:cs typeface="89,Bold"/>
              </a:rPr>
              <a:t>C</a:t>
            </a:r>
            <a:r>
              <a:rPr kumimoji="0" lang="en-US" sz="1103" b="1" i="0" u="none" strike="noStrike" kern="1200" cap="none" spc="7" normalizeH="0" baseline="0" noProof="0">
                <a:ln>
                  <a:noFill/>
                </a:ln>
                <a:solidFill>
                  <a:srgbClr val="682F64"/>
                </a:solidFill>
                <a:effectLst/>
                <a:uLnTx/>
                <a:uFillTx/>
                <a:latin typeface="89,Bold"/>
                <a:cs typeface="89,Bold"/>
              </a:rPr>
              <a:t>I</a:t>
            </a:r>
            <a:r>
              <a:rPr kumimoji="0" lang="en-US" sz="1103" b="1" i="0" u="none" strike="noStrike" kern="1200" cap="none" spc="-4" normalizeH="0" baseline="0" noProof="0">
                <a:ln>
                  <a:noFill/>
                </a:ln>
                <a:solidFill>
                  <a:srgbClr val="682F64"/>
                </a:solidFill>
                <a:effectLst/>
                <a:uLnTx/>
                <a:uFillTx/>
                <a:latin typeface="89,Bold"/>
                <a:cs typeface="89,Bold"/>
              </a:rPr>
              <a:t>T</a:t>
            </a:r>
            <a:r>
              <a:rPr kumimoji="0" lang="en-US" sz="1103" b="1" i="0" u="none" strike="noStrike" kern="1200" cap="none" spc="0" normalizeH="0" baseline="0" noProof="0">
                <a:ln>
                  <a:noFill/>
                </a:ln>
                <a:solidFill>
                  <a:srgbClr val="682F64"/>
                </a:solidFill>
                <a:effectLst/>
                <a:uLnTx/>
                <a:uFillTx/>
                <a:latin typeface="89,Bold"/>
                <a:cs typeface="89,Bold"/>
              </a:rPr>
              <a:t>AR</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103" b="0" i="0" u="none" strike="noStrike" kern="1200" cap="none" spc="11" normalizeH="0" baseline="0" noProof="0">
                <a:ln>
                  <a:noFill/>
                </a:ln>
                <a:solidFill>
                  <a:srgbClr val="682F64"/>
                </a:solidFill>
                <a:effectLst/>
                <a:uLnTx/>
                <a:uFillTx/>
                <a:latin typeface="88"/>
                <a:cs typeface="88"/>
              </a:rPr>
              <a:t>C</a:t>
            </a:r>
            <a:r>
              <a:rPr kumimoji="0" lang="en-US" sz="1103" b="0" i="0" u="none" strike="noStrike" kern="1200" cap="none" spc="-11" normalizeH="0" baseline="0" noProof="0">
                <a:ln>
                  <a:noFill/>
                </a:ln>
                <a:solidFill>
                  <a:srgbClr val="682F64"/>
                </a:solidFill>
                <a:effectLst/>
                <a:uLnTx/>
                <a:uFillTx/>
                <a:latin typeface="88"/>
                <a:cs typeface="88"/>
              </a:rPr>
              <a:t>oho</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6" normalizeH="0" baseline="0" noProof="0">
                <a:ln>
                  <a:noFill/>
                </a:ln>
                <a:solidFill>
                  <a:srgbClr val="682F64"/>
                </a:solidFill>
                <a:effectLst/>
                <a:uLnTx/>
                <a:uFillTx/>
                <a:latin typeface="88"/>
                <a:cs typeface="88"/>
              </a:rPr>
              <a:t> </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0" normalizeH="0" baseline="0" noProof="0">
                <a:ln>
                  <a:noFill/>
                </a:ln>
                <a:solidFill>
                  <a:srgbClr val="682F64"/>
                </a:solidFill>
                <a:effectLst/>
                <a:uLnTx/>
                <a:uFillTx/>
                <a:latin typeface="88"/>
                <a:cs typeface="88"/>
              </a:rPr>
              <a:t>f</a:t>
            </a:r>
            <a:r>
              <a:rPr kumimoji="0" lang="en-US" sz="1103" b="0" i="0" u="none" strike="noStrike" kern="1200" cap="none" spc="-9" normalizeH="0" baseline="0" noProof="0">
                <a:ln>
                  <a:noFill/>
                </a:ln>
                <a:solidFill>
                  <a:srgbClr val="682F64"/>
                </a:solidFill>
                <a:effectLst/>
                <a:uLnTx/>
                <a:uFillTx/>
                <a:latin typeface="88"/>
                <a:cs typeface="88"/>
              </a:rPr>
              <a:t> </a:t>
            </a:r>
            <a:r>
              <a:rPr kumimoji="0" lang="en-US" sz="1103" b="0" i="0" u="none" strike="noStrike" kern="1200" cap="none" spc="0" normalizeH="0" baseline="0" noProof="0">
                <a:ln>
                  <a:noFill/>
                </a:ln>
                <a:solidFill>
                  <a:srgbClr val="682F64"/>
                </a:solidFill>
                <a:effectLst/>
                <a:uLnTx/>
                <a:uFillTx/>
                <a:latin typeface="88"/>
                <a:cs typeface="88"/>
              </a:rPr>
              <a:t>5</a:t>
            </a:r>
            <a:r>
              <a:rPr kumimoji="0" lang="en-US" sz="1103" b="0" i="0" u="none" strike="noStrike" kern="1200" cap="none" spc="4" normalizeH="0" baseline="0" noProof="0">
                <a:ln>
                  <a:noFill/>
                </a:ln>
                <a:solidFill>
                  <a:srgbClr val="682F64"/>
                </a:solidFill>
                <a:effectLst/>
                <a:uLnTx/>
                <a:uFillTx/>
                <a:latin typeface="88"/>
                <a:cs typeface="88"/>
              </a:rPr>
              <a:t>0</a:t>
            </a:r>
            <a:r>
              <a:rPr kumimoji="0" lang="en-US" sz="1103" b="0" i="0" u="none" strike="noStrike" kern="1200" cap="none" spc="0" normalizeH="0" baseline="0" noProof="0">
                <a:ln>
                  <a:noFill/>
                </a:ln>
                <a:solidFill>
                  <a:srgbClr val="682F64"/>
                </a:solidFill>
                <a:effectLst/>
                <a:uLnTx/>
                <a:uFillTx/>
                <a:latin typeface="88"/>
                <a:cs typeface="88"/>
              </a:rPr>
              <a:t>0</a:t>
            </a:r>
            <a:r>
              <a:rPr kumimoji="0" lang="en-US" sz="1103" b="0" i="0" u="none" strike="noStrike" kern="1200" cap="none" spc="-27" normalizeH="0" baseline="0" noProof="0">
                <a:ln>
                  <a:noFill/>
                </a:ln>
                <a:solidFill>
                  <a:srgbClr val="682F64"/>
                </a:solidFill>
                <a:effectLst/>
                <a:uLnTx/>
                <a:uFillTx/>
                <a:latin typeface="88"/>
                <a:cs typeface="88"/>
              </a:rPr>
              <a:t> </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13"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sg</a:t>
            </a:r>
            <a:r>
              <a:rPr kumimoji="0" lang="en-US" sz="1103" b="0" i="0" u="none" strike="noStrike" kern="1200" cap="none" spc="7" normalizeH="0" baseline="0" noProof="0">
                <a:ln>
                  <a:noFill/>
                </a:ln>
                <a:solidFill>
                  <a:srgbClr val="682F64"/>
                </a:solidFill>
                <a:effectLst/>
                <a:uLnTx/>
                <a:uFillTx/>
                <a:latin typeface="88"/>
                <a:cs typeface="88"/>
              </a:rPr>
              <a:t>e</a:t>
            </a:r>
            <a:r>
              <a:rPr kumimoji="0" lang="en-US" sz="1103" b="0" i="0" u="none" strike="noStrike" kern="1200" cap="none" spc="-11"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d</a:t>
            </a:r>
            <a:r>
              <a:rPr kumimoji="0" lang="en-US" sz="1103" b="0" i="0" u="none" strike="noStrike" kern="1200" cap="none" spc="7" normalizeH="0" baseline="0" noProof="0">
                <a:ln>
                  <a:noFill/>
                </a:ln>
                <a:solidFill>
                  <a:srgbClr val="682F64"/>
                </a:solidFill>
                <a:effectLst/>
                <a:uLnTx/>
                <a:uFillTx/>
                <a:latin typeface="88"/>
                <a:cs typeface="88"/>
              </a:rPr>
              <a:t>e</a:t>
            </a:r>
            <a:r>
              <a:rPr kumimoji="0" lang="en-US" sz="1103" b="0" i="0" u="none" strike="noStrike" kern="1200" cap="none" spc="-3" normalizeH="0" baseline="0" noProof="0">
                <a:ln>
                  <a:noFill/>
                </a:ln>
                <a:solidFill>
                  <a:srgbClr val="682F64"/>
                </a:solidFill>
                <a:effectLst/>
                <a:uLnTx/>
                <a:uFillTx/>
                <a:latin typeface="88"/>
                <a:cs typeface="88"/>
              </a:rPr>
              <a:t>r </a:t>
            </a:r>
          </a:p>
          <a:p>
            <a:pPr marL="115824" marR="0" lvl="0" indent="0" algn="l" defTabSz="914400" rtl="0" eaLnBrk="1" fontAlgn="auto" latinLnBrk="0" hangingPunct="1">
              <a:lnSpc>
                <a:spcPts val="1175"/>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13"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d</a:t>
            </a:r>
            <a:r>
              <a:rPr kumimoji="0" lang="en-US" sz="1103" b="0" i="0" u="none" strike="noStrike" kern="1200" cap="none" spc="-8" normalizeH="0" baseline="0" noProof="0">
                <a:ln>
                  <a:noFill/>
                </a:ln>
                <a:solidFill>
                  <a:srgbClr val="682F64"/>
                </a:solidFill>
                <a:effectLst/>
                <a:uLnTx/>
                <a:uFillTx/>
                <a:latin typeface="88"/>
                <a:cs typeface="88"/>
              </a:rPr>
              <a:t> </a:t>
            </a:r>
            <a:r>
              <a:rPr kumimoji="0" lang="en-US" sz="1103" b="0" i="0" u="none" strike="noStrike" kern="1200" cap="none" spc="-11" normalizeH="0" baseline="0" noProof="0">
                <a:ln>
                  <a:noFill/>
                </a:ln>
                <a:solidFill>
                  <a:srgbClr val="682F64"/>
                </a:solidFill>
                <a:effectLst/>
                <a:uLnTx/>
                <a:uFillTx/>
                <a:latin typeface="88"/>
                <a:cs typeface="88"/>
              </a:rPr>
              <a:t>no</a:t>
            </a:r>
            <a:r>
              <a:rPr kumimoji="0" lang="en-US" sz="1103" b="0" i="0" u="none" strike="noStrike" kern="1200" cap="none" spc="-6" normalizeH="0" baseline="0" noProof="0">
                <a:ln>
                  <a:noFill/>
                </a:ln>
                <a:solidFill>
                  <a:srgbClr val="682F64"/>
                </a:solidFill>
                <a:effectLst/>
                <a:uLnTx/>
                <a:uFillTx/>
                <a:latin typeface="88"/>
                <a:cs typeface="88"/>
              </a:rPr>
              <a:t>n</a:t>
            </a:r>
            <a:r>
              <a:rPr kumimoji="0" lang="en-US" sz="1103" b="0" i="0" u="none" strike="noStrike" kern="1200" cap="none" spc="-8" normalizeH="0" baseline="0" noProof="0">
                <a:ln>
                  <a:noFill/>
                </a:ln>
                <a:solidFill>
                  <a:srgbClr val="682F64"/>
                </a:solidFill>
                <a:effectLst/>
                <a:uLnTx/>
                <a:uFillTx/>
                <a:latin typeface="88"/>
                <a:cs typeface="88"/>
              </a:rPr>
              <a:t>-</a:t>
            </a:r>
            <a:r>
              <a:rPr kumimoji="0" lang="en-US" sz="1103" b="0" i="0" u="none" strike="noStrike" kern="1200" cap="none" spc="0" normalizeH="0" baseline="0" noProof="0">
                <a:ln>
                  <a:noFill/>
                </a:ln>
                <a:solidFill>
                  <a:srgbClr val="682F64"/>
                </a:solidFill>
                <a:effectLst/>
                <a:uLnTx/>
                <a:uFillTx/>
                <a:latin typeface="88"/>
                <a:cs typeface="88"/>
              </a:rPr>
              <a:t>b</a:t>
            </a:r>
            <a:r>
              <a:rPr kumimoji="0" lang="en-US" sz="1103" b="0" i="0" u="none" strike="noStrike" kern="1200" cap="none" spc="-9" normalizeH="0" baseline="0" noProof="0">
                <a:ln>
                  <a:noFill/>
                </a:ln>
                <a:solidFill>
                  <a:srgbClr val="682F64"/>
                </a:solidFill>
                <a:effectLst/>
                <a:uLnTx/>
                <a:uFillTx/>
                <a:latin typeface="88"/>
                <a:cs typeface="88"/>
              </a:rPr>
              <a:t>i</a:t>
            </a:r>
            <a:r>
              <a:rPr kumimoji="0" lang="en-US" sz="1103" b="0" i="0" u="none" strike="noStrike" kern="1200" cap="none" spc="-11"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6" normalizeH="0" baseline="0" noProof="0">
                <a:ln>
                  <a:noFill/>
                </a:ln>
                <a:solidFill>
                  <a:srgbClr val="682F64"/>
                </a:solidFill>
                <a:effectLst/>
                <a:uLnTx/>
                <a:uFillTx/>
                <a:latin typeface="88"/>
                <a:cs typeface="88"/>
              </a:rPr>
              <a:t>r</a:t>
            </a:r>
            <a:r>
              <a:rPr kumimoji="0" lang="en-US" sz="1103" b="0" i="0" u="none" strike="noStrike" kern="1200" cap="none" spc="0" normalizeH="0" baseline="0" noProof="0">
                <a:ln>
                  <a:noFill/>
                </a:ln>
                <a:solidFill>
                  <a:srgbClr val="682F64"/>
                </a:solidFill>
                <a:effectLst/>
                <a:uLnTx/>
                <a:uFillTx/>
                <a:latin typeface="88"/>
                <a:cs typeface="88"/>
              </a:rPr>
              <a:t>y</a:t>
            </a:r>
            <a:r>
              <a:rPr kumimoji="0" lang="en-US" sz="1103" b="0" i="0" u="none" strike="noStrike" kern="1200" cap="none" spc="-4" normalizeH="0" baseline="0" noProof="0">
                <a:ln>
                  <a:noFill/>
                </a:ln>
                <a:solidFill>
                  <a:srgbClr val="682F64"/>
                </a:solidFill>
                <a:effectLst/>
                <a:uLnTx/>
                <a:uFillTx/>
                <a:latin typeface="88"/>
                <a:cs typeface="88"/>
              </a:rPr>
              <a:t> </a:t>
            </a:r>
            <a:r>
              <a:rPr kumimoji="0" lang="en-US" sz="1103" b="0" i="0" u="none" strike="noStrike" kern="1200" cap="none" spc="0" normalizeH="0" baseline="0" noProof="0">
                <a:ln>
                  <a:noFill/>
                </a:ln>
                <a:solidFill>
                  <a:srgbClr val="682F64"/>
                </a:solidFill>
                <a:effectLst/>
                <a:uLnTx/>
                <a:uFillTx/>
                <a:latin typeface="88"/>
                <a:cs typeface="88"/>
              </a:rPr>
              <a:t>p</a:t>
            </a:r>
            <a:r>
              <a:rPr kumimoji="0" lang="en-US" sz="1103" b="0" i="0" u="none" strike="noStrike" kern="1200" cap="none" spc="7" normalizeH="0" baseline="0" noProof="0">
                <a:ln>
                  <a:noFill/>
                </a:ln>
                <a:solidFill>
                  <a:srgbClr val="682F64"/>
                </a:solidFill>
                <a:effectLst/>
                <a:uLnTx/>
                <a:uFillTx/>
                <a:latin typeface="88"/>
                <a:cs typeface="88"/>
              </a:rPr>
              <a:t>e</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0" normalizeH="0" baseline="0" noProof="0">
                <a:ln>
                  <a:noFill/>
                </a:ln>
                <a:solidFill>
                  <a:srgbClr val="682F64"/>
                </a:solidFill>
                <a:effectLst/>
                <a:uLnTx/>
                <a:uFillTx/>
                <a:latin typeface="88"/>
                <a:cs typeface="88"/>
              </a:rPr>
              <a:t>p</a:t>
            </a:r>
            <a:r>
              <a:rPr kumimoji="0" lang="en-US" sz="1103" b="0" i="0" u="none" strike="noStrike" kern="1200" cap="none" spc="-9" normalizeH="0" baseline="0" noProof="0">
                <a:ln>
                  <a:noFill/>
                </a:ln>
                <a:solidFill>
                  <a:srgbClr val="682F64"/>
                </a:solidFill>
                <a:effectLst/>
                <a:uLnTx/>
                <a:uFillTx/>
                <a:latin typeface="88"/>
                <a:cs typeface="88"/>
              </a:rPr>
              <a:t>le</a:t>
            </a:r>
          </a:p>
        </p:txBody>
      </p:sp>
      <p:sp>
        <p:nvSpPr>
          <p:cNvPr id="127" name="Rectangle 127"/>
          <p:cNvSpPr/>
          <p:nvPr/>
        </p:nvSpPr>
        <p:spPr>
          <a:xfrm>
            <a:off x="1213408" y="3225140"/>
            <a:ext cx="712956" cy="800048"/>
          </a:xfrm>
          <a:prstGeom prst="rect">
            <a:avLst/>
          </a:prstGeom>
        </p:spPr>
        <p:txBody>
          <a:bodyPr wrap="none" lIns="0" tIns="0" rIns="0" bIns="0">
            <a:spAutoFit/>
          </a:bodyPr>
          <a:lstStyle/>
          <a:p>
            <a:pPr marL="45719" marR="0" lvl="0" indent="0" algn="l" defTabSz="914400" rtl="0" eaLnBrk="1" fontAlgn="auto" latinLnBrk="0" hangingPunct="1">
              <a:lnSpc>
                <a:spcPct val="100000"/>
              </a:lnSpc>
              <a:spcBef>
                <a:spcPts val="0"/>
              </a:spcBef>
              <a:spcAft>
                <a:spcPts val="0"/>
              </a:spcAft>
              <a:buClrTx/>
              <a:buSzTx/>
              <a:buFontTx/>
              <a:buNone/>
              <a:tabLst/>
              <a:defRPr/>
            </a:pPr>
            <a:r>
              <a:rPr kumimoji="0" lang="en-US" sz="1103" b="1" i="0" u="none" strike="noStrike" kern="1200" cap="none" spc="8" normalizeH="0" baseline="0" noProof="0">
                <a:ln>
                  <a:noFill/>
                </a:ln>
                <a:solidFill>
                  <a:srgbClr val="682F64"/>
                </a:solidFill>
                <a:effectLst/>
                <a:uLnTx/>
                <a:uFillTx/>
                <a:latin typeface="89,Bold"/>
                <a:cs typeface="89,Bold"/>
              </a:rPr>
              <a:t>N</a:t>
            </a:r>
            <a:r>
              <a:rPr kumimoji="0" lang="en-US" sz="1103" b="1" i="0" u="none" strike="noStrike" kern="1200" cap="none" spc="-5" normalizeH="0" baseline="0" noProof="0">
                <a:ln>
                  <a:noFill/>
                </a:ln>
                <a:solidFill>
                  <a:srgbClr val="682F64"/>
                </a:solidFill>
                <a:effectLst/>
                <a:uLnTx/>
                <a:uFillTx/>
                <a:latin typeface="89,Bold"/>
                <a:cs typeface="89,Bold"/>
              </a:rPr>
              <a:t>a</a:t>
            </a:r>
            <a:r>
              <a:rPr kumimoji="0" lang="en-US" sz="1103" b="1" i="0" u="none" strike="noStrike" kern="1200" cap="none" spc="6" normalizeH="0" baseline="0" noProof="0">
                <a:ln>
                  <a:noFill/>
                </a:ln>
                <a:solidFill>
                  <a:srgbClr val="682F64"/>
                </a:solidFill>
                <a:effectLst/>
                <a:uLnTx/>
                <a:uFillTx/>
                <a:latin typeface="89,Bold"/>
                <a:cs typeface="89,Bold"/>
              </a:rPr>
              <a:t>t</a:t>
            </a:r>
            <a:r>
              <a:rPr kumimoji="0" lang="en-US" sz="1103" b="1" i="0" u="none" strike="noStrike" kern="1200" cap="none" spc="8" normalizeH="0" baseline="0" noProof="0">
                <a:ln>
                  <a:noFill/>
                </a:ln>
                <a:solidFill>
                  <a:srgbClr val="682F64"/>
                </a:solidFill>
                <a:effectLst/>
                <a:uLnTx/>
                <a:uFillTx/>
                <a:latin typeface="89,Bold"/>
                <a:cs typeface="89,Bold"/>
              </a:rPr>
              <a:t>i</a:t>
            </a:r>
            <a:r>
              <a:rPr kumimoji="0" lang="en-US" sz="1103" b="1" i="0" u="none" strike="noStrike" kern="1200" cap="none" spc="-7" normalizeH="0" baseline="0" noProof="0">
                <a:ln>
                  <a:noFill/>
                </a:ln>
                <a:solidFill>
                  <a:srgbClr val="682F64"/>
                </a:solidFill>
                <a:effectLst/>
                <a:uLnTx/>
                <a:uFillTx/>
                <a:latin typeface="89,Bold"/>
                <a:cs typeface="89,Bold"/>
              </a:rPr>
              <a:t>o</a:t>
            </a:r>
            <a:r>
              <a:rPr kumimoji="0" lang="en-US" sz="1103" b="1" i="0" u="none" strike="noStrike" kern="1200" cap="none" spc="0" normalizeH="0" baseline="0" noProof="0">
                <a:ln>
                  <a:noFill/>
                </a:ln>
                <a:solidFill>
                  <a:srgbClr val="682F64"/>
                </a:solidFill>
                <a:effectLst/>
                <a:uLnTx/>
                <a:uFillTx/>
                <a:latin typeface="89,Bold"/>
                <a:cs typeface="89,Bold"/>
              </a:rPr>
              <a:t>n</a:t>
            </a:r>
            <a:r>
              <a:rPr kumimoji="0" lang="en-US" sz="1103" b="1" i="0" u="none" strike="noStrike" kern="1200" cap="none" spc="-5" normalizeH="0" baseline="0" noProof="0">
                <a:ln>
                  <a:noFill/>
                </a:ln>
                <a:solidFill>
                  <a:srgbClr val="682F64"/>
                </a:solidFill>
                <a:effectLst/>
                <a:uLnTx/>
                <a:uFillTx/>
                <a:latin typeface="89,Bold"/>
                <a:cs typeface="89,Bold"/>
              </a:rPr>
              <a:t>a</a:t>
            </a:r>
            <a:r>
              <a:rPr kumimoji="0" lang="en-US" sz="1103" b="1" i="0" u="none" strike="noStrike" kern="1200" cap="none" spc="8" normalizeH="0" baseline="0" noProof="0">
                <a:ln>
                  <a:noFill/>
                </a:ln>
                <a:solidFill>
                  <a:srgbClr val="682F64"/>
                </a:solidFill>
                <a:effectLst/>
                <a:uLnTx/>
                <a:uFillTx/>
                <a:latin typeface="89,Bold"/>
                <a:cs typeface="89,Bold"/>
              </a:rPr>
              <a:t>l </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103" b="1" i="0" u="none" strike="noStrike" kern="1200" cap="none" spc="-6" normalizeH="0" baseline="0" noProof="0">
                <a:ln>
                  <a:noFill/>
                </a:ln>
                <a:solidFill>
                  <a:srgbClr val="682F64"/>
                </a:solidFill>
                <a:effectLst/>
                <a:uLnTx/>
                <a:uFillTx/>
                <a:latin typeface="89,Bold"/>
                <a:cs typeface="89,Bold"/>
              </a:rPr>
              <a:t>S</a:t>
            </a:r>
            <a:r>
              <a:rPr kumimoji="0" lang="en-US" sz="1103" b="1" i="0" u="none" strike="noStrike" kern="1200" cap="none" spc="0" normalizeH="0" baseline="0" noProof="0">
                <a:ln>
                  <a:noFill/>
                </a:ln>
                <a:solidFill>
                  <a:srgbClr val="682F64"/>
                </a:solidFill>
                <a:effectLst/>
                <a:uLnTx/>
                <a:uFillTx/>
                <a:latin typeface="89,Bold"/>
                <a:cs typeface="89,Bold"/>
              </a:rPr>
              <a:t>u</a:t>
            </a:r>
            <a:r>
              <a:rPr kumimoji="0" lang="en-US" sz="1103" b="1" i="0" u="none" strike="noStrike" kern="1200" cap="none" spc="6" normalizeH="0" baseline="0" noProof="0">
                <a:ln>
                  <a:noFill/>
                </a:ln>
                <a:solidFill>
                  <a:srgbClr val="682F64"/>
                </a:solidFill>
                <a:effectLst/>
                <a:uLnTx/>
                <a:uFillTx/>
                <a:latin typeface="89,Bold"/>
                <a:cs typeface="89,Bold"/>
              </a:rPr>
              <a:t>r</a:t>
            </a:r>
            <a:r>
              <a:rPr kumimoji="0" lang="en-US" sz="1103" b="1" i="0" u="none" strike="noStrike" kern="1200" cap="none" spc="3" normalizeH="0" baseline="0" noProof="0">
                <a:ln>
                  <a:noFill/>
                </a:ln>
                <a:solidFill>
                  <a:srgbClr val="682F64"/>
                </a:solidFill>
                <a:effectLst/>
                <a:uLnTx/>
                <a:uFillTx/>
                <a:latin typeface="89,Bold"/>
                <a:cs typeface="89,Bold"/>
              </a:rPr>
              <a:t>v</a:t>
            </a:r>
            <a:r>
              <a:rPr kumimoji="0" lang="en-US" sz="1103" b="1" i="0" u="none" strike="noStrike" kern="1200" cap="none" spc="-7" normalizeH="0" baseline="0" noProof="0">
                <a:ln>
                  <a:noFill/>
                </a:ln>
                <a:solidFill>
                  <a:srgbClr val="682F64"/>
                </a:solidFill>
                <a:effectLst/>
                <a:uLnTx/>
                <a:uFillTx/>
                <a:latin typeface="89,Bold"/>
                <a:cs typeface="89,Bold"/>
              </a:rPr>
              <a:t>e</a:t>
            </a:r>
            <a:r>
              <a:rPr kumimoji="0" lang="en-US" sz="1103" b="1" i="0" u="none" strike="noStrike" kern="1200" cap="none" spc="0" normalizeH="0" baseline="0" noProof="0">
                <a:ln>
                  <a:noFill/>
                </a:ln>
                <a:solidFill>
                  <a:srgbClr val="682F64"/>
                </a:solidFill>
                <a:effectLst/>
                <a:uLnTx/>
                <a:uFillTx/>
                <a:latin typeface="89,Bold"/>
                <a:cs typeface="89,Bold"/>
              </a:rPr>
              <a:t>y</a:t>
            </a:r>
            <a:r>
              <a:rPr kumimoji="0" lang="en-US" sz="1103" b="1" i="0" u="none" strike="noStrike" kern="1200" cap="none" spc="-19" normalizeH="0" baseline="0" noProof="0">
                <a:ln>
                  <a:noFill/>
                </a:ln>
                <a:solidFill>
                  <a:srgbClr val="682F64"/>
                </a:solidFill>
                <a:effectLst/>
                <a:uLnTx/>
                <a:uFillTx/>
                <a:latin typeface="89,Bold"/>
                <a:cs typeface="89,Bold"/>
              </a:rPr>
              <a:t> </a:t>
            </a:r>
            <a:r>
              <a:rPr kumimoji="0" lang="en-US" sz="1103" b="1" i="0" u="none" strike="noStrike" kern="1200" cap="none" spc="-7" normalizeH="0" baseline="0" noProof="0">
                <a:ln>
                  <a:noFill/>
                </a:ln>
                <a:solidFill>
                  <a:srgbClr val="682F64"/>
                </a:solidFill>
                <a:effectLst/>
                <a:uLnTx/>
                <a:uFillTx/>
                <a:latin typeface="89,Bold"/>
                <a:cs typeface="89,Bold"/>
              </a:rPr>
              <a:t>o</a:t>
            </a:r>
            <a:r>
              <a:rPr kumimoji="0" lang="en-US" sz="1103" b="1" i="0" u="none" strike="noStrike" kern="1200" cap="none" spc="0" normalizeH="0" baseline="0" noProof="0">
                <a:ln>
                  <a:noFill/>
                </a:ln>
                <a:solidFill>
                  <a:srgbClr val="682F64"/>
                </a:solidFill>
                <a:effectLst/>
                <a:uLnTx/>
                <a:uFillTx/>
                <a:latin typeface="89,Bold"/>
                <a:cs typeface="89,Bold"/>
              </a:rPr>
              <a:t>n </a:t>
            </a:r>
          </a:p>
          <a:p>
            <a:pPr marL="149301" marR="0" lvl="0" indent="0" algn="l" defTabSz="914400" rtl="0" eaLnBrk="1" fontAlgn="auto" latinLnBrk="0" hangingPunct="1">
              <a:lnSpc>
                <a:spcPts val="1177"/>
              </a:lnSpc>
              <a:spcBef>
                <a:spcPts val="0"/>
              </a:spcBef>
              <a:spcAft>
                <a:spcPts val="0"/>
              </a:spcAft>
              <a:buClrTx/>
              <a:buSzTx/>
              <a:buFontTx/>
              <a:buNone/>
              <a:tabLst/>
              <a:defRPr/>
            </a:pPr>
            <a:r>
              <a:rPr kumimoji="0" lang="en-US" sz="1103" b="1" i="0" u="none" strike="noStrike" kern="1200" cap="none" spc="-4" normalizeH="0" baseline="0" noProof="0">
                <a:ln>
                  <a:noFill/>
                </a:ln>
                <a:solidFill>
                  <a:srgbClr val="682F64"/>
                </a:solidFill>
                <a:effectLst/>
                <a:uLnTx/>
                <a:uFillTx/>
                <a:latin typeface="89,Bold"/>
                <a:cs typeface="89,Bold"/>
              </a:rPr>
              <a:t>T</a:t>
            </a:r>
            <a:r>
              <a:rPr kumimoji="0" lang="en-US" sz="1103" b="1" i="0" u="none" strike="noStrike" kern="1200" cap="none" spc="6" normalizeH="0" baseline="0" noProof="0">
                <a:ln>
                  <a:noFill/>
                </a:ln>
                <a:solidFill>
                  <a:srgbClr val="682F64"/>
                </a:solidFill>
                <a:effectLst/>
                <a:uLnTx/>
                <a:uFillTx/>
                <a:latin typeface="89,Bold"/>
                <a:cs typeface="89,Bold"/>
              </a:rPr>
              <a:t>r</a:t>
            </a:r>
            <a:r>
              <a:rPr kumimoji="0" lang="en-US" sz="1103" b="1" i="0" u="none" strike="noStrike" kern="1200" cap="none" spc="-5" normalizeH="0" baseline="0" noProof="0">
                <a:ln>
                  <a:noFill/>
                </a:ln>
                <a:solidFill>
                  <a:srgbClr val="682F64"/>
                </a:solidFill>
                <a:effectLst/>
                <a:uLnTx/>
                <a:uFillTx/>
                <a:latin typeface="89,Bold"/>
                <a:cs typeface="89,Bold"/>
              </a:rPr>
              <a:t>a</a:t>
            </a:r>
            <a:r>
              <a:rPr kumimoji="0" lang="en-US" sz="1103" b="1" i="0" u="none" strike="noStrike" kern="1200" cap="none" spc="0" normalizeH="0" baseline="0" noProof="0">
                <a:ln>
                  <a:noFill/>
                </a:ln>
                <a:solidFill>
                  <a:srgbClr val="682F64"/>
                </a:solidFill>
                <a:effectLst/>
                <a:uLnTx/>
                <a:uFillTx/>
                <a:latin typeface="89,Bold"/>
                <a:cs typeface="89,Bold"/>
              </a:rPr>
              <a:t>n</a:t>
            </a:r>
            <a:r>
              <a:rPr kumimoji="0" lang="en-US" sz="1103" b="1" i="0" u="none" strike="noStrike" kern="1200" cap="none" spc="6" normalizeH="0" baseline="0" noProof="0">
                <a:ln>
                  <a:noFill/>
                </a:ln>
                <a:solidFill>
                  <a:srgbClr val="682F64"/>
                </a:solidFill>
                <a:effectLst/>
                <a:uLnTx/>
                <a:uFillTx/>
                <a:latin typeface="89,Bold"/>
                <a:cs typeface="89,Bold"/>
              </a:rPr>
              <a:t>s </a:t>
            </a:r>
          </a:p>
          <a:p>
            <a:pPr marL="112725" marR="0" lvl="0" indent="0" algn="l" defTabSz="914400" rtl="0" eaLnBrk="1" fontAlgn="auto" latinLnBrk="0" hangingPunct="1">
              <a:lnSpc>
                <a:spcPts val="1200"/>
              </a:lnSpc>
              <a:spcBef>
                <a:spcPts val="0"/>
              </a:spcBef>
              <a:spcAft>
                <a:spcPts val="0"/>
              </a:spcAft>
              <a:buClrTx/>
              <a:buSzTx/>
              <a:buFontTx/>
              <a:buNone/>
              <a:tabLst/>
              <a:defRPr/>
            </a:pPr>
            <a:r>
              <a:rPr kumimoji="0" lang="en-US" sz="1103" b="1" i="0" u="none" strike="noStrike" kern="1200" cap="none" spc="5" normalizeH="0" baseline="0" noProof="0">
                <a:ln>
                  <a:noFill/>
                </a:ln>
                <a:solidFill>
                  <a:srgbClr val="682F64"/>
                </a:solidFill>
                <a:effectLst/>
                <a:uLnTx/>
                <a:uFillTx/>
                <a:latin typeface="89,Bold"/>
                <a:cs typeface="89,Bold"/>
              </a:rPr>
              <a:t>P</a:t>
            </a:r>
            <a:r>
              <a:rPr kumimoji="0" lang="en-US" sz="1103" b="1" i="0" u="none" strike="noStrike" kern="1200" cap="none" spc="-7" normalizeH="0" baseline="0" noProof="0">
                <a:ln>
                  <a:noFill/>
                </a:ln>
                <a:solidFill>
                  <a:srgbClr val="682F64"/>
                </a:solidFill>
                <a:effectLst/>
                <a:uLnTx/>
                <a:uFillTx/>
                <a:latin typeface="89,Bold"/>
                <a:cs typeface="89,Bold"/>
              </a:rPr>
              <a:t>eo</a:t>
            </a:r>
            <a:r>
              <a:rPr kumimoji="0" lang="en-US" sz="1103" b="1" i="0" u="none" strike="noStrike" kern="1200" cap="none" spc="-5" normalizeH="0" baseline="0" noProof="0">
                <a:ln>
                  <a:noFill/>
                </a:ln>
                <a:solidFill>
                  <a:srgbClr val="682F64"/>
                </a:solidFill>
                <a:effectLst/>
                <a:uLnTx/>
                <a:uFillTx/>
                <a:latin typeface="89,Bold"/>
                <a:cs typeface="89,Bold"/>
              </a:rPr>
              <a:t>p</a:t>
            </a:r>
            <a:r>
              <a:rPr kumimoji="0" lang="en-US" sz="1103" b="1" i="0" u="none" strike="noStrike" kern="1200" cap="none" spc="8" normalizeH="0" baseline="0" noProof="0">
                <a:ln>
                  <a:noFill/>
                </a:ln>
                <a:solidFill>
                  <a:srgbClr val="682F64"/>
                </a:solidFill>
                <a:effectLst/>
                <a:uLnTx/>
                <a:uFillTx/>
                <a:latin typeface="89,Bold"/>
                <a:cs typeface="89,Bold"/>
              </a:rPr>
              <a:t>l</a:t>
            </a:r>
            <a:r>
              <a:rPr kumimoji="0" lang="en-US" sz="1103" b="1" i="0" u="none" strike="noStrike" kern="1200" cap="none" spc="-7" normalizeH="0" baseline="0" noProof="0">
                <a:ln>
                  <a:noFill/>
                </a:ln>
                <a:solidFill>
                  <a:srgbClr val="682F64"/>
                </a:solidFill>
                <a:effectLst/>
                <a:uLnTx/>
                <a:uFillTx/>
                <a:latin typeface="89,Bold"/>
                <a:cs typeface="89,Bold"/>
              </a:rPr>
              <a:t>e </a:t>
            </a:r>
          </a:p>
          <a:p>
            <a:pPr marL="170637" marR="0" lvl="0" indent="0" algn="l" defTabSz="914400" rtl="0" eaLnBrk="1" fontAlgn="auto" latinLnBrk="0" hangingPunct="1">
              <a:lnSpc>
                <a:spcPts val="1175"/>
              </a:lnSpc>
              <a:spcBef>
                <a:spcPts val="0"/>
              </a:spcBef>
              <a:spcAft>
                <a:spcPts val="0"/>
              </a:spcAft>
              <a:buClrTx/>
              <a:buSzTx/>
              <a:buFontTx/>
              <a:buNone/>
              <a:tabLst/>
              <a:defRPr/>
            </a:pPr>
            <a:r>
              <a:rPr kumimoji="0" lang="en-US" sz="1103" b="1" i="0" u="none" strike="noStrike" kern="1200" cap="none" spc="0" normalizeH="0" baseline="0" noProof="0">
                <a:ln>
                  <a:noFill/>
                </a:ln>
                <a:solidFill>
                  <a:srgbClr val="682F64"/>
                </a:solidFill>
                <a:effectLst/>
                <a:uLnTx/>
                <a:uFillTx/>
                <a:latin typeface="89,Bold"/>
                <a:cs typeface="89,Bold"/>
              </a:rPr>
              <a:t>(O</a:t>
            </a:r>
            <a:r>
              <a:rPr kumimoji="0" lang="en-US" sz="1103" b="1" i="0" u="none" strike="noStrike" kern="1200" cap="none" spc="-8" normalizeH="0" baseline="0" noProof="0">
                <a:ln>
                  <a:noFill/>
                </a:ln>
                <a:solidFill>
                  <a:srgbClr val="682F64"/>
                </a:solidFill>
                <a:effectLst/>
                <a:uLnTx/>
                <a:uFillTx/>
                <a:latin typeface="89,Bold"/>
                <a:cs typeface="89,Bold"/>
              </a:rPr>
              <a:t>S</a:t>
            </a:r>
            <a:r>
              <a:rPr kumimoji="0" lang="en-US" sz="1103" b="1" i="0" u="none" strike="noStrike" kern="1200" cap="none" spc="8" normalizeH="0" baseline="0" noProof="0">
                <a:ln>
                  <a:noFill/>
                </a:ln>
                <a:solidFill>
                  <a:srgbClr val="682F64"/>
                </a:solidFill>
                <a:effectLst/>
                <a:uLnTx/>
                <a:uFillTx/>
                <a:latin typeface="89,Bold"/>
                <a:cs typeface="89,Bold"/>
              </a:rPr>
              <a:t>I)</a:t>
            </a:r>
          </a:p>
        </p:txBody>
      </p:sp>
      <p:sp>
        <p:nvSpPr>
          <p:cNvPr id="128" name="Rectangle 128"/>
          <p:cNvSpPr/>
          <p:nvPr/>
        </p:nvSpPr>
        <p:spPr>
          <a:xfrm>
            <a:off x="6930897" y="3192120"/>
            <a:ext cx="759786" cy="952575"/>
          </a:xfrm>
          <a:prstGeom prst="rect">
            <a:avLst/>
          </a:prstGeom>
        </p:spPr>
        <p:txBody>
          <a:bodyPr wrap="none" lIns="0" tIns="0" rIns="0" bIns="0">
            <a:spAutoFit/>
          </a:bodyPr>
          <a:lstStyle/>
          <a:p>
            <a:pPr marL="109728" marR="0" lvl="0" indent="0" algn="l" defTabSz="914400" rtl="0" eaLnBrk="1" fontAlgn="auto" latinLnBrk="0" hangingPunct="1">
              <a:lnSpc>
                <a:spcPct val="100000"/>
              </a:lnSpc>
              <a:spcBef>
                <a:spcPts val="0"/>
              </a:spcBef>
              <a:spcAft>
                <a:spcPts val="0"/>
              </a:spcAft>
              <a:buClrTx/>
              <a:buSzTx/>
              <a:buFontTx/>
              <a:buNone/>
              <a:tabLst/>
              <a:defRPr/>
            </a:pPr>
            <a:r>
              <a:rPr kumimoji="0" lang="en-US" sz="1103" b="1" i="0" u="none" strike="noStrike" kern="1200" cap="none" spc="0" normalizeH="0" baseline="0" noProof="0">
                <a:ln>
                  <a:noFill/>
                </a:ln>
                <a:solidFill>
                  <a:srgbClr val="682F64"/>
                </a:solidFill>
                <a:effectLst/>
                <a:uLnTx/>
                <a:uFillTx/>
                <a:latin typeface="89,Bold"/>
                <a:cs typeface="89,Bold"/>
              </a:rPr>
              <a:t>E</a:t>
            </a:r>
            <a:r>
              <a:rPr kumimoji="0" lang="en-US" sz="1103" b="1" i="0" u="none" strike="noStrike" kern="1200" cap="none" spc="-4" normalizeH="0" baseline="0" noProof="0">
                <a:ln>
                  <a:noFill/>
                </a:ln>
                <a:solidFill>
                  <a:srgbClr val="682F64"/>
                </a:solidFill>
                <a:effectLst/>
                <a:uLnTx/>
                <a:uFillTx/>
                <a:latin typeface="89,Bold"/>
                <a:cs typeface="89,Bold"/>
              </a:rPr>
              <a:t>ST</a:t>
            </a:r>
            <a:r>
              <a:rPr kumimoji="0" lang="en-US" sz="1103" b="1" i="0" u="none" strike="noStrike" kern="1200" cap="none" spc="7" normalizeH="0" baseline="0" noProof="0">
                <a:ln>
                  <a:noFill/>
                </a:ln>
                <a:solidFill>
                  <a:srgbClr val="682F64"/>
                </a:solidFill>
                <a:effectLst/>
                <a:uLnTx/>
                <a:uFillTx/>
                <a:latin typeface="89,Bold"/>
                <a:cs typeface="89,Bold"/>
              </a:rPr>
              <a:t>H</a:t>
            </a:r>
            <a:r>
              <a:rPr kumimoji="0" lang="en-US" sz="1103" b="1" i="0" u="none" strike="noStrike" kern="1200" cap="none" spc="0" normalizeH="0" baseline="0" noProof="0">
                <a:ln>
                  <a:noFill/>
                </a:ln>
                <a:solidFill>
                  <a:srgbClr val="682F64"/>
                </a:solidFill>
                <a:effectLst/>
                <a:uLnTx/>
                <a:uFillTx/>
                <a:latin typeface="89,Bold"/>
                <a:cs typeface="89,Bold"/>
              </a:rPr>
              <a:t>AR</a:t>
            </a:r>
          </a:p>
          <a:p>
            <a:pPr marL="39623" marR="0" lvl="0" indent="0" algn="l" defTabSz="914400" rtl="0" eaLnBrk="1" fontAlgn="auto" latinLnBrk="0" hangingPunct="1">
              <a:lnSpc>
                <a:spcPts val="1200"/>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S</a:t>
            </a:r>
            <a:r>
              <a:rPr kumimoji="0" lang="en-US" sz="1103" b="0" i="0" u="none" strike="noStrike" kern="1200" cap="none" spc="-11" normalizeH="0" baseline="0" noProof="0">
                <a:ln>
                  <a:noFill/>
                </a:ln>
                <a:solidFill>
                  <a:srgbClr val="682F64"/>
                </a:solidFill>
                <a:effectLst/>
                <a:uLnTx/>
                <a:uFillTx/>
                <a:latin typeface="88"/>
                <a:cs typeface="88"/>
              </a:rPr>
              <a:t>u</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3" normalizeH="0" baseline="0" noProof="0">
                <a:ln>
                  <a:noFill/>
                </a:ln>
                <a:solidFill>
                  <a:srgbClr val="682F64"/>
                </a:solidFill>
                <a:effectLst/>
                <a:uLnTx/>
                <a:uFillTx/>
                <a:latin typeface="88"/>
                <a:cs typeface="88"/>
              </a:rPr>
              <a:t>v</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y</a:t>
            </a:r>
            <a:r>
              <a:rPr kumimoji="0" lang="en-US" sz="1103" b="0" i="0" u="none" strike="noStrike" kern="1200" cap="none" spc="-4" normalizeH="0" baseline="0" noProof="0">
                <a:ln>
                  <a:noFill/>
                </a:ln>
                <a:solidFill>
                  <a:srgbClr val="682F64"/>
                </a:solidFill>
                <a:effectLst/>
                <a:uLnTx/>
                <a:uFillTx/>
                <a:latin typeface="88"/>
                <a:cs typeface="88"/>
              </a:rPr>
              <a:t> </a:t>
            </a:r>
            <a:r>
              <a:rPr kumimoji="0" lang="en-US" sz="1103" b="0" i="0" u="none" strike="noStrike" kern="1200" cap="none" spc="-11" normalizeH="0" baseline="0" noProof="0">
                <a:ln>
                  <a:noFill/>
                </a:ln>
                <a:solidFill>
                  <a:srgbClr val="682F64"/>
                </a:solidFill>
                <a:effectLst/>
                <a:uLnTx/>
                <a:uFillTx/>
                <a:latin typeface="88"/>
                <a:cs typeface="88"/>
              </a:rPr>
              <a:t>on </a:t>
            </a:r>
          </a:p>
          <a:p>
            <a:pPr marL="79247" marR="0" lvl="0" indent="0" algn="l" defTabSz="914400" rtl="0" eaLnBrk="1" fontAlgn="auto" latinLnBrk="0" hangingPunct="1">
              <a:lnSpc>
                <a:spcPts val="1176"/>
              </a:lnSpc>
              <a:spcBef>
                <a:spcPts val="0"/>
              </a:spcBef>
              <a:spcAft>
                <a:spcPts val="0"/>
              </a:spcAft>
              <a:buClrTx/>
              <a:buSzTx/>
              <a:buFontTx/>
              <a:buNone/>
              <a:tabLst/>
              <a:defRPr/>
            </a:pPr>
            <a:r>
              <a:rPr kumimoji="0" lang="en-US" sz="1106" b="0" i="0" u="none" strike="noStrike" kern="1200" cap="none" spc="-12" normalizeH="0" baseline="0" noProof="0">
                <a:ln>
                  <a:noFill/>
                </a:ln>
                <a:solidFill>
                  <a:srgbClr val="682F64"/>
                </a:solidFill>
                <a:effectLst/>
                <a:uLnTx/>
                <a:uFillTx/>
                <a:latin typeface="88"/>
                <a:cs typeface="88"/>
              </a:rPr>
              <a:t>h</a:t>
            </a:r>
            <a:r>
              <a:rPr kumimoji="0" lang="en-US" sz="1106" b="0" i="0" u="none" strike="noStrike" kern="1200" cap="none" spc="8" normalizeH="0" baseline="0" noProof="0">
                <a:ln>
                  <a:noFill/>
                </a:ln>
                <a:solidFill>
                  <a:srgbClr val="682F64"/>
                </a:solidFill>
                <a:effectLst/>
                <a:uLnTx/>
                <a:uFillTx/>
                <a:latin typeface="88"/>
                <a:cs typeface="88"/>
              </a:rPr>
              <a:t>e</a:t>
            </a:r>
            <a:r>
              <a:rPr kumimoji="0" lang="en-US" sz="1106" b="0" i="0" u="none" strike="noStrike" kern="1200" cap="none" spc="-4" normalizeH="0" baseline="0" noProof="0">
                <a:ln>
                  <a:noFill/>
                </a:ln>
                <a:solidFill>
                  <a:srgbClr val="682F64"/>
                </a:solidFill>
                <a:effectLst/>
                <a:uLnTx/>
                <a:uFillTx/>
                <a:latin typeface="88"/>
                <a:cs typeface="88"/>
              </a:rPr>
              <a:t>a</a:t>
            </a:r>
            <a:r>
              <a:rPr kumimoji="0" lang="en-US" sz="1106" b="0" i="0" u="none" strike="noStrike" kern="1200" cap="none" spc="-7" normalizeH="0" baseline="0" noProof="0">
                <a:ln>
                  <a:noFill/>
                </a:ln>
                <a:solidFill>
                  <a:srgbClr val="682F64"/>
                </a:solidFill>
                <a:effectLst/>
                <a:uLnTx/>
                <a:uFillTx/>
                <a:latin typeface="88"/>
                <a:cs typeface="88"/>
              </a:rPr>
              <a:t>l</a:t>
            </a:r>
            <a:r>
              <a:rPr kumimoji="0" lang="en-US" sz="1106" b="0" i="0" u="none" strike="noStrike" kern="1200" cap="none" spc="4" normalizeH="0" baseline="0" noProof="0">
                <a:ln>
                  <a:noFill/>
                </a:ln>
                <a:solidFill>
                  <a:srgbClr val="682F64"/>
                </a:solidFill>
                <a:effectLst/>
                <a:uLnTx/>
                <a:uFillTx/>
                <a:latin typeface="88"/>
                <a:cs typeface="88"/>
              </a:rPr>
              <a:t>t</a:t>
            </a:r>
            <a:r>
              <a:rPr kumimoji="0" lang="en-US" sz="1106" b="0" i="0" u="none" strike="noStrike" kern="1200" cap="none" spc="-12" normalizeH="0" baseline="0" noProof="0">
                <a:ln>
                  <a:noFill/>
                </a:ln>
                <a:solidFill>
                  <a:srgbClr val="682F64"/>
                </a:solidFill>
                <a:effectLst/>
                <a:uLnTx/>
                <a:uFillTx/>
                <a:latin typeface="88"/>
                <a:cs typeface="88"/>
              </a:rPr>
              <a:t>h</a:t>
            </a:r>
            <a:r>
              <a:rPr kumimoji="0" lang="en-US" sz="1106" b="0" i="0" u="none" strike="noStrike" kern="1200" cap="none" spc="-7" normalizeH="0" baseline="0" noProof="0">
                <a:ln>
                  <a:noFill/>
                </a:ln>
                <a:solidFill>
                  <a:srgbClr val="682F64"/>
                </a:solidFill>
                <a:effectLst/>
                <a:uLnTx/>
                <a:uFillTx/>
                <a:latin typeface="88"/>
                <a:cs typeface="88"/>
              </a:rPr>
              <a:t> i</a:t>
            </a:r>
            <a:r>
              <a:rPr kumimoji="0" lang="en-US" sz="1106" b="0" i="0" u="none" strike="noStrike" kern="1200" cap="none" spc="-12" normalizeH="0" baseline="0" noProof="0">
                <a:ln>
                  <a:noFill/>
                </a:ln>
                <a:solidFill>
                  <a:srgbClr val="682F64"/>
                </a:solidFill>
                <a:effectLst/>
                <a:uLnTx/>
                <a:uFillTx/>
                <a:latin typeface="88"/>
                <a:cs typeface="88"/>
              </a:rPr>
              <a:t>n </a:t>
            </a:r>
          </a:p>
          <a:p>
            <a:pPr marL="201168" marR="0" lvl="0" indent="0" algn="l" defTabSz="914400" rtl="0" eaLnBrk="1" fontAlgn="auto" latinLnBrk="0" hangingPunct="1">
              <a:lnSpc>
                <a:spcPts val="1202"/>
              </a:lnSpc>
              <a:spcBef>
                <a:spcPts val="0"/>
              </a:spcBef>
              <a:spcAft>
                <a:spcPts val="0"/>
              </a:spcAft>
              <a:buClrTx/>
              <a:buSzTx/>
              <a:buFontTx/>
              <a:buNone/>
              <a:tabLst/>
              <a:defRPr/>
            </a:pP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13"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s </a:t>
            </a:r>
          </a:p>
          <a:p>
            <a:pPr marL="0" marR="0" lvl="0" indent="0" algn="l" defTabSz="914400" rtl="0" eaLnBrk="1" fontAlgn="auto" latinLnBrk="0" hangingPunct="1">
              <a:lnSpc>
                <a:spcPts val="1176"/>
              </a:lnSpc>
              <a:spcBef>
                <a:spcPts val="0"/>
              </a:spcBef>
              <a:spcAft>
                <a:spcPts val="0"/>
              </a:spcAft>
              <a:buClrTx/>
              <a:buSzTx/>
              <a:buFontTx/>
              <a:buNone/>
              <a:tabLst/>
              <a:defRPr/>
            </a:pPr>
            <a:r>
              <a:rPr kumimoji="0" lang="en-US" sz="1103" b="0" i="0" u="none" strike="noStrike" kern="1200" cap="none" spc="-8" normalizeH="0" baseline="0" noProof="0">
                <a:ln>
                  <a:noFill/>
                </a:ln>
                <a:solidFill>
                  <a:srgbClr val="682F64"/>
                </a:solidFill>
                <a:effectLst/>
                <a:uLnTx/>
                <a:uFillTx/>
                <a:latin typeface="88"/>
                <a:cs typeface="88"/>
              </a:rPr>
              <a:t>m</a:t>
            </a:r>
            <a:r>
              <a:rPr kumimoji="0" lang="en-US" sz="1103" b="0" i="0" u="none" strike="noStrike" kern="1200" cap="none" spc="0" normalizeH="0" baseline="0" noProof="0">
                <a:ln>
                  <a:noFill/>
                </a:ln>
                <a:solidFill>
                  <a:srgbClr val="682F64"/>
                </a:solidFill>
                <a:effectLst/>
                <a:uLnTx/>
                <a:uFillTx/>
                <a:latin typeface="88"/>
                <a:cs typeface="88"/>
              </a:rPr>
              <a:t>asc</a:t>
            </a:r>
            <a:r>
              <a:rPr kumimoji="0" lang="en-US" sz="1103" b="0" i="0" u="none" strike="noStrike" kern="1200" cap="none" spc="-11" normalizeH="0" baseline="0" noProof="0">
                <a:ln>
                  <a:noFill/>
                </a:ln>
                <a:solidFill>
                  <a:srgbClr val="682F64"/>
                </a:solidFill>
                <a:effectLst/>
                <a:uLnTx/>
                <a:uFillTx/>
                <a:latin typeface="88"/>
                <a:cs typeface="88"/>
              </a:rPr>
              <a:t>u</a:t>
            </a:r>
            <a:r>
              <a:rPr kumimoji="0" lang="en-US" sz="1103" b="0" i="0" u="none" strike="noStrike" kern="1200" cap="none" spc="-7" normalizeH="0" baseline="0" noProof="0">
                <a:ln>
                  <a:noFill/>
                </a:ln>
                <a:solidFill>
                  <a:srgbClr val="682F64"/>
                </a:solidFill>
                <a:effectLst/>
                <a:uLnTx/>
                <a:uFillTx/>
                <a:latin typeface="88"/>
                <a:cs typeface="88"/>
              </a:rPr>
              <a:t>li</a:t>
            </a:r>
            <a:r>
              <a:rPr kumimoji="0" lang="en-US" sz="1103" b="0" i="0" u="none" strike="noStrike" kern="1200" cap="none" spc="-11" normalizeH="0" baseline="0" noProof="0">
                <a:ln>
                  <a:noFill/>
                </a:ln>
                <a:solidFill>
                  <a:srgbClr val="682F64"/>
                </a:solidFill>
                <a:effectLst/>
                <a:uLnTx/>
                <a:uFillTx/>
                <a:latin typeface="88"/>
                <a:cs typeface="88"/>
              </a:rPr>
              <a:t>n</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5" normalizeH="0" baseline="0" noProof="0">
                <a:ln>
                  <a:noFill/>
                </a:ln>
                <a:solidFill>
                  <a:srgbClr val="682F64"/>
                </a:solidFill>
                <a:effectLst/>
                <a:uLnTx/>
                <a:uFillTx/>
                <a:latin typeface="88"/>
                <a:cs typeface="88"/>
              </a:rPr>
              <a:t>ti</a:t>
            </a:r>
          </a:p>
          <a:p>
            <a:pPr marL="298704" marR="0" lvl="0" indent="0" algn="l" defTabSz="914400" rtl="0" eaLnBrk="1" fontAlgn="auto" latinLnBrk="0" hangingPunct="1">
              <a:lnSpc>
                <a:spcPts val="1200"/>
              </a:lnSpc>
              <a:spcBef>
                <a:spcPts val="0"/>
              </a:spcBef>
              <a:spcAft>
                <a:spcPts val="0"/>
              </a:spcAft>
              <a:buClrTx/>
              <a:buSzTx/>
              <a:buFontTx/>
              <a:buNone/>
              <a:tabLst/>
              <a:defRPr/>
            </a:pPr>
            <a:r>
              <a:rPr kumimoji="0" lang="en-US" sz="1103" b="0" i="0" u="none" strike="noStrike" kern="1200" cap="none" spc="11" normalizeH="0" baseline="0" noProof="0">
                <a:ln>
                  <a:noFill/>
                </a:ln>
                <a:solidFill>
                  <a:srgbClr val="682F64"/>
                </a:solidFill>
                <a:effectLst/>
                <a:uLnTx/>
                <a:uFillTx/>
                <a:latin typeface="88"/>
                <a:cs typeface="88"/>
              </a:rPr>
              <a:t>es</a:t>
            </a:r>
          </a:p>
        </p:txBody>
      </p:sp>
      <p:sp>
        <p:nvSpPr>
          <p:cNvPr id="129" name="Rectangle 129"/>
          <p:cNvSpPr/>
          <p:nvPr/>
        </p:nvSpPr>
        <p:spPr>
          <a:xfrm>
            <a:off x="4009644" y="4310228"/>
            <a:ext cx="904902" cy="800048"/>
          </a:xfrm>
          <a:prstGeom prst="rect">
            <a:avLst/>
          </a:prstGeom>
        </p:spPr>
        <p:txBody>
          <a:bodyPr wrap="none" lIns="0" tIns="0" rIns="0" bIns="0">
            <a:spAutoFit/>
          </a:bodyPr>
          <a:lstStyle/>
          <a:p>
            <a:pPr marL="100584" marR="0" lvl="0" indent="0" algn="l" defTabSz="914400" rtl="0" eaLnBrk="1" fontAlgn="auto" latinLnBrk="0" hangingPunct="1">
              <a:lnSpc>
                <a:spcPct val="100000"/>
              </a:lnSpc>
              <a:spcBef>
                <a:spcPts val="0"/>
              </a:spcBef>
              <a:spcAft>
                <a:spcPts val="0"/>
              </a:spcAft>
              <a:buClrTx/>
              <a:buSzTx/>
              <a:buFontTx/>
              <a:buNone/>
              <a:tabLst/>
              <a:defRPr/>
            </a:pPr>
            <a:r>
              <a:rPr kumimoji="0" lang="en-US" sz="1103" b="1" i="0" u="none" strike="noStrike" kern="1200" cap="none" spc="-4" normalizeH="0" baseline="0" noProof="0">
                <a:ln>
                  <a:noFill/>
                </a:ln>
                <a:solidFill>
                  <a:srgbClr val="682F64"/>
                </a:solidFill>
                <a:effectLst/>
                <a:uLnTx/>
                <a:uFillTx/>
                <a:latin typeface="89,Bold"/>
                <a:cs typeface="89,Bold"/>
              </a:rPr>
              <a:t>T</a:t>
            </a:r>
            <a:r>
              <a:rPr kumimoji="0" lang="en-US" sz="1103" b="1" i="0" u="none" strike="noStrike" kern="1200" cap="none" spc="6" normalizeH="0" baseline="0" noProof="0">
                <a:ln>
                  <a:noFill/>
                </a:ln>
                <a:solidFill>
                  <a:srgbClr val="682F64"/>
                </a:solidFill>
                <a:effectLst/>
                <a:uLnTx/>
                <a:uFillTx/>
                <a:latin typeface="89,Bold"/>
                <a:cs typeface="89,Bold"/>
              </a:rPr>
              <a:t>r</a:t>
            </a:r>
            <a:r>
              <a:rPr kumimoji="0" lang="en-US" sz="1103" b="1" i="0" u="none" strike="noStrike" kern="1200" cap="none" spc="-5" normalizeH="0" baseline="0" noProof="0">
                <a:ln>
                  <a:noFill/>
                </a:ln>
                <a:solidFill>
                  <a:srgbClr val="682F64"/>
                </a:solidFill>
                <a:effectLst/>
                <a:uLnTx/>
                <a:uFillTx/>
                <a:latin typeface="89,Bold"/>
                <a:cs typeface="89,Bold"/>
              </a:rPr>
              <a:t>a</a:t>
            </a:r>
            <a:r>
              <a:rPr kumimoji="0" lang="en-US" sz="1103" b="1" i="0" u="none" strike="noStrike" kern="1200" cap="none" spc="0" normalizeH="0" baseline="0" noProof="0">
                <a:ln>
                  <a:noFill/>
                </a:ln>
                <a:solidFill>
                  <a:srgbClr val="682F64"/>
                </a:solidFill>
                <a:effectLst/>
                <a:uLnTx/>
                <a:uFillTx/>
                <a:latin typeface="89,Bold"/>
                <a:cs typeface="89,Bold"/>
              </a:rPr>
              <a:t>n</a:t>
            </a:r>
            <a:r>
              <a:rPr kumimoji="0" lang="en-US" sz="1103" b="1" i="0" u="none" strike="noStrike" kern="1200" cap="none" spc="6" normalizeH="0" baseline="0" noProof="0">
                <a:ln>
                  <a:noFill/>
                </a:ln>
                <a:solidFill>
                  <a:srgbClr val="682F64"/>
                </a:solidFill>
                <a:effectLst/>
                <a:uLnTx/>
                <a:uFillTx/>
                <a:latin typeface="89,Bold"/>
                <a:cs typeface="89,Bold"/>
              </a:rPr>
              <a:t>s</a:t>
            </a:r>
            <a:r>
              <a:rPr kumimoji="0" lang="en-US" sz="1103" b="1" i="0" u="none" strike="noStrike" kern="1200" cap="none" spc="8" normalizeH="0" baseline="0" noProof="0">
                <a:ln>
                  <a:noFill/>
                </a:ln>
                <a:solidFill>
                  <a:srgbClr val="682F64"/>
                </a:solidFill>
                <a:effectLst/>
                <a:uLnTx/>
                <a:uFillTx/>
                <a:latin typeface="89,Bold"/>
                <a:cs typeface="89,Bold"/>
              </a:rPr>
              <a:t>ViiV</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103" b="0" i="0" u="none" strike="noStrike" kern="1200" cap="none" spc="7" normalizeH="0" baseline="0" noProof="0">
                <a:ln>
                  <a:noFill/>
                </a:ln>
                <a:solidFill>
                  <a:srgbClr val="682F64"/>
                </a:solidFill>
                <a:effectLst/>
                <a:uLnTx/>
                <a:uFillTx/>
                <a:latin typeface="88"/>
                <a:cs typeface="88"/>
              </a:rPr>
              <a:t>P</a:t>
            </a:r>
            <a:r>
              <a:rPr kumimoji="0" lang="en-US" sz="1103" b="0" i="0" u="none" strike="noStrike" kern="1200" cap="none" spc="0" normalizeH="0" baseline="0" noProof="0">
                <a:ln>
                  <a:noFill/>
                </a:ln>
                <a:solidFill>
                  <a:srgbClr val="682F64"/>
                </a:solidFill>
                <a:effectLst/>
                <a:uLnTx/>
                <a:uFillTx/>
                <a:latin typeface="88"/>
                <a:cs typeface="88"/>
              </a:rPr>
              <a:t>sy</a:t>
            </a:r>
            <a:r>
              <a:rPr kumimoji="0" lang="en-US" sz="1103" b="0" i="0" u="none" strike="noStrike" kern="1200" cap="none" spc="3" normalizeH="0" baseline="0" noProof="0">
                <a:ln>
                  <a:noFill/>
                </a:ln>
                <a:solidFill>
                  <a:srgbClr val="682F64"/>
                </a:solidFill>
                <a:effectLst/>
                <a:uLnTx/>
                <a:uFillTx/>
                <a:latin typeface="88"/>
                <a:cs typeface="88"/>
              </a:rPr>
              <a:t>c</a:t>
            </a:r>
            <a:r>
              <a:rPr kumimoji="0" lang="en-US" sz="1103" b="0" i="0" u="none" strike="noStrike" kern="1200" cap="none" spc="-11" normalizeH="0" baseline="0" noProof="0">
                <a:ln>
                  <a:noFill/>
                </a:ln>
                <a:solidFill>
                  <a:srgbClr val="682F64"/>
                </a:solidFill>
                <a:effectLst/>
                <a:uLnTx/>
                <a:uFillTx/>
                <a:latin typeface="88"/>
                <a:cs typeface="88"/>
              </a:rPr>
              <a:t>ho</a:t>
            </a:r>
            <a:r>
              <a:rPr kumimoji="0" lang="en-US" sz="1103" b="0" i="0" u="none" strike="noStrike" kern="1200" cap="none" spc="0" normalizeH="0" baseline="0" noProof="0">
                <a:ln>
                  <a:noFill/>
                </a:ln>
                <a:solidFill>
                  <a:srgbClr val="682F64"/>
                </a:solidFill>
                <a:effectLst/>
                <a:uLnTx/>
                <a:uFillTx/>
                <a:latin typeface="88"/>
                <a:cs typeface="88"/>
              </a:rPr>
              <a:t>s</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0" normalizeH="0" baseline="0" noProof="0">
                <a:ln>
                  <a:noFill/>
                </a:ln>
                <a:solidFill>
                  <a:srgbClr val="682F64"/>
                </a:solidFill>
                <a:effectLst/>
                <a:uLnTx/>
                <a:uFillTx/>
                <a:latin typeface="88"/>
                <a:cs typeface="88"/>
              </a:rPr>
              <a:t>c</a:t>
            </a:r>
            <a:r>
              <a:rPr kumimoji="0" lang="en-US" sz="1103" b="0" i="0" u="none" strike="noStrike" kern="1200" cap="none" spc="-5" normalizeH="0" baseline="0" noProof="0">
                <a:ln>
                  <a:noFill/>
                </a:ln>
                <a:solidFill>
                  <a:srgbClr val="682F64"/>
                </a:solidFill>
                <a:effectLst/>
                <a:uLnTx/>
                <a:uFillTx/>
                <a:latin typeface="88"/>
                <a:cs typeface="88"/>
              </a:rPr>
              <a:t>i</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9" normalizeH="0" baseline="0" noProof="0">
                <a:ln>
                  <a:noFill/>
                </a:ln>
                <a:solidFill>
                  <a:srgbClr val="682F64"/>
                </a:solidFill>
                <a:effectLst/>
                <a:uLnTx/>
                <a:uFillTx/>
                <a:latin typeface="88"/>
                <a:cs typeface="88"/>
              </a:rPr>
              <a:t>l </a:t>
            </a:r>
          </a:p>
          <a:p>
            <a:pPr marL="51815" marR="0" lvl="0" indent="0" algn="l" defTabSz="914400" rtl="0" eaLnBrk="1" fontAlgn="auto" latinLnBrk="0" hangingPunct="1">
              <a:lnSpc>
                <a:spcPts val="1176"/>
              </a:lnSpc>
              <a:spcBef>
                <a:spcPts val="0"/>
              </a:spcBef>
              <a:spcAft>
                <a:spcPts val="0"/>
              </a:spcAft>
              <a:buClrTx/>
              <a:buSzTx/>
              <a:buFontTx/>
              <a:buNone/>
              <a:tabLst/>
              <a:defRPr/>
            </a:pPr>
            <a:r>
              <a:rPr kumimoji="0" lang="en-US" sz="1106" b="0" i="0" u="none" strike="noStrike" kern="1200" cap="none" spc="-4" normalizeH="0" baseline="0" noProof="0">
                <a:ln>
                  <a:noFill/>
                </a:ln>
                <a:solidFill>
                  <a:srgbClr val="682F64"/>
                </a:solidFill>
                <a:effectLst/>
                <a:uLnTx/>
                <a:uFillTx/>
                <a:latin typeface="88"/>
                <a:cs typeface="88"/>
              </a:rPr>
              <a:t>fa</a:t>
            </a:r>
            <a:r>
              <a:rPr kumimoji="0" lang="en-US" sz="1106" b="0" i="0" u="none" strike="noStrike" kern="1200" cap="none" spc="0" normalizeH="0" baseline="0" noProof="0">
                <a:ln>
                  <a:noFill/>
                </a:ln>
                <a:solidFill>
                  <a:srgbClr val="682F64"/>
                </a:solidFill>
                <a:effectLst/>
                <a:uLnTx/>
                <a:uFillTx/>
                <a:latin typeface="88"/>
                <a:cs typeface="88"/>
              </a:rPr>
              <a:t>c</a:t>
            </a:r>
            <a:r>
              <a:rPr kumimoji="0" lang="en-US" sz="1106" b="0" i="0" u="none" strike="noStrike" kern="1200" cap="none" spc="4" normalizeH="0" baseline="0" noProof="0">
                <a:ln>
                  <a:noFill/>
                </a:ln>
                <a:solidFill>
                  <a:srgbClr val="682F64"/>
                </a:solidFill>
                <a:effectLst/>
                <a:uLnTx/>
                <a:uFillTx/>
                <a:latin typeface="88"/>
                <a:cs typeface="88"/>
              </a:rPr>
              <a:t>t</a:t>
            </a:r>
            <a:r>
              <a:rPr kumimoji="0" lang="en-US" sz="1106" b="0" i="0" u="none" strike="noStrike" kern="1200" cap="none" spc="-12" normalizeH="0" baseline="0" noProof="0">
                <a:ln>
                  <a:noFill/>
                </a:ln>
                <a:solidFill>
                  <a:srgbClr val="682F64"/>
                </a:solidFill>
                <a:effectLst/>
                <a:uLnTx/>
                <a:uFillTx/>
                <a:latin typeface="88"/>
                <a:cs typeface="88"/>
              </a:rPr>
              <a:t>o</a:t>
            </a:r>
            <a:r>
              <a:rPr kumimoji="0" lang="en-US" sz="1106" b="0" i="0" u="none" strike="noStrike" kern="1200" cap="none" spc="-4" normalizeH="0" baseline="0" noProof="0">
                <a:ln>
                  <a:noFill/>
                </a:ln>
                <a:solidFill>
                  <a:srgbClr val="682F64"/>
                </a:solidFill>
                <a:effectLst/>
                <a:uLnTx/>
                <a:uFillTx/>
                <a:latin typeface="88"/>
                <a:cs typeface="88"/>
              </a:rPr>
              <a:t>r</a:t>
            </a:r>
            <a:r>
              <a:rPr kumimoji="0" lang="en-US" sz="1106" b="0" i="0" u="none" strike="noStrike" kern="1200" cap="none" spc="0" normalizeH="0" baseline="0" noProof="0">
                <a:ln>
                  <a:noFill/>
                </a:ln>
                <a:solidFill>
                  <a:srgbClr val="682F64"/>
                </a:solidFill>
                <a:effectLst/>
                <a:uLnTx/>
                <a:uFillTx/>
                <a:latin typeface="88"/>
                <a:cs typeface="88"/>
              </a:rPr>
              <a:t>s</a:t>
            </a:r>
            <a:r>
              <a:rPr kumimoji="0" lang="en-US" sz="1106" b="0" i="0" u="none" strike="noStrike" kern="1200" cap="none" spc="-33" normalizeH="0" baseline="0" noProof="0">
                <a:ln>
                  <a:noFill/>
                </a:ln>
                <a:solidFill>
                  <a:srgbClr val="682F64"/>
                </a:solidFill>
                <a:effectLst/>
                <a:uLnTx/>
                <a:uFillTx/>
                <a:latin typeface="88"/>
                <a:cs typeface="88"/>
              </a:rPr>
              <a:t> </a:t>
            </a:r>
            <a:r>
              <a:rPr kumimoji="0" lang="en-US" sz="1106" b="0" i="0" u="none" strike="noStrike" kern="1200" cap="none" spc="-4" normalizeH="0" baseline="0" noProof="0">
                <a:ln>
                  <a:noFill/>
                </a:ln>
                <a:solidFill>
                  <a:srgbClr val="682F64"/>
                </a:solidFill>
                <a:effectLst/>
                <a:uLnTx/>
                <a:uFillTx/>
                <a:latin typeface="88"/>
                <a:cs typeface="88"/>
              </a:rPr>
              <a:t>a</a:t>
            </a:r>
            <a:r>
              <a:rPr kumimoji="0" lang="en-US" sz="1106" b="0" i="0" u="none" strike="noStrike" kern="1200" cap="none" spc="-12" normalizeH="0" baseline="0" noProof="0">
                <a:ln>
                  <a:noFill/>
                </a:ln>
                <a:solidFill>
                  <a:srgbClr val="682F64"/>
                </a:solidFill>
                <a:effectLst/>
                <a:uLnTx/>
                <a:uFillTx/>
                <a:latin typeface="88"/>
                <a:cs typeface="88"/>
              </a:rPr>
              <a:t>n</a:t>
            </a:r>
            <a:r>
              <a:rPr kumimoji="0" lang="en-US" sz="1106" b="0" i="0" u="none" strike="noStrike" kern="1200" cap="none" spc="-4" normalizeH="0" baseline="0" noProof="0">
                <a:ln>
                  <a:noFill/>
                </a:ln>
                <a:solidFill>
                  <a:srgbClr val="682F64"/>
                </a:solidFill>
                <a:effectLst/>
                <a:uLnTx/>
                <a:uFillTx/>
                <a:latin typeface="88"/>
                <a:cs typeface="88"/>
              </a:rPr>
              <a:t>d </a:t>
            </a:r>
          </a:p>
          <a:p>
            <a:pPr marL="39623" marR="0" lvl="0" indent="0" algn="l" defTabSz="914400" rtl="0" eaLnBrk="1" fontAlgn="auto" latinLnBrk="0" hangingPunct="1">
              <a:lnSpc>
                <a:spcPts val="1201"/>
              </a:lnSpc>
              <a:spcBef>
                <a:spcPts val="0"/>
              </a:spcBef>
              <a:spcAft>
                <a:spcPts val="0"/>
              </a:spcAft>
              <a:buClrTx/>
              <a:buSzTx/>
              <a:buFontTx/>
              <a:buNone/>
              <a:tabLst/>
              <a:defRPr/>
            </a:pP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11"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c</a:t>
            </a:r>
            <a:r>
              <a:rPr kumimoji="0" lang="en-US" sz="1103" b="0" i="0" u="none" strike="noStrike" kern="1200" cap="none" spc="-5" normalizeH="0" baseline="0" noProof="0">
                <a:ln>
                  <a:noFill/>
                </a:ln>
                <a:solidFill>
                  <a:srgbClr val="682F64"/>
                </a:solidFill>
                <a:effectLst/>
                <a:uLnTx/>
                <a:uFillTx/>
                <a:latin typeface="88"/>
                <a:cs typeface="88"/>
              </a:rPr>
              <a:t>i</a:t>
            </a:r>
            <a:r>
              <a:rPr kumimoji="0" lang="en-US" sz="1103" b="0" i="0" u="none" strike="noStrike" kern="1200" cap="none" spc="-11" normalizeH="0" baseline="0" noProof="0">
                <a:ln>
                  <a:noFill/>
                </a:ln>
                <a:solidFill>
                  <a:srgbClr val="682F64"/>
                </a:solidFill>
                <a:effectLst/>
                <a:uLnTx/>
                <a:uFillTx/>
                <a:latin typeface="88"/>
                <a:cs typeface="88"/>
              </a:rPr>
              <a:t>on</a:t>
            </a:r>
            <a:r>
              <a:rPr kumimoji="0" lang="en-US" sz="1103" b="0" i="0" u="none" strike="noStrike" kern="1200" cap="none" spc="-6" normalizeH="0" baseline="0" noProof="0">
                <a:ln>
                  <a:noFill/>
                </a:ln>
                <a:solidFill>
                  <a:srgbClr val="682F64"/>
                </a:solidFill>
                <a:effectLst/>
                <a:uLnTx/>
                <a:uFillTx/>
                <a:latin typeface="88"/>
                <a:cs typeface="88"/>
              </a:rPr>
              <a:t> </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11" normalizeH="0" baseline="0" noProof="0">
                <a:ln>
                  <a:noFill/>
                </a:ln>
                <a:solidFill>
                  <a:srgbClr val="682F64"/>
                </a:solidFill>
                <a:effectLst/>
                <a:uLnTx/>
                <a:uFillTx/>
                <a:latin typeface="88"/>
                <a:cs typeface="88"/>
              </a:rPr>
              <a:t>n </a:t>
            </a:r>
          </a:p>
          <a:p>
            <a:pPr marL="314197" marR="0" lvl="0" indent="0" algn="l" defTabSz="914400" rtl="0" eaLnBrk="1" fontAlgn="auto" latinLnBrk="0" hangingPunct="1">
              <a:lnSpc>
                <a:spcPts val="1176"/>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ARV</a:t>
            </a:r>
          </a:p>
        </p:txBody>
      </p:sp>
      <p:sp>
        <p:nvSpPr>
          <p:cNvPr id="130" name="Rectangle 130"/>
          <p:cNvSpPr/>
          <p:nvPr/>
        </p:nvSpPr>
        <p:spPr>
          <a:xfrm>
            <a:off x="6040882" y="3158338"/>
            <a:ext cx="758524" cy="952448"/>
          </a:xfrm>
          <a:prstGeom prst="rect">
            <a:avLst/>
          </a:prstGeom>
        </p:spPr>
        <p:txBody>
          <a:bodyPr wrap="none" lIns="0" tIns="0" rIns="0" bIns="0">
            <a:spAutoFit/>
          </a:bodyPr>
          <a:lstStyle/>
          <a:p>
            <a:pPr marL="164591" marR="0" lvl="0" indent="0" algn="l" defTabSz="914400" rtl="0" eaLnBrk="1" fontAlgn="auto" latinLnBrk="0" hangingPunct="1">
              <a:lnSpc>
                <a:spcPct val="100000"/>
              </a:lnSpc>
              <a:spcBef>
                <a:spcPts val="0"/>
              </a:spcBef>
              <a:spcAft>
                <a:spcPts val="0"/>
              </a:spcAft>
              <a:buClrTx/>
              <a:buSzTx/>
              <a:buFontTx/>
              <a:buNone/>
              <a:tabLst/>
              <a:defRPr/>
            </a:pPr>
            <a:r>
              <a:rPr kumimoji="0" lang="en-US" sz="1103" b="1" i="0" u="none" strike="noStrike" kern="1200" cap="none" spc="-6" normalizeH="0" baseline="0" noProof="0">
                <a:ln>
                  <a:noFill/>
                </a:ln>
                <a:solidFill>
                  <a:srgbClr val="682F64"/>
                </a:solidFill>
                <a:effectLst/>
                <a:uLnTx/>
                <a:uFillTx/>
                <a:latin typeface="89,Bold"/>
                <a:cs typeface="89,Bold"/>
              </a:rPr>
              <a:t>S</a:t>
            </a:r>
            <a:r>
              <a:rPr kumimoji="0" lang="en-US" sz="1103" b="1" i="0" u="none" strike="noStrike" kern="1200" cap="none" spc="-3" normalizeH="0" baseline="0" noProof="0">
                <a:ln>
                  <a:noFill/>
                </a:ln>
                <a:solidFill>
                  <a:srgbClr val="682F64"/>
                </a:solidFill>
                <a:effectLst/>
                <a:uLnTx/>
                <a:uFillTx/>
                <a:latin typeface="89,Bold"/>
                <a:cs typeface="89,Bold"/>
              </a:rPr>
              <a:t>O</a:t>
            </a:r>
            <a:r>
              <a:rPr kumimoji="0" lang="en-US" sz="1103" b="1" i="0" u="none" strike="noStrike" kern="1200" cap="none" spc="8" normalizeH="0" baseline="0" noProof="0">
                <a:ln>
                  <a:noFill/>
                </a:ln>
                <a:solidFill>
                  <a:srgbClr val="682F64"/>
                </a:solidFill>
                <a:effectLst/>
                <a:uLnTx/>
                <a:uFillTx/>
                <a:latin typeface="89,Bold"/>
                <a:cs typeface="89,Bold"/>
              </a:rPr>
              <a:t>NIS</a:t>
            </a:r>
          </a:p>
          <a:p>
            <a:pPr marL="100583" marR="0" lvl="0" indent="0" algn="l" defTabSz="914400" rtl="0" eaLnBrk="1" fontAlgn="auto" latinLnBrk="0" hangingPunct="1">
              <a:lnSpc>
                <a:spcPts val="1200"/>
              </a:lnSpc>
              <a:spcBef>
                <a:spcPts val="0"/>
              </a:spcBef>
              <a:spcAft>
                <a:spcPts val="0"/>
              </a:spcAft>
              <a:buClrTx/>
              <a:buSzTx/>
              <a:buFontTx/>
              <a:buNone/>
              <a:tabLst/>
              <a:defRPr/>
            </a:pPr>
            <a:r>
              <a:rPr kumimoji="0" lang="en-US" sz="1103" b="0" i="0" u="none" strike="noStrike" kern="1200" cap="none" spc="8"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f</a:t>
            </a:r>
            <a:r>
              <a:rPr kumimoji="0" lang="en-US" sz="1103" b="0" i="0" u="none" strike="noStrike" kern="1200" cap="none" spc="-6" normalizeH="0" baseline="0" noProof="0">
                <a:ln>
                  <a:noFill/>
                </a:ln>
                <a:solidFill>
                  <a:srgbClr val="682F64"/>
                </a:solidFill>
                <a:effectLst/>
                <a:uLnTx/>
                <a:uFillTx/>
                <a:latin typeface="88"/>
                <a:cs typeface="88"/>
              </a:rPr>
              <a:t>f</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c</a:t>
            </a:r>
            <a:r>
              <a:rPr kumimoji="0" lang="en-US" sz="1103" b="0" i="0" u="none" strike="noStrike" kern="1200" cap="none" spc="6" normalizeH="0" baseline="0" noProof="0">
                <a:ln>
                  <a:noFill/>
                </a:ln>
                <a:solidFill>
                  <a:srgbClr val="682F64"/>
                </a:solidFill>
                <a:effectLst/>
                <a:uLnTx/>
                <a:uFillTx/>
                <a:latin typeface="88"/>
                <a:cs typeface="88"/>
              </a:rPr>
              <a:t>t</a:t>
            </a:r>
            <a:r>
              <a:rPr kumimoji="0" lang="en-US" sz="1103" b="0" i="0" u="none" strike="noStrike" kern="1200" cap="none" spc="-30" normalizeH="0" baseline="0" noProof="0">
                <a:ln>
                  <a:noFill/>
                </a:ln>
                <a:solidFill>
                  <a:srgbClr val="682F64"/>
                </a:solidFill>
                <a:effectLst/>
                <a:uLnTx/>
                <a:uFillTx/>
                <a:latin typeface="88"/>
                <a:cs typeface="88"/>
              </a:rPr>
              <a:t> </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0" normalizeH="0" baseline="0" noProof="0">
                <a:ln>
                  <a:noFill/>
                </a:ln>
                <a:solidFill>
                  <a:srgbClr val="682F64"/>
                </a:solidFill>
                <a:effectLst/>
                <a:uLnTx/>
                <a:uFillTx/>
                <a:latin typeface="88"/>
                <a:cs typeface="88"/>
              </a:rPr>
              <a:t>f </a:t>
            </a:r>
          </a:p>
          <a:p>
            <a:pPr marL="60959" marR="0" lvl="0" indent="0" algn="l" defTabSz="914400" rtl="0" eaLnBrk="1" fontAlgn="auto" latinLnBrk="0" hangingPunct="1">
              <a:lnSpc>
                <a:spcPts val="1176"/>
              </a:lnSpc>
              <a:spcBef>
                <a:spcPts val="0"/>
              </a:spcBef>
              <a:spcAft>
                <a:spcPts val="0"/>
              </a:spcAft>
              <a:buClrTx/>
              <a:buSzTx/>
              <a:buFontTx/>
              <a:buNone/>
              <a:tabLst/>
              <a:defRPr/>
            </a:pPr>
            <a:r>
              <a:rPr kumimoji="0" lang="en-US" sz="1106" b="0" i="0" u="none" strike="noStrike" kern="1200" cap="none" spc="-12" normalizeH="0" baseline="0" noProof="0">
                <a:ln>
                  <a:noFill/>
                </a:ln>
                <a:solidFill>
                  <a:srgbClr val="682F64"/>
                </a:solidFill>
                <a:effectLst/>
                <a:uLnTx/>
                <a:uFillTx/>
                <a:latin typeface="88"/>
                <a:cs typeface="88"/>
              </a:rPr>
              <a:t>ho</a:t>
            </a:r>
            <a:r>
              <a:rPr kumimoji="0" lang="en-US" sz="1106" b="0" i="0" u="none" strike="noStrike" kern="1200" cap="none" spc="-4" normalizeH="0" baseline="0" noProof="0">
                <a:ln>
                  <a:noFill/>
                </a:ln>
                <a:solidFill>
                  <a:srgbClr val="682F64"/>
                </a:solidFill>
                <a:effectLst/>
                <a:uLnTx/>
                <a:uFillTx/>
                <a:latin typeface="88"/>
                <a:cs typeface="88"/>
              </a:rPr>
              <a:t>r</a:t>
            </a:r>
            <a:r>
              <a:rPr kumimoji="0" lang="en-US" sz="1106" b="0" i="0" u="none" strike="noStrike" kern="1200" cap="none" spc="-11" normalizeH="0" baseline="0" noProof="0">
                <a:ln>
                  <a:noFill/>
                </a:ln>
                <a:solidFill>
                  <a:srgbClr val="682F64"/>
                </a:solidFill>
                <a:effectLst/>
                <a:uLnTx/>
                <a:uFillTx/>
                <a:latin typeface="88"/>
                <a:cs typeface="88"/>
              </a:rPr>
              <a:t>m</a:t>
            </a:r>
            <a:r>
              <a:rPr kumimoji="0" lang="en-US" sz="1106" b="0" i="0" u="none" strike="noStrike" kern="1200" cap="none" spc="-12" normalizeH="0" baseline="0" noProof="0">
                <a:ln>
                  <a:noFill/>
                </a:ln>
                <a:solidFill>
                  <a:srgbClr val="682F64"/>
                </a:solidFill>
                <a:effectLst/>
                <a:uLnTx/>
                <a:uFillTx/>
                <a:latin typeface="88"/>
                <a:cs typeface="88"/>
              </a:rPr>
              <a:t>on</a:t>
            </a:r>
            <a:r>
              <a:rPr kumimoji="0" lang="en-US" sz="1106" b="0" i="0" u="none" strike="noStrike" kern="1200" cap="none" spc="8" normalizeH="0" baseline="0" noProof="0">
                <a:ln>
                  <a:noFill/>
                </a:ln>
                <a:solidFill>
                  <a:srgbClr val="682F64"/>
                </a:solidFill>
                <a:effectLst/>
                <a:uLnTx/>
                <a:uFillTx/>
                <a:latin typeface="88"/>
                <a:cs typeface="88"/>
              </a:rPr>
              <a:t>e </a:t>
            </a:r>
          </a:p>
          <a:p>
            <a:pPr marL="0" marR="0" lvl="0" indent="0" algn="l" defTabSz="914400" rtl="0" eaLnBrk="1" fontAlgn="auto" latinLnBrk="0" hangingPunct="1">
              <a:lnSpc>
                <a:spcPts val="1201"/>
              </a:lnSpc>
              <a:spcBef>
                <a:spcPts val="0"/>
              </a:spcBef>
              <a:spcAft>
                <a:spcPts val="0"/>
              </a:spcAft>
              <a:buClrTx/>
              <a:buSzTx/>
              <a:buFontTx/>
              <a:buNone/>
              <a:tabLst/>
              <a:defRPr/>
            </a:pP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11" normalizeH="0" baseline="0" noProof="0">
                <a:ln>
                  <a:noFill/>
                </a:ln>
                <a:solidFill>
                  <a:srgbClr val="682F64"/>
                </a:solidFill>
                <a:effectLst/>
                <a:uLnTx/>
                <a:uFillTx/>
                <a:latin typeface="88"/>
                <a:cs typeface="88"/>
              </a:rPr>
              <a:t>h</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4" normalizeH="0" baseline="0" noProof="0">
                <a:ln>
                  <a:noFill/>
                </a:ln>
                <a:solidFill>
                  <a:srgbClr val="682F64"/>
                </a:solidFill>
                <a:effectLst/>
                <a:uLnTx/>
                <a:uFillTx/>
                <a:latin typeface="88"/>
                <a:cs typeface="88"/>
              </a:rPr>
              <a:t>p</a:t>
            </a:r>
            <a:r>
              <a:rPr kumimoji="0" lang="en-US" sz="1103" b="0" i="0" u="none" strike="noStrike" kern="1200" cap="none" spc="0" normalizeH="0" baseline="0" noProof="0">
                <a:ln>
                  <a:noFill/>
                </a:ln>
                <a:solidFill>
                  <a:srgbClr val="682F64"/>
                </a:solidFill>
                <a:effectLst/>
                <a:uLnTx/>
                <a:uFillTx/>
                <a:latin typeface="88"/>
                <a:cs typeface="88"/>
              </a:rPr>
              <a:t>y</a:t>
            </a:r>
            <a:r>
              <a:rPr kumimoji="0" lang="en-US" sz="1103" b="0" i="0" u="none" strike="noStrike" kern="1200" cap="none" spc="-28" normalizeH="0" baseline="0" noProof="0">
                <a:ln>
                  <a:noFill/>
                </a:ln>
                <a:solidFill>
                  <a:srgbClr val="682F64"/>
                </a:solidFill>
                <a:effectLst/>
                <a:uLnTx/>
                <a:uFillTx/>
                <a:latin typeface="88"/>
                <a:cs typeface="88"/>
              </a:rPr>
              <a:t> </a:t>
            </a:r>
            <a:r>
              <a:rPr kumimoji="0" lang="en-US" sz="1103" b="0" i="0" u="none" strike="noStrike" kern="1200" cap="none" spc="-11" normalizeH="0" baseline="0" noProof="0">
                <a:ln>
                  <a:noFill/>
                </a:ln>
                <a:solidFill>
                  <a:srgbClr val="682F64"/>
                </a:solidFill>
                <a:effectLst/>
                <a:uLnTx/>
                <a:uFillTx/>
                <a:latin typeface="88"/>
                <a:cs typeface="88"/>
              </a:rPr>
              <a:t>on </a:t>
            </a:r>
          </a:p>
          <a:p>
            <a:pPr marL="57911" marR="0" lvl="0" indent="0" algn="l" defTabSz="914400" rtl="0" eaLnBrk="1" fontAlgn="auto" latinLnBrk="0" hangingPunct="1">
              <a:lnSpc>
                <a:spcPts val="1176"/>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q</a:t>
            </a:r>
            <a:r>
              <a:rPr kumimoji="0" lang="en-US" sz="1103" b="0" i="0" u="none" strike="noStrike" kern="1200" cap="none" spc="-13" normalizeH="0" baseline="0" noProof="0">
                <a:ln>
                  <a:noFill/>
                </a:ln>
                <a:solidFill>
                  <a:srgbClr val="682F64"/>
                </a:solidFill>
                <a:effectLst/>
                <a:uLnTx/>
                <a:uFillTx/>
                <a:latin typeface="88"/>
                <a:cs typeface="88"/>
              </a:rPr>
              <a:t>u</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9" normalizeH="0" baseline="0" noProof="0">
                <a:ln>
                  <a:noFill/>
                </a:ln>
                <a:solidFill>
                  <a:srgbClr val="682F64"/>
                </a:solidFill>
                <a:effectLst/>
                <a:uLnTx/>
                <a:uFillTx/>
                <a:latin typeface="88"/>
                <a:cs typeface="88"/>
              </a:rPr>
              <a:t>l</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0" normalizeH="0" baseline="0" noProof="0">
                <a:ln>
                  <a:noFill/>
                </a:ln>
                <a:solidFill>
                  <a:srgbClr val="682F64"/>
                </a:solidFill>
                <a:effectLst/>
                <a:uLnTx/>
                <a:uFillTx/>
                <a:latin typeface="88"/>
                <a:cs typeface="88"/>
              </a:rPr>
              <a:t>y</a:t>
            </a:r>
            <a:r>
              <a:rPr kumimoji="0" lang="en-US" sz="1103" b="0" i="0" u="none" strike="noStrike" kern="1200" cap="none" spc="-4" normalizeH="0" baseline="0" noProof="0">
                <a:ln>
                  <a:noFill/>
                </a:ln>
                <a:solidFill>
                  <a:srgbClr val="682F64"/>
                </a:solidFill>
                <a:effectLst/>
                <a:uLnTx/>
                <a:uFillTx/>
                <a:latin typeface="88"/>
                <a:cs typeface="88"/>
              </a:rPr>
              <a:t> </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0" normalizeH="0" baseline="0" noProof="0">
                <a:ln>
                  <a:noFill/>
                </a:ln>
                <a:solidFill>
                  <a:srgbClr val="682F64"/>
                </a:solidFill>
                <a:effectLst/>
                <a:uLnTx/>
                <a:uFillTx/>
                <a:latin typeface="88"/>
                <a:cs typeface="88"/>
              </a:rPr>
              <a:t>f </a:t>
            </a:r>
          </a:p>
          <a:p>
            <a:pPr marL="280415" marR="0" lvl="0" indent="0" algn="l" defTabSz="914400" rtl="0" eaLnBrk="1" fontAlgn="auto" latinLnBrk="0" hangingPunct="1">
              <a:lnSpc>
                <a:spcPts val="1200"/>
              </a:lnSpc>
              <a:spcBef>
                <a:spcPts val="0"/>
              </a:spcBef>
              <a:spcAft>
                <a:spcPts val="0"/>
              </a:spcAft>
              <a:buClrTx/>
              <a:buSzTx/>
              <a:buFontTx/>
              <a:buNone/>
              <a:tabLst/>
              <a:defRPr/>
            </a:pPr>
            <a:r>
              <a:rPr kumimoji="0" lang="en-US" sz="1103" b="0" i="0" u="none" strike="noStrike" kern="1200" cap="none" spc="-7" normalizeH="0" baseline="0" noProof="0">
                <a:ln>
                  <a:noFill/>
                </a:ln>
                <a:solidFill>
                  <a:srgbClr val="682F64"/>
                </a:solidFill>
                <a:effectLst/>
                <a:uLnTx/>
                <a:uFillTx/>
                <a:latin typeface="88"/>
                <a:cs typeface="88"/>
              </a:rPr>
              <a:t>li</a:t>
            </a:r>
            <a:r>
              <a:rPr kumimoji="0" lang="en-US" sz="1103" b="0" i="0" u="none" strike="noStrike" kern="1200" cap="none" spc="0" normalizeH="0" baseline="0" noProof="0">
                <a:ln>
                  <a:noFill/>
                </a:ln>
                <a:solidFill>
                  <a:srgbClr val="682F64"/>
                </a:solidFill>
                <a:effectLst/>
                <a:uLnTx/>
                <a:uFillTx/>
                <a:latin typeface="88"/>
                <a:cs typeface="88"/>
              </a:rPr>
              <a:t>fe</a:t>
            </a:r>
          </a:p>
        </p:txBody>
      </p:sp>
      <p:sp>
        <p:nvSpPr>
          <p:cNvPr id="131" name="Rectangle 131"/>
          <p:cNvSpPr/>
          <p:nvPr/>
        </p:nvSpPr>
        <p:spPr>
          <a:xfrm>
            <a:off x="3089401" y="3271749"/>
            <a:ext cx="953133" cy="80004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3" b="1" i="0" u="none" strike="noStrike" kern="1200" cap="none" spc="-4" normalizeH="0" baseline="0" noProof="0">
                <a:ln>
                  <a:noFill/>
                </a:ln>
                <a:solidFill>
                  <a:srgbClr val="682F64"/>
                </a:solidFill>
                <a:effectLst/>
                <a:uLnTx/>
                <a:uFillTx/>
                <a:latin typeface="89,Bold"/>
                <a:cs typeface="89,Bold"/>
              </a:rPr>
              <a:t>T</a:t>
            </a:r>
            <a:r>
              <a:rPr kumimoji="0" lang="en-US" sz="1103" b="1" i="0" u="none" strike="noStrike" kern="1200" cap="none" spc="6" normalizeH="0" baseline="0" noProof="0">
                <a:ln>
                  <a:noFill/>
                </a:ln>
                <a:solidFill>
                  <a:srgbClr val="682F64"/>
                </a:solidFill>
                <a:effectLst/>
                <a:uLnTx/>
                <a:uFillTx/>
                <a:latin typeface="89,Bold"/>
                <a:cs typeface="89,Bold"/>
              </a:rPr>
              <a:t>r</a:t>
            </a:r>
            <a:r>
              <a:rPr kumimoji="0" lang="en-US" sz="1103" b="1" i="0" u="none" strike="noStrike" kern="1200" cap="none" spc="-5" normalizeH="0" baseline="0" noProof="0">
                <a:ln>
                  <a:noFill/>
                </a:ln>
                <a:solidFill>
                  <a:srgbClr val="682F64"/>
                </a:solidFill>
                <a:effectLst/>
                <a:uLnTx/>
                <a:uFillTx/>
                <a:latin typeface="89,Bold"/>
                <a:cs typeface="89,Bold"/>
              </a:rPr>
              <a:t>a</a:t>
            </a:r>
            <a:r>
              <a:rPr kumimoji="0" lang="en-US" sz="1103" b="1" i="0" u="none" strike="noStrike" kern="1200" cap="none" spc="0" normalizeH="0" baseline="0" noProof="0">
                <a:ln>
                  <a:noFill/>
                </a:ln>
                <a:solidFill>
                  <a:srgbClr val="682F64"/>
                </a:solidFill>
                <a:effectLst/>
                <a:uLnTx/>
                <a:uFillTx/>
                <a:latin typeface="89,Bold"/>
                <a:cs typeface="89,Bold"/>
              </a:rPr>
              <a:t>n</a:t>
            </a:r>
            <a:r>
              <a:rPr kumimoji="0" lang="en-US" sz="1103" b="1" i="0" u="none" strike="noStrike" kern="1200" cap="none" spc="6" normalizeH="0" baseline="0" noProof="0">
                <a:ln>
                  <a:noFill/>
                </a:ln>
                <a:solidFill>
                  <a:srgbClr val="682F64"/>
                </a:solidFill>
                <a:effectLst/>
                <a:uLnTx/>
                <a:uFillTx/>
                <a:latin typeface="89,Bold"/>
                <a:cs typeface="89,Bold"/>
              </a:rPr>
              <a:t>s</a:t>
            </a:r>
            <a:r>
              <a:rPr kumimoji="0" lang="en-US" sz="1103" b="1" i="0" u="none" strike="noStrike" kern="1200" cap="none" spc="7" normalizeH="0" baseline="0" noProof="0">
                <a:ln>
                  <a:noFill/>
                </a:ln>
                <a:solidFill>
                  <a:srgbClr val="682F64"/>
                </a:solidFill>
                <a:effectLst/>
                <a:uLnTx/>
                <a:uFillTx/>
                <a:latin typeface="89,Bold"/>
                <a:cs typeface="89,Bold"/>
              </a:rPr>
              <a:t>H</a:t>
            </a:r>
            <a:r>
              <a:rPr kumimoji="0" lang="en-US" sz="1103" b="1" i="0" u="none" strike="noStrike" kern="1200" cap="none" spc="-7" normalizeH="0" baseline="0" noProof="0">
                <a:ln>
                  <a:noFill/>
                </a:ln>
                <a:solidFill>
                  <a:srgbClr val="682F64"/>
                </a:solidFill>
                <a:effectLst/>
                <a:uLnTx/>
                <a:uFillTx/>
                <a:latin typeface="89,Bold"/>
                <a:cs typeface="89,Bold"/>
              </a:rPr>
              <a:t>o</a:t>
            </a:r>
            <a:r>
              <a:rPr kumimoji="0" lang="en-US" sz="1103" b="1" i="0" u="none" strike="noStrike" kern="1200" cap="none" spc="6" normalizeH="0" baseline="0" noProof="0">
                <a:ln>
                  <a:noFill/>
                </a:ln>
                <a:solidFill>
                  <a:srgbClr val="682F64"/>
                </a:solidFill>
                <a:effectLst/>
                <a:uLnTx/>
                <a:uFillTx/>
                <a:latin typeface="89,Bold"/>
                <a:cs typeface="89,Bold"/>
              </a:rPr>
              <a:t>t</a:t>
            </a:r>
            <a:r>
              <a:rPr kumimoji="0" lang="en-US" sz="1103" b="1" i="0" u="none" strike="noStrike" kern="1200" cap="none" spc="-7" normalizeH="0" baseline="0" noProof="0">
                <a:ln>
                  <a:noFill/>
                </a:ln>
                <a:solidFill>
                  <a:srgbClr val="682F64"/>
                </a:solidFill>
                <a:effectLst/>
                <a:uLnTx/>
                <a:uFillTx/>
                <a:latin typeface="89,Bold"/>
                <a:cs typeface="89,Bold"/>
              </a:rPr>
              <a:t>e</a:t>
            </a:r>
            <a:r>
              <a:rPr kumimoji="0" lang="en-US" sz="1103" b="1" i="0" u="none" strike="noStrike" kern="1200" cap="none" spc="8" normalizeH="0" baseline="0" noProof="0">
                <a:ln>
                  <a:noFill/>
                </a:ln>
                <a:solidFill>
                  <a:srgbClr val="682F64"/>
                </a:solidFill>
                <a:effectLst/>
                <a:uLnTx/>
                <a:uFillTx/>
                <a:latin typeface="89,Bold"/>
                <a:cs typeface="89,Bold"/>
              </a:rPr>
              <a:t>l</a:t>
            </a:r>
            <a:r>
              <a:rPr kumimoji="0" lang="en-US" sz="1103" b="1" i="0" u="none" strike="noStrike" kern="1200" cap="none" spc="-7" normalizeH="0" baseline="0" noProof="0">
                <a:ln>
                  <a:noFill/>
                </a:ln>
                <a:solidFill>
                  <a:srgbClr val="682F64"/>
                </a:solidFill>
                <a:effectLst/>
                <a:uLnTx/>
                <a:uFillTx/>
                <a:latin typeface="89,Bold"/>
                <a:cs typeface="89,Bold"/>
              </a:rPr>
              <a:t>e</a:t>
            </a:r>
            <a:r>
              <a:rPr kumimoji="0" lang="en-US" sz="1103" b="1" i="0" u="none" strike="noStrike" kern="1200" cap="none" spc="6" normalizeH="0" baseline="0" noProof="0">
                <a:ln>
                  <a:noFill/>
                </a:ln>
                <a:solidFill>
                  <a:srgbClr val="682F64"/>
                </a:solidFill>
                <a:effectLst/>
                <a:uLnTx/>
                <a:uFillTx/>
                <a:latin typeface="89,Bold"/>
                <a:cs typeface="89,Bold"/>
              </a:rPr>
              <a:t>s </a:t>
            </a:r>
          </a:p>
          <a:p>
            <a:pPr marL="48768" marR="0" lvl="0" indent="0" algn="l" defTabSz="914400" rtl="0" eaLnBrk="1" fontAlgn="auto" latinLnBrk="0" hangingPunct="1">
              <a:lnSpc>
                <a:spcPts val="1199"/>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b</a:t>
            </a:r>
            <a:r>
              <a:rPr kumimoji="0" lang="en-US" sz="1103" b="0" i="0" u="none" strike="noStrike" kern="1200" cap="none" spc="-4" normalizeH="0" baseline="0" noProof="0">
                <a:ln>
                  <a:noFill/>
                </a:ln>
                <a:solidFill>
                  <a:srgbClr val="682F64"/>
                </a:solidFill>
                <a:effectLst/>
                <a:uLnTx/>
                <a:uFillTx/>
                <a:latin typeface="88"/>
                <a:cs typeface="88"/>
              </a:rPr>
              <a:t>a</a:t>
            </a:r>
            <a:r>
              <a:rPr kumimoji="0" lang="en-US" sz="1103" b="0" i="0" u="none" strike="noStrike" kern="1200" cap="none" spc="-3" normalizeH="0" baseline="0" noProof="0">
                <a:ln>
                  <a:noFill/>
                </a:ln>
                <a:solidFill>
                  <a:srgbClr val="682F64"/>
                </a:solidFill>
                <a:effectLst/>
                <a:uLnTx/>
                <a:uFillTx/>
                <a:latin typeface="88"/>
                <a:cs typeface="88"/>
              </a:rPr>
              <a:t>rr</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0" normalizeH="0" baseline="0" noProof="0">
                <a:ln>
                  <a:noFill/>
                </a:ln>
                <a:solidFill>
                  <a:srgbClr val="682F64"/>
                </a:solidFill>
                <a:effectLst/>
                <a:uLnTx/>
                <a:uFillTx/>
                <a:latin typeface="88"/>
                <a:cs typeface="88"/>
              </a:rPr>
              <a:t>s</a:t>
            </a:r>
            <a:r>
              <a:rPr kumimoji="0" lang="en-US" sz="1103" b="0" i="0" u="none" strike="noStrike" kern="1200" cap="none" spc="-6" normalizeH="0" baseline="0" noProof="0">
                <a:ln>
                  <a:noFill/>
                </a:ln>
                <a:solidFill>
                  <a:srgbClr val="682F64"/>
                </a:solidFill>
                <a:effectLst/>
                <a:uLnTx/>
                <a:uFillTx/>
                <a:latin typeface="88"/>
                <a:cs typeface="88"/>
              </a:rPr>
              <a:t> </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13"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d </a:t>
            </a:r>
          </a:p>
          <a:p>
            <a:pPr marL="18288" marR="0" lvl="0" indent="0" algn="l" defTabSz="914400" rtl="0" eaLnBrk="1" fontAlgn="auto" latinLnBrk="0" hangingPunct="1">
              <a:lnSpc>
                <a:spcPts val="1176"/>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f</a:t>
            </a:r>
            <a:r>
              <a:rPr kumimoji="0" lang="en-US" sz="1103" b="0" i="0" u="none" strike="noStrike" kern="1200" cap="none" spc="-5" normalizeH="0" baseline="0" noProof="0">
                <a:ln>
                  <a:noFill/>
                </a:ln>
                <a:solidFill>
                  <a:srgbClr val="682F64"/>
                </a:solidFill>
                <a:effectLst/>
                <a:uLnTx/>
                <a:uFillTx/>
                <a:latin typeface="88"/>
                <a:cs typeface="88"/>
              </a:rPr>
              <a:t>a</a:t>
            </a:r>
            <a:r>
              <a:rPr kumimoji="0" lang="en-US" sz="1103" b="0" i="0" u="none" strike="noStrike" kern="1200" cap="none" spc="0" normalizeH="0" baseline="0" noProof="0">
                <a:ln>
                  <a:noFill/>
                </a:ln>
                <a:solidFill>
                  <a:srgbClr val="682F64"/>
                </a:solidFill>
                <a:effectLst/>
                <a:uLnTx/>
                <a:uFillTx/>
                <a:latin typeface="88"/>
                <a:cs typeface="88"/>
              </a:rPr>
              <a:t>c</a:t>
            </a:r>
            <a:r>
              <a:rPr kumimoji="0" lang="en-US" sz="1103" b="0" i="0" u="none" strike="noStrike" kern="1200" cap="none" spc="-5" normalizeH="0" baseline="0" noProof="0">
                <a:ln>
                  <a:noFill/>
                </a:ln>
                <a:solidFill>
                  <a:srgbClr val="682F64"/>
                </a:solidFill>
                <a:effectLst/>
                <a:uLnTx/>
                <a:uFillTx/>
                <a:latin typeface="88"/>
                <a:cs typeface="88"/>
              </a:rPr>
              <a:t>i</a:t>
            </a:r>
            <a:r>
              <a:rPr kumimoji="0" lang="en-US" sz="1103" b="0" i="0" u="none" strike="noStrike" kern="1200" cap="none" spc="-7" normalizeH="0" baseline="0" noProof="0">
                <a:ln>
                  <a:noFill/>
                </a:ln>
                <a:solidFill>
                  <a:srgbClr val="682F64"/>
                </a:solidFill>
                <a:effectLst/>
                <a:uLnTx/>
                <a:uFillTx/>
                <a:latin typeface="88"/>
                <a:cs typeface="88"/>
              </a:rPr>
              <a:t>li</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2" normalizeH="0" baseline="0" noProof="0">
                <a:ln>
                  <a:noFill/>
                </a:ln>
                <a:solidFill>
                  <a:srgbClr val="682F64"/>
                </a:solidFill>
                <a:effectLst/>
                <a:uLnTx/>
                <a:uFillTx/>
                <a:latin typeface="88"/>
                <a:cs typeface="88"/>
              </a:rPr>
              <a:t>t</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0" normalizeH="0" baseline="0" noProof="0">
                <a:ln>
                  <a:noFill/>
                </a:ln>
                <a:solidFill>
                  <a:srgbClr val="682F64"/>
                </a:solidFill>
                <a:effectLst/>
                <a:uLnTx/>
                <a:uFillTx/>
                <a:latin typeface="88"/>
                <a:cs typeface="88"/>
              </a:rPr>
              <a:t>s</a:t>
            </a:r>
            <a:r>
              <a:rPr kumimoji="0" lang="en-US" sz="1103" b="0" i="0" u="none" strike="noStrike" kern="1200" cap="none" spc="-6" normalizeH="0" baseline="0" noProof="0">
                <a:ln>
                  <a:noFill/>
                </a:ln>
                <a:solidFill>
                  <a:srgbClr val="682F64"/>
                </a:solidFill>
                <a:effectLst/>
                <a:uLnTx/>
                <a:uFillTx/>
                <a:latin typeface="88"/>
                <a:cs typeface="88"/>
              </a:rPr>
              <a:t> </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11" normalizeH="0" baseline="0" noProof="0">
                <a:ln>
                  <a:noFill/>
                </a:ln>
                <a:solidFill>
                  <a:srgbClr val="682F64"/>
                </a:solidFill>
                <a:effectLst/>
                <a:uLnTx/>
                <a:uFillTx/>
                <a:latin typeface="88"/>
                <a:cs typeface="88"/>
              </a:rPr>
              <a:t>o </a:t>
            </a:r>
          </a:p>
          <a:p>
            <a:pPr marL="225551" marR="0" lvl="0" indent="0" algn="l" defTabSz="914400" rtl="0" eaLnBrk="1" fontAlgn="auto" latinLnBrk="0" hangingPunct="1">
              <a:lnSpc>
                <a:spcPts val="1200"/>
              </a:lnSpc>
              <a:spcBef>
                <a:spcPts val="0"/>
              </a:spcBef>
              <a:spcAft>
                <a:spcPts val="0"/>
              </a:spcAft>
              <a:buClrTx/>
              <a:buSzTx/>
              <a:buFontTx/>
              <a:buNone/>
              <a:tabLst/>
              <a:defRPr/>
            </a:pPr>
            <a:r>
              <a:rPr kumimoji="0" lang="en-US" sz="1106" b="0" i="0" u="none" strike="noStrike" kern="1200" cap="none" spc="-4" normalizeH="0" baseline="0" noProof="0">
                <a:ln>
                  <a:noFill/>
                </a:ln>
                <a:solidFill>
                  <a:srgbClr val="682F64"/>
                </a:solidFill>
                <a:effectLst/>
                <a:uLnTx/>
                <a:uFillTx/>
                <a:latin typeface="88"/>
                <a:cs typeface="88"/>
              </a:rPr>
              <a:t>a</a:t>
            </a:r>
            <a:r>
              <a:rPr kumimoji="0" lang="en-US" sz="1106" b="0" i="0" u="none" strike="noStrike" kern="1200" cap="none" spc="0" normalizeH="0" baseline="0" noProof="0">
                <a:ln>
                  <a:noFill/>
                </a:ln>
                <a:solidFill>
                  <a:srgbClr val="682F64"/>
                </a:solidFill>
                <a:effectLst/>
                <a:uLnTx/>
                <a:uFillTx/>
                <a:latin typeface="88"/>
                <a:cs typeface="88"/>
              </a:rPr>
              <a:t>cc</a:t>
            </a:r>
            <a:r>
              <a:rPr kumimoji="0" lang="en-US" sz="1106" b="0" i="0" u="none" strike="noStrike" kern="1200" cap="none" spc="9" normalizeH="0" baseline="0" noProof="0">
                <a:ln>
                  <a:noFill/>
                </a:ln>
                <a:solidFill>
                  <a:srgbClr val="682F64"/>
                </a:solidFill>
                <a:effectLst/>
                <a:uLnTx/>
                <a:uFillTx/>
                <a:latin typeface="88"/>
                <a:cs typeface="88"/>
              </a:rPr>
              <a:t>e</a:t>
            </a:r>
            <a:r>
              <a:rPr kumimoji="0" lang="en-US" sz="1106" b="0" i="0" u="none" strike="noStrike" kern="1200" cap="none" spc="0" normalizeH="0" baseline="0" noProof="0">
                <a:ln>
                  <a:noFill/>
                </a:ln>
                <a:solidFill>
                  <a:srgbClr val="682F64"/>
                </a:solidFill>
                <a:effectLst/>
                <a:uLnTx/>
                <a:uFillTx/>
                <a:latin typeface="88"/>
                <a:cs typeface="88"/>
              </a:rPr>
              <a:t>ss </a:t>
            </a:r>
          </a:p>
          <a:p>
            <a:pPr marL="94488" marR="0" lvl="0" indent="0" algn="l" defTabSz="914400" rtl="0" eaLnBrk="1" fontAlgn="auto" latinLnBrk="0" hangingPunct="1">
              <a:lnSpc>
                <a:spcPts val="1177"/>
              </a:lnSpc>
              <a:spcBef>
                <a:spcPts val="0"/>
              </a:spcBef>
              <a:spcAft>
                <a:spcPts val="0"/>
              </a:spcAft>
              <a:buClrTx/>
              <a:buSzTx/>
              <a:buFontTx/>
              <a:buNone/>
              <a:tabLst/>
              <a:defRPr/>
            </a:pPr>
            <a:r>
              <a:rPr kumimoji="0" lang="en-US" sz="1103" b="0" i="0" u="none" strike="noStrike" kern="1200" cap="none" spc="-11" normalizeH="0" baseline="0" noProof="0">
                <a:ln>
                  <a:noFill/>
                </a:ln>
                <a:solidFill>
                  <a:srgbClr val="682F64"/>
                </a:solidFill>
                <a:effectLst/>
                <a:uLnTx/>
                <a:uFillTx/>
                <a:latin typeface="88"/>
                <a:cs typeface="88"/>
              </a:rPr>
              <a:t>h</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9" normalizeH="0" baseline="0" noProof="0">
                <a:ln>
                  <a:noFill/>
                </a:ln>
                <a:solidFill>
                  <a:srgbClr val="682F64"/>
                </a:solidFill>
                <a:effectLst/>
                <a:uLnTx/>
                <a:uFillTx/>
                <a:latin typeface="88"/>
                <a:cs typeface="88"/>
              </a:rPr>
              <a:t>l</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11" normalizeH="0" baseline="0" noProof="0">
                <a:ln>
                  <a:noFill/>
                </a:ln>
                <a:solidFill>
                  <a:srgbClr val="682F64"/>
                </a:solidFill>
                <a:effectLst/>
                <a:uLnTx/>
                <a:uFillTx/>
                <a:latin typeface="88"/>
                <a:cs typeface="88"/>
              </a:rPr>
              <a:t>h</a:t>
            </a:r>
            <a:r>
              <a:rPr kumimoji="0" lang="en-US" sz="1103" b="0" i="0" u="none" strike="noStrike" kern="1200" cap="none" spc="0" normalizeH="0" baseline="0" noProof="0">
                <a:ln>
                  <a:noFill/>
                </a:ln>
                <a:solidFill>
                  <a:srgbClr val="682F64"/>
                </a:solidFill>
                <a:effectLst/>
                <a:uLnTx/>
                <a:uFillTx/>
                <a:latin typeface="88"/>
                <a:cs typeface="88"/>
              </a:rPr>
              <a:t>ca</a:t>
            </a:r>
            <a:r>
              <a:rPr kumimoji="0" lang="en-US" sz="1103" b="0" i="0" u="none" strike="noStrike" kern="1200" cap="none" spc="-4" normalizeH="0" baseline="0" noProof="0">
                <a:ln>
                  <a:noFill/>
                </a:ln>
                <a:solidFill>
                  <a:srgbClr val="682F64"/>
                </a:solidFill>
                <a:effectLst/>
                <a:uLnTx/>
                <a:uFillTx/>
                <a:latin typeface="88"/>
                <a:cs typeface="88"/>
              </a:rPr>
              <a:t>re</a:t>
            </a:r>
          </a:p>
        </p:txBody>
      </p:sp>
      <p:sp>
        <p:nvSpPr>
          <p:cNvPr id="132" name="Rectangle 132"/>
          <p:cNvSpPr/>
          <p:nvPr/>
        </p:nvSpPr>
        <p:spPr>
          <a:xfrm>
            <a:off x="2844419" y="1782801"/>
            <a:ext cx="1145639" cy="498042"/>
          </a:xfrm>
          <a:prstGeom prst="rect">
            <a:avLst/>
          </a:prstGeom>
        </p:spPr>
        <p:txBody>
          <a:bodyPr wrap="none" lIns="0" tIns="0" rIns="0" bIns="0">
            <a:spAutoFit/>
          </a:bodyPr>
          <a:lstStyle/>
          <a:p>
            <a:pPr marL="118872" marR="0" lvl="0" indent="0" algn="l" defTabSz="914400" rtl="0" eaLnBrk="1" fontAlgn="auto" latinLnBrk="0" hangingPunct="1">
              <a:lnSpc>
                <a:spcPct val="100000"/>
              </a:lnSpc>
              <a:spcBef>
                <a:spcPts val="0"/>
              </a:spcBef>
              <a:spcAft>
                <a:spcPts val="0"/>
              </a:spcAft>
              <a:buClrTx/>
              <a:buSzTx/>
              <a:buFontTx/>
              <a:buNone/>
              <a:tabLst/>
              <a:defRPr/>
            </a:pPr>
            <a:r>
              <a:rPr kumimoji="0" lang="en-US" sz="1103" b="1" i="0" u="none" strike="noStrike" kern="1200" cap="none" spc="-4" normalizeH="0" baseline="0" noProof="0">
                <a:ln>
                  <a:noFill/>
                </a:ln>
                <a:solidFill>
                  <a:srgbClr val="682F64"/>
                </a:solidFill>
                <a:effectLst/>
                <a:uLnTx/>
                <a:uFillTx/>
                <a:latin typeface="89,Bold"/>
                <a:cs typeface="89,Bold"/>
              </a:rPr>
              <a:t>T</a:t>
            </a:r>
            <a:r>
              <a:rPr kumimoji="0" lang="en-US" sz="1103" b="1" i="0" u="none" strike="noStrike" kern="1200" cap="none" spc="6" normalizeH="0" baseline="0" noProof="0">
                <a:ln>
                  <a:noFill/>
                </a:ln>
                <a:solidFill>
                  <a:srgbClr val="682F64"/>
                </a:solidFill>
                <a:effectLst/>
                <a:uLnTx/>
                <a:uFillTx/>
                <a:latin typeface="89,Bold"/>
                <a:cs typeface="89,Bold"/>
              </a:rPr>
              <a:t>r</a:t>
            </a:r>
            <a:r>
              <a:rPr kumimoji="0" lang="en-US" sz="1103" b="1" i="0" u="none" strike="noStrike" kern="1200" cap="none" spc="-5" normalizeH="0" baseline="0" noProof="0">
                <a:ln>
                  <a:noFill/>
                </a:ln>
                <a:solidFill>
                  <a:srgbClr val="682F64"/>
                </a:solidFill>
                <a:effectLst/>
                <a:uLnTx/>
                <a:uFillTx/>
                <a:latin typeface="89,Bold"/>
                <a:cs typeface="89,Bold"/>
              </a:rPr>
              <a:t>a</a:t>
            </a:r>
            <a:r>
              <a:rPr kumimoji="0" lang="en-US" sz="1103" b="1" i="0" u="none" strike="noStrike" kern="1200" cap="none" spc="0" normalizeH="0" baseline="0" noProof="0">
                <a:ln>
                  <a:noFill/>
                </a:ln>
                <a:solidFill>
                  <a:srgbClr val="682F64"/>
                </a:solidFill>
                <a:effectLst/>
                <a:uLnTx/>
                <a:uFillTx/>
                <a:latin typeface="89,Bold"/>
                <a:cs typeface="89,Bold"/>
              </a:rPr>
              <a:t>n</a:t>
            </a:r>
            <a:r>
              <a:rPr kumimoji="0" lang="en-US" sz="1103" b="1" i="0" u="none" strike="noStrike" kern="1200" cap="none" spc="6" normalizeH="0" baseline="0" noProof="0">
                <a:ln>
                  <a:noFill/>
                </a:ln>
                <a:solidFill>
                  <a:srgbClr val="682F64"/>
                </a:solidFill>
                <a:effectLst/>
                <a:uLnTx/>
                <a:uFillTx/>
                <a:latin typeface="89,Bold"/>
                <a:cs typeface="89,Bold"/>
              </a:rPr>
              <a:t>s</a:t>
            </a:r>
            <a:r>
              <a:rPr kumimoji="0" lang="en-US" sz="1103" b="1" i="0" u="none" strike="noStrike" kern="1200" cap="none" spc="0" normalizeH="0" baseline="0" noProof="0">
                <a:ln>
                  <a:noFill/>
                </a:ln>
                <a:solidFill>
                  <a:srgbClr val="682F64"/>
                </a:solidFill>
                <a:effectLst/>
                <a:uLnTx/>
                <a:uFillTx/>
                <a:latin typeface="89,Bold"/>
                <a:cs typeface="89,Bold"/>
              </a:rPr>
              <a:t>ET</a:t>
            </a:r>
            <a:r>
              <a:rPr kumimoji="0" lang="en-US" sz="1103" b="1" i="0" u="none" strike="noStrike" kern="1200" cap="none" spc="6" normalizeH="0" baseline="0" noProof="0">
                <a:ln>
                  <a:noFill/>
                </a:ln>
                <a:solidFill>
                  <a:srgbClr val="682F64"/>
                </a:solidFill>
                <a:effectLst/>
                <a:uLnTx/>
                <a:uFillTx/>
                <a:latin typeface="89,Bold"/>
                <a:cs typeface="89,Bold"/>
              </a:rPr>
              <a:t>H</a:t>
            </a:r>
            <a:r>
              <a:rPr kumimoji="0" lang="en-US" sz="1103" b="1" i="0" u="none" strike="noStrike" kern="1200" cap="none" spc="8" normalizeH="0" baseline="0" noProof="0">
                <a:ln>
                  <a:noFill/>
                </a:ln>
                <a:solidFill>
                  <a:srgbClr val="682F64"/>
                </a:solidFill>
                <a:effectLst/>
                <a:uLnTx/>
                <a:uFillTx/>
                <a:latin typeface="89,Bold"/>
                <a:cs typeface="89,Bold"/>
              </a:rPr>
              <a:t>I</a:t>
            </a:r>
            <a:r>
              <a:rPr kumimoji="0" lang="en-US" sz="1103" b="1" i="0" u="none" strike="noStrike" kern="1200" cap="none" spc="0" normalizeH="0" baseline="0" noProof="0">
                <a:ln>
                  <a:noFill/>
                </a:ln>
                <a:solidFill>
                  <a:srgbClr val="682F64"/>
                </a:solidFill>
                <a:effectLst/>
                <a:uLnTx/>
                <a:uFillTx/>
                <a:latin typeface="89,Bold"/>
                <a:cs typeface="89,Bold"/>
              </a:rPr>
              <a:t>CS</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103" b="0" i="0" u="none" strike="noStrike" kern="1200" cap="none" spc="8" normalizeH="0" baseline="0" noProof="0">
                <a:ln>
                  <a:noFill/>
                </a:ln>
                <a:solidFill>
                  <a:srgbClr val="682F64"/>
                </a:solidFill>
                <a:effectLst/>
                <a:uLnTx/>
                <a:uFillTx/>
                <a:latin typeface="88"/>
                <a:cs typeface="88"/>
              </a:rPr>
              <a:t>E</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11" normalizeH="0" baseline="0" noProof="0">
                <a:ln>
                  <a:noFill/>
                </a:ln>
                <a:solidFill>
                  <a:srgbClr val="682F64"/>
                </a:solidFill>
                <a:effectLst/>
                <a:uLnTx/>
                <a:uFillTx/>
                <a:latin typeface="88"/>
                <a:cs typeface="88"/>
              </a:rPr>
              <a:t>h</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0" normalizeH="0" baseline="0" noProof="0">
                <a:ln>
                  <a:noFill/>
                </a:ln>
                <a:solidFill>
                  <a:srgbClr val="682F64"/>
                </a:solidFill>
                <a:effectLst/>
                <a:uLnTx/>
                <a:uFillTx/>
                <a:latin typeface="88"/>
                <a:cs typeface="88"/>
              </a:rPr>
              <a:t>ca</a:t>
            </a:r>
            <a:r>
              <a:rPr kumimoji="0" lang="en-US" sz="1103" b="0" i="0" u="none" strike="noStrike" kern="1200" cap="none" spc="-7" normalizeH="0" baseline="0" noProof="0">
                <a:ln>
                  <a:noFill/>
                </a:ln>
                <a:solidFill>
                  <a:srgbClr val="682F64"/>
                </a:solidFill>
                <a:effectLst/>
                <a:uLnTx/>
                <a:uFillTx/>
                <a:latin typeface="88"/>
                <a:cs typeface="88"/>
              </a:rPr>
              <a:t>l</a:t>
            </a:r>
            <a:r>
              <a:rPr kumimoji="0" lang="en-US" sz="1103" b="0" i="0" u="none" strike="noStrike" kern="1200" cap="none" spc="-6" normalizeH="0" baseline="0" noProof="0">
                <a:ln>
                  <a:noFill/>
                </a:ln>
                <a:solidFill>
                  <a:srgbClr val="682F64"/>
                </a:solidFill>
                <a:effectLst/>
                <a:uLnTx/>
                <a:uFillTx/>
                <a:latin typeface="88"/>
                <a:cs typeface="88"/>
              </a:rPr>
              <a:t> </a:t>
            </a:r>
            <a:r>
              <a:rPr kumimoji="0" lang="en-US" sz="1103" b="0" i="0" u="none" strike="noStrike" kern="1200" cap="none" spc="0" normalizeH="0" baseline="0" noProof="0">
                <a:ln>
                  <a:noFill/>
                </a:ln>
                <a:solidFill>
                  <a:srgbClr val="682F64"/>
                </a:solidFill>
                <a:effectLst/>
                <a:uLnTx/>
                <a:uFillTx/>
                <a:latin typeface="88"/>
                <a:cs typeface="88"/>
              </a:rPr>
              <a:t>c</a:t>
            </a:r>
            <a:r>
              <a:rPr kumimoji="0" lang="en-US" sz="1103" b="0" i="0" u="none" strike="noStrike" kern="1200" cap="none" spc="-8" normalizeH="0" baseline="0" noProof="0">
                <a:ln>
                  <a:noFill/>
                </a:ln>
                <a:solidFill>
                  <a:srgbClr val="682F64"/>
                </a:solidFill>
                <a:effectLst/>
                <a:uLnTx/>
                <a:uFillTx/>
                <a:latin typeface="88"/>
                <a:cs typeface="88"/>
              </a:rPr>
              <a:t>o</a:t>
            </a:r>
            <a:r>
              <a:rPr kumimoji="0" lang="en-US" sz="1103" b="0" i="0" u="none" strike="noStrike" kern="1200" cap="none" spc="-11"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c</a:t>
            </a:r>
            <a:r>
              <a:rPr kumimoji="0" lang="en-US" sz="1103" b="0" i="0" u="none" strike="noStrike" kern="1200" cap="none" spc="12" normalizeH="0" baseline="0" noProof="0">
                <a:ln>
                  <a:noFill/>
                </a:ln>
                <a:solidFill>
                  <a:srgbClr val="682F64"/>
                </a:solidFill>
                <a:effectLst/>
                <a:uLnTx/>
                <a:uFillTx/>
                <a:latin typeface="88"/>
                <a:cs typeface="88"/>
              </a:rPr>
              <a:t>e</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11"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s </a:t>
            </a:r>
          </a:p>
          <a:p>
            <a:pPr marL="304800" marR="0" lvl="0" indent="0" algn="l" defTabSz="914400" rtl="0" eaLnBrk="1" fontAlgn="auto" latinLnBrk="0" hangingPunct="1">
              <a:lnSpc>
                <a:spcPts val="1176"/>
              </a:lnSpc>
              <a:spcBef>
                <a:spcPts val="0"/>
              </a:spcBef>
              <a:spcAft>
                <a:spcPts val="0"/>
              </a:spcAft>
              <a:buClrTx/>
              <a:buSzTx/>
              <a:buFontTx/>
              <a:buNone/>
              <a:tabLst/>
              <a:defRPr/>
            </a:pPr>
            <a:r>
              <a:rPr kumimoji="0" lang="en-US" sz="1103" b="0" i="0" u="none" strike="noStrike" kern="1200" cap="none" spc="-11" normalizeH="0" baseline="0" noProof="0">
                <a:ln>
                  <a:noFill/>
                </a:ln>
                <a:solidFill>
                  <a:srgbClr val="682F64"/>
                </a:solidFill>
                <a:effectLst/>
                <a:uLnTx/>
                <a:uFillTx/>
                <a:latin typeface="88"/>
                <a:cs typeface="88"/>
              </a:rPr>
              <a:t>on</a:t>
            </a:r>
            <a:r>
              <a:rPr kumimoji="0" lang="en-US" sz="1103" b="0" i="0" u="none" strike="noStrike" kern="1200" cap="none" spc="-6" normalizeH="0" baseline="0" noProof="0">
                <a:ln>
                  <a:noFill/>
                </a:ln>
                <a:solidFill>
                  <a:srgbClr val="682F64"/>
                </a:solidFill>
                <a:effectLst/>
                <a:uLnTx/>
                <a:uFillTx/>
                <a:latin typeface="88"/>
                <a:cs typeface="88"/>
              </a:rPr>
              <a:t> </a:t>
            </a:r>
            <a:r>
              <a:rPr kumimoji="0" lang="en-US" sz="1103" b="0" i="0" u="none" strike="noStrike" kern="1200" cap="none" spc="0" normalizeH="0" baseline="0" noProof="0">
                <a:ln>
                  <a:noFill/>
                </a:ln>
                <a:solidFill>
                  <a:srgbClr val="682F64"/>
                </a:solidFill>
                <a:effectLst/>
                <a:uLnTx/>
                <a:uFillTx/>
                <a:latin typeface="88"/>
                <a:cs typeface="88"/>
              </a:rPr>
              <a:t>TasP</a:t>
            </a:r>
          </a:p>
        </p:txBody>
      </p:sp>
      <p:sp>
        <p:nvSpPr>
          <p:cNvPr id="133" name="Rectangle 133"/>
          <p:cNvSpPr/>
          <p:nvPr/>
        </p:nvSpPr>
        <p:spPr>
          <a:xfrm>
            <a:off x="3967860" y="5234915"/>
            <a:ext cx="1039361" cy="650772"/>
          </a:xfrm>
          <a:prstGeom prst="rect">
            <a:avLst/>
          </a:prstGeom>
        </p:spPr>
        <p:txBody>
          <a:bodyPr wrap="none" lIns="0" tIns="0" rIns="0" bIns="0">
            <a:spAutoFit/>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kumimoji="0" lang="en-US" sz="1103" b="1" i="0" u="none" strike="noStrike" kern="1200" cap="none" spc="-4" normalizeH="0" baseline="0" noProof="0">
                <a:ln>
                  <a:noFill/>
                </a:ln>
                <a:solidFill>
                  <a:srgbClr val="682F64"/>
                </a:solidFill>
                <a:effectLst/>
                <a:uLnTx/>
                <a:uFillTx/>
                <a:latin typeface="89,Bold"/>
                <a:cs typeface="89,Bold"/>
              </a:rPr>
              <a:t>T</a:t>
            </a:r>
            <a:r>
              <a:rPr kumimoji="0" lang="en-US" sz="1103" b="1" i="0" u="none" strike="noStrike" kern="1200" cap="none" spc="6" normalizeH="0" baseline="0" noProof="0">
                <a:ln>
                  <a:noFill/>
                </a:ln>
                <a:solidFill>
                  <a:srgbClr val="682F64"/>
                </a:solidFill>
                <a:effectLst/>
                <a:uLnTx/>
                <a:uFillTx/>
                <a:latin typeface="89,Bold"/>
                <a:cs typeface="89,Bold"/>
              </a:rPr>
              <a:t>r</a:t>
            </a:r>
            <a:r>
              <a:rPr kumimoji="0" lang="en-US" sz="1103" b="1" i="0" u="none" strike="noStrike" kern="1200" cap="none" spc="-5" normalizeH="0" baseline="0" noProof="0">
                <a:ln>
                  <a:noFill/>
                </a:ln>
                <a:solidFill>
                  <a:srgbClr val="682F64"/>
                </a:solidFill>
                <a:effectLst/>
                <a:uLnTx/>
                <a:uFillTx/>
                <a:latin typeface="89,Bold"/>
                <a:cs typeface="89,Bold"/>
              </a:rPr>
              <a:t>a</a:t>
            </a:r>
            <a:r>
              <a:rPr kumimoji="0" lang="en-US" sz="1103" b="1" i="0" u="none" strike="noStrike" kern="1200" cap="none" spc="0" normalizeH="0" baseline="0" noProof="0">
                <a:ln>
                  <a:noFill/>
                </a:ln>
                <a:solidFill>
                  <a:srgbClr val="682F64"/>
                </a:solidFill>
                <a:effectLst/>
                <a:uLnTx/>
                <a:uFillTx/>
                <a:latin typeface="89,Bold"/>
                <a:cs typeface="89,Bold"/>
              </a:rPr>
              <a:t>n</a:t>
            </a:r>
            <a:r>
              <a:rPr kumimoji="0" lang="en-US" sz="1103" b="1" i="0" u="none" strike="noStrike" kern="1200" cap="none" spc="6" normalizeH="0" baseline="0" noProof="0">
                <a:ln>
                  <a:noFill/>
                </a:ln>
                <a:solidFill>
                  <a:srgbClr val="682F64"/>
                </a:solidFill>
                <a:effectLst/>
                <a:uLnTx/>
                <a:uFillTx/>
                <a:latin typeface="89,Bold"/>
                <a:cs typeface="89,Bold"/>
              </a:rPr>
              <a:t>s</a:t>
            </a:r>
            <a:r>
              <a:rPr kumimoji="0" lang="en-US" sz="1103" b="1" i="0" u="none" strike="noStrike" kern="1200" cap="none" spc="-4" normalizeH="0" baseline="0" noProof="0">
                <a:ln>
                  <a:noFill/>
                </a:ln>
                <a:solidFill>
                  <a:srgbClr val="682F64"/>
                </a:solidFill>
                <a:effectLst/>
                <a:uLnTx/>
                <a:uFillTx/>
                <a:latin typeface="89,Bold"/>
                <a:cs typeface="89,Bold"/>
              </a:rPr>
              <a:t>T</a:t>
            </a:r>
            <a:r>
              <a:rPr kumimoji="0" lang="en-US" sz="1103" b="1" i="0" u="none" strike="noStrike" kern="1200" cap="none" spc="-7" normalizeH="0" baseline="0" noProof="0">
                <a:ln>
                  <a:noFill/>
                </a:ln>
                <a:solidFill>
                  <a:srgbClr val="682F64"/>
                </a:solidFill>
                <a:effectLst/>
                <a:uLnTx/>
                <a:uFillTx/>
                <a:latin typeface="89,Bold"/>
                <a:cs typeface="89,Bold"/>
              </a:rPr>
              <a:t>e</a:t>
            </a:r>
            <a:r>
              <a:rPr kumimoji="0" lang="en-US" sz="1103" b="1" i="0" u="none" strike="noStrike" kern="1200" cap="none" spc="6" normalizeH="0" baseline="0" noProof="0">
                <a:ln>
                  <a:noFill/>
                </a:ln>
                <a:solidFill>
                  <a:srgbClr val="682F64"/>
                </a:solidFill>
                <a:effectLst/>
                <a:uLnTx/>
                <a:uFillTx/>
                <a:latin typeface="89,Bold"/>
                <a:cs typeface="89,Bold"/>
              </a:rPr>
              <a:t>st</a:t>
            </a:r>
            <a:r>
              <a:rPr kumimoji="0" lang="en-US" sz="1103" b="1" i="0" u="none" strike="noStrike" kern="1200" cap="none" spc="8" normalizeH="0" baseline="0" noProof="0">
                <a:ln>
                  <a:noFill/>
                </a:ln>
                <a:solidFill>
                  <a:srgbClr val="682F64"/>
                </a:solidFill>
                <a:effectLst/>
                <a:uLnTx/>
                <a:uFillTx/>
                <a:latin typeface="89,Bold"/>
                <a:cs typeface="89,Bold"/>
              </a:rPr>
              <a:t>i</a:t>
            </a:r>
            <a:r>
              <a:rPr kumimoji="0" lang="en-US" sz="1103" b="1" i="0" u="none" strike="noStrike" kern="1200" cap="none" spc="0" normalizeH="0" baseline="0" noProof="0">
                <a:ln>
                  <a:noFill/>
                </a:ln>
                <a:solidFill>
                  <a:srgbClr val="682F64"/>
                </a:solidFill>
                <a:effectLst/>
                <a:uLnTx/>
                <a:uFillTx/>
                <a:latin typeface="89,Bold"/>
                <a:cs typeface="89,Bold"/>
              </a:rPr>
              <a:t>ng</a:t>
            </a:r>
          </a:p>
          <a:p>
            <a:pPr marL="91440" marR="0" lvl="0" indent="0" algn="l" defTabSz="914400" rtl="0" eaLnBrk="1" fontAlgn="auto" latinLnBrk="0" hangingPunct="1">
              <a:lnSpc>
                <a:spcPts val="1200"/>
              </a:lnSpc>
              <a:spcBef>
                <a:spcPts val="0"/>
              </a:spcBef>
              <a:spcAft>
                <a:spcPts val="0"/>
              </a:spcAft>
              <a:buClrTx/>
              <a:buSzTx/>
              <a:buFontTx/>
              <a:buNone/>
              <a:tabLst/>
              <a:defRPr/>
            </a:pPr>
            <a:r>
              <a:rPr kumimoji="0" lang="en-US" sz="1106" b="0" i="0" u="none" strike="noStrike" kern="1200" cap="none" spc="-5" normalizeH="0" baseline="0" noProof="0">
                <a:ln>
                  <a:noFill/>
                </a:ln>
                <a:solidFill>
                  <a:srgbClr val="682F64"/>
                </a:solidFill>
                <a:effectLst/>
                <a:uLnTx/>
                <a:uFillTx/>
                <a:latin typeface="88"/>
                <a:cs typeface="88"/>
              </a:rPr>
              <a:t>F</a:t>
            </a:r>
            <a:r>
              <a:rPr kumimoji="0" lang="en-US" sz="1106" b="0" i="0" u="none" strike="noStrike" kern="1200" cap="none" spc="8" normalizeH="0" baseline="0" noProof="0">
                <a:ln>
                  <a:noFill/>
                </a:ln>
                <a:solidFill>
                  <a:srgbClr val="682F64"/>
                </a:solidFill>
                <a:effectLst/>
                <a:uLnTx/>
                <a:uFillTx/>
                <a:latin typeface="88"/>
                <a:cs typeface="88"/>
              </a:rPr>
              <a:t>e</a:t>
            </a:r>
            <a:r>
              <a:rPr kumimoji="0" lang="en-US" sz="1106" b="0" i="0" u="none" strike="noStrike" kern="1200" cap="none" spc="-4" normalizeH="0" baseline="0" noProof="0">
                <a:ln>
                  <a:noFill/>
                </a:ln>
                <a:solidFill>
                  <a:srgbClr val="682F64"/>
                </a:solidFill>
                <a:effectLst/>
                <a:uLnTx/>
                <a:uFillTx/>
                <a:latin typeface="88"/>
                <a:cs typeface="88"/>
              </a:rPr>
              <a:t>a</a:t>
            </a:r>
            <a:r>
              <a:rPr kumimoji="0" lang="en-US" sz="1106" b="0" i="0" u="none" strike="noStrike" kern="1200" cap="none" spc="0" normalizeH="0" baseline="0" noProof="0">
                <a:ln>
                  <a:noFill/>
                </a:ln>
                <a:solidFill>
                  <a:srgbClr val="682F64"/>
                </a:solidFill>
                <a:effectLst/>
                <a:uLnTx/>
                <a:uFillTx/>
                <a:latin typeface="88"/>
                <a:cs typeface="88"/>
              </a:rPr>
              <a:t>s</a:t>
            </a:r>
            <a:r>
              <a:rPr kumimoji="0" lang="en-US" sz="1106" b="0" i="0" u="none" strike="noStrike" kern="1200" cap="none" spc="-9" normalizeH="0" baseline="0" noProof="0">
                <a:ln>
                  <a:noFill/>
                </a:ln>
                <a:solidFill>
                  <a:srgbClr val="682F64"/>
                </a:solidFill>
                <a:effectLst/>
                <a:uLnTx/>
                <a:uFillTx/>
                <a:latin typeface="88"/>
                <a:cs typeface="88"/>
              </a:rPr>
              <a:t>i</a:t>
            </a:r>
            <a:r>
              <a:rPr kumimoji="0" lang="en-US" sz="1106" b="0" i="0" u="none" strike="noStrike" kern="1200" cap="none" spc="-4" normalizeH="0" baseline="0" noProof="0">
                <a:ln>
                  <a:noFill/>
                </a:ln>
                <a:solidFill>
                  <a:srgbClr val="682F64"/>
                </a:solidFill>
                <a:effectLst/>
                <a:uLnTx/>
                <a:uFillTx/>
                <a:latin typeface="88"/>
                <a:cs typeface="88"/>
              </a:rPr>
              <a:t>b</a:t>
            </a:r>
            <a:r>
              <a:rPr kumimoji="0" lang="en-US" sz="1106" b="0" i="0" u="none" strike="noStrike" kern="1200" cap="none" spc="-7" normalizeH="0" baseline="0" noProof="0">
                <a:ln>
                  <a:noFill/>
                </a:ln>
                <a:solidFill>
                  <a:srgbClr val="682F64"/>
                </a:solidFill>
                <a:effectLst/>
                <a:uLnTx/>
                <a:uFillTx/>
                <a:latin typeface="88"/>
                <a:cs typeface="88"/>
              </a:rPr>
              <a:t>ili</a:t>
            </a:r>
            <a:r>
              <a:rPr kumimoji="0" lang="en-US" sz="1106" b="0" i="0" u="none" strike="noStrike" kern="1200" cap="none" spc="4" normalizeH="0" baseline="0" noProof="0">
                <a:ln>
                  <a:noFill/>
                </a:ln>
                <a:solidFill>
                  <a:srgbClr val="682F64"/>
                </a:solidFill>
                <a:effectLst/>
                <a:uLnTx/>
                <a:uFillTx/>
                <a:latin typeface="88"/>
                <a:cs typeface="88"/>
              </a:rPr>
              <a:t>t</a:t>
            </a:r>
            <a:r>
              <a:rPr kumimoji="0" lang="en-US" sz="1106" b="0" i="0" u="none" strike="noStrike" kern="1200" cap="none" spc="0" normalizeH="0" baseline="0" noProof="0">
                <a:ln>
                  <a:noFill/>
                </a:ln>
                <a:solidFill>
                  <a:srgbClr val="682F64"/>
                </a:solidFill>
                <a:effectLst/>
                <a:uLnTx/>
                <a:uFillTx/>
                <a:latin typeface="88"/>
                <a:cs typeface="88"/>
              </a:rPr>
              <a:t>y</a:t>
            </a:r>
            <a:r>
              <a:rPr kumimoji="0" lang="en-US" sz="1106" b="0" i="0" u="none" strike="noStrike" kern="1200" cap="none" spc="16" normalizeH="0" baseline="0" noProof="0">
                <a:ln>
                  <a:noFill/>
                </a:ln>
                <a:solidFill>
                  <a:srgbClr val="682F64"/>
                </a:solidFill>
                <a:effectLst/>
                <a:uLnTx/>
                <a:uFillTx/>
                <a:latin typeface="88"/>
                <a:cs typeface="88"/>
              </a:rPr>
              <a:t> </a:t>
            </a:r>
            <a:r>
              <a:rPr kumimoji="0" lang="en-US" sz="1106" b="0" i="0" u="none" strike="noStrike" kern="1200" cap="none" spc="-12" normalizeH="0" baseline="0" noProof="0">
                <a:ln>
                  <a:noFill/>
                </a:ln>
                <a:solidFill>
                  <a:srgbClr val="682F64"/>
                </a:solidFill>
                <a:effectLst/>
                <a:uLnTx/>
                <a:uFillTx/>
                <a:latin typeface="88"/>
                <a:cs typeface="88"/>
              </a:rPr>
              <a:t>o</a:t>
            </a:r>
            <a:r>
              <a:rPr kumimoji="0" lang="en-US" sz="1106" b="0" i="0" u="none" strike="noStrike" kern="1200" cap="none" spc="-4" normalizeH="0" baseline="0" noProof="0">
                <a:ln>
                  <a:noFill/>
                </a:ln>
                <a:solidFill>
                  <a:srgbClr val="682F64"/>
                </a:solidFill>
                <a:effectLst/>
                <a:uLnTx/>
                <a:uFillTx/>
                <a:latin typeface="88"/>
                <a:cs typeface="88"/>
              </a:rPr>
              <a:t>f </a:t>
            </a:r>
          </a:p>
          <a:p>
            <a:pPr marL="0" marR="0" lvl="0" indent="0" algn="l" defTabSz="914400" rtl="0" eaLnBrk="1" fontAlgn="auto" latinLnBrk="0" hangingPunct="1">
              <a:lnSpc>
                <a:spcPts val="1177"/>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d</a:t>
            </a:r>
            <a:r>
              <a:rPr kumimoji="0" lang="en-US" sz="1103" b="0" i="0" u="none" strike="noStrike" kern="1200" cap="none" spc="-13" normalizeH="0" baseline="0" noProof="0">
                <a:ln>
                  <a:noFill/>
                </a:ln>
                <a:solidFill>
                  <a:srgbClr val="682F64"/>
                </a:solidFill>
                <a:effectLst/>
                <a:uLnTx/>
                <a:uFillTx/>
                <a:latin typeface="88"/>
                <a:cs typeface="88"/>
              </a:rPr>
              <a:t>o</a:t>
            </a:r>
            <a:r>
              <a:rPr kumimoji="0" lang="en-US" sz="1103" b="0" i="0" u="none" strike="noStrike" kern="1200" cap="none" spc="-8" normalizeH="0" baseline="0" noProof="0">
                <a:ln>
                  <a:noFill/>
                </a:ln>
                <a:solidFill>
                  <a:srgbClr val="682F64"/>
                </a:solidFill>
                <a:effectLst/>
                <a:uLnTx/>
                <a:uFillTx/>
                <a:latin typeface="88"/>
                <a:cs typeface="88"/>
              </a:rPr>
              <a:t>m</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0" normalizeH="0" baseline="0" noProof="0">
                <a:ln>
                  <a:noFill/>
                </a:ln>
                <a:solidFill>
                  <a:srgbClr val="682F64"/>
                </a:solidFill>
                <a:effectLst/>
                <a:uLnTx/>
                <a:uFillTx/>
                <a:latin typeface="88"/>
                <a:cs typeface="88"/>
              </a:rPr>
              <a:t>c</a:t>
            </a:r>
            <a:r>
              <a:rPr kumimoji="0" lang="en-US" sz="1103" b="0" i="0" u="none" strike="noStrike" kern="1200" cap="none" spc="-5" normalizeH="0" baseline="0" noProof="0">
                <a:ln>
                  <a:noFill/>
                </a:ln>
                <a:solidFill>
                  <a:srgbClr val="682F64"/>
                </a:solidFill>
                <a:effectLst/>
                <a:uLnTx/>
                <a:uFillTx/>
                <a:latin typeface="88"/>
                <a:cs typeface="88"/>
              </a:rPr>
              <a:t>i</a:t>
            </a:r>
            <a:r>
              <a:rPr kumimoji="0" lang="en-US" sz="1103" b="0" i="0" u="none" strike="noStrike" kern="1200" cap="none" spc="-7" normalizeH="0" baseline="0" noProof="0">
                <a:ln>
                  <a:noFill/>
                </a:ln>
                <a:solidFill>
                  <a:srgbClr val="682F64"/>
                </a:solidFill>
                <a:effectLst/>
                <a:uLnTx/>
                <a:uFillTx/>
                <a:latin typeface="88"/>
                <a:cs typeface="88"/>
              </a:rPr>
              <a:t>li</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6" normalizeH="0" baseline="0" noProof="0">
                <a:ln>
                  <a:noFill/>
                </a:ln>
                <a:solidFill>
                  <a:srgbClr val="682F64"/>
                </a:solidFill>
                <a:effectLst/>
                <a:uLnTx/>
                <a:uFillTx/>
                <a:latin typeface="88"/>
                <a:cs typeface="88"/>
              </a:rPr>
              <a:t>r</a:t>
            </a:r>
            <a:r>
              <a:rPr kumimoji="0" lang="en-US" sz="1103" b="0" i="0" u="none" strike="noStrike" kern="1200" cap="none" spc="0" normalizeH="0" baseline="0" noProof="0">
                <a:ln>
                  <a:noFill/>
                </a:ln>
                <a:solidFill>
                  <a:srgbClr val="682F64"/>
                </a:solidFill>
                <a:effectLst/>
                <a:uLnTx/>
                <a:uFillTx/>
                <a:latin typeface="88"/>
                <a:cs typeface="88"/>
              </a:rPr>
              <a:t>y</a:t>
            </a:r>
            <a:r>
              <a:rPr kumimoji="0" lang="en-US" sz="1103" b="0" i="0" u="none" strike="noStrike" kern="1200" cap="none" spc="43" normalizeH="0" baseline="0" noProof="0">
                <a:ln>
                  <a:noFill/>
                </a:ln>
                <a:solidFill>
                  <a:srgbClr val="682F64"/>
                </a:solidFill>
                <a:effectLst/>
                <a:uLnTx/>
                <a:uFillTx/>
                <a:latin typeface="88"/>
                <a:cs typeface="88"/>
              </a:rPr>
              <a:t> </a:t>
            </a:r>
            <a:r>
              <a:rPr kumimoji="0" lang="en-US" sz="1103" b="0" i="0" u="none" strike="noStrike" kern="1200" cap="none" spc="3" normalizeH="0" baseline="0" noProof="0">
                <a:ln>
                  <a:noFill/>
                </a:ln>
                <a:solidFill>
                  <a:srgbClr val="682F64"/>
                </a:solidFill>
                <a:effectLst/>
                <a:uLnTx/>
                <a:uFillTx/>
                <a:latin typeface="88"/>
                <a:cs typeface="88"/>
              </a:rPr>
              <a:t>H</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0" normalizeH="0" baseline="0" noProof="0">
                <a:ln>
                  <a:noFill/>
                </a:ln>
                <a:solidFill>
                  <a:srgbClr val="682F64"/>
                </a:solidFill>
                <a:effectLst/>
                <a:uLnTx/>
                <a:uFillTx/>
                <a:latin typeface="88"/>
                <a:cs typeface="88"/>
              </a:rPr>
              <a:t>V </a:t>
            </a:r>
          </a:p>
          <a:p>
            <a:pPr marL="185928" marR="0" lvl="0" indent="0" algn="l" defTabSz="914400" rtl="0" eaLnBrk="1" fontAlgn="auto" latinLnBrk="0" hangingPunct="1">
              <a:lnSpc>
                <a:spcPts val="1200"/>
              </a:lnSpc>
              <a:spcBef>
                <a:spcPts val="0"/>
              </a:spcBef>
              <a:spcAft>
                <a:spcPts val="0"/>
              </a:spcAft>
              <a:buClrTx/>
              <a:buSzTx/>
              <a:buFontTx/>
              <a:buNone/>
              <a:tabLst/>
              <a:defRPr/>
            </a:pP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4" normalizeH="0" baseline="0" noProof="0">
                <a:ln>
                  <a:noFill/>
                </a:ln>
                <a:solidFill>
                  <a:srgbClr val="682F64"/>
                </a:solidFill>
                <a:effectLst/>
                <a:uLnTx/>
                <a:uFillTx/>
                <a:latin typeface="88"/>
                <a:cs typeface="88"/>
              </a:rPr>
              <a:t>p</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0" normalizeH="0" baseline="0" noProof="0">
                <a:ln>
                  <a:noFill/>
                </a:ln>
                <a:solidFill>
                  <a:srgbClr val="682F64"/>
                </a:solidFill>
                <a:effectLst/>
                <a:uLnTx/>
                <a:uFillTx/>
                <a:latin typeface="88"/>
                <a:cs typeface="88"/>
              </a:rPr>
              <a:t>d</a:t>
            </a:r>
            <a:r>
              <a:rPr kumimoji="0" lang="en-US" sz="1103" b="0" i="0" u="none" strike="noStrike" kern="1200" cap="none" spc="-8" normalizeH="0" baseline="0" noProof="0">
                <a:ln>
                  <a:noFill/>
                </a:ln>
                <a:solidFill>
                  <a:srgbClr val="682F64"/>
                </a:solidFill>
                <a:effectLst/>
                <a:uLnTx/>
                <a:uFillTx/>
                <a:latin typeface="88"/>
                <a:cs typeface="88"/>
              </a:rPr>
              <a:t> </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s</a:t>
            </a:r>
            <a:r>
              <a:rPr kumimoji="0" lang="en-US" sz="1103" b="0" i="0" u="none" strike="noStrike" kern="1200" cap="none" spc="4" normalizeH="0" baseline="0" noProof="0">
                <a:ln>
                  <a:noFill/>
                </a:ln>
                <a:solidFill>
                  <a:srgbClr val="682F64"/>
                </a:solidFill>
                <a:effectLst/>
                <a:uLnTx/>
                <a:uFillTx/>
                <a:latin typeface="88"/>
                <a:cs typeface="88"/>
              </a:rPr>
              <a:t>t </a:t>
            </a:r>
          </a:p>
        </p:txBody>
      </p:sp>
      <p:sp>
        <p:nvSpPr>
          <p:cNvPr id="134" name="Rectangle 134"/>
          <p:cNvSpPr/>
          <p:nvPr/>
        </p:nvSpPr>
        <p:spPr>
          <a:xfrm>
            <a:off x="4209288" y="1594140"/>
            <a:ext cx="941075" cy="800368"/>
          </a:xfrm>
          <a:prstGeom prst="rect">
            <a:avLst/>
          </a:prstGeom>
        </p:spPr>
        <p:txBody>
          <a:bodyPr wrap="none" lIns="0" tIns="0" rIns="0" bIns="0">
            <a:spAutoFit/>
          </a:bodyPr>
          <a:lstStyle/>
          <a:p>
            <a:pPr marL="182879" marR="0" lvl="0" indent="0" algn="l" defTabSz="914400" rtl="0" eaLnBrk="1" fontAlgn="auto" latinLnBrk="0" hangingPunct="1">
              <a:lnSpc>
                <a:spcPct val="100000"/>
              </a:lnSpc>
              <a:spcBef>
                <a:spcPts val="0"/>
              </a:spcBef>
              <a:spcAft>
                <a:spcPts val="0"/>
              </a:spcAft>
              <a:buClrTx/>
              <a:buSzTx/>
              <a:buFontTx/>
              <a:buNone/>
              <a:tabLst/>
              <a:defRPr/>
            </a:pPr>
            <a:r>
              <a:rPr kumimoji="0" lang="en-US" sz="1106" b="1" i="0" u="none" strike="noStrike" kern="1200" cap="none" spc="0" normalizeH="0" baseline="0" noProof="0">
                <a:ln>
                  <a:noFill/>
                </a:ln>
                <a:solidFill>
                  <a:srgbClr val="682F64"/>
                </a:solidFill>
                <a:effectLst/>
                <a:uLnTx/>
                <a:uFillTx/>
                <a:latin typeface="89,Bold"/>
                <a:cs typeface="89,Bold"/>
              </a:rPr>
              <a:t>C</a:t>
            </a:r>
            <a:r>
              <a:rPr kumimoji="0" lang="en-US" sz="1106" b="1" i="0" u="none" strike="noStrike" kern="1200" cap="none" spc="-8" normalizeH="0" baseline="0" noProof="0">
                <a:ln>
                  <a:noFill/>
                </a:ln>
                <a:solidFill>
                  <a:srgbClr val="682F64"/>
                </a:solidFill>
                <a:effectLst/>
                <a:uLnTx/>
                <a:uFillTx/>
                <a:latin typeface="89,Bold"/>
                <a:cs typeface="89,Bold"/>
              </a:rPr>
              <a:t>O</a:t>
            </a:r>
            <a:r>
              <a:rPr kumimoji="0" lang="en-US" sz="1106" b="1" i="0" u="none" strike="noStrike" kern="1200" cap="none" spc="4" normalizeH="0" baseline="0" noProof="0">
                <a:ln>
                  <a:noFill/>
                </a:ln>
                <a:solidFill>
                  <a:srgbClr val="682F64"/>
                </a:solidFill>
                <a:effectLst/>
                <a:uLnTx/>
                <a:uFillTx/>
                <a:latin typeface="89,Bold"/>
                <a:cs typeface="89,Bold"/>
              </a:rPr>
              <a:t>P</a:t>
            </a:r>
            <a:r>
              <a:rPr kumimoji="0" lang="en-US" sz="1106" b="1" i="0" u="none" strike="noStrike" kern="1200" cap="none" spc="1" normalizeH="0" baseline="0" noProof="0">
                <a:ln>
                  <a:noFill/>
                </a:ln>
                <a:solidFill>
                  <a:srgbClr val="682F64"/>
                </a:solidFill>
                <a:effectLst/>
                <a:uLnTx/>
                <a:uFillTx/>
                <a:latin typeface="89,Bold"/>
                <a:cs typeface="89,Bold"/>
              </a:rPr>
              <a:t>A</a:t>
            </a:r>
            <a:r>
              <a:rPr kumimoji="0" lang="en-US" sz="1106" b="1" i="0" u="none" strike="noStrike" kern="1200" cap="none" spc="6" normalizeH="0" baseline="0" noProof="0">
                <a:ln>
                  <a:noFill/>
                </a:ln>
                <a:solidFill>
                  <a:srgbClr val="682F64"/>
                </a:solidFill>
                <a:effectLst/>
                <a:uLnTx/>
                <a:uFillTx/>
                <a:latin typeface="89,Bold"/>
                <a:cs typeface="89,Bold"/>
              </a:rPr>
              <a:t>-T</a:t>
            </a:r>
          </a:p>
          <a:p>
            <a:pPr marL="0" marR="0" lvl="0" indent="0" algn="l" defTabSz="914400" rtl="0" eaLnBrk="1" fontAlgn="auto" latinLnBrk="0" hangingPunct="1">
              <a:lnSpc>
                <a:spcPts val="1201"/>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Ad</a:t>
            </a:r>
            <a:r>
              <a:rPr kumimoji="0" lang="en-US" sz="1103" b="0" i="0" u="none" strike="noStrike" kern="1200" cap="none" spc="-13" normalizeH="0" baseline="0" noProof="0">
                <a:ln>
                  <a:noFill/>
                </a:ln>
                <a:solidFill>
                  <a:srgbClr val="682F64"/>
                </a:solidFill>
                <a:effectLst/>
                <a:uLnTx/>
                <a:uFillTx/>
                <a:latin typeface="88"/>
                <a:cs typeface="88"/>
              </a:rPr>
              <a:t>h</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11"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c</a:t>
            </a:r>
            <a:r>
              <a:rPr kumimoji="0" lang="en-US" sz="1103" b="0" i="0" u="none" strike="noStrike" kern="1200" cap="none" spc="12" normalizeH="0" baseline="0" noProof="0">
                <a:ln>
                  <a:noFill/>
                </a:ln>
                <a:solidFill>
                  <a:srgbClr val="682F64"/>
                </a:solidFill>
                <a:effectLst/>
                <a:uLnTx/>
                <a:uFillTx/>
                <a:latin typeface="88"/>
                <a:cs typeface="88"/>
              </a:rPr>
              <a:t>e</a:t>
            </a:r>
            <a:r>
              <a:rPr kumimoji="0" lang="en-US" sz="1103" b="0" i="0" u="none" strike="noStrike" kern="1200" cap="none" spc="-30" normalizeH="0" baseline="0" noProof="0">
                <a:ln>
                  <a:noFill/>
                </a:ln>
                <a:solidFill>
                  <a:srgbClr val="682F64"/>
                </a:solidFill>
                <a:effectLst/>
                <a:uLnTx/>
                <a:uFillTx/>
                <a:latin typeface="88"/>
                <a:cs typeface="88"/>
              </a:rPr>
              <a:t> </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11" normalizeH="0" baseline="0" noProof="0">
                <a:ln>
                  <a:noFill/>
                </a:ln>
                <a:solidFill>
                  <a:srgbClr val="682F64"/>
                </a:solidFill>
                <a:effectLst/>
                <a:uLnTx/>
                <a:uFillTx/>
                <a:latin typeface="88"/>
                <a:cs typeface="88"/>
              </a:rPr>
              <a:t>o </a:t>
            </a:r>
          </a:p>
          <a:p>
            <a:pPr marL="216408" marR="0" lvl="0" indent="0" algn="l" defTabSz="914400" rtl="0" eaLnBrk="1" fontAlgn="auto" latinLnBrk="0" hangingPunct="1">
              <a:lnSpc>
                <a:spcPts val="1176"/>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TA</a:t>
            </a:r>
            <a:r>
              <a:rPr kumimoji="0" lang="en-US" sz="1103" b="0" i="0" u="none" strike="noStrike" kern="1200" cap="none" spc="2" normalizeH="0" baseline="0" noProof="0">
                <a:ln>
                  <a:noFill/>
                </a:ln>
                <a:solidFill>
                  <a:srgbClr val="682F64"/>
                </a:solidFill>
                <a:effectLst/>
                <a:uLnTx/>
                <a:uFillTx/>
                <a:latin typeface="88"/>
                <a:cs typeface="88"/>
              </a:rPr>
              <a:t>R</a:t>
            </a:r>
            <a:r>
              <a:rPr kumimoji="0" lang="en-US" sz="1103" b="0" i="0" u="none" strike="noStrike" kern="1200" cap="none" spc="0" normalizeH="0" baseline="0" noProof="0">
                <a:ln>
                  <a:noFill/>
                </a:ln>
                <a:solidFill>
                  <a:srgbClr val="682F64"/>
                </a:solidFill>
                <a:effectLst/>
                <a:uLnTx/>
                <a:uFillTx/>
                <a:latin typeface="88"/>
                <a:cs typeface="88"/>
              </a:rPr>
              <a:t>V</a:t>
            </a:r>
            <a:r>
              <a:rPr kumimoji="0" lang="en-US" sz="1103" b="0" i="0" u="none" strike="noStrike" kern="1200" cap="none" spc="-8" normalizeH="0" baseline="0" noProof="0">
                <a:ln>
                  <a:noFill/>
                </a:ln>
                <a:solidFill>
                  <a:srgbClr val="682F64"/>
                </a:solidFill>
                <a:effectLst/>
                <a:uLnTx/>
                <a:uFillTx/>
                <a:latin typeface="88"/>
                <a:cs typeface="88"/>
              </a:rPr>
              <a:t> </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11" normalizeH="0" baseline="0" noProof="0">
                <a:ln>
                  <a:noFill/>
                </a:ln>
                <a:solidFill>
                  <a:srgbClr val="682F64"/>
                </a:solidFill>
                <a:effectLst/>
                <a:uLnTx/>
                <a:uFillTx/>
                <a:latin typeface="88"/>
                <a:cs typeface="88"/>
              </a:rPr>
              <a:t>n </a:t>
            </a:r>
          </a:p>
          <a:p>
            <a:pPr marL="36576" marR="0" lvl="0" indent="0" algn="l" defTabSz="914400" rtl="0" eaLnBrk="1" fontAlgn="auto" latinLnBrk="0" hangingPunct="1">
              <a:lnSpc>
                <a:spcPts val="1200"/>
              </a:lnSpc>
              <a:spcBef>
                <a:spcPts val="0"/>
              </a:spcBef>
              <a:spcAft>
                <a:spcPts val="0"/>
              </a:spcAft>
              <a:buClrTx/>
              <a:buSzTx/>
              <a:buFontTx/>
              <a:buNone/>
              <a:tabLst/>
              <a:defRPr/>
            </a:pP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13"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sg</a:t>
            </a:r>
            <a:r>
              <a:rPr kumimoji="0" lang="en-US" sz="1103" b="0" i="0" u="none" strike="noStrike" kern="1200" cap="none" spc="7" normalizeH="0" baseline="0" noProof="0">
                <a:ln>
                  <a:noFill/>
                </a:ln>
                <a:solidFill>
                  <a:srgbClr val="682F64"/>
                </a:solidFill>
                <a:effectLst/>
                <a:uLnTx/>
                <a:uFillTx/>
                <a:latin typeface="88"/>
                <a:cs typeface="88"/>
              </a:rPr>
              <a:t>e</a:t>
            </a:r>
            <a:r>
              <a:rPr kumimoji="0" lang="en-US" sz="1103" b="0" i="0" u="none" strike="noStrike" kern="1200" cap="none" spc="-11"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d</a:t>
            </a:r>
            <a:r>
              <a:rPr kumimoji="0" lang="en-US" sz="1103" b="0" i="0" u="none" strike="noStrike" kern="1200" cap="none" spc="7" normalizeH="0" baseline="0" noProof="0">
                <a:ln>
                  <a:noFill/>
                </a:ln>
                <a:solidFill>
                  <a:srgbClr val="682F64"/>
                </a:solidFill>
                <a:effectLst/>
                <a:uLnTx/>
                <a:uFillTx/>
                <a:latin typeface="88"/>
                <a:cs typeface="88"/>
              </a:rPr>
              <a:t>e</a:t>
            </a:r>
            <a:r>
              <a:rPr kumimoji="0" lang="en-US" sz="1103" b="0" i="0" u="none" strike="noStrike" kern="1200" cap="none" spc="-3" normalizeH="0" baseline="0" noProof="0">
                <a:ln>
                  <a:noFill/>
                </a:ln>
                <a:solidFill>
                  <a:srgbClr val="682F64"/>
                </a:solidFill>
                <a:effectLst/>
                <a:uLnTx/>
                <a:uFillTx/>
                <a:latin typeface="88"/>
                <a:cs typeface="88"/>
              </a:rPr>
              <a:t>r </a:t>
            </a:r>
          </a:p>
          <a:p>
            <a:pPr marL="207264" marR="0" lvl="0" indent="0" algn="l" defTabSz="914400" rtl="0" eaLnBrk="1" fontAlgn="auto" latinLnBrk="0" hangingPunct="1">
              <a:lnSpc>
                <a:spcPts val="1175"/>
              </a:lnSpc>
              <a:spcBef>
                <a:spcPts val="0"/>
              </a:spcBef>
              <a:spcAft>
                <a:spcPts val="0"/>
              </a:spcAft>
              <a:buClrTx/>
              <a:buSzTx/>
              <a:buFontTx/>
              <a:buNone/>
              <a:tabLst/>
              <a:defRPr/>
            </a:pPr>
            <a:r>
              <a:rPr kumimoji="0" lang="en-US" sz="1103" b="0" i="0" u="none" strike="noStrike" kern="1200" cap="none" spc="5" normalizeH="0" baseline="0" noProof="0">
                <a:ln>
                  <a:noFill/>
                </a:ln>
                <a:solidFill>
                  <a:srgbClr val="682F64"/>
                </a:solidFill>
                <a:effectLst/>
                <a:uLnTx/>
                <a:uFillTx/>
                <a:latin typeface="88"/>
                <a:cs typeface="88"/>
              </a:rPr>
              <a:t>w</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8" normalizeH="0" baseline="0" noProof="0">
                <a:ln>
                  <a:noFill/>
                </a:ln>
                <a:solidFill>
                  <a:srgbClr val="682F64"/>
                </a:solidFill>
                <a:effectLst/>
                <a:uLnTx/>
                <a:uFillTx/>
                <a:latin typeface="88"/>
                <a:cs typeface="88"/>
              </a:rPr>
              <a:t>m</a:t>
            </a:r>
            <a:r>
              <a:rPr kumimoji="0" lang="en-US" sz="1103" b="0" i="0" u="none" strike="noStrike" kern="1200" cap="none" spc="9" normalizeH="0" baseline="0" noProof="0">
                <a:ln>
                  <a:noFill/>
                </a:ln>
                <a:solidFill>
                  <a:srgbClr val="682F64"/>
                </a:solidFill>
                <a:effectLst/>
                <a:uLnTx/>
                <a:uFillTx/>
                <a:latin typeface="88"/>
                <a:cs typeface="88"/>
              </a:rPr>
              <a:t>en</a:t>
            </a:r>
          </a:p>
        </p:txBody>
      </p:sp>
      <p:sp>
        <p:nvSpPr>
          <p:cNvPr id="135" name="Rectangle 135"/>
          <p:cNvSpPr/>
          <p:nvPr/>
        </p:nvSpPr>
        <p:spPr>
          <a:xfrm>
            <a:off x="7691628" y="1577061"/>
            <a:ext cx="980754" cy="800048"/>
          </a:xfrm>
          <a:prstGeom prst="rect">
            <a:avLst/>
          </a:prstGeom>
        </p:spPr>
        <p:txBody>
          <a:bodyPr wrap="none" lIns="0" tIns="0" rIns="0" bIns="0">
            <a:spAutoFit/>
          </a:bodyPr>
          <a:lstStyle/>
          <a:p>
            <a:pPr marL="185928" marR="0" lvl="0" indent="0" algn="l" defTabSz="914400" rtl="0" eaLnBrk="1" fontAlgn="auto" latinLnBrk="0" hangingPunct="1">
              <a:lnSpc>
                <a:spcPct val="100000"/>
              </a:lnSpc>
              <a:spcBef>
                <a:spcPts val="0"/>
              </a:spcBef>
              <a:spcAft>
                <a:spcPts val="0"/>
              </a:spcAft>
              <a:buClrTx/>
              <a:buSzTx/>
              <a:buFontTx/>
              <a:buNone/>
              <a:tabLst/>
              <a:defRPr/>
            </a:pPr>
            <a:r>
              <a:rPr kumimoji="0" lang="en-US" sz="1103" b="1" i="0" u="none" strike="noStrike" kern="1200" cap="none" spc="8" normalizeH="0" baseline="0" noProof="0">
                <a:ln>
                  <a:noFill/>
                </a:ln>
                <a:solidFill>
                  <a:srgbClr val="682F64"/>
                </a:solidFill>
                <a:effectLst/>
                <a:uLnTx/>
                <a:uFillTx/>
                <a:latin typeface="89,Bold"/>
                <a:cs typeface="89,Bold"/>
              </a:rPr>
              <a:t>I</a:t>
            </a:r>
            <a:r>
              <a:rPr kumimoji="0" lang="en-US" sz="1103" b="1" i="0" u="none" strike="noStrike" kern="1200" cap="none" spc="5" normalizeH="0" baseline="0" noProof="0">
                <a:ln>
                  <a:noFill/>
                </a:ln>
                <a:solidFill>
                  <a:srgbClr val="682F64"/>
                </a:solidFill>
                <a:effectLst/>
                <a:uLnTx/>
                <a:uFillTx/>
                <a:latin typeface="89,Bold"/>
                <a:cs typeface="89,Bold"/>
              </a:rPr>
              <a:t>m</a:t>
            </a:r>
            <a:r>
              <a:rPr kumimoji="0" lang="en-US" sz="1103" b="1" i="0" u="none" strike="noStrike" kern="1200" cap="none" spc="-5" normalizeH="0" baseline="0" noProof="0">
                <a:ln>
                  <a:noFill/>
                </a:ln>
                <a:solidFill>
                  <a:srgbClr val="682F64"/>
                </a:solidFill>
                <a:effectLst/>
                <a:uLnTx/>
                <a:uFillTx/>
                <a:latin typeface="89,Bold"/>
                <a:cs typeface="89,Bold"/>
              </a:rPr>
              <a:t>pa</a:t>
            </a:r>
            <a:r>
              <a:rPr kumimoji="0" lang="en-US" sz="1103" b="1" i="0" u="none" strike="noStrike" kern="1200" cap="none" spc="3" normalizeH="0" baseline="0" noProof="0">
                <a:ln>
                  <a:noFill/>
                </a:ln>
                <a:solidFill>
                  <a:srgbClr val="682F64"/>
                </a:solidFill>
                <a:effectLst/>
                <a:uLnTx/>
                <a:uFillTx/>
                <a:latin typeface="89,Bold"/>
                <a:cs typeface="89,Bold"/>
              </a:rPr>
              <a:t>c</a:t>
            </a:r>
            <a:r>
              <a:rPr kumimoji="0" lang="en-US" sz="1103" b="1" i="0" u="none" strike="noStrike" kern="1200" cap="none" spc="6" normalizeH="0" baseline="0" noProof="0">
                <a:ln>
                  <a:noFill/>
                </a:ln>
                <a:solidFill>
                  <a:srgbClr val="682F64"/>
                </a:solidFill>
                <a:effectLst/>
                <a:uLnTx/>
                <a:uFillTx/>
                <a:latin typeface="89,Bold"/>
                <a:cs typeface="89,Bold"/>
              </a:rPr>
              <a:t>t</a:t>
            </a:r>
            <a:r>
              <a:rPr kumimoji="0" lang="en-US" sz="1103" b="1" i="0" u="none" strike="noStrike" kern="1200" cap="none" spc="-7" normalizeH="0" baseline="0" noProof="0">
                <a:ln>
                  <a:noFill/>
                </a:ln>
                <a:solidFill>
                  <a:srgbClr val="682F64"/>
                </a:solidFill>
                <a:effectLst/>
                <a:uLnTx/>
                <a:uFillTx/>
                <a:latin typeface="89,Bold"/>
                <a:cs typeface="89,Bold"/>
              </a:rPr>
              <a:t>o </a:t>
            </a:r>
          </a:p>
          <a:p>
            <a:pPr marL="149352" marR="0" lvl="0" indent="0" algn="l" defTabSz="914400" rtl="0" eaLnBrk="1" fontAlgn="auto" latinLnBrk="0" hangingPunct="1">
              <a:lnSpc>
                <a:spcPts val="1200"/>
              </a:lnSpc>
              <a:spcBef>
                <a:spcPts val="0"/>
              </a:spcBef>
              <a:spcAft>
                <a:spcPts val="0"/>
              </a:spcAft>
              <a:buClrTx/>
              <a:buSzTx/>
              <a:buFontTx/>
              <a:buNone/>
              <a:tabLst/>
              <a:defRPr/>
            </a:pPr>
            <a:r>
              <a:rPr kumimoji="0" lang="en-US" sz="1106" b="1" i="0" u="none" strike="noStrike" kern="1200" cap="none" spc="0" normalizeH="0" baseline="0" noProof="0">
                <a:ln>
                  <a:noFill/>
                </a:ln>
                <a:solidFill>
                  <a:srgbClr val="682F64"/>
                </a:solidFill>
                <a:effectLst/>
                <a:uLnTx/>
                <a:uFillTx/>
                <a:latin typeface="89,Bold"/>
                <a:cs typeface="89,Bold"/>
              </a:rPr>
              <a:t>C</a:t>
            </a:r>
            <a:r>
              <a:rPr kumimoji="0" lang="en-US" sz="1106" b="1" i="0" u="none" strike="noStrike" kern="1200" cap="none" spc="-8" normalizeH="0" baseline="0" noProof="0">
                <a:ln>
                  <a:noFill/>
                </a:ln>
                <a:solidFill>
                  <a:srgbClr val="682F64"/>
                </a:solidFill>
                <a:effectLst/>
                <a:uLnTx/>
                <a:uFillTx/>
                <a:latin typeface="89,Bold"/>
                <a:cs typeface="89,Bold"/>
              </a:rPr>
              <a:t>O</a:t>
            </a:r>
            <a:r>
              <a:rPr kumimoji="0" lang="en-US" sz="1106" b="1" i="0" u="none" strike="noStrike" kern="1200" cap="none" spc="7" normalizeH="0" baseline="0" noProof="0">
                <a:ln>
                  <a:noFill/>
                </a:ln>
                <a:solidFill>
                  <a:srgbClr val="682F64"/>
                </a:solidFill>
                <a:effectLst/>
                <a:uLnTx/>
                <a:uFillTx/>
                <a:latin typeface="89,Bold"/>
                <a:cs typeface="89,Bold"/>
              </a:rPr>
              <a:t>V</a:t>
            </a:r>
            <a:r>
              <a:rPr kumimoji="0" lang="en-US" sz="1106" b="1" i="0" u="none" strike="noStrike" kern="1200" cap="none" spc="8" normalizeH="0" baseline="0" noProof="0">
                <a:ln>
                  <a:noFill/>
                </a:ln>
                <a:solidFill>
                  <a:srgbClr val="682F64"/>
                </a:solidFill>
                <a:effectLst/>
                <a:uLnTx/>
                <a:uFillTx/>
                <a:latin typeface="89,Bold"/>
                <a:cs typeface="89,Bold"/>
              </a:rPr>
              <a:t>I</a:t>
            </a:r>
            <a:r>
              <a:rPr kumimoji="0" lang="en-US" sz="1106" b="1" i="0" u="none" strike="noStrike" kern="1200" cap="none" spc="-10" normalizeH="0" baseline="0" noProof="0">
                <a:ln>
                  <a:noFill/>
                </a:ln>
                <a:solidFill>
                  <a:srgbClr val="682F64"/>
                </a:solidFill>
                <a:effectLst/>
                <a:uLnTx/>
                <a:uFillTx/>
                <a:latin typeface="89,Bold"/>
                <a:cs typeface="89,Bold"/>
              </a:rPr>
              <a:t>D</a:t>
            </a:r>
            <a:r>
              <a:rPr kumimoji="0" lang="en-US" sz="1106" b="1" i="0" u="none" strike="noStrike" kern="1200" cap="none" spc="6" normalizeH="0" baseline="0" noProof="0">
                <a:ln>
                  <a:noFill/>
                </a:ln>
                <a:solidFill>
                  <a:srgbClr val="682F64"/>
                </a:solidFill>
                <a:effectLst/>
                <a:uLnTx/>
                <a:uFillTx/>
                <a:latin typeface="89,Bold"/>
                <a:cs typeface="89,Bold"/>
              </a:rPr>
              <a:t>-</a:t>
            </a:r>
            <a:r>
              <a:rPr kumimoji="0" lang="en-US" sz="1106" b="1" i="0" u="none" strike="noStrike" kern="1200" cap="none" spc="-8" normalizeH="0" baseline="0" noProof="0">
                <a:ln>
                  <a:noFill/>
                </a:ln>
                <a:solidFill>
                  <a:srgbClr val="682F64"/>
                </a:solidFill>
                <a:effectLst/>
                <a:uLnTx/>
                <a:uFillTx/>
                <a:latin typeface="89,Bold"/>
                <a:cs typeface="89,Bold"/>
              </a:rPr>
              <a:t>19</a:t>
            </a:r>
          </a:p>
          <a:p>
            <a:pPr marL="109728" marR="0" lvl="0" indent="0" algn="l" defTabSz="914400" rtl="0" eaLnBrk="1" fontAlgn="auto" latinLnBrk="0" hangingPunct="1">
              <a:lnSpc>
                <a:spcPts val="1177"/>
              </a:lnSpc>
              <a:spcBef>
                <a:spcPts val="0"/>
              </a:spcBef>
              <a:spcAft>
                <a:spcPts val="0"/>
              </a:spcAft>
              <a:buClrTx/>
              <a:buSzTx/>
              <a:buFontTx/>
              <a:buNone/>
              <a:tabLst/>
              <a:defRPr/>
            </a:pPr>
            <a:r>
              <a:rPr kumimoji="0" lang="en-US" sz="1103" b="0" i="0" u="none" strike="noStrike" kern="1200" cap="none" spc="3" normalizeH="0" baseline="0" noProof="0">
                <a:ln>
                  <a:noFill/>
                </a:ln>
                <a:solidFill>
                  <a:srgbClr val="682F64"/>
                </a:solidFill>
                <a:effectLst/>
                <a:uLnTx/>
                <a:uFillTx/>
                <a:latin typeface="88"/>
                <a:cs typeface="88"/>
              </a:rPr>
              <a:t>H</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9" normalizeH="0" baseline="0" noProof="0">
                <a:ln>
                  <a:noFill/>
                </a:ln>
                <a:solidFill>
                  <a:srgbClr val="682F64"/>
                </a:solidFill>
                <a:effectLst/>
                <a:uLnTx/>
                <a:uFillTx/>
                <a:latin typeface="88"/>
                <a:cs typeface="88"/>
              </a:rPr>
              <a:t>l</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11" normalizeH="0" baseline="0" noProof="0">
                <a:ln>
                  <a:noFill/>
                </a:ln>
                <a:solidFill>
                  <a:srgbClr val="682F64"/>
                </a:solidFill>
                <a:effectLst/>
                <a:uLnTx/>
                <a:uFillTx/>
                <a:latin typeface="88"/>
                <a:cs typeface="88"/>
              </a:rPr>
              <a:t>h</a:t>
            </a:r>
            <a:r>
              <a:rPr kumimoji="0" lang="en-US" sz="1103" b="0" i="0" u="none" strike="noStrike" kern="1200" cap="none" spc="-30" normalizeH="0" baseline="0" noProof="0">
                <a:ln>
                  <a:noFill/>
                </a:ln>
                <a:solidFill>
                  <a:srgbClr val="682F64"/>
                </a:solidFill>
                <a:effectLst/>
                <a:uLnTx/>
                <a:uFillTx/>
                <a:latin typeface="88"/>
                <a:cs typeface="88"/>
              </a:rPr>
              <a:t> </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13"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d </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103" b="0" i="0" u="none" strike="noStrike" kern="1200" cap="none" spc="-8" normalizeH="0" baseline="0" noProof="0">
                <a:ln>
                  <a:noFill/>
                </a:ln>
                <a:solidFill>
                  <a:srgbClr val="682F64"/>
                </a:solidFill>
                <a:effectLst/>
                <a:uLnTx/>
                <a:uFillTx/>
                <a:latin typeface="88"/>
                <a:cs typeface="88"/>
              </a:rPr>
              <a:t>m</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11" normalizeH="0" baseline="0" noProof="0">
                <a:ln>
                  <a:noFill/>
                </a:ln>
                <a:solidFill>
                  <a:srgbClr val="682F64"/>
                </a:solidFill>
                <a:effectLst/>
                <a:uLnTx/>
                <a:uFillTx/>
                <a:latin typeface="88"/>
                <a:cs typeface="88"/>
              </a:rPr>
              <a:t>n</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9" normalizeH="0" baseline="0" noProof="0">
                <a:ln>
                  <a:noFill/>
                </a:ln>
                <a:solidFill>
                  <a:srgbClr val="682F64"/>
                </a:solidFill>
                <a:effectLst/>
                <a:uLnTx/>
                <a:uFillTx/>
                <a:latin typeface="88"/>
                <a:cs typeface="88"/>
              </a:rPr>
              <a:t>l</a:t>
            </a:r>
            <a:r>
              <a:rPr kumimoji="0" lang="en-US" sz="1103" b="0" i="0" u="none" strike="noStrike" kern="1200" cap="none" spc="-6" normalizeH="0" baseline="0" noProof="0">
                <a:ln>
                  <a:noFill/>
                </a:ln>
                <a:solidFill>
                  <a:srgbClr val="682F64"/>
                </a:solidFill>
                <a:effectLst/>
                <a:uLnTx/>
                <a:uFillTx/>
                <a:latin typeface="88"/>
                <a:cs typeface="88"/>
              </a:rPr>
              <a:t> </a:t>
            </a:r>
            <a:r>
              <a:rPr kumimoji="0" lang="en-US" sz="1103" b="0" i="0" u="none" strike="noStrike" kern="1200" cap="none" spc="-11" normalizeH="0" baseline="0" noProof="0">
                <a:ln>
                  <a:noFill/>
                </a:ln>
                <a:solidFill>
                  <a:srgbClr val="682F64"/>
                </a:solidFill>
                <a:effectLst/>
                <a:uLnTx/>
                <a:uFillTx/>
                <a:latin typeface="88"/>
                <a:cs typeface="88"/>
              </a:rPr>
              <a:t>h</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9" normalizeH="0" baseline="0" noProof="0">
                <a:ln>
                  <a:noFill/>
                </a:ln>
                <a:solidFill>
                  <a:srgbClr val="682F64"/>
                </a:solidFill>
                <a:effectLst/>
                <a:uLnTx/>
                <a:uFillTx/>
                <a:latin typeface="88"/>
                <a:cs typeface="88"/>
              </a:rPr>
              <a:t>l</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11" normalizeH="0" baseline="0" noProof="0">
                <a:ln>
                  <a:noFill/>
                </a:ln>
                <a:solidFill>
                  <a:srgbClr val="682F64"/>
                </a:solidFill>
                <a:effectLst/>
                <a:uLnTx/>
                <a:uFillTx/>
                <a:latin typeface="88"/>
                <a:cs typeface="88"/>
              </a:rPr>
              <a:t>h </a:t>
            </a:r>
          </a:p>
          <a:p>
            <a:pPr marL="240791" marR="0" lvl="0" indent="0" algn="l" defTabSz="914400" rtl="0" eaLnBrk="1" fontAlgn="auto" latinLnBrk="0" hangingPunct="1">
              <a:lnSpc>
                <a:spcPts val="1176"/>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acc</a:t>
            </a:r>
            <a:r>
              <a:rPr kumimoji="0" lang="en-US" sz="1103" b="0" i="0" u="none" strike="noStrike" kern="1200" cap="none" spc="12"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ss</a:t>
            </a:r>
          </a:p>
        </p:txBody>
      </p:sp>
      <p:sp>
        <p:nvSpPr>
          <p:cNvPr id="136" name="Rectangle 136"/>
          <p:cNvSpPr/>
          <p:nvPr/>
        </p:nvSpPr>
        <p:spPr>
          <a:xfrm>
            <a:off x="6805930" y="4830166"/>
            <a:ext cx="1349641" cy="498149"/>
          </a:xfrm>
          <a:prstGeom prst="rect">
            <a:avLst/>
          </a:prstGeom>
        </p:spPr>
        <p:txBody>
          <a:bodyPr wrap="none" lIns="0" tIns="0" rIns="0" bIns="0">
            <a:spAutoFit/>
          </a:bodyPr>
          <a:lstStyle/>
          <a:p>
            <a:pPr marL="457453" marR="0" lvl="0" indent="0" algn="l" defTabSz="914400" rtl="0" eaLnBrk="1" fontAlgn="auto" latinLnBrk="0" hangingPunct="1">
              <a:lnSpc>
                <a:spcPct val="100000"/>
              </a:lnSpc>
              <a:spcBef>
                <a:spcPts val="0"/>
              </a:spcBef>
              <a:spcAft>
                <a:spcPts val="0"/>
              </a:spcAft>
              <a:buClrTx/>
              <a:buSzTx/>
              <a:buFontTx/>
              <a:buNone/>
              <a:tabLst/>
              <a:defRPr/>
            </a:pPr>
            <a:r>
              <a:rPr kumimoji="0" lang="en-US" sz="1103" b="1" i="0" u="none" strike="noStrike" kern="1200" cap="none" spc="-4" normalizeH="0" baseline="0" noProof="0">
                <a:ln>
                  <a:noFill/>
                </a:ln>
                <a:solidFill>
                  <a:srgbClr val="682F64"/>
                </a:solidFill>
                <a:effectLst/>
                <a:uLnTx/>
                <a:uFillTx/>
                <a:latin typeface="89,Bold"/>
                <a:cs typeface="89,Bold"/>
              </a:rPr>
              <a:t>T</a:t>
            </a:r>
            <a:r>
              <a:rPr kumimoji="0" lang="en-US" sz="1103" b="1" i="0" u="none" strike="noStrike" kern="1200" cap="none" spc="0" normalizeH="0" baseline="0" noProof="0">
                <a:ln>
                  <a:noFill/>
                </a:ln>
                <a:solidFill>
                  <a:srgbClr val="682F64"/>
                </a:solidFill>
                <a:effectLst/>
                <a:uLnTx/>
                <a:uFillTx/>
                <a:latin typeface="89,Bold"/>
                <a:cs typeface="89,Bold"/>
              </a:rPr>
              <a:t>Ru</a:t>
            </a:r>
            <a:r>
              <a:rPr kumimoji="0" lang="en-US" sz="1103" b="1" i="0" u="none" strike="noStrike" kern="1200" cap="none" spc="-6" normalizeH="0" baseline="0" noProof="0">
                <a:ln>
                  <a:noFill/>
                </a:ln>
                <a:solidFill>
                  <a:srgbClr val="682F64"/>
                </a:solidFill>
                <a:effectLst/>
                <a:uLnTx/>
                <a:uFillTx/>
                <a:latin typeface="89,Bold"/>
                <a:cs typeface="89,Bold"/>
              </a:rPr>
              <a:t>ST</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Ac</a:t>
            </a:r>
            <a:r>
              <a:rPr kumimoji="0" lang="en-US" sz="1103" b="0" i="0" u="none" strike="noStrike" kern="1200" cap="none" spc="2" normalizeH="0" baseline="0" noProof="0">
                <a:ln>
                  <a:noFill/>
                </a:ln>
                <a:solidFill>
                  <a:srgbClr val="682F64"/>
                </a:solidFill>
                <a:effectLst/>
                <a:uLnTx/>
                <a:uFillTx/>
                <a:latin typeface="88"/>
                <a:cs typeface="88"/>
              </a:rPr>
              <a:t>c</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p</a:t>
            </a:r>
            <a:r>
              <a:rPr kumimoji="0" lang="en-US" sz="1103" b="0" i="0" u="none" strike="noStrike" kern="1200" cap="none" spc="2" normalizeH="0" baseline="0" noProof="0">
                <a:ln>
                  <a:noFill/>
                </a:ln>
                <a:solidFill>
                  <a:srgbClr val="682F64"/>
                </a:solidFill>
                <a:effectLst/>
                <a:uLnTx/>
                <a:uFillTx/>
                <a:latin typeface="88"/>
                <a:cs typeface="88"/>
              </a:rPr>
              <a:t>t</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4" normalizeH="0" baseline="0" noProof="0">
                <a:ln>
                  <a:noFill/>
                </a:ln>
                <a:solidFill>
                  <a:srgbClr val="682F64"/>
                </a:solidFill>
                <a:effectLst/>
                <a:uLnTx/>
                <a:uFillTx/>
                <a:latin typeface="88"/>
                <a:cs typeface="88"/>
              </a:rPr>
              <a:t>b</a:t>
            </a:r>
            <a:r>
              <a:rPr kumimoji="0" lang="en-US" sz="1103" b="0" i="0" u="none" strike="noStrike" kern="1200" cap="none" spc="-7" normalizeH="0" baseline="0" noProof="0">
                <a:ln>
                  <a:noFill/>
                </a:ln>
                <a:solidFill>
                  <a:srgbClr val="682F64"/>
                </a:solidFill>
                <a:effectLst/>
                <a:uLnTx/>
                <a:uFillTx/>
                <a:latin typeface="88"/>
                <a:cs typeface="88"/>
              </a:rPr>
              <a:t>ili</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0" normalizeH="0" baseline="0" noProof="0">
                <a:ln>
                  <a:noFill/>
                </a:ln>
                <a:solidFill>
                  <a:srgbClr val="682F64"/>
                </a:solidFill>
                <a:effectLst/>
                <a:uLnTx/>
                <a:uFillTx/>
                <a:latin typeface="88"/>
                <a:cs typeface="88"/>
              </a:rPr>
              <a:t>y</a:t>
            </a:r>
            <a:r>
              <a:rPr kumimoji="0" lang="en-US" sz="1103" b="0" i="0" u="none" strike="noStrike" kern="1200" cap="none" spc="-28" normalizeH="0" baseline="0" noProof="0">
                <a:ln>
                  <a:noFill/>
                </a:ln>
                <a:solidFill>
                  <a:srgbClr val="682F64"/>
                </a:solidFill>
                <a:effectLst/>
                <a:uLnTx/>
                <a:uFillTx/>
                <a:latin typeface="88"/>
                <a:cs typeface="88"/>
              </a:rPr>
              <a:t> </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0" normalizeH="0" baseline="0" noProof="0">
                <a:ln>
                  <a:noFill/>
                </a:ln>
                <a:solidFill>
                  <a:srgbClr val="682F64"/>
                </a:solidFill>
                <a:effectLst/>
                <a:uLnTx/>
                <a:uFillTx/>
                <a:latin typeface="88"/>
                <a:cs typeface="88"/>
              </a:rPr>
              <a:t>f</a:t>
            </a:r>
            <a:r>
              <a:rPr kumimoji="0" lang="en-US" sz="1103" b="0" i="0" u="none" strike="noStrike" kern="1200" cap="none" spc="-9" normalizeH="0" baseline="0" noProof="0">
                <a:ln>
                  <a:noFill/>
                </a:ln>
                <a:solidFill>
                  <a:srgbClr val="682F64"/>
                </a:solidFill>
                <a:effectLst/>
                <a:uLnTx/>
                <a:uFillTx/>
                <a:latin typeface="88"/>
                <a:cs typeface="88"/>
              </a:rPr>
              <a:t> </a:t>
            </a:r>
            <a:r>
              <a:rPr kumimoji="0" lang="en-US" sz="1103" b="0" i="0" u="none" strike="noStrike" kern="1200" cap="none" spc="3" normalizeH="0" baseline="0" noProof="0">
                <a:ln>
                  <a:noFill/>
                </a:ln>
                <a:solidFill>
                  <a:srgbClr val="682F64"/>
                </a:solidFill>
                <a:effectLst/>
                <a:uLnTx/>
                <a:uFillTx/>
                <a:latin typeface="88"/>
                <a:cs typeface="88"/>
              </a:rPr>
              <a:t>H</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0" normalizeH="0" baseline="0" noProof="0">
                <a:ln>
                  <a:noFill/>
                </a:ln>
                <a:solidFill>
                  <a:srgbClr val="682F64"/>
                </a:solidFill>
                <a:effectLst/>
                <a:uLnTx/>
                <a:uFillTx/>
                <a:latin typeface="88"/>
                <a:cs typeface="88"/>
              </a:rPr>
              <a:t>V </a:t>
            </a:r>
          </a:p>
          <a:p>
            <a:pPr marL="384301" marR="0" lvl="0" indent="0" algn="l" defTabSz="914400" rtl="0" eaLnBrk="1" fontAlgn="auto" latinLnBrk="0" hangingPunct="1">
              <a:lnSpc>
                <a:spcPts val="1176"/>
              </a:lnSpc>
              <a:spcBef>
                <a:spcPts val="0"/>
              </a:spcBef>
              <a:spcAft>
                <a:spcPts val="0"/>
              </a:spcAft>
              <a:buClrTx/>
              <a:buSzTx/>
              <a:buFontTx/>
              <a:buNone/>
              <a:tabLst/>
              <a:defRPr/>
            </a:pPr>
            <a:r>
              <a:rPr kumimoji="0" lang="en-US" sz="1106" b="0" i="0" u="none" strike="noStrike" kern="1200" cap="none" spc="0" normalizeH="0" baseline="0" noProof="0">
                <a:ln>
                  <a:noFill/>
                </a:ln>
                <a:solidFill>
                  <a:srgbClr val="682F64"/>
                </a:solidFill>
                <a:effectLst/>
                <a:uLnTx/>
                <a:uFillTx/>
                <a:latin typeface="88"/>
                <a:cs typeface="88"/>
              </a:rPr>
              <a:t>s</a:t>
            </a:r>
            <a:r>
              <a:rPr kumimoji="0" lang="en-US" sz="1106" b="0" i="0" u="none" strike="noStrike" kern="1200" cap="none" spc="7" normalizeH="0" baseline="0" noProof="0">
                <a:ln>
                  <a:noFill/>
                </a:ln>
                <a:solidFill>
                  <a:srgbClr val="682F64"/>
                </a:solidFill>
                <a:effectLst/>
                <a:uLnTx/>
                <a:uFillTx/>
                <a:latin typeface="88"/>
                <a:cs typeface="88"/>
              </a:rPr>
              <a:t>e</a:t>
            </a:r>
            <a:r>
              <a:rPr kumimoji="0" lang="en-US" sz="1106" b="0" i="0" u="none" strike="noStrike" kern="1200" cap="none" spc="-7" normalizeH="0" baseline="0" noProof="0">
                <a:ln>
                  <a:noFill/>
                </a:ln>
                <a:solidFill>
                  <a:srgbClr val="682F64"/>
                </a:solidFill>
                <a:effectLst/>
                <a:uLnTx/>
                <a:uFillTx/>
                <a:latin typeface="88"/>
                <a:cs typeface="88"/>
              </a:rPr>
              <a:t>l</a:t>
            </a:r>
            <a:r>
              <a:rPr kumimoji="0" lang="en-US" sz="1106" b="0" i="0" u="none" strike="noStrike" kern="1200" cap="none" spc="-3" normalizeH="0" baseline="0" noProof="0">
                <a:ln>
                  <a:noFill/>
                </a:ln>
                <a:solidFill>
                  <a:srgbClr val="682F64"/>
                </a:solidFill>
                <a:effectLst/>
                <a:uLnTx/>
                <a:uFillTx/>
                <a:latin typeface="88"/>
                <a:cs typeface="88"/>
              </a:rPr>
              <a:t>f</a:t>
            </a:r>
            <a:r>
              <a:rPr kumimoji="0" lang="en-US" sz="1106" b="0" i="0" u="none" strike="noStrike" kern="1200" cap="none" spc="-9" normalizeH="0" baseline="0" noProof="0">
                <a:ln>
                  <a:noFill/>
                </a:ln>
                <a:solidFill>
                  <a:srgbClr val="682F64"/>
                </a:solidFill>
                <a:effectLst/>
                <a:uLnTx/>
                <a:uFillTx/>
                <a:latin typeface="88"/>
                <a:cs typeface="88"/>
              </a:rPr>
              <a:t>-</a:t>
            </a:r>
            <a:r>
              <a:rPr kumimoji="0" lang="en-US" sz="1106" b="0" i="0" u="none" strike="noStrike" kern="1200" cap="none" spc="4" normalizeH="0" baseline="0" noProof="0">
                <a:ln>
                  <a:noFill/>
                </a:ln>
                <a:solidFill>
                  <a:srgbClr val="682F64"/>
                </a:solidFill>
                <a:effectLst/>
                <a:uLnTx/>
                <a:uFillTx/>
                <a:latin typeface="88"/>
                <a:cs typeface="88"/>
              </a:rPr>
              <a:t>t</a:t>
            </a:r>
            <a:r>
              <a:rPr kumimoji="0" lang="en-US" sz="1106" b="0" i="0" u="none" strike="noStrike" kern="1200" cap="none" spc="8" normalizeH="0" baseline="0" noProof="0">
                <a:ln>
                  <a:noFill/>
                </a:ln>
                <a:solidFill>
                  <a:srgbClr val="682F64"/>
                </a:solidFill>
                <a:effectLst/>
                <a:uLnTx/>
                <a:uFillTx/>
                <a:latin typeface="88"/>
                <a:cs typeface="88"/>
              </a:rPr>
              <a:t>e</a:t>
            </a:r>
            <a:r>
              <a:rPr kumimoji="0" lang="en-US" sz="1106" b="0" i="0" u="none" strike="noStrike" kern="1200" cap="none" spc="0" normalizeH="0" baseline="0" noProof="0">
                <a:ln>
                  <a:noFill/>
                </a:ln>
                <a:solidFill>
                  <a:srgbClr val="682F64"/>
                </a:solidFill>
                <a:effectLst/>
                <a:uLnTx/>
                <a:uFillTx/>
                <a:latin typeface="88"/>
                <a:cs typeface="88"/>
              </a:rPr>
              <a:t>st</a:t>
            </a:r>
          </a:p>
        </p:txBody>
      </p:sp>
      <p:sp>
        <p:nvSpPr>
          <p:cNvPr id="137" name="Rectangle 137"/>
          <p:cNvSpPr/>
          <p:nvPr/>
        </p:nvSpPr>
        <p:spPr>
          <a:xfrm>
            <a:off x="5839333" y="1517940"/>
            <a:ext cx="974865" cy="800368"/>
          </a:xfrm>
          <a:prstGeom prst="rect">
            <a:avLst/>
          </a:prstGeom>
        </p:spPr>
        <p:txBody>
          <a:bodyPr wrap="none" lIns="0" tIns="0" rIns="0" bIns="0">
            <a:spAutoFit/>
          </a:bodyPr>
          <a:lstStyle/>
          <a:p>
            <a:pPr marL="176783" marR="0" lvl="0" indent="0" algn="l" defTabSz="914400" rtl="0" eaLnBrk="1" fontAlgn="auto" latinLnBrk="0" hangingPunct="1">
              <a:lnSpc>
                <a:spcPct val="100000"/>
              </a:lnSpc>
              <a:spcBef>
                <a:spcPts val="0"/>
              </a:spcBef>
              <a:spcAft>
                <a:spcPts val="0"/>
              </a:spcAft>
              <a:buClrTx/>
              <a:buSzTx/>
              <a:buFontTx/>
              <a:buNone/>
              <a:tabLst/>
              <a:defRPr/>
            </a:pPr>
            <a:r>
              <a:rPr kumimoji="0" lang="en-US" sz="1106" b="1" i="0" u="none" strike="noStrike" kern="1200" cap="none" spc="-5" normalizeH="0" baseline="0" noProof="0">
                <a:ln>
                  <a:noFill/>
                </a:ln>
                <a:solidFill>
                  <a:srgbClr val="682F64"/>
                </a:solidFill>
                <a:effectLst/>
                <a:uLnTx/>
                <a:uFillTx/>
                <a:latin typeface="89,Bold"/>
                <a:cs typeface="89,Bold"/>
              </a:rPr>
              <a:t>T</a:t>
            </a:r>
            <a:r>
              <a:rPr kumimoji="0" lang="en-US" sz="1106" b="1" i="0" u="none" strike="noStrike" kern="1200" cap="none" spc="5" normalizeH="0" baseline="0" noProof="0">
                <a:ln>
                  <a:noFill/>
                </a:ln>
                <a:solidFill>
                  <a:srgbClr val="682F64"/>
                </a:solidFill>
                <a:effectLst/>
                <a:uLnTx/>
                <a:uFillTx/>
                <a:latin typeface="89,Bold"/>
                <a:cs typeface="89,Bold"/>
              </a:rPr>
              <a:t>r</a:t>
            </a:r>
            <a:r>
              <a:rPr kumimoji="0" lang="en-US" sz="1106" b="1" i="0" u="none" strike="noStrike" kern="1200" cap="none" spc="-7" normalizeH="0" baseline="0" noProof="0">
                <a:ln>
                  <a:noFill/>
                </a:ln>
                <a:solidFill>
                  <a:srgbClr val="682F64"/>
                </a:solidFill>
                <a:effectLst/>
                <a:uLnTx/>
                <a:uFillTx/>
                <a:latin typeface="89,Bold"/>
                <a:cs typeface="89,Bold"/>
              </a:rPr>
              <a:t>a</a:t>
            </a:r>
            <a:r>
              <a:rPr kumimoji="0" lang="en-US" sz="1106" b="1" i="0" u="none" strike="noStrike" kern="1200" cap="none" spc="0" normalizeH="0" baseline="0" noProof="0">
                <a:ln>
                  <a:noFill/>
                </a:ln>
                <a:solidFill>
                  <a:srgbClr val="682F64"/>
                </a:solidFill>
                <a:effectLst/>
                <a:uLnTx/>
                <a:uFillTx/>
                <a:latin typeface="89,Bold"/>
                <a:cs typeface="89,Bold"/>
              </a:rPr>
              <a:t>n</a:t>
            </a:r>
            <a:r>
              <a:rPr kumimoji="0" lang="en-US" sz="1106" b="1" i="0" u="none" strike="noStrike" kern="1200" cap="none" spc="3" normalizeH="0" baseline="0" noProof="0">
                <a:ln>
                  <a:noFill/>
                </a:ln>
                <a:solidFill>
                  <a:srgbClr val="682F64"/>
                </a:solidFill>
                <a:effectLst/>
                <a:uLnTx/>
                <a:uFillTx/>
                <a:latin typeface="89,Bold"/>
                <a:cs typeface="89,Bold"/>
              </a:rPr>
              <a:t>s</a:t>
            </a:r>
            <a:r>
              <a:rPr kumimoji="0" lang="en-US" sz="1106" b="1" i="0" u="none" strike="noStrike" kern="1200" cap="none" spc="8" normalizeH="0" baseline="0" noProof="0">
                <a:ln>
                  <a:noFill/>
                </a:ln>
                <a:solidFill>
                  <a:srgbClr val="682F64"/>
                </a:solidFill>
                <a:effectLst/>
                <a:uLnTx/>
                <a:uFillTx/>
                <a:latin typeface="89,Bold"/>
                <a:cs typeface="89,Bold"/>
              </a:rPr>
              <a:t>I</a:t>
            </a:r>
            <a:r>
              <a:rPr kumimoji="0" lang="en-US" sz="1106" b="1" i="0" u="none" strike="noStrike" kern="1200" cap="none" spc="-5" normalizeH="0" baseline="0" noProof="0">
                <a:ln>
                  <a:noFill/>
                </a:ln>
                <a:solidFill>
                  <a:srgbClr val="682F64"/>
                </a:solidFill>
                <a:effectLst/>
                <a:uLnTx/>
                <a:uFillTx/>
                <a:latin typeface="89,Bold"/>
                <a:cs typeface="89,Bold"/>
              </a:rPr>
              <a:t>TS</a:t>
            </a:r>
          </a:p>
          <a:p>
            <a:pPr marL="27432" marR="0" lvl="0" indent="0" algn="l" defTabSz="914400" rtl="0" eaLnBrk="1" fontAlgn="auto" latinLnBrk="0" hangingPunct="1">
              <a:lnSpc>
                <a:spcPts val="1201"/>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Ac</a:t>
            </a:r>
            <a:r>
              <a:rPr kumimoji="0" lang="en-US" sz="1103" b="0" i="0" u="none" strike="noStrike" kern="1200" cap="none" spc="2" normalizeH="0" baseline="0" noProof="0">
                <a:ln>
                  <a:noFill/>
                </a:ln>
                <a:solidFill>
                  <a:srgbClr val="682F64"/>
                </a:solidFill>
                <a:effectLst/>
                <a:uLnTx/>
                <a:uFillTx/>
                <a:latin typeface="88"/>
                <a:cs typeface="88"/>
              </a:rPr>
              <a:t>c</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p</a:t>
            </a:r>
            <a:r>
              <a:rPr kumimoji="0" lang="en-US" sz="1103" b="0" i="0" u="none" strike="noStrike" kern="1200" cap="none" spc="2" normalizeH="0" baseline="0" noProof="0">
                <a:ln>
                  <a:noFill/>
                </a:ln>
                <a:solidFill>
                  <a:srgbClr val="682F64"/>
                </a:solidFill>
                <a:effectLst/>
                <a:uLnTx/>
                <a:uFillTx/>
                <a:latin typeface="88"/>
                <a:cs typeface="88"/>
              </a:rPr>
              <a:t>t</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4" normalizeH="0" baseline="0" noProof="0">
                <a:ln>
                  <a:noFill/>
                </a:ln>
                <a:solidFill>
                  <a:srgbClr val="682F64"/>
                </a:solidFill>
                <a:effectLst/>
                <a:uLnTx/>
                <a:uFillTx/>
                <a:latin typeface="88"/>
                <a:cs typeface="88"/>
              </a:rPr>
              <a:t>b</a:t>
            </a:r>
            <a:r>
              <a:rPr kumimoji="0" lang="en-US" sz="1103" b="0" i="0" u="none" strike="noStrike" kern="1200" cap="none" spc="-7" normalizeH="0" baseline="0" noProof="0">
                <a:ln>
                  <a:noFill/>
                </a:ln>
                <a:solidFill>
                  <a:srgbClr val="682F64"/>
                </a:solidFill>
                <a:effectLst/>
                <a:uLnTx/>
                <a:uFillTx/>
                <a:latin typeface="88"/>
                <a:cs typeface="88"/>
              </a:rPr>
              <a:t>ili</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0" normalizeH="0" baseline="0" noProof="0">
                <a:ln>
                  <a:noFill/>
                </a:ln>
                <a:solidFill>
                  <a:srgbClr val="682F64"/>
                </a:solidFill>
                <a:effectLst/>
                <a:uLnTx/>
                <a:uFillTx/>
                <a:latin typeface="88"/>
                <a:cs typeface="88"/>
              </a:rPr>
              <a:t>y </a:t>
            </a:r>
          </a:p>
          <a:p>
            <a:pPr marL="0" marR="0" lvl="0" indent="0" algn="l" defTabSz="914400" rtl="0" eaLnBrk="1" fontAlgn="auto" latinLnBrk="0" hangingPunct="1">
              <a:lnSpc>
                <a:spcPts val="1176"/>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13"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d</a:t>
            </a:r>
            <a:r>
              <a:rPr kumimoji="0" lang="en-US" sz="1103" b="0" i="0" u="none" strike="noStrike" kern="1200" cap="none" spc="-8" normalizeH="0" baseline="0" noProof="0">
                <a:ln>
                  <a:noFill/>
                </a:ln>
                <a:solidFill>
                  <a:srgbClr val="682F64"/>
                </a:solidFill>
                <a:effectLst/>
                <a:uLnTx/>
                <a:uFillTx/>
                <a:latin typeface="88"/>
                <a:cs typeface="88"/>
              </a:rPr>
              <a:t> </a:t>
            </a:r>
            <a:r>
              <a:rPr kumimoji="0" lang="en-US" sz="1103" b="0" i="0" u="none" strike="noStrike" kern="1200" cap="none" spc="0" normalizeH="0" baseline="0" noProof="0">
                <a:ln>
                  <a:noFill/>
                </a:ln>
                <a:solidFill>
                  <a:srgbClr val="682F64"/>
                </a:solidFill>
                <a:effectLst/>
                <a:uLnTx/>
                <a:uFillTx/>
                <a:latin typeface="88"/>
                <a:cs typeface="88"/>
              </a:rPr>
              <a:t>f</a:t>
            </a:r>
            <a:r>
              <a:rPr kumimoji="0" lang="en-US" sz="1103" b="0" i="0" u="none" strike="noStrike" kern="1200" cap="none" spc="7"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as</a:t>
            </a:r>
            <a:r>
              <a:rPr kumimoji="0" lang="en-US" sz="1103" b="0" i="0" u="none" strike="noStrike" kern="1200" cap="none" spc="-9" normalizeH="0" baseline="0" noProof="0">
                <a:ln>
                  <a:noFill/>
                </a:ln>
                <a:solidFill>
                  <a:srgbClr val="682F64"/>
                </a:solidFill>
                <a:effectLst/>
                <a:uLnTx/>
                <a:uFillTx/>
                <a:latin typeface="88"/>
                <a:cs typeface="88"/>
              </a:rPr>
              <a:t>i</a:t>
            </a:r>
            <a:r>
              <a:rPr kumimoji="0" lang="en-US" sz="1103" b="0" i="0" u="none" strike="noStrike" kern="1200" cap="none" spc="0" normalizeH="0" baseline="0" noProof="0">
                <a:ln>
                  <a:noFill/>
                </a:ln>
                <a:solidFill>
                  <a:srgbClr val="682F64"/>
                </a:solidFill>
                <a:effectLst/>
                <a:uLnTx/>
                <a:uFillTx/>
                <a:latin typeface="88"/>
                <a:cs typeface="88"/>
              </a:rPr>
              <a:t>b</a:t>
            </a:r>
            <a:r>
              <a:rPr kumimoji="0" lang="en-US" sz="1103" b="0" i="0" u="none" strike="noStrike" kern="1200" cap="none" spc="-9" normalizeH="0" baseline="0" noProof="0">
                <a:ln>
                  <a:noFill/>
                </a:ln>
                <a:solidFill>
                  <a:srgbClr val="682F64"/>
                </a:solidFill>
                <a:effectLst/>
                <a:uLnTx/>
                <a:uFillTx/>
                <a:latin typeface="88"/>
                <a:cs typeface="88"/>
              </a:rPr>
              <a:t>i</a:t>
            </a:r>
            <a:r>
              <a:rPr kumimoji="0" lang="en-US" sz="1103" b="0" i="0" u="none" strike="noStrike" kern="1200" cap="none" spc="-7" normalizeH="0" baseline="0" noProof="0">
                <a:ln>
                  <a:noFill/>
                </a:ln>
                <a:solidFill>
                  <a:srgbClr val="682F64"/>
                </a:solidFill>
                <a:effectLst/>
                <a:uLnTx/>
                <a:uFillTx/>
                <a:latin typeface="88"/>
                <a:cs typeface="88"/>
              </a:rPr>
              <a:t>li</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0" normalizeH="0" baseline="0" noProof="0">
                <a:ln>
                  <a:noFill/>
                </a:ln>
                <a:solidFill>
                  <a:srgbClr val="682F64"/>
                </a:solidFill>
                <a:effectLst/>
                <a:uLnTx/>
                <a:uFillTx/>
                <a:latin typeface="88"/>
                <a:cs typeface="88"/>
              </a:rPr>
              <a:t>y </a:t>
            </a:r>
          </a:p>
          <a:p>
            <a:pPr marL="18288" marR="0" lvl="0" indent="0" algn="l" defTabSz="914400" rtl="0" eaLnBrk="1" fontAlgn="auto" latinLnBrk="0" hangingPunct="1">
              <a:lnSpc>
                <a:spcPts val="1200"/>
              </a:lnSpc>
              <a:spcBef>
                <a:spcPts val="0"/>
              </a:spcBef>
              <a:spcAft>
                <a:spcPts val="0"/>
              </a:spcAft>
              <a:buClrTx/>
              <a:buSzTx/>
              <a:buFontTx/>
              <a:buNone/>
              <a:tabLst/>
              <a:defRPr/>
            </a:pP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0" normalizeH="0" baseline="0" noProof="0">
                <a:ln>
                  <a:noFill/>
                </a:ln>
                <a:solidFill>
                  <a:srgbClr val="682F64"/>
                </a:solidFill>
                <a:effectLst/>
                <a:uLnTx/>
                <a:uFillTx/>
                <a:latin typeface="88"/>
                <a:cs typeface="88"/>
              </a:rPr>
              <a:t>f</a:t>
            </a:r>
            <a:r>
              <a:rPr kumimoji="0" lang="en-US" sz="1103" b="0" i="0" u="none" strike="noStrike" kern="1200" cap="none" spc="-9" normalizeH="0" baseline="0" noProof="0">
                <a:ln>
                  <a:noFill/>
                </a:ln>
                <a:solidFill>
                  <a:srgbClr val="682F64"/>
                </a:solidFill>
                <a:effectLst/>
                <a:uLnTx/>
                <a:uFillTx/>
                <a:latin typeface="88"/>
                <a:cs typeface="88"/>
              </a:rPr>
              <a:t> </a:t>
            </a:r>
            <a:r>
              <a:rPr kumimoji="0" lang="en-US" sz="1103" b="0" i="0" u="none" strike="noStrike" kern="1200" cap="none" spc="0" normalizeH="0" baseline="0" noProof="0">
                <a:ln>
                  <a:noFill/>
                </a:ln>
                <a:solidFill>
                  <a:srgbClr val="682F64"/>
                </a:solidFill>
                <a:effectLst/>
                <a:uLnTx/>
                <a:uFillTx/>
                <a:latin typeface="88"/>
                <a:cs typeface="88"/>
              </a:rPr>
              <a:t>d</a:t>
            </a:r>
            <a:r>
              <a:rPr kumimoji="0" lang="en-US" sz="1103" b="0" i="0" u="none" strike="noStrike" kern="1200" cap="none" spc="-13" normalizeH="0" baseline="0" noProof="0">
                <a:ln>
                  <a:noFill/>
                </a:ln>
                <a:solidFill>
                  <a:srgbClr val="682F64"/>
                </a:solidFill>
                <a:effectLst/>
                <a:uLnTx/>
                <a:uFillTx/>
                <a:latin typeface="88"/>
                <a:cs typeface="88"/>
              </a:rPr>
              <a:t>o</a:t>
            </a:r>
            <a:r>
              <a:rPr kumimoji="0" lang="en-US" sz="1103" b="0" i="0" u="none" strike="noStrike" kern="1200" cap="none" spc="-8" normalizeH="0" baseline="0" noProof="0">
                <a:ln>
                  <a:noFill/>
                </a:ln>
                <a:solidFill>
                  <a:srgbClr val="682F64"/>
                </a:solidFill>
                <a:effectLst/>
                <a:uLnTx/>
                <a:uFillTx/>
                <a:latin typeface="88"/>
                <a:cs typeface="88"/>
              </a:rPr>
              <a:t>m</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0" normalizeH="0" baseline="0" noProof="0">
                <a:ln>
                  <a:noFill/>
                </a:ln>
                <a:solidFill>
                  <a:srgbClr val="682F64"/>
                </a:solidFill>
                <a:effectLst/>
                <a:uLnTx/>
                <a:uFillTx/>
                <a:latin typeface="88"/>
                <a:cs typeface="88"/>
              </a:rPr>
              <a:t>c</a:t>
            </a:r>
            <a:r>
              <a:rPr kumimoji="0" lang="en-US" sz="1103" b="0" i="0" u="none" strike="noStrike" kern="1200" cap="none" spc="-5" normalizeH="0" baseline="0" noProof="0">
                <a:ln>
                  <a:noFill/>
                </a:ln>
                <a:solidFill>
                  <a:srgbClr val="682F64"/>
                </a:solidFill>
                <a:effectLst/>
                <a:uLnTx/>
                <a:uFillTx/>
                <a:latin typeface="88"/>
                <a:cs typeface="88"/>
              </a:rPr>
              <a:t>i</a:t>
            </a:r>
            <a:r>
              <a:rPr kumimoji="0" lang="en-US" sz="1103" b="0" i="0" u="none" strike="noStrike" kern="1200" cap="none" spc="-7" normalizeH="0" baseline="0" noProof="0">
                <a:ln>
                  <a:noFill/>
                </a:ln>
                <a:solidFill>
                  <a:srgbClr val="682F64"/>
                </a:solidFill>
                <a:effectLst/>
                <a:uLnTx/>
                <a:uFillTx/>
                <a:latin typeface="88"/>
                <a:cs typeface="88"/>
              </a:rPr>
              <a:t>li</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6" normalizeH="0" baseline="0" noProof="0">
                <a:ln>
                  <a:noFill/>
                </a:ln>
                <a:solidFill>
                  <a:srgbClr val="682F64"/>
                </a:solidFill>
                <a:effectLst/>
                <a:uLnTx/>
                <a:uFillTx/>
                <a:latin typeface="88"/>
                <a:cs typeface="88"/>
              </a:rPr>
              <a:t>r</a:t>
            </a:r>
            <a:r>
              <a:rPr kumimoji="0" lang="en-US" sz="1103" b="0" i="0" u="none" strike="noStrike" kern="1200" cap="none" spc="0" normalizeH="0" baseline="0" noProof="0">
                <a:ln>
                  <a:noFill/>
                </a:ln>
                <a:solidFill>
                  <a:srgbClr val="682F64"/>
                </a:solidFill>
                <a:effectLst/>
                <a:uLnTx/>
                <a:uFillTx/>
                <a:latin typeface="88"/>
                <a:cs typeface="88"/>
              </a:rPr>
              <a:t>y </a:t>
            </a:r>
          </a:p>
          <a:p>
            <a:pPr marL="182879" marR="0" lvl="0" indent="0" algn="l" defTabSz="914400" rtl="0" eaLnBrk="1" fontAlgn="auto" latinLnBrk="0" hangingPunct="1">
              <a:lnSpc>
                <a:spcPts val="1175"/>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d</a:t>
            </a:r>
            <a:r>
              <a:rPr kumimoji="0" lang="en-US" sz="1103" b="0" i="0" u="none" strike="noStrike" kern="1200" cap="none" spc="-13" normalizeH="0" baseline="0" noProof="0">
                <a:ln>
                  <a:noFill/>
                </a:ln>
                <a:solidFill>
                  <a:srgbClr val="682F64"/>
                </a:solidFill>
                <a:effectLst/>
                <a:uLnTx/>
                <a:uFillTx/>
                <a:latin typeface="88"/>
                <a:cs typeface="88"/>
              </a:rPr>
              <a:t>u</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9" normalizeH="0" baseline="0" noProof="0">
                <a:ln>
                  <a:noFill/>
                </a:ln>
                <a:solidFill>
                  <a:srgbClr val="682F64"/>
                </a:solidFill>
                <a:effectLst/>
                <a:uLnTx/>
                <a:uFillTx/>
                <a:latin typeface="88"/>
                <a:cs typeface="88"/>
              </a:rPr>
              <a:t>l</a:t>
            </a:r>
            <a:r>
              <a:rPr kumimoji="0" lang="en-US" sz="1103" b="0" i="0" u="none" strike="noStrike" kern="1200" cap="none" spc="-6" normalizeH="0" baseline="0" noProof="0">
                <a:ln>
                  <a:noFill/>
                </a:ln>
                <a:solidFill>
                  <a:srgbClr val="682F64"/>
                </a:solidFill>
                <a:effectLst/>
                <a:uLnTx/>
                <a:uFillTx/>
                <a:latin typeface="88"/>
                <a:cs typeface="88"/>
              </a:rPr>
              <a:t> </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st</a:t>
            </a:r>
          </a:p>
        </p:txBody>
      </p:sp>
      <p:sp>
        <p:nvSpPr>
          <p:cNvPr id="138" name="Rectangle 138"/>
          <p:cNvSpPr/>
          <p:nvPr/>
        </p:nvSpPr>
        <p:spPr>
          <a:xfrm>
            <a:off x="2023617" y="3143413"/>
            <a:ext cx="1008460" cy="34926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6" b="0" i="0" u="none" strike="noStrike" kern="1200" cap="none" spc="0" normalizeH="0" baseline="0" noProof="0">
                <a:ln>
                  <a:noFill/>
                </a:ln>
                <a:solidFill>
                  <a:srgbClr val="682F64"/>
                </a:solidFill>
                <a:effectLst/>
                <a:uLnTx/>
                <a:uFillTx/>
                <a:latin typeface="88"/>
                <a:cs typeface="88"/>
              </a:rPr>
              <a:t>S</a:t>
            </a:r>
            <a:r>
              <a:rPr kumimoji="0" lang="en-US" sz="1106" b="0" i="0" u="none" strike="noStrike" kern="1200" cap="none" spc="-13" normalizeH="0" baseline="0" noProof="0">
                <a:ln>
                  <a:noFill/>
                </a:ln>
                <a:solidFill>
                  <a:srgbClr val="682F64"/>
                </a:solidFill>
                <a:effectLst/>
                <a:uLnTx/>
                <a:uFillTx/>
                <a:latin typeface="88"/>
                <a:cs typeface="88"/>
              </a:rPr>
              <a:t>u</a:t>
            </a:r>
            <a:r>
              <a:rPr kumimoji="0" lang="en-US" sz="1106" b="0" i="0" u="none" strike="noStrike" kern="1200" cap="none" spc="-4" normalizeH="0" baseline="0" noProof="0">
                <a:ln>
                  <a:noFill/>
                </a:ln>
                <a:solidFill>
                  <a:srgbClr val="682F64"/>
                </a:solidFill>
                <a:effectLst/>
                <a:uLnTx/>
                <a:uFillTx/>
                <a:latin typeface="88"/>
                <a:cs typeface="88"/>
              </a:rPr>
              <a:t>r</a:t>
            </a:r>
            <a:r>
              <a:rPr kumimoji="0" lang="en-US" sz="1106" b="0" i="0" u="none" strike="noStrike" kern="1200" cap="none" spc="0" normalizeH="0" baseline="0" noProof="0">
                <a:ln>
                  <a:noFill/>
                </a:ln>
                <a:solidFill>
                  <a:srgbClr val="682F64"/>
                </a:solidFill>
                <a:effectLst/>
                <a:uLnTx/>
                <a:uFillTx/>
                <a:latin typeface="88"/>
                <a:cs typeface="88"/>
              </a:rPr>
              <a:t>v</a:t>
            </a:r>
            <a:r>
              <a:rPr kumimoji="0" lang="en-US" sz="1106" b="0" i="0" u="none" strike="noStrike" kern="1200" cap="none" spc="12" normalizeH="0" baseline="0" noProof="0">
                <a:ln>
                  <a:noFill/>
                </a:ln>
                <a:solidFill>
                  <a:srgbClr val="682F64"/>
                </a:solidFill>
                <a:effectLst/>
                <a:uLnTx/>
                <a:uFillTx/>
                <a:latin typeface="88"/>
                <a:cs typeface="88"/>
              </a:rPr>
              <a:t>e</a:t>
            </a:r>
            <a:r>
              <a:rPr kumimoji="0" lang="en-US" sz="1106" b="0" i="0" u="none" strike="noStrike" kern="1200" cap="none" spc="0" normalizeH="0" baseline="0" noProof="0">
                <a:ln>
                  <a:noFill/>
                </a:ln>
                <a:solidFill>
                  <a:srgbClr val="682F64"/>
                </a:solidFill>
                <a:effectLst/>
                <a:uLnTx/>
                <a:uFillTx/>
                <a:latin typeface="88"/>
                <a:cs typeface="88"/>
              </a:rPr>
              <a:t>y</a:t>
            </a:r>
            <a:r>
              <a:rPr kumimoji="0" lang="en-US" sz="1106" b="0" i="0" u="none" strike="noStrike" kern="1200" cap="none" spc="-6" normalizeH="0" baseline="0" noProof="0">
                <a:ln>
                  <a:noFill/>
                </a:ln>
                <a:solidFill>
                  <a:srgbClr val="682F64"/>
                </a:solidFill>
                <a:effectLst/>
                <a:uLnTx/>
                <a:uFillTx/>
                <a:latin typeface="88"/>
                <a:cs typeface="88"/>
              </a:rPr>
              <a:t> </a:t>
            </a:r>
            <a:r>
              <a:rPr kumimoji="0" lang="en-US" sz="1106" b="0" i="0" u="none" strike="noStrike" kern="1200" cap="none" spc="-12" normalizeH="0" baseline="0" noProof="0">
                <a:ln>
                  <a:noFill/>
                </a:ln>
                <a:solidFill>
                  <a:srgbClr val="682F64"/>
                </a:solidFill>
                <a:effectLst/>
                <a:uLnTx/>
                <a:uFillTx/>
                <a:latin typeface="88"/>
                <a:cs typeface="88"/>
              </a:rPr>
              <a:t>on</a:t>
            </a:r>
            <a:r>
              <a:rPr kumimoji="0" lang="en-US" sz="1106" b="0" i="0" u="none" strike="noStrike" kern="1200" cap="none" spc="-7" normalizeH="0" baseline="0" noProof="0">
                <a:ln>
                  <a:noFill/>
                </a:ln>
                <a:solidFill>
                  <a:srgbClr val="682F64"/>
                </a:solidFill>
                <a:effectLst/>
                <a:uLnTx/>
                <a:uFillTx/>
                <a:latin typeface="88"/>
                <a:cs typeface="88"/>
              </a:rPr>
              <a:t> </a:t>
            </a:r>
            <a:r>
              <a:rPr kumimoji="0" lang="en-US" sz="1106" b="0" i="0" u="none" strike="noStrike" kern="1200" cap="none" spc="6" normalizeH="0" baseline="0" noProof="0">
                <a:ln>
                  <a:noFill/>
                </a:ln>
                <a:solidFill>
                  <a:srgbClr val="682F64"/>
                </a:solidFill>
                <a:effectLst/>
                <a:uLnTx/>
                <a:uFillTx/>
                <a:latin typeface="88"/>
                <a:cs typeface="88"/>
              </a:rPr>
              <a:t>P</a:t>
            </a:r>
            <a:r>
              <a:rPr kumimoji="0" lang="en-US" sz="1106" b="0" i="0" u="none" strike="noStrike" kern="1200" cap="none" spc="-4" normalizeH="0" baseline="0" noProof="0">
                <a:ln>
                  <a:noFill/>
                </a:ln>
                <a:solidFill>
                  <a:srgbClr val="682F64"/>
                </a:solidFill>
                <a:effectLst/>
                <a:uLnTx/>
                <a:uFillTx/>
                <a:latin typeface="88"/>
                <a:cs typeface="88"/>
              </a:rPr>
              <a:t>r</a:t>
            </a:r>
            <a:r>
              <a:rPr kumimoji="0" lang="en-US" sz="1106" b="0" i="0" u="none" strike="noStrike" kern="1200" cap="none" spc="7" normalizeH="0" baseline="0" noProof="0">
                <a:ln>
                  <a:noFill/>
                </a:ln>
                <a:solidFill>
                  <a:srgbClr val="682F64"/>
                </a:solidFill>
                <a:effectLst/>
                <a:uLnTx/>
                <a:uFillTx/>
                <a:latin typeface="88"/>
                <a:cs typeface="88"/>
              </a:rPr>
              <a:t>E</a:t>
            </a:r>
            <a:r>
              <a:rPr kumimoji="0" lang="en-US" sz="1106" b="0" i="0" u="none" strike="noStrike" kern="1200" cap="none" spc="6" normalizeH="0" baseline="0" noProof="0">
                <a:ln>
                  <a:noFill/>
                </a:ln>
                <a:solidFill>
                  <a:srgbClr val="682F64"/>
                </a:solidFill>
                <a:effectLst/>
                <a:uLnTx/>
                <a:uFillTx/>
                <a:latin typeface="88"/>
                <a:cs typeface="88"/>
              </a:rPr>
              <a:t>P </a:t>
            </a:r>
          </a:p>
          <a:p>
            <a:pPr marL="42672" marR="0" lvl="0" indent="0" algn="l" defTabSz="914400" rtl="0" eaLnBrk="1" fontAlgn="auto" latinLnBrk="0" hangingPunct="1">
              <a:lnSpc>
                <a:spcPts val="1201"/>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acc</a:t>
            </a:r>
            <a:r>
              <a:rPr kumimoji="0" lang="en-US" sz="1103" b="0" i="0" u="none" strike="noStrike" kern="1200" cap="none" spc="12"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p</a:t>
            </a:r>
            <a:r>
              <a:rPr kumimoji="0" lang="en-US" sz="1103" b="0" i="0" u="none" strike="noStrike" kern="1200" cap="none" spc="2" normalizeH="0" baseline="0" noProof="0">
                <a:ln>
                  <a:noFill/>
                </a:ln>
                <a:solidFill>
                  <a:srgbClr val="682F64"/>
                </a:solidFill>
                <a:effectLst/>
                <a:uLnTx/>
                <a:uFillTx/>
                <a:latin typeface="88"/>
                <a:cs typeface="88"/>
              </a:rPr>
              <a:t>t</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4" normalizeH="0" baseline="0" noProof="0">
                <a:ln>
                  <a:noFill/>
                </a:ln>
                <a:solidFill>
                  <a:srgbClr val="682F64"/>
                </a:solidFill>
                <a:effectLst/>
                <a:uLnTx/>
                <a:uFillTx/>
                <a:latin typeface="88"/>
                <a:cs typeface="88"/>
              </a:rPr>
              <a:t>b</a:t>
            </a:r>
            <a:r>
              <a:rPr kumimoji="0" lang="en-US" sz="1103" b="0" i="0" u="none" strike="noStrike" kern="1200" cap="none" spc="-7" normalizeH="0" baseline="0" noProof="0">
                <a:ln>
                  <a:noFill/>
                </a:ln>
                <a:solidFill>
                  <a:srgbClr val="682F64"/>
                </a:solidFill>
                <a:effectLst/>
                <a:uLnTx/>
                <a:uFillTx/>
                <a:latin typeface="88"/>
                <a:cs typeface="88"/>
              </a:rPr>
              <a:t>ili</a:t>
            </a:r>
            <a:r>
              <a:rPr kumimoji="0" lang="en-US" sz="1103" b="0" i="0" u="none" strike="noStrike" kern="1200" cap="none" spc="5" normalizeH="0" baseline="0" noProof="0">
                <a:ln>
                  <a:noFill/>
                </a:ln>
                <a:solidFill>
                  <a:srgbClr val="682F64"/>
                </a:solidFill>
                <a:effectLst/>
                <a:uLnTx/>
                <a:uFillTx/>
                <a:latin typeface="88"/>
                <a:cs typeface="88"/>
              </a:rPr>
              <a:t>ty</a:t>
            </a:r>
          </a:p>
        </p:txBody>
      </p:sp>
      <p:sp>
        <p:nvSpPr>
          <p:cNvPr id="139" name="Rectangle 139"/>
          <p:cNvSpPr/>
          <p:nvPr/>
        </p:nvSpPr>
        <p:spPr>
          <a:xfrm>
            <a:off x="4820665" y="3165003"/>
            <a:ext cx="1082125" cy="953002"/>
          </a:xfrm>
          <a:prstGeom prst="rect">
            <a:avLst/>
          </a:prstGeom>
        </p:spPr>
        <p:txBody>
          <a:bodyPr wrap="none" lIns="0" tIns="0" rIns="0" bIns="0">
            <a:spAutoFit/>
          </a:bodyPr>
          <a:lstStyle/>
          <a:p>
            <a:pPr marL="112776" marR="0" lvl="0" indent="0" algn="l" defTabSz="914400" rtl="0" eaLnBrk="1" fontAlgn="auto" latinLnBrk="0" hangingPunct="1">
              <a:lnSpc>
                <a:spcPct val="100000"/>
              </a:lnSpc>
              <a:spcBef>
                <a:spcPts val="0"/>
              </a:spcBef>
              <a:spcAft>
                <a:spcPts val="0"/>
              </a:spcAft>
              <a:buClrTx/>
              <a:buSzTx/>
              <a:buFontTx/>
              <a:buNone/>
              <a:tabLst/>
              <a:defRPr/>
            </a:pPr>
            <a:r>
              <a:rPr kumimoji="0" lang="en-US" sz="1106" b="1" i="0" u="none" strike="noStrike" kern="1200" cap="none" spc="0" normalizeH="0" baseline="0" noProof="0">
                <a:ln>
                  <a:noFill/>
                </a:ln>
                <a:solidFill>
                  <a:srgbClr val="682F64"/>
                </a:solidFill>
                <a:effectLst/>
                <a:uLnTx/>
                <a:uFillTx/>
                <a:latin typeface="89,Bold"/>
                <a:cs typeface="89,Bold"/>
              </a:rPr>
              <a:t>LG</a:t>
            </a:r>
            <a:r>
              <a:rPr kumimoji="0" lang="en-US" sz="1106" b="1" i="0" u="none" strike="noStrike" kern="1200" cap="none" spc="-12" normalizeH="0" baseline="0" noProof="0">
                <a:ln>
                  <a:noFill/>
                </a:ln>
                <a:solidFill>
                  <a:srgbClr val="682F64"/>
                </a:solidFill>
                <a:effectLst/>
                <a:uLnTx/>
                <a:uFillTx/>
                <a:latin typeface="89,Bold"/>
                <a:cs typeface="89,Bold"/>
              </a:rPr>
              <a:t>B</a:t>
            </a:r>
            <a:r>
              <a:rPr kumimoji="0" lang="en-US" sz="1106" b="1" i="0" u="none" strike="noStrike" kern="1200" cap="none" spc="-5" normalizeH="0" baseline="0" noProof="0">
                <a:ln>
                  <a:noFill/>
                </a:ln>
                <a:solidFill>
                  <a:srgbClr val="682F64"/>
                </a:solidFill>
                <a:effectLst/>
                <a:uLnTx/>
                <a:uFillTx/>
                <a:latin typeface="89,Bold"/>
                <a:cs typeface="89,Bold"/>
              </a:rPr>
              <a:t>T</a:t>
            </a:r>
            <a:r>
              <a:rPr kumimoji="0" lang="en-US" sz="1106" b="1" i="0" u="none" strike="noStrike" kern="1200" cap="none" spc="4" normalizeH="0" baseline="0" noProof="0">
                <a:ln>
                  <a:noFill/>
                </a:ln>
                <a:solidFill>
                  <a:srgbClr val="682F64"/>
                </a:solidFill>
                <a:effectLst/>
                <a:uLnTx/>
                <a:uFillTx/>
                <a:latin typeface="89,Bold"/>
                <a:cs typeface="89,Bold"/>
              </a:rPr>
              <a:t> </a:t>
            </a:r>
            <a:r>
              <a:rPr kumimoji="0" lang="en-US" sz="1106" b="1" i="0" u="none" strike="noStrike" kern="1200" cap="none" spc="6" normalizeH="0" baseline="0" noProof="0">
                <a:ln>
                  <a:noFill/>
                </a:ln>
                <a:solidFill>
                  <a:srgbClr val="682F64"/>
                </a:solidFill>
                <a:effectLst/>
                <a:uLnTx/>
                <a:uFillTx/>
                <a:latin typeface="89,Bold"/>
                <a:cs typeface="89,Bold"/>
              </a:rPr>
              <a:t>H</a:t>
            </a:r>
            <a:r>
              <a:rPr kumimoji="0" lang="en-US" sz="1106" b="1" i="0" u="none" strike="noStrike" kern="1200" cap="none" spc="-9" normalizeH="0" baseline="0" noProof="0">
                <a:ln>
                  <a:noFill/>
                </a:ln>
                <a:solidFill>
                  <a:srgbClr val="682F64"/>
                </a:solidFill>
                <a:effectLst/>
                <a:uLnTx/>
                <a:uFillTx/>
                <a:latin typeface="89,Bold"/>
                <a:cs typeface="89,Bold"/>
              </a:rPr>
              <a:t>e</a:t>
            </a:r>
            <a:r>
              <a:rPr kumimoji="0" lang="en-US" sz="1106" b="1" i="0" u="none" strike="noStrike" kern="1200" cap="none" spc="-7" normalizeH="0" baseline="0" noProof="0">
                <a:ln>
                  <a:noFill/>
                </a:ln>
                <a:solidFill>
                  <a:srgbClr val="682F64"/>
                </a:solidFill>
                <a:effectLst/>
                <a:uLnTx/>
                <a:uFillTx/>
                <a:latin typeface="89,Bold"/>
                <a:cs typeface="89,Bold"/>
              </a:rPr>
              <a:t>a</a:t>
            </a:r>
            <a:r>
              <a:rPr kumimoji="0" lang="en-US" sz="1106" b="1" i="0" u="none" strike="noStrike" kern="1200" cap="none" spc="8" normalizeH="0" baseline="0" noProof="0">
                <a:ln>
                  <a:noFill/>
                </a:ln>
                <a:solidFill>
                  <a:srgbClr val="682F64"/>
                </a:solidFill>
                <a:effectLst/>
                <a:uLnTx/>
                <a:uFillTx/>
                <a:latin typeface="89,Bold"/>
                <a:cs typeface="89,Bold"/>
              </a:rPr>
              <a:t>l</a:t>
            </a:r>
            <a:r>
              <a:rPr kumimoji="0" lang="en-US" sz="1106" b="1" i="0" u="none" strike="noStrike" kern="1200" cap="none" spc="5" normalizeH="0" baseline="0" noProof="0">
                <a:ln>
                  <a:noFill/>
                </a:ln>
                <a:solidFill>
                  <a:srgbClr val="682F64"/>
                </a:solidFill>
                <a:effectLst/>
                <a:uLnTx/>
                <a:uFillTx/>
                <a:latin typeface="89,Bold"/>
                <a:cs typeface="89,Bold"/>
              </a:rPr>
              <a:t>t</a:t>
            </a:r>
            <a:r>
              <a:rPr kumimoji="0" lang="en-US" sz="1106" b="1" i="0" u="none" strike="noStrike" kern="1200" cap="none" spc="0" normalizeH="0" baseline="0" noProof="0">
                <a:ln>
                  <a:noFill/>
                </a:ln>
                <a:solidFill>
                  <a:srgbClr val="682F64"/>
                </a:solidFill>
                <a:effectLst/>
                <a:uLnTx/>
                <a:uFillTx/>
                <a:latin typeface="89,Bold"/>
                <a:cs typeface="89,Bold"/>
              </a:rPr>
              <a:t>h</a:t>
            </a:r>
            <a:r>
              <a:rPr kumimoji="0" lang="en-US" sz="1106" b="1" i="0" u="none" strike="noStrike" kern="1200" cap="none" spc="-19" normalizeH="0" baseline="0" noProof="0">
                <a:ln>
                  <a:noFill/>
                </a:ln>
                <a:solidFill>
                  <a:srgbClr val="682F64"/>
                </a:solidFill>
                <a:effectLst/>
                <a:uLnTx/>
                <a:uFillTx/>
                <a:latin typeface="89,Bold"/>
                <a:cs typeface="89,Bold"/>
              </a:rPr>
              <a:t>  </a:t>
            </a:r>
          </a:p>
          <a:p>
            <a:pPr marL="316992" marR="0" lvl="0" indent="0" algn="l" defTabSz="914400" rtl="0" eaLnBrk="1" fontAlgn="auto" latinLnBrk="0" hangingPunct="1">
              <a:lnSpc>
                <a:spcPts val="1202"/>
              </a:lnSpc>
              <a:spcBef>
                <a:spcPts val="0"/>
              </a:spcBef>
              <a:spcAft>
                <a:spcPts val="0"/>
              </a:spcAft>
              <a:buClrTx/>
              <a:buSzTx/>
              <a:buFontTx/>
              <a:buNone/>
              <a:tabLst/>
              <a:defRPr/>
            </a:pPr>
            <a:r>
              <a:rPr kumimoji="0" lang="en-US" sz="1103" b="1" i="0" u="none" strike="noStrike" kern="1200" cap="none" spc="8" normalizeH="0" baseline="0" noProof="0">
                <a:ln>
                  <a:noFill/>
                </a:ln>
                <a:solidFill>
                  <a:srgbClr val="682F64"/>
                </a:solidFill>
                <a:effectLst/>
                <a:uLnTx/>
                <a:uFillTx/>
                <a:latin typeface="89,Bold"/>
                <a:cs typeface="89,Bold"/>
              </a:rPr>
              <a:t>i</a:t>
            </a:r>
            <a:r>
              <a:rPr kumimoji="0" lang="en-US" sz="1103" b="1" i="0" u="none" strike="noStrike" kern="1200" cap="none" spc="0" normalizeH="0" baseline="0" noProof="0">
                <a:ln>
                  <a:noFill/>
                </a:ln>
                <a:solidFill>
                  <a:srgbClr val="682F64"/>
                </a:solidFill>
                <a:effectLst/>
                <a:uLnTx/>
                <a:uFillTx/>
                <a:latin typeface="89,Bold"/>
                <a:cs typeface="89,Bold"/>
              </a:rPr>
              <a:t>n</a:t>
            </a:r>
            <a:r>
              <a:rPr kumimoji="0" lang="en-US" sz="1103" b="1" i="0" u="none" strike="noStrike" kern="1200" cap="none" spc="-17" normalizeH="0" baseline="0" noProof="0">
                <a:ln>
                  <a:noFill/>
                </a:ln>
                <a:solidFill>
                  <a:srgbClr val="682F64"/>
                </a:solidFill>
                <a:effectLst/>
                <a:uLnTx/>
                <a:uFillTx/>
                <a:latin typeface="89,Bold"/>
                <a:cs typeface="89,Bold"/>
              </a:rPr>
              <a:t> </a:t>
            </a:r>
            <a:r>
              <a:rPr kumimoji="0" lang="en-US" sz="1103" b="1" i="0" u="none" strike="noStrike" kern="1200" cap="none" spc="5" normalizeH="0" baseline="0" noProof="0">
                <a:ln>
                  <a:noFill/>
                </a:ln>
                <a:solidFill>
                  <a:srgbClr val="682F64"/>
                </a:solidFill>
                <a:effectLst/>
                <a:uLnTx/>
                <a:uFillTx/>
                <a:latin typeface="89,Bold"/>
                <a:cs typeface="89,Bold"/>
              </a:rPr>
              <a:t>P</a:t>
            </a:r>
            <a:r>
              <a:rPr kumimoji="0" lang="en-US" sz="1103" b="1" i="0" u="none" strike="noStrike" kern="1200" cap="none" spc="-7" normalizeH="0" baseline="0" noProof="0">
                <a:ln>
                  <a:noFill/>
                </a:ln>
                <a:solidFill>
                  <a:srgbClr val="682F64"/>
                </a:solidFill>
                <a:effectLst/>
                <a:uLnTx/>
                <a:uFillTx/>
                <a:latin typeface="89,Bold"/>
                <a:cs typeface="89,Bold"/>
              </a:rPr>
              <a:t>BA</a:t>
            </a:r>
          </a:p>
          <a:p>
            <a:pPr marL="0" marR="0" lvl="0" indent="0" algn="l" defTabSz="914400" rtl="0" eaLnBrk="1" fontAlgn="auto" latinLnBrk="0" hangingPunct="1">
              <a:lnSpc>
                <a:spcPts val="1175"/>
              </a:lnSpc>
              <a:spcBef>
                <a:spcPts val="0"/>
              </a:spcBef>
              <a:spcAft>
                <a:spcPts val="0"/>
              </a:spcAft>
              <a:buClrTx/>
              <a:buSzTx/>
              <a:buFontTx/>
              <a:buNone/>
              <a:tabLst/>
              <a:defRPr/>
            </a:pPr>
            <a:r>
              <a:rPr kumimoji="0" lang="en-US" sz="1103" b="0" i="0" u="none" strike="noStrike" kern="1200" cap="none" spc="-3" normalizeH="0" baseline="0" noProof="0">
                <a:ln>
                  <a:noFill/>
                </a:ln>
                <a:solidFill>
                  <a:srgbClr val="682F64"/>
                </a:solidFill>
                <a:effectLst/>
                <a:uLnTx/>
                <a:uFillTx/>
                <a:latin typeface="88"/>
                <a:cs typeface="88"/>
              </a:rPr>
              <a:t>O</a:t>
            </a:r>
            <a:r>
              <a:rPr kumimoji="0" lang="en-US" sz="1103" b="0" i="0" u="none" strike="noStrike" kern="1200" cap="none" spc="0" normalizeH="0" baseline="0" noProof="0">
                <a:ln>
                  <a:noFill/>
                </a:ln>
                <a:solidFill>
                  <a:srgbClr val="682F64"/>
                </a:solidFill>
                <a:effectLst/>
                <a:uLnTx/>
                <a:uFillTx/>
                <a:latin typeface="88"/>
                <a:cs typeface="88"/>
              </a:rPr>
              <a:t>f</a:t>
            </a:r>
            <a:r>
              <a:rPr kumimoji="0" lang="en-US" sz="1103" b="0" i="0" u="none" strike="noStrike" kern="1200" cap="none" spc="-6" normalizeH="0" baseline="0" noProof="0">
                <a:ln>
                  <a:noFill/>
                </a:ln>
                <a:solidFill>
                  <a:srgbClr val="682F64"/>
                </a:solidFill>
                <a:effectLst/>
                <a:uLnTx/>
                <a:uFillTx/>
                <a:latin typeface="88"/>
                <a:cs typeface="88"/>
              </a:rPr>
              <a:t>f</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0" normalizeH="0" baseline="0" noProof="0">
                <a:ln>
                  <a:noFill/>
                </a:ln>
                <a:solidFill>
                  <a:srgbClr val="682F64"/>
                </a:solidFill>
                <a:effectLst/>
                <a:uLnTx/>
                <a:uFillTx/>
                <a:latin typeface="88"/>
                <a:cs typeface="88"/>
              </a:rPr>
              <a:t>,</a:t>
            </a:r>
            <a:r>
              <a:rPr kumimoji="0" lang="en-US" sz="1103" b="0" i="0" u="none" strike="noStrike" kern="1200" cap="none" spc="-8" normalizeH="0" baseline="0" noProof="0">
                <a:ln>
                  <a:noFill/>
                </a:ln>
                <a:solidFill>
                  <a:srgbClr val="682F64"/>
                </a:solidFill>
                <a:effectLst/>
                <a:uLnTx/>
                <a:uFillTx/>
                <a:latin typeface="88"/>
                <a:cs typeface="88"/>
              </a:rPr>
              <a:t> </a:t>
            </a:r>
            <a:r>
              <a:rPr kumimoji="0" lang="en-US" sz="1103" b="0" i="0" u="none" strike="noStrike" kern="1200" cap="none" spc="0" normalizeH="0" baseline="0" noProof="0">
                <a:ln>
                  <a:noFill/>
                </a:ln>
                <a:solidFill>
                  <a:srgbClr val="682F64"/>
                </a:solidFill>
                <a:effectLst/>
                <a:uLnTx/>
                <a:uFillTx/>
                <a:latin typeface="88"/>
                <a:cs typeface="88"/>
              </a:rPr>
              <a:t>d</a:t>
            </a:r>
            <a:r>
              <a:rPr kumimoji="0" lang="en-US" sz="1103" b="0" i="0" u="none" strike="noStrike" kern="1200" cap="none" spc="7" normalizeH="0" baseline="0" noProof="0">
                <a:ln>
                  <a:noFill/>
                </a:ln>
                <a:solidFill>
                  <a:srgbClr val="682F64"/>
                </a:solidFill>
                <a:effectLst/>
                <a:uLnTx/>
                <a:uFillTx/>
                <a:latin typeface="88"/>
                <a:cs typeface="88"/>
              </a:rPr>
              <a:t>e</a:t>
            </a:r>
            <a:r>
              <a:rPr kumimoji="0" lang="en-US" sz="1103" b="0" i="0" u="none" strike="noStrike" kern="1200" cap="none" spc="-8" normalizeH="0" baseline="0" noProof="0">
                <a:ln>
                  <a:noFill/>
                </a:ln>
                <a:solidFill>
                  <a:srgbClr val="682F64"/>
                </a:solidFill>
                <a:effectLst/>
                <a:uLnTx/>
                <a:uFillTx/>
                <a:latin typeface="88"/>
                <a:cs typeface="88"/>
              </a:rPr>
              <a:t>m</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13"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ds </a:t>
            </a:r>
          </a:p>
          <a:p>
            <a:pPr marL="173736" marR="0" lvl="0" indent="0" algn="l" defTabSz="914400" rtl="0" eaLnBrk="1" fontAlgn="auto" latinLnBrk="0" hangingPunct="1">
              <a:lnSpc>
                <a:spcPts val="1200"/>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13"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d</a:t>
            </a:r>
            <a:r>
              <a:rPr kumimoji="0" lang="en-US" sz="1103" b="0" i="0" u="none" strike="noStrike" kern="1200" cap="none" spc="-8" normalizeH="0" baseline="0" noProof="0">
                <a:ln>
                  <a:noFill/>
                </a:ln>
                <a:solidFill>
                  <a:srgbClr val="682F64"/>
                </a:solidFill>
                <a:effectLst/>
                <a:uLnTx/>
                <a:uFillTx/>
                <a:latin typeface="88"/>
                <a:cs typeface="88"/>
              </a:rPr>
              <a:t> </a:t>
            </a:r>
            <a:r>
              <a:rPr kumimoji="0" lang="en-US" sz="1103" b="0" i="0" u="none" strike="noStrike" kern="1200" cap="none" spc="-11" normalizeH="0" baseline="0" noProof="0">
                <a:ln>
                  <a:noFill/>
                </a:ln>
                <a:solidFill>
                  <a:srgbClr val="682F64"/>
                </a:solidFill>
                <a:effectLst/>
                <a:uLnTx/>
                <a:uFillTx/>
                <a:latin typeface="88"/>
                <a:cs typeface="88"/>
              </a:rPr>
              <a:t>u</a:t>
            </a:r>
            <a:r>
              <a:rPr kumimoji="0" lang="en-US" sz="1103" b="0" i="0" u="none" strike="noStrike" kern="1200" cap="none" spc="0" normalizeH="0" baseline="0" noProof="0">
                <a:ln>
                  <a:noFill/>
                </a:ln>
                <a:solidFill>
                  <a:srgbClr val="682F64"/>
                </a:solidFill>
                <a:effectLst/>
                <a:uLnTx/>
                <a:uFillTx/>
                <a:latin typeface="88"/>
                <a:cs typeface="88"/>
              </a:rPr>
              <a:t>s</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30" normalizeH="0" baseline="0" noProof="0">
                <a:ln>
                  <a:noFill/>
                </a:ln>
                <a:solidFill>
                  <a:srgbClr val="682F64"/>
                </a:solidFill>
                <a:effectLst/>
                <a:uLnTx/>
                <a:uFillTx/>
                <a:latin typeface="88"/>
                <a:cs typeface="88"/>
              </a:rPr>
              <a:t> </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0" normalizeH="0" baseline="0" noProof="0">
                <a:ln>
                  <a:noFill/>
                </a:ln>
                <a:solidFill>
                  <a:srgbClr val="682F64"/>
                </a:solidFill>
                <a:effectLst/>
                <a:uLnTx/>
                <a:uFillTx/>
                <a:latin typeface="88"/>
                <a:cs typeface="88"/>
              </a:rPr>
              <a:t>f </a:t>
            </a:r>
          </a:p>
          <a:p>
            <a:pPr marL="39624" marR="0" lvl="0" indent="0" algn="l" defTabSz="914400" rtl="0" eaLnBrk="1" fontAlgn="auto" latinLnBrk="0" hangingPunct="1">
              <a:lnSpc>
                <a:spcPts val="1176"/>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f</a:t>
            </a:r>
            <a:r>
              <a:rPr kumimoji="0" lang="en-US" sz="1103" b="0" i="0" u="none" strike="noStrike" kern="1200" cap="none" spc="-6" normalizeH="0" baseline="0" noProof="0">
                <a:ln>
                  <a:noFill/>
                </a:ln>
                <a:solidFill>
                  <a:srgbClr val="682F64"/>
                </a:solidFill>
                <a:effectLst/>
                <a:uLnTx/>
                <a:uFillTx/>
                <a:latin typeface="88"/>
                <a:cs typeface="88"/>
              </a:rPr>
              <a:t>r</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11"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d</a:t>
            </a:r>
            <a:r>
              <a:rPr kumimoji="0" lang="en-US" sz="1103" b="0" i="0" u="none" strike="noStrike" kern="1200" cap="none" spc="-9" normalizeH="0" baseline="0" noProof="0">
                <a:ln>
                  <a:noFill/>
                </a:ln>
                <a:solidFill>
                  <a:srgbClr val="682F64"/>
                </a:solidFill>
                <a:effectLst/>
                <a:uLnTx/>
                <a:uFillTx/>
                <a:latin typeface="88"/>
                <a:cs typeface="88"/>
              </a:rPr>
              <a:t>l</a:t>
            </a:r>
            <a:r>
              <a:rPr kumimoji="0" lang="en-US" sz="1103" b="0" i="0" u="none" strike="noStrike" kern="1200" cap="none" spc="0" normalizeH="0" baseline="0" noProof="0">
                <a:ln>
                  <a:noFill/>
                </a:ln>
                <a:solidFill>
                  <a:srgbClr val="682F64"/>
                </a:solidFill>
                <a:effectLst/>
                <a:uLnTx/>
                <a:uFillTx/>
                <a:latin typeface="88"/>
                <a:cs typeface="88"/>
              </a:rPr>
              <a:t>y</a:t>
            </a:r>
            <a:r>
              <a:rPr kumimoji="0" lang="en-US" sz="1103" b="0" i="0" u="none" strike="noStrike" kern="1200" cap="none" spc="18" normalizeH="0" baseline="0" noProof="0">
                <a:ln>
                  <a:noFill/>
                </a:ln>
                <a:solidFill>
                  <a:srgbClr val="682F64"/>
                </a:solidFill>
                <a:effectLst/>
                <a:uLnTx/>
                <a:uFillTx/>
                <a:latin typeface="88"/>
                <a:cs typeface="88"/>
              </a:rPr>
              <a:t> </a:t>
            </a:r>
            <a:r>
              <a:rPr kumimoji="0" lang="en-US" sz="1103" b="0" i="0" u="none" strike="noStrike" kern="1200" cap="none" spc="-11" normalizeH="0" baseline="0" noProof="0">
                <a:ln>
                  <a:noFill/>
                </a:ln>
                <a:solidFill>
                  <a:srgbClr val="682F64"/>
                </a:solidFill>
                <a:effectLst/>
                <a:uLnTx/>
                <a:uFillTx/>
                <a:latin typeface="88"/>
                <a:cs typeface="88"/>
              </a:rPr>
              <a:t>h</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9" normalizeH="0" baseline="0" noProof="0">
                <a:ln>
                  <a:noFill/>
                </a:ln>
                <a:solidFill>
                  <a:srgbClr val="682F64"/>
                </a:solidFill>
                <a:effectLst/>
                <a:uLnTx/>
                <a:uFillTx/>
                <a:latin typeface="88"/>
                <a:cs typeface="88"/>
              </a:rPr>
              <a:t>l</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11" normalizeH="0" baseline="0" noProof="0">
                <a:ln>
                  <a:noFill/>
                </a:ln>
                <a:solidFill>
                  <a:srgbClr val="682F64"/>
                </a:solidFill>
                <a:effectLst/>
                <a:uLnTx/>
                <a:uFillTx/>
                <a:latin typeface="88"/>
                <a:cs typeface="88"/>
              </a:rPr>
              <a:t>h </a:t>
            </a:r>
          </a:p>
          <a:p>
            <a:pPr marL="252984" marR="0" lvl="0" indent="0" algn="l" defTabSz="914400" rtl="0" eaLnBrk="1" fontAlgn="auto" latinLnBrk="0" hangingPunct="1">
              <a:lnSpc>
                <a:spcPts val="1200"/>
              </a:lnSpc>
              <a:spcBef>
                <a:spcPts val="0"/>
              </a:spcBef>
              <a:spcAft>
                <a:spcPts val="0"/>
              </a:spcAft>
              <a:buClrTx/>
              <a:buSzTx/>
              <a:buFontTx/>
              <a:buNone/>
              <a:tabLst/>
              <a:defRPr/>
            </a:pPr>
            <a:r>
              <a:rPr kumimoji="0" lang="en-US" sz="1106" b="0" i="0" u="none" strike="noStrike" kern="1200" cap="none" spc="0" normalizeH="0" baseline="0" noProof="0">
                <a:ln>
                  <a:noFill/>
                </a:ln>
                <a:solidFill>
                  <a:srgbClr val="682F64"/>
                </a:solidFill>
                <a:effectLst/>
                <a:uLnTx/>
                <a:uFillTx/>
                <a:latin typeface="88"/>
                <a:cs typeface="88"/>
              </a:rPr>
              <a:t>s</a:t>
            </a:r>
            <a:r>
              <a:rPr kumimoji="0" lang="en-US" sz="1106" b="0" i="0" u="none" strike="noStrike" kern="1200" cap="none" spc="7" normalizeH="0" baseline="0" noProof="0">
                <a:ln>
                  <a:noFill/>
                </a:ln>
                <a:solidFill>
                  <a:srgbClr val="682F64"/>
                </a:solidFill>
                <a:effectLst/>
                <a:uLnTx/>
                <a:uFillTx/>
                <a:latin typeface="88"/>
                <a:cs typeface="88"/>
              </a:rPr>
              <a:t>e</a:t>
            </a:r>
            <a:r>
              <a:rPr kumimoji="0" lang="en-US" sz="1106" b="0" i="0" u="none" strike="noStrike" kern="1200" cap="none" spc="-4" normalizeH="0" baseline="0" noProof="0">
                <a:ln>
                  <a:noFill/>
                </a:ln>
                <a:solidFill>
                  <a:srgbClr val="682F64"/>
                </a:solidFill>
                <a:effectLst/>
                <a:uLnTx/>
                <a:uFillTx/>
                <a:latin typeface="88"/>
                <a:cs typeface="88"/>
              </a:rPr>
              <a:t>r</a:t>
            </a:r>
            <a:r>
              <a:rPr kumimoji="0" lang="en-US" sz="1106" b="0" i="0" u="none" strike="noStrike" kern="1200" cap="none" spc="0" normalizeH="0" baseline="0" noProof="0">
                <a:ln>
                  <a:noFill/>
                </a:ln>
                <a:solidFill>
                  <a:srgbClr val="682F64"/>
                </a:solidFill>
                <a:effectLst/>
                <a:uLnTx/>
                <a:uFillTx/>
                <a:latin typeface="88"/>
                <a:cs typeface="88"/>
              </a:rPr>
              <a:t>v</a:t>
            </a:r>
            <a:r>
              <a:rPr kumimoji="0" lang="en-US" sz="1106" b="0" i="0" u="none" strike="noStrike" kern="1200" cap="none" spc="-4" normalizeH="0" baseline="0" noProof="0">
                <a:ln>
                  <a:noFill/>
                </a:ln>
                <a:solidFill>
                  <a:srgbClr val="682F64"/>
                </a:solidFill>
                <a:effectLst/>
                <a:uLnTx/>
                <a:uFillTx/>
                <a:latin typeface="88"/>
                <a:cs typeface="88"/>
              </a:rPr>
              <a:t>i</a:t>
            </a:r>
            <a:r>
              <a:rPr kumimoji="0" lang="en-US" sz="1106" b="0" i="0" u="none" strike="noStrike" kern="1200" cap="none" spc="0" normalizeH="0" baseline="0" noProof="0">
                <a:ln>
                  <a:noFill/>
                </a:ln>
                <a:solidFill>
                  <a:srgbClr val="682F64"/>
                </a:solidFill>
                <a:effectLst/>
                <a:uLnTx/>
                <a:uFillTx/>
                <a:latin typeface="88"/>
                <a:cs typeface="88"/>
              </a:rPr>
              <a:t>c</a:t>
            </a:r>
            <a:r>
              <a:rPr kumimoji="0" lang="en-US" sz="1106" b="0" i="0" u="none" strike="noStrike" kern="1200" cap="none" spc="8" normalizeH="0" baseline="0" noProof="0">
                <a:ln>
                  <a:noFill/>
                </a:ln>
                <a:solidFill>
                  <a:srgbClr val="682F64"/>
                </a:solidFill>
                <a:effectLst/>
                <a:uLnTx/>
                <a:uFillTx/>
                <a:latin typeface="88"/>
                <a:cs typeface="88"/>
              </a:rPr>
              <a:t>es</a:t>
            </a:r>
          </a:p>
        </p:txBody>
      </p:sp>
      <p:sp>
        <p:nvSpPr>
          <p:cNvPr id="140" name="Rectangle 140"/>
          <p:cNvSpPr/>
          <p:nvPr/>
        </p:nvSpPr>
        <p:spPr>
          <a:xfrm>
            <a:off x="7865109" y="3324454"/>
            <a:ext cx="870690" cy="650696"/>
          </a:xfrm>
          <a:prstGeom prst="rect">
            <a:avLst/>
          </a:prstGeom>
        </p:spPr>
        <p:txBody>
          <a:bodyPr wrap="none" lIns="0" tIns="0" rIns="0" bIns="0">
            <a:spAutoFit/>
          </a:bodyPr>
          <a:lstStyle/>
          <a:p>
            <a:pPr marL="277621" marR="0" lvl="0" indent="0" algn="l" defTabSz="914400" rtl="0" eaLnBrk="1" fontAlgn="auto" latinLnBrk="0" hangingPunct="1">
              <a:lnSpc>
                <a:spcPct val="100000"/>
              </a:lnSpc>
              <a:spcBef>
                <a:spcPts val="0"/>
              </a:spcBef>
              <a:spcAft>
                <a:spcPts val="0"/>
              </a:spcAft>
              <a:buClrTx/>
              <a:buSzTx/>
              <a:buFontTx/>
              <a:buNone/>
              <a:tabLst/>
              <a:defRPr/>
            </a:pPr>
            <a:r>
              <a:rPr kumimoji="0" lang="en-US" sz="1103" b="1" i="0" u="none" strike="noStrike" kern="1200" cap="none" spc="0" normalizeH="0" baseline="0" noProof="0">
                <a:ln>
                  <a:noFill/>
                </a:ln>
                <a:solidFill>
                  <a:srgbClr val="682F64"/>
                </a:solidFill>
                <a:effectLst/>
                <a:uLnTx/>
                <a:uFillTx/>
                <a:latin typeface="89,Bold"/>
                <a:cs typeface="89,Bold"/>
              </a:rPr>
              <a:t>E</a:t>
            </a:r>
            <a:r>
              <a:rPr kumimoji="0" lang="en-US" sz="1103" b="1" i="0" u="none" strike="noStrike" kern="1200" cap="none" spc="8" normalizeH="0" baseline="0" noProof="0">
                <a:ln>
                  <a:noFill/>
                </a:ln>
                <a:solidFill>
                  <a:srgbClr val="682F64"/>
                </a:solidFill>
                <a:effectLst/>
                <a:uLnTx/>
                <a:uFillTx/>
                <a:latin typeface="89,Bold"/>
                <a:cs typeface="89,Bold"/>
              </a:rPr>
              <a:t>PIC</a:t>
            </a:r>
          </a:p>
          <a:p>
            <a:pPr marL="97790" marR="0" lvl="0" indent="0" algn="l" defTabSz="914400" rtl="0" eaLnBrk="1" fontAlgn="auto" latinLnBrk="0" hangingPunct="1">
              <a:lnSpc>
                <a:spcPts val="1200"/>
              </a:lnSpc>
              <a:spcBef>
                <a:spcPts val="0"/>
              </a:spcBef>
              <a:spcAft>
                <a:spcPts val="0"/>
              </a:spcAft>
              <a:buClrTx/>
              <a:buSzTx/>
              <a:buFontTx/>
              <a:buNone/>
              <a:tabLst/>
              <a:defRPr/>
            </a:pPr>
            <a:r>
              <a:rPr kumimoji="0" lang="en-US" sz="1106" b="0" i="0" u="none" strike="noStrike" kern="1200" cap="none" spc="-7" normalizeH="0" baseline="0" noProof="0">
                <a:ln>
                  <a:noFill/>
                </a:ln>
                <a:solidFill>
                  <a:srgbClr val="682F64"/>
                </a:solidFill>
                <a:effectLst/>
                <a:uLnTx/>
                <a:uFillTx/>
                <a:latin typeface="88"/>
                <a:cs typeface="88"/>
              </a:rPr>
              <a:t>I</a:t>
            </a:r>
            <a:r>
              <a:rPr kumimoji="0" lang="en-US" sz="1106" b="0" i="0" u="none" strike="noStrike" kern="1200" cap="none" spc="-11" normalizeH="0" baseline="0" noProof="0">
                <a:ln>
                  <a:noFill/>
                </a:ln>
                <a:solidFill>
                  <a:srgbClr val="682F64"/>
                </a:solidFill>
                <a:effectLst/>
                <a:uLnTx/>
                <a:uFillTx/>
                <a:latin typeface="88"/>
                <a:cs typeface="88"/>
              </a:rPr>
              <a:t>m</a:t>
            </a:r>
            <a:r>
              <a:rPr kumimoji="0" lang="en-US" sz="1106" b="0" i="0" u="none" strike="noStrike" kern="1200" cap="none" spc="-4" normalizeH="0" baseline="0" noProof="0">
                <a:ln>
                  <a:noFill/>
                </a:ln>
                <a:solidFill>
                  <a:srgbClr val="682F64"/>
                </a:solidFill>
                <a:effectLst/>
                <a:uLnTx/>
                <a:uFillTx/>
                <a:latin typeface="88"/>
                <a:cs typeface="88"/>
              </a:rPr>
              <a:t>pa</a:t>
            </a:r>
            <a:r>
              <a:rPr kumimoji="0" lang="en-US" sz="1106" b="0" i="0" u="none" strike="noStrike" kern="1200" cap="none" spc="0" normalizeH="0" baseline="0" noProof="0">
                <a:ln>
                  <a:noFill/>
                </a:ln>
                <a:solidFill>
                  <a:srgbClr val="682F64"/>
                </a:solidFill>
                <a:effectLst/>
                <a:uLnTx/>
                <a:uFillTx/>
                <a:latin typeface="88"/>
                <a:cs typeface="88"/>
              </a:rPr>
              <a:t>ct</a:t>
            </a:r>
            <a:r>
              <a:rPr kumimoji="0" lang="en-US" sz="1106" b="0" i="0" u="none" strike="noStrike" kern="1200" cap="none" spc="-13" normalizeH="0" baseline="0" noProof="0">
                <a:ln>
                  <a:noFill/>
                </a:ln>
                <a:solidFill>
                  <a:srgbClr val="682F64"/>
                </a:solidFill>
                <a:effectLst/>
                <a:uLnTx/>
                <a:uFillTx/>
                <a:latin typeface="88"/>
                <a:cs typeface="88"/>
              </a:rPr>
              <a:t> </a:t>
            </a:r>
            <a:r>
              <a:rPr kumimoji="0" lang="en-US" sz="1106" b="0" i="0" u="none" strike="noStrike" kern="1200" cap="none" spc="-12" normalizeH="0" baseline="0" noProof="0">
                <a:ln>
                  <a:noFill/>
                </a:ln>
                <a:solidFill>
                  <a:srgbClr val="682F64"/>
                </a:solidFill>
                <a:effectLst/>
                <a:uLnTx/>
                <a:uFillTx/>
                <a:latin typeface="88"/>
                <a:cs typeface="88"/>
              </a:rPr>
              <a:t>o</a:t>
            </a:r>
            <a:r>
              <a:rPr kumimoji="0" lang="en-US" sz="1106" b="0" i="0" u="none" strike="noStrike" kern="1200" cap="none" spc="-4" normalizeH="0" baseline="0" noProof="0">
                <a:ln>
                  <a:noFill/>
                </a:ln>
                <a:solidFill>
                  <a:srgbClr val="682F64"/>
                </a:solidFill>
                <a:effectLst/>
                <a:uLnTx/>
                <a:uFillTx/>
                <a:latin typeface="88"/>
                <a:cs typeface="88"/>
              </a:rPr>
              <a:t>f </a:t>
            </a:r>
          </a:p>
          <a:p>
            <a:pPr marL="0" marR="0" lvl="0" indent="0" algn="l" defTabSz="914400" rtl="0" eaLnBrk="1" fontAlgn="auto" latinLnBrk="0" hangingPunct="1">
              <a:lnSpc>
                <a:spcPts val="1177"/>
              </a:lnSpc>
              <a:spcBef>
                <a:spcPts val="0"/>
              </a:spcBef>
              <a:spcAft>
                <a:spcPts val="0"/>
              </a:spcAft>
              <a:buClrTx/>
              <a:buSzTx/>
              <a:buFontTx/>
              <a:buNone/>
              <a:tabLst/>
              <a:defRPr/>
            </a:pPr>
            <a:r>
              <a:rPr kumimoji="0" lang="en-US" sz="1103" b="0" i="0" u="none" strike="noStrike" kern="1200" cap="none" spc="13" normalizeH="0" baseline="0" noProof="0">
                <a:ln>
                  <a:noFill/>
                </a:ln>
                <a:solidFill>
                  <a:srgbClr val="682F64"/>
                </a:solidFill>
                <a:effectLst/>
                <a:uLnTx/>
                <a:uFillTx/>
                <a:latin typeface="88"/>
                <a:cs typeface="88"/>
              </a:rPr>
              <a:t>C</a:t>
            </a:r>
            <a:r>
              <a:rPr kumimoji="0" lang="en-US" sz="1103" b="0" i="0" u="none" strike="noStrike" kern="1200" cap="none" spc="0" normalizeH="0" baseline="0" noProof="0">
                <a:ln>
                  <a:noFill/>
                </a:ln>
                <a:solidFill>
                  <a:srgbClr val="682F64"/>
                </a:solidFill>
                <a:effectLst/>
                <a:uLnTx/>
                <a:uFillTx/>
                <a:latin typeface="88"/>
                <a:cs typeface="88"/>
              </a:rPr>
              <a:t>OV</a:t>
            </a:r>
            <a:r>
              <a:rPr kumimoji="0" lang="en-US" sz="1103" b="0" i="0" u="none" strike="noStrike" kern="1200" cap="none" spc="-8" normalizeH="0" baseline="0" noProof="0">
                <a:ln>
                  <a:noFill/>
                </a:ln>
                <a:solidFill>
                  <a:srgbClr val="682F64"/>
                </a:solidFill>
                <a:effectLst/>
                <a:uLnTx/>
                <a:uFillTx/>
                <a:latin typeface="88"/>
                <a:cs typeface="88"/>
              </a:rPr>
              <a:t>I</a:t>
            </a:r>
            <a:r>
              <a:rPr kumimoji="0" lang="en-US" sz="1103" b="0" i="0" u="none" strike="noStrike" kern="1200" cap="none" spc="13" normalizeH="0" baseline="0" noProof="0">
                <a:ln>
                  <a:noFill/>
                </a:ln>
                <a:solidFill>
                  <a:srgbClr val="682F64"/>
                </a:solidFill>
                <a:effectLst/>
                <a:uLnTx/>
                <a:uFillTx/>
                <a:latin typeface="88"/>
                <a:cs typeface="88"/>
              </a:rPr>
              <a:t>D</a:t>
            </a:r>
            <a:r>
              <a:rPr kumimoji="0" lang="en-US" sz="1103" b="0" i="0" u="none" strike="noStrike" kern="1200" cap="none" spc="-30" normalizeH="0" baseline="0" noProof="0">
                <a:ln>
                  <a:noFill/>
                </a:ln>
                <a:solidFill>
                  <a:srgbClr val="682F64"/>
                </a:solidFill>
                <a:effectLst/>
                <a:uLnTx/>
                <a:uFillTx/>
                <a:latin typeface="88"/>
                <a:cs typeface="88"/>
              </a:rPr>
              <a:t> </a:t>
            </a:r>
            <a:r>
              <a:rPr kumimoji="0" lang="en-US" sz="1103" b="0" i="0" u="none" strike="noStrike" kern="1200" cap="none" spc="-7" normalizeH="0" baseline="0" noProof="0">
                <a:ln>
                  <a:noFill/>
                </a:ln>
                <a:solidFill>
                  <a:srgbClr val="682F64"/>
                </a:solidFill>
                <a:effectLst/>
                <a:uLnTx/>
                <a:uFillTx/>
                <a:latin typeface="88"/>
                <a:cs typeface="88"/>
              </a:rPr>
              <a:t>in</a:t>
            </a:r>
            <a:r>
              <a:rPr kumimoji="0" lang="en-US" sz="1103" b="0" i="0" u="none" strike="noStrike" kern="1200" cap="none" spc="-6" normalizeH="0" baseline="0" noProof="0">
                <a:ln>
                  <a:noFill/>
                </a:ln>
                <a:solidFill>
                  <a:srgbClr val="682F64"/>
                </a:solidFill>
                <a:effectLst/>
                <a:uLnTx/>
                <a:uFillTx/>
                <a:latin typeface="88"/>
                <a:cs typeface="88"/>
              </a:rPr>
              <a:t> </a:t>
            </a:r>
            <a:r>
              <a:rPr kumimoji="0" lang="en-US" sz="1103" b="0" i="0" u="none" strike="noStrike" kern="1200" cap="none" spc="0" normalizeH="0" baseline="0" noProof="0">
                <a:ln>
                  <a:noFill/>
                </a:ln>
                <a:solidFill>
                  <a:srgbClr val="682F64"/>
                </a:solidFill>
                <a:effectLst/>
                <a:uLnTx/>
                <a:uFillTx/>
                <a:latin typeface="88"/>
                <a:cs typeface="88"/>
              </a:rPr>
              <a:t>s</a:t>
            </a:r>
            <a:r>
              <a:rPr kumimoji="0" lang="en-US" sz="1103" b="0" i="0" u="none" strike="noStrike" kern="1200" cap="none" spc="15"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x </a:t>
            </a:r>
          </a:p>
          <a:p>
            <a:pPr marL="161797" marR="0" lvl="0" indent="0" algn="l" defTabSz="914400" rtl="0" eaLnBrk="1" fontAlgn="auto" latinLnBrk="0" hangingPunct="1">
              <a:lnSpc>
                <a:spcPts val="1200"/>
              </a:lnSpc>
              <a:spcBef>
                <a:spcPts val="0"/>
              </a:spcBef>
              <a:spcAft>
                <a:spcPts val="0"/>
              </a:spcAft>
              <a:buClrTx/>
              <a:buSzTx/>
              <a:buFontTx/>
              <a:buNone/>
              <a:tabLst/>
              <a:defRPr/>
            </a:pPr>
            <a:r>
              <a:rPr kumimoji="0" lang="en-US" sz="1103" b="0" i="0" u="none" strike="noStrike" kern="1200" cap="none" spc="5" normalizeH="0" baseline="0" noProof="0">
                <a:ln>
                  <a:noFill/>
                </a:ln>
                <a:solidFill>
                  <a:srgbClr val="682F64"/>
                </a:solidFill>
                <a:effectLst/>
                <a:uLnTx/>
                <a:uFillTx/>
                <a:latin typeface="88"/>
                <a:cs typeface="88"/>
              </a:rPr>
              <a:t>w</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6" normalizeH="0" baseline="0" noProof="0">
                <a:ln>
                  <a:noFill/>
                </a:ln>
                <a:solidFill>
                  <a:srgbClr val="682F64"/>
                </a:solidFill>
                <a:effectLst/>
                <a:uLnTx/>
                <a:uFillTx/>
                <a:latin typeface="88"/>
                <a:cs typeface="88"/>
              </a:rPr>
              <a:t>k</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3" normalizeH="0" baseline="0" noProof="0">
                <a:ln>
                  <a:noFill/>
                </a:ln>
                <a:solidFill>
                  <a:srgbClr val="682F64"/>
                </a:solidFill>
                <a:effectLst/>
                <a:uLnTx/>
                <a:uFillTx/>
                <a:latin typeface="88"/>
                <a:cs typeface="88"/>
              </a:rPr>
              <a:t>rs</a:t>
            </a:r>
          </a:p>
        </p:txBody>
      </p:sp>
      <p:sp>
        <p:nvSpPr>
          <p:cNvPr id="141" name="Rectangle 141"/>
          <p:cNvSpPr/>
          <p:nvPr/>
        </p:nvSpPr>
        <p:spPr>
          <a:xfrm>
            <a:off x="6903719" y="4219677"/>
            <a:ext cx="972067" cy="498296"/>
          </a:xfrm>
          <a:prstGeom prst="rect">
            <a:avLst/>
          </a:prstGeom>
        </p:spPr>
        <p:txBody>
          <a:bodyPr wrap="none" lIns="0" tIns="0" rIns="0" bIns="0">
            <a:spAutoFit/>
          </a:bodyPr>
          <a:lstStyle/>
          <a:p>
            <a:pPr marL="143256" marR="0" lvl="0" indent="0" algn="l" defTabSz="914400" rtl="0" eaLnBrk="1" fontAlgn="auto" latinLnBrk="0" hangingPunct="1">
              <a:lnSpc>
                <a:spcPct val="100000"/>
              </a:lnSpc>
              <a:spcBef>
                <a:spcPts val="0"/>
              </a:spcBef>
              <a:spcAft>
                <a:spcPts val="0"/>
              </a:spcAft>
              <a:buClrTx/>
              <a:buSzTx/>
              <a:buFontTx/>
              <a:buNone/>
              <a:tabLst/>
              <a:defRPr/>
            </a:pPr>
            <a:r>
              <a:rPr kumimoji="0" lang="en-US" sz="1103" b="1" i="0" u="none" strike="noStrike" kern="1200" cap="none" spc="-5" normalizeH="0" baseline="0" noProof="0">
                <a:ln>
                  <a:noFill/>
                </a:ln>
                <a:solidFill>
                  <a:srgbClr val="682F64"/>
                </a:solidFill>
                <a:effectLst/>
                <a:uLnTx/>
                <a:uFillTx/>
                <a:latin typeface="89,Bold"/>
                <a:cs typeface="89,Bold"/>
              </a:rPr>
              <a:t>M</a:t>
            </a:r>
            <a:r>
              <a:rPr kumimoji="0" lang="en-US" sz="1103" b="1" i="0" u="none" strike="noStrike" kern="1200" cap="none" spc="-3" normalizeH="0" baseline="0" noProof="0">
                <a:ln>
                  <a:noFill/>
                </a:ln>
                <a:solidFill>
                  <a:srgbClr val="682F64"/>
                </a:solidFill>
                <a:effectLst/>
                <a:uLnTx/>
                <a:uFillTx/>
                <a:latin typeface="89,Bold"/>
                <a:cs typeface="89,Bold"/>
              </a:rPr>
              <a:t>O</a:t>
            </a:r>
            <a:r>
              <a:rPr kumimoji="0" lang="en-US" sz="1103" b="1" i="0" u="none" strike="noStrike" kern="1200" cap="none" spc="-6" normalizeH="0" baseline="0" noProof="0">
                <a:ln>
                  <a:noFill/>
                </a:ln>
                <a:solidFill>
                  <a:srgbClr val="682F64"/>
                </a:solidFill>
                <a:effectLst/>
                <a:uLnTx/>
                <a:uFillTx/>
                <a:latin typeface="89,Bold"/>
                <a:cs typeface="89,Bold"/>
              </a:rPr>
              <a:t>S</a:t>
            </a:r>
            <a:r>
              <a:rPr kumimoji="0" lang="en-US" sz="1103" b="1" i="0" u="none" strike="noStrike" kern="1200" cap="none" spc="0" normalizeH="0" baseline="0" noProof="0">
                <a:ln>
                  <a:noFill/>
                </a:ln>
                <a:solidFill>
                  <a:srgbClr val="682F64"/>
                </a:solidFill>
                <a:effectLst/>
                <a:uLnTx/>
                <a:uFillTx/>
                <a:latin typeface="89,Bold"/>
                <a:cs typeface="89,Bold"/>
              </a:rPr>
              <a:t>A</a:t>
            </a:r>
            <a:r>
              <a:rPr kumimoji="0" lang="en-US" sz="1103" b="1" i="0" u="none" strike="noStrike" kern="1200" cap="none" spc="11" normalizeH="0" baseline="0" noProof="0">
                <a:ln>
                  <a:noFill/>
                </a:ln>
                <a:solidFill>
                  <a:srgbClr val="682F64"/>
                </a:solidFill>
                <a:effectLst/>
                <a:uLnTx/>
                <a:uFillTx/>
                <a:latin typeface="89,Bold"/>
                <a:cs typeface="89,Bold"/>
              </a:rPr>
              <a:t>I</a:t>
            </a:r>
            <a:r>
              <a:rPr kumimoji="0" lang="en-US" sz="1103" b="1" i="0" u="none" strike="noStrike" kern="1200" cap="none" spc="0" normalizeH="0" baseline="0" noProof="0">
                <a:ln>
                  <a:noFill/>
                </a:ln>
                <a:solidFill>
                  <a:srgbClr val="682F64"/>
                </a:solidFill>
                <a:effectLst/>
                <a:uLnTx/>
                <a:uFillTx/>
                <a:latin typeface="89,Bold"/>
                <a:cs typeface="89,Bold"/>
              </a:rPr>
              <a:t>CO</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106" b="0" i="0" u="none" strike="noStrike" kern="1200" cap="none" spc="7" normalizeH="0" baseline="0" noProof="0">
                <a:ln>
                  <a:noFill/>
                </a:ln>
                <a:solidFill>
                  <a:srgbClr val="682F64"/>
                </a:solidFill>
                <a:effectLst/>
                <a:uLnTx/>
                <a:uFillTx/>
                <a:latin typeface="88"/>
                <a:cs typeface="88"/>
              </a:rPr>
              <a:t>E</a:t>
            </a:r>
            <a:r>
              <a:rPr kumimoji="0" lang="en-US" sz="1106" b="0" i="0" u="none" strike="noStrike" kern="1200" cap="none" spc="-4" normalizeH="0" baseline="0" noProof="0">
                <a:ln>
                  <a:noFill/>
                </a:ln>
                <a:solidFill>
                  <a:srgbClr val="682F64"/>
                </a:solidFill>
                <a:effectLst/>
                <a:uLnTx/>
                <a:uFillTx/>
                <a:latin typeface="88"/>
                <a:cs typeface="88"/>
              </a:rPr>
              <a:t>ff</a:t>
            </a:r>
            <a:r>
              <a:rPr kumimoji="0" lang="en-US" sz="1106" b="0" i="0" u="none" strike="noStrike" kern="1200" cap="none" spc="-7" normalizeH="0" baseline="0" noProof="0">
                <a:ln>
                  <a:noFill/>
                </a:ln>
                <a:solidFill>
                  <a:srgbClr val="682F64"/>
                </a:solidFill>
                <a:effectLst/>
                <a:uLnTx/>
                <a:uFillTx/>
                <a:latin typeface="88"/>
                <a:cs typeface="88"/>
              </a:rPr>
              <a:t>i</a:t>
            </a:r>
            <a:r>
              <a:rPr kumimoji="0" lang="en-US" sz="1106" b="0" i="0" u="none" strike="noStrike" kern="1200" cap="none" spc="0" normalizeH="0" baseline="0" noProof="0">
                <a:ln>
                  <a:noFill/>
                </a:ln>
                <a:solidFill>
                  <a:srgbClr val="682F64"/>
                </a:solidFill>
                <a:effectLst/>
                <a:uLnTx/>
                <a:uFillTx/>
                <a:latin typeface="88"/>
                <a:cs typeface="88"/>
              </a:rPr>
              <a:t>c</a:t>
            </a:r>
            <a:r>
              <a:rPr kumimoji="0" lang="en-US" sz="1106" b="0" i="0" u="none" strike="noStrike" kern="1200" cap="none" spc="-3" normalizeH="0" baseline="0" noProof="0">
                <a:ln>
                  <a:noFill/>
                </a:ln>
                <a:solidFill>
                  <a:srgbClr val="682F64"/>
                </a:solidFill>
                <a:effectLst/>
                <a:uLnTx/>
                <a:uFillTx/>
                <a:latin typeface="88"/>
                <a:cs typeface="88"/>
              </a:rPr>
              <a:t>a</a:t>
            </a:r>
            <a:r>
              <a:rPr kumimoji="0" lang="en-US" sz="1106" b="0" i="0" u="none" strike="noStrike" kern="1200" cap="none" spc="0" normalizeH="0" baseline="0" noProof="0">
                <a:ln>
                  <a:noFill/>
                </a:ln>
                <a:solidFill>
                  <a:srgbClr val="682F64"/>
                </a:solidFill>
                <a:effectLst/>
                <a:uLnTx/>
                <a:uFillTx/>
                <a:latin typeface="88"/>
                <a:cs typeface="88"/>
              </a:rPr>
              <a:t>cy</a:t>
            </a:r>
            <a:r>
              <a:rPr kumimoji="0" lang="en-US" sz="1106" b="0" i="0" u="none" strike="noStrike" kern="1200" cap="none" spc="-29" normalizeH="0" baseline="0" noProof="0">
                <a:ln>
                  <a:noFill/>
                </a:ln>
                <a:solidFill>
                  <a:srgbClr val="682F64"/>
                </a:solidFill>
                <a:effectLst/>
                <a:uLnTx/>
                <a:uFillTx/>
                <a:latin typeface="88"/>
                <a:cs typeface="88"/>
              </a:rPr>
              <a:t> </a:t>
            </a:r>
            <a:r>
              <a:rPr kumimoji="0" lang="en-US" sz="1106" b="0" i="0" u="none" strike="noStrike" kern="1200" cap="none" spc="-12" normalizeH="0" baseline="0" noProof="0">
                <a:ln>
                  <a:noFill/>
                </a:ln>
                <a:solidFill>
                  <a:srgbClr val="682F64"/>
                </a:solidFill>
                <a:effectLst/>
                <a:uLnTx/>
                <a:uFillTx/>
                <a:latin typeface="88"/>
                <a:cs typeface="88"/>
              </a:rPr>
              <a:t>o</a:t>
            </a:r>
            <a:r>
              <a:rPr kumimoji="0" lang="en-US" sz="1106" b="0" i="0" u="none" strike="noStrike" kern="1200" cap="none" spc="-4" normalizeH="0" baseline="0" noProof="0">
                <a:ln>
                  <a:noFill/>
                </a:ln>
                <a:solidFill>
                  <a:srgbClr val="682F64"/>
                </a:solidFill>
                <a:effectLst/>
                <a:uLnTx/>
                <a:uFillTx/>
                <a:latin typeface="88"/>
                <a:cs typeface="88"/>
              </a:rPr>
              <a:t>f</a:t>
            </a:r>
            <a:r>
              <a:rPr kumimoji="0" lang="en-US" sz="1106" b="0" i="0" u="none" strike="noStrike" kern="1200" cap="none" spc="-7" normalizeH="0" baseline="0" noProof="0">
                <a:ln>
                  <a:noFill/>
                </a:ln>
                <a:solidFill>
                  <a:srgbClr val="682F64"/>
                </a:solidFill>
                <a:effectLst/>
                <a:uLnTx/>
                <a:uFillTx/>
                <a:latin typeface="88"/>
                <a:cs typeface="88"/>
              </a:rPr>
              <a:t> </a:t>
            </a:r>
            <a:r>
              <a:rPr kumimoji="0" lang="en-US" sz="1106" b="0" i="0" u="none" strike="noStrike" kern="1200" cap="none" spc="0" normalizeH="0" baseline="0" noProof="0">
                <a:ln>
                  <a:noFill/>
                </a:ln>
                <a:solidFill>
                  <a:srgbClr val="682F64"/>
                </a:solidFill>
                <a:effectLst/>
                <a:uLnTx/>
                <a:uFillTx/>
                <a:latin typeface="88"/>
                <a:cs typeface="88"/>
              </a:rPr>
              <a:t>H</a:t>
            </a:r>
            <a:r>
              <a:rPr kumimoji="0" lang="en-US" sz="1106" b="0" i="0" u="none" strike="noStrike" kern="1200" cap="none" spc="-5" normalizeH="0" baseline="0" noProof="0">
                <a:ln>
                  <a:noFill/>
                </a:ln>
                <a:solidFill>
                  <a:srgbClr val="682F64"/>
                </a:solidFill>
                <a:effectLst/>
                <a:uLnTx/>
                <a:uFillTx/>
                <a:latin typeface="88"/>
                <a:cs typeface="88"/>
              </a:rPr>
              <a:t>I</a:t>
            </a:r>
            <a:r>
              <a:rPr kumimoji="0" lang="en-US" sz="1106" b="0" i="0" u="none" strike="noStrike" kern="1200" cap="none" spc="-4" normalizeH="0" baseline="0" noProof="0">
                <a:ln>
                  <a:noFill/>
                </a:ln>
                <a:solidFill>
                  <a:srgbClr val="682F64"/>
                </a:solidFill>
                <a:effectLst/>
                <a:uLnTx/>
                <a:uFillTx/>
                <a:latin typeface="88"/>
                <a:cs typeface="88"/>
              </a:rPr>
              <a:t>V </a:t>
            </a:r>
          </a:p>
          <a:p>
            <a:pPr marL="207264" marR="0" lvl="0" indent="0" algn="l" defTabSz="914400" rtl="0" eaLnBrk="1" fontAlgn="auto" latinLnBrk="0" hangingPunct="1">
              <a:lnSpc>
                <a:spcPts val="1177"/>
              </a:lnSpc>
              <a:spcBef>
                <a:spcPts val="0"/>
              </a:spcBef>
              <a:spcAft>
                <a:spcPts val="0"/>
              </a:spcAft>
              <a:buClrTx/>
              <a:buSzTx/>
              <a:buFontTx/>
              <a:buNone/>
              <a:tabLst/>
              <a:defRPr/>
            </a:pPr>
            <a:r>
              <a:rPr kumimoji="0" lang="en-US" sz="1103" b="0" i="0" u="none" strike="noStrike" kern="1200" cap="none" spc="3" normalizeH="0" baseline="0" noProof="0">
                <a:ln>
                  <a:noFill/>
                </a:ln>
                <a:solidFill>
                  <a:srgbClr val="682F64"/>
                </a:solidFill>
                <a:effectLst/>
                <a:uLnTx/>
                <a:uFillTx/>
                <a:latin typeface="88"/>
                <a:cs typeface="88"/>
              </a:rPr>
              <a:t>v</a:t>
            </a:r>
            <a:r>
              <a:rPr kumimoji="0" lang="en-US" sz="1103" b="0" i="0" u="none" strike="noStrike" kern="1200" cap="none" spc="0" normalizeH="0" baseline="0" noProof="0">
                <a:ln>
                  <a:noFill/>
                </a:ln>
                <a:solidFill>
                  <a:srgbClr val="682F64"/>
                </a:solidFill>
                <a:effectLst/>
                <a:uLnTx/>
                <a:uFillTx/>
                <a:latin typeface="88"/>
                <a:cs typeface="88"/>
              </a:rPr>
              <a:t>acc</a:t>
            </a:r>
            <a:r>
              <a:rPr kumimoji="0" lang="en-US" sz="1103" b="0" i="0" u="none" strike="noStrike" kern="1200" cap="none" spc="-6" normalizeH="0" baseline="0" noProof="0">
                <a:ln>
                  <a:noFill/>
                </a:ln>
                <a:solidFill>
                  <a:srgbClr val="682F64"/>
                </a:solidFill>
                <a:effectLst/>
                <a:uLnTx/>
                <a:uFillTx/>
                <a:latin typeface="88"/>
                <a:cs typeface="88"/>
              </a:rPr>
              <a:t>i</a:t>
            </a:r>
            <a:r>
              <a:rPr kumimoji="0" lang="en-US" sz="1103" b="0" i="0" u="none" strike="noStrike" kern="1200" cap="none" spc="-11" normalizeH="0" baseline="0" noProof="0">
                <a:ln>
                  <a:noFill/>
                </a:ln>
                <a:solidFill>
                  <a:srgbClr val="682F64"/>
                </a:solidFill>
                <a:effectLst/>
                <a:uLnTx/>
                <a:uFillTx/>
                <a:latin typeface="88"/>
                <a:cs typeface="88"/>
              </a:rPr>
              <a:t>ne</a:t>
            </a:r>
          </a:p>
        </p:txBody>
      </p:sp>
      <p:sp>
        <p:nvSpPr>
          <p:cNvPr id="142" name="Rectangle 142"/>
          <p:cNvSpPr/>
          <p:nvPr/>
        </p:nvSpPr>
        <p:spPr>
          <a:xfrm>
            <a:off x="6028944" y="4220820"/>
            <a:ext cx="710292" cy="650823"/>
          </a:xfrm>
          <a:prstGeom prst="rect">
            <a:avLst/>
          </a:prstGeom>
        </p:spPr>
        <p:txBody>
          <a:bodyPr wrap="none" lIns="0" tIns="0" rIns="0" bIns="0">
            <a:spAutoFit/>
          </a:bodyPr>
          <a:lstStyle/>
          <a:p>
            <a:pPr marL="30479" marR="0" lvl="0" indent="0" algn="l" defTabSz="914400" rtl="0" eaLnBrk="1" fontAlgn="auto" latinLnBrk="0" hangingPunct="1">
              <a:lnSpc>
                <a:spcPct val="100000"/>
              </a:lnSpc>
              <a:spcBef>
                <a:spcPts val="0"/>
              </a:spcBef>
              <a:spcAft>
                <a:spcPts val="0"/>
              </a:spcAft>
              <a:buClrTx/>
              <a:buSzTx/>
              <a:buFontTx/>
              <a:buNone/>
              <a:tabLst/>
              <a:defRPr/>
            </a:pPr>
            <a:r>
              <a:rPr kumimoji="0" lang="en-US" sz="1103" b="1" i="0" u="none" strike="noStrike" kern="1200" cap="none" spc="7" normalizeH="0" baseline="0" noProof="0">
                <a:ln>
                  <a:noFill/>
                </a:ln>
                <a:solidFill>
                  <a:srgbClr val="682F64"/>
                </a:solidFill>
                <a:effectLst/>
                <a:uLnTx/>
                <a:uFillTx/>
                <a:latin typeface="89,Bold"/>
                <a:cs typeface="89,Bold"/>
              </a:rPr>
              <a:t>H</a:t>
            </a:r>
            <a:r>
              <a:rPr kumimoji="0" lang="en-US" sz="1103" b="1" i="0" u="none" strike="noStrike" kern="1200" cap="none" spc="5" normalizeH="0" baseline="0" noProof="0">
                <a:ln>
                  <a:noFill/>
                </a:ln>
                <a:solidFill>
                  <a:srgbClr val="682F64"/>
                </a:solidFill>
                <a:effectLst/>
                <a:uLnTx/>
                <a:uFillTx/>
                <a:latin typeface="89,Bold"/>
                <a:cs typeface="89,Bold"/>
              </a:rPr>
              <a:t>P</a:t>
            </a:r>
            <a:r>
              <a:rPr kumimoji="0" lang="en-US" sz="1103" b="1" i="0" u="none" strike="noStrike" kern="1200" cap="none" spc="-4" normalizeH="0" baseline="0" noProof="0">
                <a:ln>
                  <a:noFill/>
                </a:ln>
                <a:solidFill>
                  <a:srgbClr val="682F64"/>
                </a:solidFill>
                <a:effectLst/>
                <a:uLnTx/>
                <a:uFillTx/>
                <a:latin typeface="89,Bold"/>
                <a:cs typeface="89,Bold"/>
              </a:rPr>
              <a:t>T</a:t>
            </a:r>
            <a:r>
              <a:rPr kumimoji="0" lang="en-US" sz="1103" b="1" i="0" u="none" strike="noStrike" kern="1200" cap="none" spc="8" normalizeH="0" baseline="0" noProof="0">
                <a:ln>
                  <a:noFill/>
                </a:ln>
                <a:solidFill>
                  <a:srgbClr val="682F64"/>
                </a:solidFill>
                <a:effectLst/>
                <a:uLnTx/>
                <a:uFillTx/>
                <a:latin typeface="89,Bold"/>
                <a:cs typeface="89,Bold"/>
              </a:rPr>
              <a:t>N</a:t>
            </a:r>
            <a:r>
              <a:rPr kumimoji="0" lang="en-US" sz="1103" b="1" i="0" u="none" strike="noStrike" kern="1200" cap="none" spc="0" normalizeH="0" baseline="0" noProof="0">
                <a:ln>
                  <a:noFill/>
                </a:ln>
                <a:solidFill>
                  <a:srgbClr val="682F64"/>
                </a:solidFill>
                <a:effectLst/>
                <a:uLnTx/>
                <a:uFillTx/>
                <a:latin typeface="89,Bold"/>
                <a:cs typeface="89,Bold"/>
              </a:rPr>
              <a:t>0</a:t>
            </a:r>
            <a:r>
              <a:rPr kumimoji="0" lang="en-US" sz="1103" b="1" i="0" u="none" strike="noStrike" kern="1200" cap="none" spc="3" normalizeH="0" baseline="0" noProof="0">
                <a:ln>
                  <a:noFill/>
                </a:ln>
                <a:solidFill>
                  <a:srgbClr val="682F64"/>
                </a:solidFill>
                <a:effectLst/>
                <a:uLnTx/>
                <a:uFillTx/>
                <a:latin typeface="89,Bold"/>
                <a:cs typeface="89,Bold"/>
              </a:rPr>
              <a:t>83</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103" b="0" i="0" u="none" strike="noStrike" kern="1200" cap="none" spc="8"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f</a:t>
            </a:r>
            <a:r>
              <a:rPr kumimoji="0" lang="en-US" sz="1103" b="0" i="0" u="none" strike="noStrike" kern="1200" cap="none" spc="-6" normalizeH="0" baseline="0" noProof="0">
                <a:ln>
                  <a:noFill/>
                </a:ln>
                <a:solidFill>
                  <a:srgbClr val="682F64"/>
                </a:solidFill>
                <a:effectLst/>
                <a:uLnTx/>
                <a:uFillTx/>
                <a:latin typeface="88"/>
                <a:cs typeface="88"/>
              </a:rPr>
              <a:t>f</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0" normalizeH="0" baseline="0" noProof="0">
                <a:ln>
                  <a:noFill/>
                </a:ln>
                <a:solidFill>
                  <a:srgbClr val="682F64"/>
                </a:solidFill>
                <a:effectLst/>
                <a:uLnTx/>
                <a:uFillTx/>
                <a:latin typeface="88"/>
                <a:cs typeface="88"/>
              </a:rPr>
              <a:t>cac</a:t>
            </a:r>
            <a:r>
              <a:rPr kumimoji="0" lang="en-US" sz="1103" b="0" i="0" u="none" strike="noStrike" kern="1200" cap="none" spc="3" normalizeH="0" baseline="0" noProof="0">
                <a:ln>
                  <a:noFill/>
                </a:ln>
                <a:solidFill>
                  <a:srgbClr val="682F64"/>
                </a:solidFill>
                <a:effectLst/>
                <a:uLnTx/>
                <a:uFillTx/>
                <a:latin typeface="88"/>
                <a:cs typeface="88"/>
              </a:rPr>
              <a:t>y</a:t>
            </a:r>
            <a:r>
              <a:rPr kumimoji="0" lang="en-US" sz="1103" b="0" i="0" u="none" strike="noStrike" kern="1200" cap="none" spc="-30" normalizeH="0" baseline="0" noProof="0">
                <a:ln>
                  <a:noFill/>
                </a:ln>
                <a:solidFill>
                  <a:srgbClr val="682F64"/>
                </a:solidFill>
                <a:effectLst/>
                <a:uLnTx/>
                <a:uFillTx/>
                <a:latin typeface="88"/>
                <a:cs typeface="88"/>
              </a:rPr>
              <a:t> </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0" normalizeH="0" baseline="0" noProof="0">
                <a:ln>
                  <a:noFill/>
                </a:ln>
                <a:solidFill>
                  <a:srgbClr val="682F64"/>
                </a:solidFill>
                <a:effectLst/>
                <a:uLnTx/>
                <a:uFillTx/>
                <a:latin typeface="88"/>
                <a:cs typeface="88"/>
              </a:rPr>
              <a:t>f </a:t>
            </a:r>
          </a:p>
          <a:p>
            <a:pPr marL="9144" marR="0" lvl="0" indent="0" algn="l" defTabSz="914400" rtl="0" eaLnBrk="1" fontAlgn="auto" latinLnBrk="0" hangingPunct="1">
              <a:lnSpc>
                <a:spcPts val="1176"/>
              </a:lnSpc>
              <a:spcBef>
                <a:spcPts val="0"/>
              </a:spcBef>
              <a:spcAft>
                <a:spcPts val="0"/>
              </a:spcAft>
              <a:buClrTx/>
              <a:buSzTx/>
              <a:buFontTx/>
              <a:buNone/>
              <a:tabLst/>
              <a:defRPr/>
            </a:pPr>
            <a:r>
              <a:rPr kumimoji="0" lang="en-US" sz="1106" b="0" i="0" u="none" strike="noStrike" kern="1200" cap="none" spc="-7" normalizeH="0" baseline="0" noProof="0">
                <a:ln>
                  <a:noFill/>
                </a:ln>
                <a:solidFill>
                  <a:srgbClr val="682F64"/>
                </a:solidFill>
                <a:effectLst/>
                <a:uLnTx/>
                <a:uFillTx/>
                <a:latin typeface="88"/>
                <a:cs typeface="88"/>
              </a:rPr>
              <a:t>i</a:t>
            </a:r>
            <a:r>
              <a:rPr kumimoji="0" lang="en-US" sz="1106" b="0" i="0" u="none" strike="noStrike" kern="1200" cap="none" spc="-12" normalizeH="0" baseline="0" noProof="0">
                <a:ln>
                  <a:noFill/>
                </a:ln>
                <a:solidFill>
                  <a:srgbClr val="682F64"/>
                </a:solidFill>
                <a:effectLst/>
                <a:uLnTx/>
                <a:uFillTx/>
                <a:latin typeface="88"/>
                <a:cs typeface="88"/>
              </a:rPr>
              <a:t>n</a:t>
            </a:r>
            <a:r>
              <a:rPr kumimoji="0" lang="en-US" sz="1106" b="0" i="0" u="none" strike="noStrike" kern="1200" cap="none" spc="-9" normalizeH="0" baseline="0" noProof="0">
                <a:ln>
                  <a:noFill/>
                </a:ln>
                <a:solidFill>
                  <a:srgbClr val="682F64"/>
                </a:solidFill>
                <a:effectLst/>
                <a:uLnTx/>
                <a:uFillTx/>
                <a:latin typeface="88"/>
                <a:cs typeface="88"/>
              </a:rPr>
              <a:t>j</a:t>
            </a:r>
            <a:r>
              <a:rPr kumimoji="0" lang="en-US" sz="1106" b="0" i="0" u="none" strike="noStrike" kern="1200" cap="none" spc="8" normalizeH="0" baseline="0" noProof="0">
                <a:ln>
                  <a:noFill/>
                </a:ln>
                <a:solidFill>
                  <a:srgbClr val="682F64"/>
                </a:solidFill>
                <a:effectLst/>
                <a:uLnTx/>
                <a:uFillTx/>
                <a:latin typeface="88"/>
                <a:cs typeface="88"/>
              </a:rPr>
              <a:t>e</a:t>
            </a:r>
            <a:r>
              <a:rPr kumimoji="0" lang="en-US" sz="1106" b="0" i="0" u="none" strike="noStrike" kern="1200" cap="none" spc="0" normalizeH="0" baseline="0" noProof="0">
                <a:ln>
                  <a:noFill/>
                </a:ln>
                <a:solidFill>
                  <a:srgbClr val="682F64"/>
                </a:solidFill>
                <a:effectLst/>
                <a:uLnTx/>
                <a:uFillTx/>
                <a:latin typeface="88"/>
                <a:cs typeface="88"/>
              </a:rPr>
              <a:t>c</a:t>
            </a:r>
            <a:r>
              <a:rPr kumimoji="0" lang="en-US" sz="1106" b="0" i="0" u="none" strike="noStrike" kern="1200" cap="none" spc="4" normalizeH="0" baseline="0" noProof="0">
                <a:ln>
                  <a:noFill/>
                </a:ln>
                <a:solidFill>
                  <a:srgbClr val="682F64"/>
                </a:solidFill>
                <a:effectLst/>
                <a:uLnTx/>
                <a:uFillTx/>
                <a:latin typeface="88"/>
                <a:cs typeface="88"/>
              </a:rPr>
              <a:t>t</a:t>
            </a:r>
            <a:r>
              <a:rPr kumimoji="0" lang="en-US" sz="1106" b="0" i="0" u="none" strike="noStrike" kern="1200" cap="none" spc="-4" normalizeH="0" baseline="0" noProof="0">
                <a:ln>
                  <a:noFill/>
                </a:ln>
                <a:solidFill>
                  <a:srgbClr val="682F64"/>
                </a:solidFill>
                <a:effectLst/>
                <a:uLnTx/>
                <a:uFillTx/>
                <a:latin typeface="88"/>
                <a:cs typeface="88"/>
              </a:rPr>
              <a:t>ab</a:t>
            </a:r>
            <a:r>
              <a:rPr kumimoji="0" lang="en-US" sz="1106" b="0" i="0" u="none" strike="noStrike" kern="1200" cap="none" spc="-7" normalizeH="0" baseline="0" noProof="0">
                <a:ln>
                  <a:noFill/>
                </a:ln>
                <a:solidFill>
                  <a:srgbClr val="682F64"/>
                </a:solidFill>
                <a:effectLst/>
                <a:uLnTx/>
                <a:uFillTx/>
                <a:latin typeface="88"/>
                <a:cs typeface="88"/>
              </a:rPr>
              <a:t>l</a:t>
            </a:r>
            <a:r>
              <a:rPr kumimoji="0" lang="en-US" sz="1106" b="0" i="0" u="none" strike="noStrike" kern="1200" cap="none" spc="8" normalizeH="0" baseline="0" noProof="0">
                <a:ln>
                  <a:noFill/>
                </a:ln>
                <a:solidFill>
                  <a:srgbClr val="682F64"/>
                </a:solidFill>
                <a:effectLst/>
                <a:uLnTx/>
                <a:uFillTx/>
                <a:latin typeface="88"/>
                <a:cs typeface="88"/>
              </a:rPr>
              <a:t>e </a:t>
            </a:r>
          </a:p>
          <a:p>
            <a:pPr marL="210311" marR="0" lvl="0" indent="0" algn="l" defTabSz="914400" rtl="0" eaLnBrk="1" fontAlgn="auto" latinLnBrk="0" hangingPunct="1">
              <a:lnSpc>
                <a:spcPts val="1202"/>
              </a:lnSpc>
              <a:spcBef>
                <a:spcPts val="0"/>
              </a:spcBef>
              <a:spcAft>
                <a:spcPts val="0"/>
              </a:spcAft>
              <a:buClrTx/>
              <a:buSzTx/>
              <a:buFontTx/>
              <a:buNone/>
              <a:tabLst/>
              <a:defRPr/>
            </a:pPr>
            <a:r>
              <a:rPr kumimoji="0" lang="en-US" sz="1103" b="0" i="0" u="none" strike="noStrike" kern="1200" cap="none" spc="7" normalizeH="0" baseline="0" noProof="0">
                <a:ln>
                  <a:noFill/>
                </a:ln>
                <a:solidFill>
                  <a:srgbClr val="682F64"/>
                </a:solidFill>
                <a:effectLst/>
                <a:uLnTx/>
                <a:uFillTx/>
                <a:latin typeface="88"/>
                <a:cs typeface="88"/>
              </a:rPr>
              <a:t>P</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8" normalizeH="0" baseline="0" noProof="0">
                <a:ln>
                  <a:noFill/>
                </a:ln>
                <a:solidFill>
                  <a:srgbClr val="682F64"/>
                </a:solidFill>
                <a:effectLst/>
                <a:uLnTx/>
                <a:uFillTx/>
                <a:latin typeface="88"/>
                <a:cs typeface="88"/>
              </a:rPr>
              <a:t>EP</a:t>
            </a:r>
          </a:p>
        </p:txBody>
      </p:sp>
      <p:sp>
        <p:nvSpPr>
          <p:cNvPr id="143" name="Rectangle 143"/>
          <p:cNvSpPr/>
          <p:nvPr/>
        </p:nvSpPr>
        <p:spPr>
          <a:xfrm>
            <a:off x="863193" y="1753845"/>
            <a:ext cx="10356430" cy="1963749"/>
          </a:xfrm>
          <a:prstGeom prst="rect">
            <a:avLst/>
          </a:prstGeom>
        </p:spPr>
        <p:txBody>
          <a:bodyPr wrap="none" lIns="0" tIns="0" rIns="0" bIns="0">
            <a:spAutoFit/>
          </a:bodyPr>
          <a:lstStyle/>
          <a:p>
            <a:pPr marL="8381136" marR="0" lvl="0" indent="0" algn="l" defTabSz="914400" rtl="0" eaLnBrk="1" fontAlgn="auto" latinLnBrk="0" hangingPunct="1">
              <a:lnSpc>
                <a:spcPct val="100000"/>
              </a:lnSpc>
              <a:spcBef>
                <a:spcPts val="0"/>
              </a:spcBef>
              <a:spcAft>
                <a:spcPts val="0"/>
              </a:spcAft>
              <a:buClrTx/>
              <a:buSzTx/>
              <a:buFontTx/>
              <a:buNone/>
              <a:tabLst/>
              <a:defRPr/>
            </a:pPr>
            <a:r>
              <a:rPr kumimoji="0" lang="en-US" sz="1103" b="1" i="0" u="none" strike="noStrike" kern="1200" cap="none" spc="-4" normalizeH="0" baseline="0" noProof="0">
                <a:ln>
                  <a:noFill/>
                </a:ln>
                <a:solidFill>
                  <a:srgbClr val="682F64"/>
                </a:solidFill>
                <a:effectLst/>
                <a:uLnTx/>
                <a:uFillTx/>
                <a:latin typeface="89,Bold"/>
                <a:cs typeface="89,Bold"/>
              </a:rPr>
              <a:t>T</a:t>
            </a:r>
            <a:r>
              <a:rPr kumimoji="0" lang="en-US" sz="1103" b="1" i="0" u="none" strike="noStrike" kern="1200" cap="none" spc="0" normalizeH="0" baseline="0" noProof="0">
                <a:ln>
                  <a:noFill/>
                </a:ln>
                <a:solidFill>
                  <a:srgbClr val="682F64"/>
                </a:solidFill>
                <a:effectLst/>
                <a:uLnTx/>
                <a:uFillTx/>
                <a:latin typeface="89,Bold"/>
                <a:cs typeface="89,Bold"/>
              </a:rPr>
              <a:t>Ru</a:t>
            </a:r>
            <a:r>
              <a:rPr kumimoji="0" lang="en-US" sz="1103" b="1" i="0" u="none" strike="noStrike" kern="1200" cap="none" spc="-6" normalizeH="0" baseline="0" noProof="0">
                <a:ln>
                  <a:noFill/>
                </a:ln>
                <a:solidFill>
                  <a:srgbClr val="682F64"/>
                </a:solidFill>
                <a:effectLst/>
                <a:uLnTx/>
                <a:uFillTx/>
                <a:latin typeface="89,Bold"/>
                <a:cs typeface="89,Bold"/>
              </a:rPr>
              <a:t>S</a:t>
            </a:r>
            <a:r>
              <a:rPr kumimoji="0" lang="en-US" sz="1103" b="1" i="0" u="none" strike="noStrike" kern="1200" cap="none" spc="-4" normalizeH="0" baseline="0" noProof="0">
                <a:ln>
                  <a:noFill/>
                </a:ln>
                <a:solidFill>
                  <a:srgbClr val="682F64"/>
                </a:solidFill>
                <a:effectLst/>
                <a:uLnTx/>
                <a:uFillTx/>
                <a:latin typeface="89,Bold"/>
                <a:cs typeface="89,Bold"/>
              </a:rPr>
              <a:t>T</a:t>
            </a:r>
            <a:r>
              <a:rPr kumimoji="0" lang="en-US" sz="1103" b="1" i="0" u="none" strike="noStrike" kern="1200" cap="none" spc="4" normalizeH="0" baseline="0" noProof="0">
                <a:ln>
                  <a:noFill/>
                </a:ln>
                <a:solidFill>
                  <a:srgbClr val="682F64"/>
                </a:solidFill>
                <a:effectLst/>
                <a:uLnTx/>
                <a:uFillTx/>
                <a:latin typeface="89,Bold"/>
                <a:cs typeface="89,Bold"/>
              </a:rPr>
              <a:t> </a:t>
            </a:r>
            <a:r>
              <a:rPr kumimoji="0" lang="en-US" sz="1103" b="1" i="0" u="none" strike="noStrike" kern="1200" cap="none" spc="8" normalizeH="0" baseline="0" noProof="0">
                <a:ln>
                  <a:noFill/>
                </a:ln>
                <a:solidFill>
                  <a:srgbClr val="682F64"/>
                </a:solidFill>
                <a:effectLst/>
                <a:uLnTx/>
                <a:uFillTx/>
                <a:latin typeface="89,Bold"/>
                <a:cs typeface="89,Bold"/>
              </a:rPr>
              <a:t>II</a:t>
            </a:r>
            <a:r>
              <a:rPr kumimoji="0" lang="en-US" sz="1103" b="1" i="0" u="none" strike="noStrike" kern="1200" cap="none" spc="-17" normalizeH="0" baseline="0" noProof="0">
                <a:ln>
                  <a:noFill/>
                </a:ln>
                <a:solidFill>
                  <a:srgbClr val="682F64"/>
                </a:solidFill>
                <a:effectLst/>
                <a:uLnTx/>
                <a:uFillTx/>
                <a:latin typeface="89,Bold"/>
                <a:cs typeface="89,Bold"/>
              </a:rPr>
              <a:t> </a:t>
            </a:r>
            <a:r>
              <a:rPr kumimoji="0" lang="en-US" sz="1103" b="1" i="0" u="none" strike="noStrike" kern="1200" cap="none" spc="0" normalizeH="0" baseline="0" noProof="0">
                <a:ln>
                  <a:noFill/>
                </a:ln>
                <a:solidFill>
                  <a:srgbClr val="682F64"/>
                </a:solidFill>
                <a:effectLst/>
                <a:uLnTx/>
                <a:uFillTx/>
                <a:latin typeface="89,Bold"/>
                <a:cs typeface="89,Bold"/>
              </a:rPr>
              <a:t>y</a:t>
            </a:r>
            <a:r>
              <a:rPr kumimoji="0" lang="en-US" sz="1103" b="1" i="0" u="none" strike="noStrike" kern="1200" cap="none" spc="3" normalizeH="0" baseline="0" noProof="0">
                <a:ln>
                  <a:noFill/>
                </a:ln>
                <a:solidFill>
                  <a:srgbClr val="682F64"/>
                </a:solidFill>
                <a:effectLst/>
                <a:uLnTx/>
                <a:uFillTx/>
                <a:latin typeface="89,Bold"/>
                <a:cs typeface="89,Bold"/>
              </a:rPr>
              <a:t> </a:t>
            </a:r>
            <a:r>
              <a:rPr kumimoji="0" lang="en-US" sz="1103" b="1" i="0" u="none" strike="noStrike" kern="1200" cap="none" spc="8" normalizeH="0" baseline="0" noProof="0">
                <a:ln>
                  <a:noFill/>
                </a:ln>
                <a:solidFill>
                  <a:srgbClr val="682F64"/>
                </a:solidFill>
                <a:effectLst/>
                <a:uLnTx/>
                <a:uFillTx/>
                <a:latin typeface="89,Bold"/>
                <a:cs typeface="89,Bold"/>
              </a:rPr>
              <a:t>III</a:t>
            </a:r>
          </a:p>
          <a:p>
            <a:pPr marL="8408568" marR="0" lvl="0" indent="0" algn="l" defTabSz="914400" rtl="0" eaLnBrk="1" fontAlgn="auto" latinLnBrk="0" hangingPunct="1">
              <a:lnSpc>
                <a:spcPts val="1200"/>
              </a:lnSpc>
              <a:spcBef>
                <a:spcPts val="0"/>
              </a:spcBef>
              <a:spcAft>
                <a:spcPts val="0"/>
              </a:spcAft>
              <a:buClrTx/>
              <a:buSzTx/>
              <a:buFontTx/>
              <a:buNone/>
              <a:tabLst/>
              <a:defRPr/>
            </a:pPr>
            <a:r>
              <a:rPr kumimoji="0" lang="en-US" sz="1106" b="0" i="0" u="none" strike="noStrike" kern="1200" cap="none" spc="0" normalizeH="0" baseline="0" noProof="0">
                <a:ln>
                  <a:noFill/>
                </a:ln>
                <a:solidFill>
                  <a:srgbClr val="682F64"/>
                </a:solidFill>
                <a:effectLst/>
                <a:uLnTx/>
                <a:uFillTx/>
                <a:latin typeface="88"/>
                <a:cs typeface="88"/>
              </a:rPr>
              <a:t>H</a:t>
            </a:r>
            <a:r>
              <a:rPr kumimoji="0" lang="en-US" sz="1106" b="0" i="0" u="none" strike="noStrike" kern="1200" cap="none" spc="-5" normalizeH="0" baseline="0" noProof="0">
                <a:ln>
                  <a:noFill/>
                </a:ln>
                <a:solidFill>
                  <a:srgbClr val="682F64"/>
                </a:solidFill>
                <a:effectLst/>
                <a:uLnTx/>
                <a:uFillTx/>
                <a:latin typeface="88"/>
                <a:cs typeface="88"/>
              </a:rPr>
              <a:t>I</a:t>
            </a:r>
            <a:r>
              <a:rPr kumimoji="0" lang="en-US" sz="1106" b="0" i="0" u="none" strike="noStrike" kern="1200" cap="none" spc="-4" normalizeH="0" baseline="0" noProof="0">
                <a:ln>
                  <a:noFill/>
                </a:ln>
                <a:solidFill>
                  <a:srgbClr val="682F64"/>
                </a:solidFill>
                <a:effectLst/>
                <a:uLnTx/>
                <a:uFillTx/>
                <a:latin typeface="88"/>
                <a:cs typeface="88"/>
              </a:rPr>
              <a:t>V</a:t>
            </a:r>
            <a:r>
              <a:rPr kumimoji="0" lang="en-US" sz="1106" b="0" i="0" u="none" strike="noStrike" kern="1200" cap="none" spc="-7" normalizeH="0" baseline="0" noProof="0">
                <a:ln>
                  <a:noFill/>
                </a:ln>
                <a:solidFill>
                  <a:srgbClr val="682F64"/>
                </a:solidFill>
                <a:effectLst/>
                <a:uLnTx/>
                <a:uFillTx/>
                <a:latin typeface="88"/>
                <a:cs typeface="88"/>
              </a:rPr>
              <a:t> </a:t>
            </a:r>
            <a:r>
              <a:rPr kumimoji="0" lang="en-US" sz="1106" b="0" i="0" u="none" strike="noStrike" kern="1200" cap="none" spc="0" normalizeH="0" baseline="0" noProof="0">
                <a:ln>
                  <a:noFill/>
                </a:ln>
                <a:solidFill>
                  <a:srgbClr val="682F64"/>
                </a:solidFill>
                <a:effectLst/>
                <a:uLnTx/>
                <a:uFillTx/>
                <a:latin typeface="88"/>
                <a:cs typeface="88"/>
              </a:rPr>
              <a:t>s</a:t>
            </a:r>
            <a:r>
              <a:rPr kumimoji="0" lang="en-US" sz="1106" b="0" i="0" u="none" strike="noStrike" kern="1200" cap="none" spc="7" normalizeH="0" baseline="0" noProof="0">
                <a:ln>
                  <a:noFill/>
                </a:ln>
                <a:solidFill>
                  <a:srgbClr val="682F64"/>
                </a:solidFill>
                <a:effectLst/>
                <a:uLnTx/>
                <a:uFillTx/>
                <a:latin typeface="88"/>
                <a:cs typeface="88"/>
              </a:rPr>
              <a:t>e</a:t>
            </a:r>
            <a:r>
              <a:rPr kumimoji="0" lang="en-US" sz="1106" b="0" i="0" u="none" strike="noStrike" kern="1200" cap="none" spc="-7" normalizeH="0" baseline="0" noProof="0">
                <a:ln>
                  <a:noFill/>
                </a:ln>
                <a:solidFill>
                  <a:srgbClr val="682F64"/>
                </a:solidFill>
                <a:effectLst/>
                <a:uLnTx/>
                <a:uFillTx/>
                <a:latin typeface="88"/>
                <a:cs typeface="88"/>
              </a:rPr>
              <a:t>l</a:t>
            </a:r>
            <a:r>
              <a:rPr kumimoji="0" lang="en-US" sz="1106" b="0" i="0" u="none" strike="noStrike" kern="1200" cap="none" spc="-4" normalizeH="0" baseline="0" noProof="0">
                <a:ln>
                  <a:noFill/>
                </a:ln>
                <a:solidFill>
                  <a:srgbClr val="682F64"/>
                </a:solidFill>
                <a:effectLst/>
                <a:uLnTx/>
                <a:uFillTx/>
                <a:latin typeface="88"/>
                <a:cs typeface="88"/>
              </a:rPr>
              <a:t>f</a:t>
            </a:r>
            <a:r>
              <a:rPr kumimoji="0" lang="en-US" sz="1106" b="0" i="0" u="none" strike="noStrike" kern="1200" cap="none" spc="4" normalizeH="0" baseline="0" noProof="0">
                <a:ln>
                  <a:noFill/>
                </a:ln>
                <a:solidFill>
                  <a:srgbClr val="682F64"/>
                </a:solidFill>
                <a:effectLst/>
                <a:uLnTx/>
                <a:uFillTx/>
                <a:latin typeface="88"/>
                <a:cs typeface="88"/>
              </a:rPr>
              <a:t>t</a:t>
            </a:r>
            <a:r>
              <a:rPr kumimoji="0" lang="en-US" sz="1106" b="0" i="0" u="none" strike="noStrike" kern="1200" cap="none" spc="8" normalizeH="0" baseline="0" noProof="0">
                <a:ln>
                  <a:noFill/>
                </a:ln>
                <a:solidFill>
                  <a:srgbClr val="682F64"/>
                </a:solidFill>
                <a:effectLst/>
                <a:uLnTx/>
                <a:uFillTx/>
                <a:latin typeface="88"/>
                <a:cs typeface="88"/>
              </a:rPr>
              <a:t>e</a:t>
            </a:r>
            <a:r>
              <a:rPr kumimoji="0" lang="en-US" sz="1106" b="0" i="0" u="none" strike="noStrike" kern="1200" cap="none" spc="0" normalizeH="0" baseline="0" noProof="0">
                <a:ln>
                  <a:noFill/>
                </a:ln>
                <a:solidFill>
                  <a:srgbClr val="682F64"/>
                </a:solidFill>
                <a:effectLst/>
                <a:uLnTx/>
                <a:uFillTx/>
                <a:latin typeface="88"/>
                <a:cs typeface="88"/>
              </a:rPr>
              <a:t>s</a:t>
            </a:r>
            <a:r>
              <a:rPr kumimoji="0" lang="en-US" sz="1106" b="0" i="0" u="none" strike="noStrike" kern="1200" cap="none" spc="2" normalizeH="0" baseline="0" noProof="0">
                <a:ln>
                  <a:noFill/>
                </a:ln>
                <a:solidFill>
                  <a:srgbClr val="682F64"/>
                </a:solidFill>
                <a:effectLst/>
                <a:uLnTx/>
                <a:uFillTx/>
                <a:latin typeface="88"/>
                <a:cs typeface="88"/>
              </a:rPr>
              <a:t>t </a:t>
            </a:r>
          </a:p>
          <a:p>
            <a:pPr marL="8475624" marR="0" lvl="0" indent="0" algn="l" defTabSz="914400" rtl="0" eaLnBrk="1" fontAlgn="auto" latinLnBrk="0" hangingPunct="1">
              <a:lnSpc>
                <a:spcPts val="1177"/>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f</a:t>
            </a:r>
            <a:r>
              <a:rPr kumimoji="0" lang="en-US" sz="1103" b="0" i="0" u="none" strike="noStrike" kern="1200" cap="none" spc="-5" normalizeH="0" baseline="0" noProof="0">
                <a:ln>
                  <a:noFill/>
                </a:ln>
                <a:solidFill>
                  <a:srgbClr val="682F64"/>
                </a:solidFill>
                <a:effectLst/>
                <a:uLnTx/>
                <a:uFillTx/>
                <a:latin typeface="88"/>
                <a:cs typeface="88"/>
              </a:rPr>
              <a:t>a</a:t>
            </a:r>
            <a:r>
              <a:rPr kumimoji="0" lang="en-US" sz="1103" b="0" i="0" u="none" strike="noStrike" kern="1200" cap="none" spc="0" normalizeH="0" baseline="0" noProof="0">
                <a:ln>
                  <a:noFill/>
                </a:ln>
                <a:solidFill>
                  <a:srgbClr val="682F64"/>
                </a:solidFill>
                <a:effectLst/>
                <a:uLnTx/>
                <a:uFillTx/>
                <a:latin typeface="88"/>
                <a:cs typeface="88"/>
              </a:rPr>
              <a:t>c</a:t>
            </a:r>
            <a:r>
              <a:rPr kumimoji="0" lang="en-US" sz="1103" b="0" i="0" u="none" strike="noStrike" kern="1200" cap="none" spc="6" normalizeH="0" baseline="0" noProof="0">
                <a:ln>
                  <a:noFill/>
                </a:ln>
                <a:solidFill>
                  <a:srgbClr val="682F64"/>
                </a:solidFill>
                <a:effectLst/>
                <a:uLnTx/>
                <a:uFillTx/>
                <a:latin typeface="88"/>
                <a:cs typeface="88"/>
              </a:rPr>
              <a:t>t</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0" normalizeH="0" baseline="0" noProof="0">
                <a:ln>
                  <a:noFill/>
                </a:ln>
                <a:solidFill>
                  <a:srgbClr val="682F64"/>
                </a:solidFill>
                <a:effectLst/>
                <a:uLnTx/>
                <a:uFillTx/>
                <a:latin typeface="88"/>
                <a:cs typeface="88"/>
              </a:rPr>
              <a:t>b</a:t>
            </a:r>
            <a:r>
              <a:rPr kumimoji="0" lang="en-US" sz="1103" b="0" i="0" u="none" strike="noStrike" kern="1200" cap="none" spc="-9" normalizeH="0" baseline="0" noProof="0">
                <a:ln>
                  <a:noFill/>
                </a:ln>
                <a:solidFill>
                  <a:srgbClr val="682F64"/>
                </a:solidFill>
                <a:effectLst/>
                <a:uLnTx/>
                <a:uFillTx/>
                <a:latin typeface="88"/>
                <a:cs typeface="88"/>
              </a:rPr>
              <a:t>i</a:t>
            </a:r>
            <a:r>
              <a:rPr kumimoji="0" lang="en-US" sz="1103" b="0" i="0" u="none" strike="noStrike" kern="1200" cap="none" spc="-7" normalizeH="0" baseline="0" noProof="0">
                <a:ln>
                  <a:noFill/>
                </a:ln>
                <a:solidFill>
                  <a:srgbClr val="682F64"/>
                </a:solidFill>
                <a:effectLst/>
                <a:uLnTx/>
                <a:uFillTx/>
                <a:latin typeface="88"/>
                <a:cs typeface="88"/>
              </a:rPr>
              <a:t>li</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0" normalizeH="0" baseline="0" noProof="0">
                <a:ln>
                  <a:noFill/>
                </a:ln>
                <a:solidFill>
                  <a:srgbClr val="682F64"/>
                </a:solidFill>
                <a:effectLst/>
                <a:uLnTx/>
                <a:uFillTx/>
                <a:latin typeface="88"/>
                <a:cs typeface="88"/>
              </a:rPr>
              <a:t>y </a:t>
            </a:r>
          </a:p>
          <a:p>
            <a:pPr marL="0" marR="0" lvl="0" indent="0" algn="l" defTabSz="914400" rtl="0" eaLnBrk="1" fontAlgn="auto" latinLnBrk="0" hangingPunct="1">
              <a:lnSpc>
                <a:spcPts val="3947"/>
              </a:lnSpc>
              <a:spcBef>
                <a:spcPts val="0"/>
              </a:spcBef>
              <a:spcAft>
                <a:spcPts val="0"/>
              </a:spcAft>
              <a:buClrTx/>
              <a:buSzTx/>
              <a:buFontTx/>
              <a:buNone/>
              <a:tabLst>
                <a:tab pos="940587" algn="l"/>
                <a:tab pos="1728495" algn="l"/>
                <a:tab pos="2520975" algn="l"/>
                <a:tab pos="3509797" algn="l"/>
                <a:tab pos="4349140" algn="l"/>
                <a:tab pos="5245633" algn="l"/>
                <a:tab pos="6121298" algn="l"/>
                <a:tab pos="7094245" algn="l"/>
                <a:tab pos="8090560" algn="l"/>
                <a:tab pos="8865133" algn="l"/>
                <a:tab pos="9895611" algn="l"/>
              </a:tabLst>
              <a:defRPr/>
            </a:pPr>
            <a:r>
              <a:rPr kumimoji="0" lang="en-US" sz="1511" b="1" i="0" u="none" strike="noStrike" kern="1200" cap="none" spc="0" normalizeH="0" baseline="0" noProof="0">
                <a:ln>
                  <a:noFill/>
                </a:ln>
                <a:solidFill>
                  <a:srgbClr val="3A3838"/>
                </a:solidFill>
                <a:effectLst/>
                <a:uLnTx/>
                <a:uFillTx/>
                <a:latin typeface="89,Bold"/>
                <a:cs typeface="89,Bold"/>
              </a:rPr>
              <a:t>20</a:t>
            </a:r>
            <a:r>
              <a:rPr kumimoji="0" lang="en-US" sz="1511" b="1" i="0" u="none" strike="noStrike" kern="1200" cap="none" spc="4" normalizeH="0" baseline="0" noProof="0">
                <a:ln>
                  <a:noFill/>
                </a:ln>
                <a:solidFill>
                  <a:srgbClr val="3A3838"/>
                </a:solidFill>
                <a:effectLst/>
                <a:uLnTx/>
                <a:uFillTx/>
                <a:latin typeface="89,Bold"/>
                <a:cs typeface="89,Bold"/>
              </a:rPr>
              <a:t>1</a:t>
            </a:r>
            <a:r>
              <a:rPr kumimoji="0" lang="en-US" sz="1511" b="1" i="0" u="none" strike="noStrike" kern="1200" cap="none" spc="0" normalizeH="0" baseline="0" noProof="0">
                <a:ln>
                  <a:noFill/>
                </a:ln>
                <a:solidFill>
                  <a:srgbClr val="3A3838"/>
                </a:solidFill>
                <a:effectLst/>
                <a:uLnTx/>
                <a:uFillTx/>
                <a:latin typeface="89,Bold"/>
                <a:cs typeface="89,Bold"/>
              </a:rPr>
              <a:t>2	</a:t>
            </a:r>
            <a:r>
              <a:rPr kumimoji="0" lang="en-US" sz="2289" b="1" i="0" u="none" strike="noStrike" kern="1200" cap="none" spc="0" normalizeH="0" baseline="12367" noProof="0">
                <a:ln>
                  <a:noFill/>
                </a:ln>
                <a:solidFill>
                  <a:srgbClr val="3A3838"/>
                </a:solidFill>
                <a:effectLst/>
                <a:uLnTx/>
                <a:uFillTx/>
                <a:latin typeface="89,Bold"/>
                <a:cs typeface="89,Bold"/>
              </a:rPr>
              <a:t>20</a:t>
            </a:r>
            <a:r>
              <a:rPr kumimoji="0" lang="en-US" sz="2289" b="1" i="0" u="none" strike="noStrike" kern="1200" cap="none" spc="4" normalizeH="0" baseline="12367" noProof="0">
                <a:ln>
                  <a:noFill/>
                </a:ln>
                <a:solidFill>
                  <a:srgbClr val="3A3838"/>
                </a:solidFill>
                <a:effectLst/>
                <a:uLnTx/>
                <a:uFillTx/>
                <a:latin typeface="89,Bold"/>
                <a:cs typeface="89,Bold"/>
              </a:rPr>
              <a:t>1</a:t>
            </a:r>
            <a:r>
              <a:rPr kumimoji="0" lang="en-US" sz="2289" b="1" i="0" u="none" strike="noStrike" kern="1200" cap="none" spc="0" normalizeH="0" baseline="12367" noProof="0">
                <a:ln>
                  <a:noFill/>
                </a:ln>
                <a:solidFill>
                  <a:srgbClr val="3A3838"/>
                </a:solidFill>
                <a:effectLst/>
                <a:uLnTx/>
                <a:uFillTx/>
                <a:latin typeface="89,Bold"/>
                <a:cs typeface="89,Bold"/>
              </a:rPr>
              <a:t>3	20</a:t>
            </a:r>
            <a:r>
              <a:rPr kumimoji="0" lang="en-US" sz="2289" b="1" i="0" u="none" strike="noStrike" kern="1200" cap="none" spc="4" normalizeH="0" baseline="12367" noProof="0">
                <a:ln>
                  <a:noFill/>
                </a:ln>
                <a:solidFill>
                  <a:srgbClr val="3A3838"/>
                </a:solidFill>
                <a:effectLst/>
                <a:uLnTx/>
                <a:uFillTx/>
                <a:latin typeface="89,Bold"/>
                <a:cs typeface="89,Bold"/>
              </a:rPr>
              <a:t>1</a:t>
            </a:r>
            <a:r>
              <a:rPr kumimoji="0" lang="en-US" sz="2289" b="1" i="0" u="none" strike="noStrike" kern="1200" cap="none" spc="0" normalizeH="0" baseline="12367" noProof="0">
                <a:ln>
                  <a:noFill/>
                </a:ln>
                <a:solidFill>
                  <a:srgbClr val="3A3838"/>
                </a:solidFill>
                <a:effectLst/>
                <a:uLnTx/>
                <a:uFillTx/>
                <a:latin typeface="89,Bold"/>
                <a:cs typeface="89,Bold"/>
              </a:rPr>
              <a:t>4	</a:t>
            </a:r>
            <a:r>
              <a:rPr kumimoji="0" lang="en-US" sz="2289" b="1" i="0" u="none" strike="noStrike" kern="1200" cap="none" spc="0" normalizeH="0" baseline="5224" noProof="0">
                <a:ln>
                  <a:noFill/>
                </a:ln>
                <a:solidFill>
                  <a:srgbClr val="3A3838"/>
                </a:solidFill>
                <a:effectLst/>
                <a:uLnTx/>
                <a:uFillTx/>
                <a:latin typeface="89,Bold"/>
                <a:cs typeface="89,Bold"/>
              </a:rPr>
              <a:t>20</a:t>
            </a:r>
            <a:r>
              <a:rPr kumimoji="0" lang="en-US" sz="2289" b="1" i="0" u="none" strike="noStrike" kern="1200" cap="none" spc="4" normalizeH="0" baseline="5224" noProof="0">
                <a:ln>
                  <a:noFill/>
                </a:ln>
                <a:solidFill>
                  <a:srgbClr val="3A3838"/>
                </a:solidFill>
                <a:effectLst/>
                <a:uLnTx/>
                <a:uFillTx/>
                <a:latin typeface="89,Bold"/>
                <a:cs typeface="89,Bold"/>
              </a:rPr>
              <a:t>1</a:t>
            </a:r>
            <a:r>
              <a:rPr kumimoji="0" lang="en-US" sz="2289" b="1" i="0" u="none" strike="noStrike" kern="1200" cap="none" spc="0" normalizeH="0" baseline="5224" noProof="0">
                <a:ln>
                  <a:noFill/>
                </a:ln>
                <a:solidFill>
                  <a:srgbClr val="3A3838"/>
                </a:solidFill>
                <a:effectLst/>
                <a:uLnTx/>
                <a:uFillTx/>
                <a:latin typeface="89,Bold"/>
                <a:cs typeface="89,Bold"/>
              </a:rPr>
              <a:t>5	</a:t>
            </a:r>
            <a:r>
              <a:rPr kumimoji="0" lang="en-US" sz="2293" b="1" i="0" u="none" strike="noStrike" kern="1200" cap="none" spc="0" normalizeH="0" baseline="5216" noProof="0">
                <a:ln>
                  <a:noFill/>
                </a:ln>
                <a:solidFill>
                  <a:srgbClr val="3A3838"/>
                </a:solidFill>
                <a:effectLst/>
                <a:uLnTx/>
                <a:uFillTx/>
                <a:latin typeface="89,Bold"/>
                <a:cs typeface="89,Bold"/>
              </a:rPr>
              <a:t>2016	</a:t>
            </a:r>
            <a:r>
              <a:rPr kumimoji="0" lang="en-US" sz="2289" b="1" i="0" u="none" strike="noStrike" kern="1200" cap="none" spc="0" normalizeH="0" baseline="4166" noProof="0">
                <a:ln>
                  <a:noFill/>
                </a:ln>
                <a:solidFill>
                  <a:srgbClr val="3A3838"/>
                </a:solidFill>
                <a:effectLst/>
                <a:uLnTx/>
                <a:uFillTx/>
                <a:latin typeface="89,Bold"/>
                <a:cs typeface="89,Bold"/>
              </a:rPr>
              <a:t>20</a:t>
            </a:r>
            <a:r>
              <a:rPr kumimoji="0" lang="en-US" sz="2289" b="1" i="0" u="none" strike="noStrike" kern="1200" cap="none" spc="4" normalizeH="0" baseline="4166" noProof="0">
                <a:ln>
                  <a:noFill/>
                </a:ln>
                <a:solidFill>
                  <a:srgbClr val="3A3838"/>
                </a:solidFill>
                <a:effectLst/>
                <a:uLnTx/>
                <a:uFillTx/>
                <a:latin typeface="89,Bold"/>
                <a:cs typeface="89,Bold"/>
              </a:rPr>
              <a:t>1</a:t>
            </a:r>
            <a:r>
              <a:rPr kumimoji="0" lang="en-US" sz="2289" b="1" i="0" u="none" strike="noStrike" kern="1200" cap="none" spc="0" normalizeH="0" baseline="4166" noProof="0">
                <a:ln>
                  <a:noFill/>
                </a:ln>
                <a:solidFill>
                  <a:srgbClr val="3A3838"/>
                </a:solidFill>
                <a:effectLst/>
                <a:uLnTx/>
                <a:uFillTx/>
                <a:latin typeface="89,Bold"/>
                <a:cs typeface="89,Bold"/>
              </a:rPr>
              <a:t>7	</a:t>
            </a:r>
            <a:r>
              <a:rPr kumimoji="0" lang="en-US" sz="2293" b="1" i="0" u="none" strike="noStrike" kern="1200" cap="none" spc="0" normalizeH="0" baseline="4292" noProof="0">
                <a:ln>
                  <a:noFill/>
                </a:ln>
                <a:solidFill>
                  <a:srgbClr val="3A3838"/>
                </a:solidFill>
                <a:effectLst/>
                <a:uLnTx/>
                <a:uFillTx/>
                <a:latin typeface="89,Bold"/>
                <a:cs typeface="89,Bold"/>
              </a:rPr>
              <a:t>2018	</a:t>
            </a:r>
            <a:r>
              <a:rPr kumimoji="0" lang="en-US" sz="2289" b="1" i="0" u="none" strike="noStrike" kern="1200" cap="none" spc="0" normalizeH="0" baseline="-11111" noProof="0">
                <a:ln>
                  <a:noFill/>
                </a:ln>
                <a:solidFill>
                  <a:srgbClr val="3A3838"/>
                </a:solidFill>
                <a:effectLst/>
                <a:uLnTx/>
                <a:uFillTx/>
                <a:latin typeface="89,Bold"/>
                <a:cs typeface="89,Bold"/>
              </a:rPr>
              <a:t>20</a:t>
            </a:r>
            <a:r>
              <a:rPr kumimoji="0" lang="en-US" sz="2289" b="1" i="0" u="none" strike="noStrike" kern="1200" cap="none" spc="4" normalizeH="0" baseline="-11111" noProof="0">
                <a:ln>
                  <a:noFill/>
                </a:ln>
                <a:solidFill>
                  <a:srgbClr val="3A3838"/>
                </a:solidFill>
                <a:effectLst/>
                <a:uLnTx/>
                <a:uFillTx/>
                <a:latin typeface="89,Bold"/>
                <a:cs typeface="89,Bold"/>
              </a:rPr>
              <a:t>1</a:t>
            </a:r>
            <a:r>
              <a:rPr kumimoji="0" lang="en-US" sz="2289" b="1" i="0" u="none" strike="noStrike" kern="1200" cap="none" spc="0" normalizeH="0" baseline="-11111" noProof="0">
                <a:ln>
                  <a:noFill/>
                </a:ln>
                <a:solidFill>
                  <a:srgbClr val="3A3838"/>
                </a:solidFill>
                <a:effectLst/>
                <a:uLnTx/>
                <a:uFillTx/>
                <a:latin typeface="89,Bold"/>
                <a:cs typeface="89,Bold"/>
              </a:rPr>
              <a:t>9	2020	2021	20</a:t>
            </a:r>
            <a:r>
              <a:rPr kumimoji="0" lang="en-US" sz="2289" b="1" i="0" u="none" strike="noStrike" kern="1200" cap="none" spc="4" normalizeH="0" baseline="-11111" noProof="0">
                <a:ln>
                  <a:noFill/>
                </a:ln>
                <a:solidFill>
                  <a:srgbClr val="3A3838"/>
                </a:solidFill>
                <a:effectLst/>
                <a:uLnTx/>
                <a:uFillTx/>
                <a:latin typeface="89,Bold"/>
                <a:cs typeface="89,Bold"/>
              </a:rPr>
              <a:t>2</a:t>
            </a:r>
            <a:r>
              <a:rPr kumimoji="0" lang="en-US" sz="2289" b="1" i="0" u="none" strike="noStrike" kern="1200" cap="none" spc="0" normalizeH="0" baseline="-11111" noProof="0">
                <a:ln>
                  <a:noFill/>
                </a:ln>
                <a:solidFill>
                  <a:srgbClr val="3A3838"/>
                </a:solidFill>
                <a:effectLst/>
                <a:uLnTx/>
                <a:uFillTx/>
                <a:latin typeface="89,Bold"/>
                <a:cs typeface="89,Bold"/>
              </a:rPr>
              <a:t>2	</a:t>
            </a:r>
            <a:r>
              <a:rPr kumimoji="0" lang="en-US" sz="2293" b="1" i="0" u="none" strike="noStrike" kern="1200" cap="none" spc="0" normalizeH="0" baseline="-15980" noProof="0">
                <a:ln>
                  <a:noFill/>
                </a:ln>
                <a:solidFill>
                  <a:srgbClr val="3A3838"/>
                </a:solidFill>
                <a:effectLst/>
                <a:uLnTx/>
                <a:uFillTx/>
                <a:latin typeface="89,Bold"/>
                <a:cs typeface="89,Bold"/>
              </a:rPr>
              <a:t>20</a:t>
            </a:r>
            <a:r>
              <a:rPr kumimoji="0" lang="en-US" sz="2293" b="1" i="0" u="none" strike="noStrike" kern="1200" cap="none" spc="-4" normalizeH="0" baseline="-15980" noProof="0">
                <a:ln>
                  <a:noFill/>
                </a:ln>
                <a:solidFill>
                  <a:srgbClr val="3A3838"/>
                </a:solidFill>
                <a:effectLst/>
                <a:uLnTx/>
                <a:uFillTx/>
                <a:latin typeface="89,Bold"/>
                <a:cs typeface="89,Bold"/>
              </a:rPr>
              <a:t>23</a:t>
            </a:r>
          </a:p>
          <a:p>
            <a:pPr marL="7990357" marR="0" lvl="0" indent="0" algn="l" defTabSz="914400" rtl="0" eaLnBrk="1" fontAlgn="auto" latinLnBrk="0" hangingPunct="1">
              <a:lnSpc>
                <a:spcPts val="4951"/>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Ac</a:t>
            </a:r>
            <a:r>
              <a:rPr kumimoji="0" lang="en-US" sz="1103" b="0" i="0" u="none" strike="noStrike" kern="1200" cap="none" spc="2" normalizeH="0" baseline="0" noProof="0">
                <a:ln>
                  <a:noFill/>
                </a:ln>
                <a:solidFill>
                  <a:srgbClr val="682F64"/>
                </a:solidFill>
                <a:effectLst/>
                <a:uLnTx/>
                <a:uFillTx/>
                <a:latin typeface="88"/>
                <a:cs typeface="88"/>
              </a:rPr>
              <a:t>c</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p</a:t>
            </a:r>
            <a:r>
              <a:rPr kumimoji="0" lang="en-US" sz="1103" b="0" i="0" u="none" strike="noStrike" kern="1200" cap="none" spc="2" normalizeH="0" baseline="0" noProof="0">
                <a:ln>
                  <a:noFill/>
                </a:ln>
                <a:solidFill>
                  <a:srgbClr val="682F64"/>
                </a:solidFill>
                <a:effectLst/>
                <a:uLnTx/>
                <a:uFillTx/>
                <a:latin typeface="88"/>
                <a:cs typeface="88"/>
              </a:rPr>
              <a:t>t</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4" normalizeH="0" baseline="0" noProof="0">
                <a:ln>
                  <a:noFill/>
                </a:ln>
                <a:solidFill>
                  <a:srgbClr val="682F64"/>
                </a:solidFill>
                <a:effectLst/>
                <a:uLnTx/>
                <a:uFillTx/>
                <a:latin typeface="88"/>
                <a:cs typeface="88"/>
              </a:rPr>
              <a:t>b</a:t>
            </a:r>
            <a:r>
              <a:rPr kumimoji="0" lang="en-US" sz="1103" b="0" i="0" u="none" strike="noStrike" kern="1200" cap="none" spc="-7" normalizeH="0" baseline="0" noProof="0">
                <a:ln>
                  <a:noFill/>
                </a:ln>
                <a:solidFill>
                  <a:srgbClr val="682F64"/>
                </a:solidFill>
                <a:effectLst/>
                <a:uLnTx/>
                <a:uFillTx/>
                <a:latin typeface="88"/>
                <a:cs typeface="88"/>
              </a:rPr>
              <a:t>ili</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0" normalizeH="0" baseline="0" noProof="0">
                <a:ln>
                  <a:noFill/>
                </a:ln>
                <a:solidFill>
                  <a:srgbClr val="682F64"/>
                </a:solidFill>
                <a:effectLst/>
                <a:uLnTx/>
                <a:uFillTx/>
                <a:latin typeface="88"/>
                <a:cs typeface="88"/>
              </a:rPr>
              <a:t>y </a:t>
            </a:r>
          </a:p>
          <a:p>
            <a:pPr marL="7926349" marR="0" lvl="0" indent="0" algn="l" defTabSz="914400" rtl="0" eaLnBrk="1" fontAlgn="auto" latinLnBrk="0" hangingPunct="1">
              <a:lnSpc>
                <a:spcPts val="1320"/>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s</a:t>
            </a:r>
            <a:r>
              <a:rPr kumimoji="0" lang="en-US" sz="1103" b="0" i="0" u="none" strike="noStrike" kern="1200" cap="none" spc="-11" normalizeH="0" baseline="0" noProof="0">
                <a:ln>
                  <a:noFill/>
                </a:ln>
                <a:solidFill>
                  <a:srgbClr val="682F64"/>
                </a:solidFill>
                <a:effectLst/>
                <a:uLnTx/>
                <a:uFillTx/>
                <a:latin typeface="88"/>
                <a:cs typeface="88"/>
              </a:rPr>
              <a:t>u</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3" normalizeH="0" baseline="0" noProof="0">
                <a:ln>
                  <a:noFill/>
                </a:ln>
                <a:solidFill>
                  <a:srgbClr val="682F64"/>
                </a:solidFill>
                <a:effectLst/>
                <a:uLnTx/>
                <a:uFillTx/>
                <a:latin typeface="88"/>
                <a:cs typeface="88"/>
              </a:rPr>
              <a:t>v</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y</a:t>
            </a:r>
            <a:r>
              <a:rPr kumimoji="0" lang="en-US" sz="1103" b="0" i="0" u="none" strike="noStrike" kern="1200" cap="none" spc="-4" normalizeH="0" baseline="0" noProof="0">
                <a:ln>
                  <a:noFill/>
                </a:ln>
                <a:solidFill>
                  <a:srgbClr val="682F64"/>
                </a:solidFill>
                <a:effectLst/>
                <a:uLnTx/>
                <a:uFillTx/>
                <a:latin typeface="88"/>
                <a:cs typeface="88"/>
              </a:rPr>
              <a:t> </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0" normalizeH="0" baseline="0" noProof="0">
                <a:ln>
                  <a:noFill/>
                </a:ln>
                <a:solidFill>
                  <a:srgbClr val="682F64"/>
                </a:solidFill>
                <a:effectLst/>
                <a:uLnTx/>
                <a:uFillTx/>
                <a:latin typeface="88"/>
                <a:cs typeface="88"/>
              </a:rPr>
              <a:t>f</a:t>
            </a:r>
            <a:r>
              <a:rPr kumimoji="0" lang="en-US" sz="1103" b="0" i="0" u="none" strike="noStrike" kern="1200" cap="none" spc="-9" normalizeH="0" baseline="0" noProof="0">
                <a:ln>
                  <a:noFill/>
                </a:ln>
                <a:solidFill>
                  <a:srgbClr val="682F64"/>
                </a:solidFill>
                <a:effectLst/>
                <a:uLnTx/>
                <a:uFillTx/>
                <a:latin typeface="88"/>
                <a:cs typeface="88"/>
              </a:rPr>
              <a:t> </a:t>
            </a:r>
            <a:r>
              <a:rPr kumimoji="0" lang="en-US" sz="1103" b="0" i="0" u="none" strike="noStrike" kern="1200" cap="none" spc="-7" normalizeH="0" baseline="0" noProof="0">
                <a:ln>
                  <a:noFill/>
                </a:ln>
                <a:solidFill>
                  <a:srgbClr val="682F64"/>
                </a:solidFill>
                <a:effectLst/>
                <a:uLnTx/>
                <a:uFillTx/>
                <a:latin typeface="88"/>
                <a:cs typeface="88"/>
              </a:rPr>
              <a:t>l</a:t>
            </a:r>
            <a:r>
              <a:rPr kumimoji="0" lang="en-US" sz="1103" b="0" i="0" u="none" strike="noStrike" kern="1200" cap="none" spc="-11" normalizeH="0" baseline="0" noProof="0">
                <a:ln>
                  <a:noFill/>
                </a:ln>
                <a:solidFill>
                  <a:srgbClr val="682F64"/>
                </a:solidFill>
                <a:effectLst/>
                <a:uLnTx/>
                <a:uFillTx/>
                <a:latin typeface="88"/>
                <a:cs typeface="88"/>
              </a:rPr>
              <a:t>on</a:t>
            </a:r>
            <a:r>
              <a:rPr kumimoji="0" lang="en-US" sz="1103" b="0" i="0" u="none" strike="noStrike" kern="1200" cap="none" spc="3" normalizeH="0" baseline="0" noProof="0">
                <a:ln>
                  <a:noFill/>
                </a:ln>
                <a:solidFill>
                  <a:srgbClr val="682F64"/>
                </a:solidFill>
                <a:effectLst/>
                <a:uLnTx/>
                <a:uFillTx/>
                <a:latin typeface="88"/>
                <a:cs typeface="88"/>
              </a:rPr>
              <a:t>g-</a:t>
            </a:r>
          </a:p>
          <a:p>
            <a:pPr marL="7828812" marR="0" lvl="0" indent="0" algn="l" defTabSz="914400" rtl="0" eaLnBrk="1" fontAlgn="auto" latinLnBrk="0" hangingPunct="1">
              <a:lnSpc>
                <a:spcPts val="1319"/>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ac</a:t>
            </a:r>
            <a:r>
              <a:rPr kumimoji="0" lang="en-US" sz="1103" b="0" i="0" u="none" strike="noStrike" kern="1200" cap="none" spc="4" normalizeH="0" baseline="0" noProof="0">
                <a:ln>
                  <a:noFill/>
                </a:ln>
                <a:solidFill>
                  <a:srgbClr val="682F64"/>
                </a:solidFill>
                <a:effectLst/>
                <a:uLnTx/>
                <a:uFillTx/>
                <a:latin typeface="88"/>
                <a:cs typeface="88"/>
              </a:rPr>
              <a:t>t</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11"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g</a:t>
            </a:r>
            <a:r>
              <a:rPr kumimoji="0" lang="en-US" sz="1103" b="0" i="0" u="none" strike="noStrike" kern="1200" cap="none" spc="-33" normalizeH="0" baseline="0" noProof="0">
                <a:ln>
                  <a:noFill/>
                </a:ln>
                <a:solidFill>
                  <a:srgbClr val="682F64"/>
                </a:solidFill>
                <a:effectLst/>
                <a:uLnTx/>
                <a:uFillTx/>
                <a:latin typeface="88"/>
                <a:cs typeface="88"/>
              </a:rPr>
              <a:t> </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11" normalizeH="0" baseline="0" noProof="0">
                <a:ln>
                  <a:noFill/>
                </a:ln>
                <a:solidFill>
                  <a:srgbClr val="682F64"/>
                </a:solidFill>
                <a:effectLst/>
                <a:uLnTx/>
                <a:uFillTx/>
                <a:latin typeface="88"/>
                <a:cs typeface="88"/>
              </a:rPr>
              <a:t>n</a:t>
            </a:r>
            <a:r>
              <a:rPr kumimoji="0" lang="en-US" sz="1103" b="0" i="0" u="none" strike="noStrike" kern="1200" cap="none" spc="-9" normalizeH="0" baseline="0" noProof="0">
                <a:ln>
                  <a:noFill/>
                </a:ln>
                <a:solidFill>
                  <a:srgbClr val="682F64"/>
                </a:solidFill>
                <a:effectLst/>
                <a:uLnTx/>
                <a:uFillTx/>
                <a:latin typeface="88"/>
                <a:cs typeface="88"/>
              </a:rPr>
              <a:t>j</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c</a:t>
            </a:r>
            <a:r>
              <a:rPr kumimoji="0" lang="en-US" sz="1103" b="0" i="0" u="none" strike="noStrike" kern="1200" cap="none" spc="6" normalizeH="0" baseline="0" noProof="0">
                <a:ln>
                  <a:noFill/>
                </a:ln>
                <a:solidFill>
                  <a:srgbClr val="682F64"/>
                </a:solidFill>
                <a:effectLst/>
                <a:uLnTx/>
                <a:uFillTx/>
                <a:latin typeface="88"/>
                <a:cs typeface="88"/>
              </a:rPr>
              <a:t>t</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4" normalizeH="0" baseline="0" noProof="0">
                <a:ln>
                  <a:noFill/>
                </a:ln>
                <a:solidFill>
                  <a:srgbClr val="682F64"/>
                </a:solidFill>
                <a:effectLst/>
                <a:uLnTx/>
                <a:uFillTx/>
                <a:latin typeface="88"/>
                <a:cs typeface="88"/>
              </a:rPr>
              <a:t>b</a:t>
            </a:r>
            <a:r>
              <a:rPr kumimoji="0" lang="en-US" sz="1103" b="0" i="0" u="none" strike="noStrike" kern="1200" cap="none" spc="-7" normalizeH="0" baseline="0" noProof="0">
                <a:ln>
                  <a:noFill/>
                </a:ln>
                <a:solidFill>
                  <a:srgbClr val="682F64"/>
                </a:solidFill>
                <a:effectLst/>
                <a:uLnTx/>
                <a:uFillTx/>
                <a:latin typeface="88"/>
                <a:cs typeface="88"/>
              </a:rPr>
              <a:t>l</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s </a:t>
            </a:r>
          </a:p>
        </p:txBody>
      </p:sp>
      <p:sp>
        <p:nvSpPr>
          <p:cNvPr id="144" name="Rectangle 144"/>
          <p:cNvSpPr/>
          <p:nvPr/>
        </p:nvSpPr>
        <p:spPr>
          <a:xfrm>
            <a:off x="8768206" y="4187038"/>
            <a:ext cx="996094" cy="867104"/>
          </a:xfrm>
          <a:prstGeom prst="rect">
            <a:avLst/>
          </a:prstGeom>
        </p:spPr>
        <p:txBody>
          <a:bodyPr wrap="none" lIns="0" tIns="0" rIns="0" bIns="0">
            <a:spAutoFit/>
          </a:bodyPr>
          <a:lstStyle/>
          <a:p>
            <a:pPr marL="57911" marR="0" lvl="0" indent="0" algn="l" defTabSz="914400" rtl="0" eaLnBrk="1" fontAlgn="auto" latinLnBrk="0" hangingPunct="1">
              <a:lnSpc>
                <a:spcPct val="100000"/>
              </a:lnSpc>
              <a:spcBef>
                <a:spcPts val="0"/>
              </a:spcBef>
              <a:spcAft>
                <a:spcPts val="0"/>
              </a:spcAft>
              <a:buClrTx/>
              <a:buSzTx/>
              <a:buFontTx/>
              <a:buNone/>
              <a:tabLst/>
              <a:defRPr/>
            </a:pPr>
            <a:r>
              <a:rPr kumimoji="0" lang="en-US" sz="1103" b="0" i="0" u="none" strike="noStrike" kern="1200" cap="none" spc="7" normalizeH="0" baseline="0" noProof="0">
                <a:ln>
                  <a:noFill/>
                </a:ln>
                <a:solidFill>
                  <a:srgbClr val="682F64"/>
                </a:solidFill>
                <a:effectLst/>
                <a:uLnTx/>
                <a:uFillTx/>
                <a:latin typeface="88"/>
                <a:cs typeface="88"/>
              </a:rPr>
              <a:t>P</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11" normalizeH="0" baseline="0" noProof="0">
                <a:ln>
                  <a:noFill/>
                </a:ln>
                <a:solidFill>
                  <a:srgbClr val="682F64"/>
                </a:solidFill>
                <a:effectLst/>
                <a:uLnTx/>
                <a:uFillTx/>
                <a:latin typeface="88"/>
                <a:cs typeface="88"/>
              </a:rPr>
              <a:t>n</a:t>
            </a:r>
            <a:r>
              <a:rPr kumimoji="0" lang="en-US" sz="1103" b="0" i="0" u="none" strike="noStrike" kern="1200" cap="none" spc="-7" normalizeH="0" baseline="0" noProof="0">
                <a:ln>
                  <a:noFill/>
                </a:ln>
                <a:solidFill>
                  <a:srgbClr val="682F64"/>
                </a:solidFill>
                <a:effectLst/>
                <a:uLnTx/>
                <a:uFillTx/>
                <a:latin typeface="88"/>
                <a:cs typeface="88"/>
              </a:rPr>
              <a:t>il</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6" normalizeH="0" baseline="0" noProof="0">
                <a:ln>
                  <a:noFill/>
                </a:ln>
                <a:solidFill>
                  <a:srgbClr val="682F64"/>
                </a:solidFill>
                <a:effectLst/>
                <a:uLnTx/>
                <a:uFillTx/>
                <a:latin typeface="88"/>
                <a:cs typeface="88"/>
              </a:rPr>
              <a:t> </a:t>
            </a:r>
            <a:r>
              <a:rPr kumimoji="0" lang="en-US" sz="1103" b="0" i="0" u="none" strike="noStrike" kern="1200" cap="none" spc="3" normalizeH="0" baseline="0" noProof="0">
                <a:ln>
                  <a:noFill/>
                </a:ln>
                <a:solidFill>
                  <a:srgbClr val="682F64"/>
                </a:solidFill>
                <a:effectLst/>
                <a:uLnTx/>
                <a:uFillTx/>
                <a:latin typeface="88"/>
                <a:cs typeface="88"/>
              </a:rPr>
              <a:t>H</a:t>
            </a:r>
            <a:r>
              <a:rPr kumimoji="0" lang="en-US" sz="1103" b="0" i="0" u="none" strike="noStrike" kern="1200" cap="none" spc="7" normalizeH="0" baseline="0" noProof="0">
                <a:ln>
                  <a:noFill/>
                </a:ln>
                <a:solidFill>
                  <a:srgbClr val="682F64"/>
                </a:solidFill>
                <a:effectLst/>
                <a:uLnTx/>
                <a:uFillTx/>
                <a:latin typeface="88"/>
                <a:cs typeface="88"/>
              </a:rPr>
              <a:t>P</a:t>
            </a:r>
            <a:r>
              <a:rPr kumimoji="0" lang="en-US" sz="1103" b="0" i="0" u="none" strike="noStrike" kern="1200" cap="none" spc="0" normalizeH="0" baseline="0" noProof="0">
                <a:ln>
                  <a:noFill/>
                </a:ln>
                <a:solidFill>
                  <a:srgbClr val="682F64"/>
                </a:solidFill>
                <a:effectLst/>
                <a:uLnTx/>
                <a:uFillTx/>
                <a:latin typeface="88"/>
                <a:cs typeface="88"/>
              </a:rPr>
              <a:t>V</a:t>
            </a:r>
            <a:r>
              <a:rPr kumimoji="0" lang="en-US" sz="1103" b="0" i="0" u="none" strike="noStrike" kern="1200" cap="none" spc="-33" normalizeH="0" baseline="0" noProof="0">
                <a:ln>
                  <a:noFill/>
                </a:ln>
                <a:solidFill>
                  <a:srgbClr val="682F64"/>
                </a:solidFill>
                <a:effectLst/>
                <a:uLnTx/>
                <a:uFillTx/>
                <a:latin typeface="88"/>
                <a:cs typeface="88"/>
              </a:rPr>
              <a:t> </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11" normalizeH="0" baseline="0" noProof="0">
                <a:ln>
                  <a:noFill/>
                </a:ln>
                <a:solidFill>
                  <a:srgbClr val="682F64"/>
                </a:solidFill>
                <a:effectLst/>
                <a:uLnTx/>
                <a:uFillTx/>
                <a:latin typeface="88"/>
                <a:cs typeface="88"/>
              </a:rPr>
              <a:t>n </a:t>
            </a:r>
          </a:p>
          <a:p>
            <a:pPr marL="0" marR="0" lvl="0" indent="0" algn="l" defTabSz="914400" rtl="0" eaLnBrk="1" fontAlgn="auto" latinLnBrk="0" hangingPunct="1">
              <a:lnSpc>
                <a:spcPts val="1320"/>
              </a:lnSpc>
              <a:spcBef>
                <a:spcPts val="0"/>
              </a:spcBef>
              <a:spcAft>
                <a:spcPts val="0"/>
              </a:spcAft>
              <a:buClrTx/>
              <a:buSzTx/>
              <a:buFontTx/>
              <a:buNone/>
              <a:tabLst/>
              <a:defRPr/>
            </a:pPr>
            <a:r>
              <a:rPr kumimoji="0" lang="en-US" sz="1106" b="0" i="0" u="none" strike="noStrike" kern="1200" cap="none" spc="6" normalizeH="0" baseline="0" noProof="0">
                <a:ln>
                  <a:noFill/>
                </a:ln>
                <a:solidFill>
                  <a:srgbClr val="682F64"/>
                </a:solidFill>
                <a:effectLst/>
                <a:uLnTx/>
                <a:uFillTx/>
                <a:latin typeface="88"/>
                <a:cs typeface="88"/>
              </a:rPr>
              <a:t>M</a:t>
            </a:r>
            <a:r>
              <a:rPr kumimoji="0" lang="en-US" sz="1106" b="0" i="0" u="none" strike="noStrike" kern="1200" cap="none" spc="0" normalizeH="0" baseline="0" noProof="0">
                <a:ln>
                  <a:noFill/>
                </a:ln>
                <a:solidFill>
                  <a:srgbClr val="682F64"/>
                </a:solidFill>
                <a:effectLst/>
                <a:uLnTx/>
                <a:uFillTx/>
                <a:latin typeface="88"/>
                <a:cs typeface="88"/>
              </a:rPr>
              <a:t>S</a:t>
            </a:r>
            <a:r>
              <a:rPr kumimoji="0" lang="en-US" sz="1106" b="0" i="0" u="none" strike="noStrike" kern="1200" cap="none" spc="4" normalizeH="0" baseline="0" noProof="0">
                <a:ln>
                  <a:noFill/>
                </a:ln>
                <a:solidFill>
                  <a:srgbClr val="682F64"/>
                </a:solidFill>
                <a:effectLst/>
                <a:uLnTx/>
                <a:uFillTx/>
                <a:latin typeface="88"/>
                <a:cs typeface="88"/>
              </a:rPr>
              <a:t>M</a:t>
            </a:r>
            <a:r>
              <a:rPr kumimoji="0" lang="en-US" sz="1106" b="0" i="0" u="none" strike="noStrike" kern="1200" cap="none" spc="-30" normalizeH="0" baseline="0" noProof="0">
                <a:ln>
                  <a:noFill/>
                </a:ln>
                <a:solidFill>
                  <a:srgbClr val="682F64"/>
                </a:solidFill>
                <a:effectLst/>
                <a:uLnTx/>
                <a:uFillTx/>
                <a:latin typeface="88"/>
                <a:cs typeface="88"/>
              </a:rPr>
              <a:t> </a:t>
            </a:r>
            <a:r>
              <a:rPr kumimoji="0" lang="en-US" sz="1106" b="0" i="0" u="none" strike="noStrike" kern="1200" cap="none" spc="-4" normalizeH="0" baseline="0" noProof="0">
                <a:ln>
                  <a:noFill/>
                </a:ln>
                <a:solidFill>
                  <a:srgbClr val="682F64"/>
                </a:solidFill>
                <a:effectLst/>
                <a:uLnTx/>
                <a:uFillTx/>
                <a:latin typeface="88"/>
                <a:cs typeface="88"/>
              </a:rPr>
              <a:t>a</a:t>
            </a:r>
            <a:r>
              <a:rPr kumimoji="0" lang="en-US" sz="1106" b="0" i="0" u="none" strike="noStrike" kern="1200" cap="none" spc="-12" normalizeH="0" baseline="0" noProof="0">
                <a:ln>
                  <a:noFill/>
                </a:ln>
                <a:solidFill>
                  <a:srgbClr val="682F64"/>
                </a:solidFill>
                <a:effectLst/>
                <a:uLnTx/>
                <a:uFillTx/>
                <a:latin typeface="88"/>
                <a:cs typeface="88"/>
              </a:rPr>
              <a:t>n</a:t>
            </a:r>
            <a:r>
              <a:rPr kumimoji="0" lang="en-US" sz="1106" b="0" i="0" u="none" strike="noStrike" kern="1200" cap="none" spc="-4" normalizeH="0" baseline="0" noProof="0">
                <a:ln>
                  <a:noFill/>
                </a:ln>
                <a:solidFill>
                  <a:srgbClr val="682F64"/>
                </a:solidFill>
                <a:effectLst/>
                <a:uLnTx/>
                <a:uFillTx/>
                <a:latin typeface="88"/>
                <a:cs typeface="88"/>
              </a:rPr>
              <a:t>d</a:t>
            </a:r>
            <a:r>
              <a:rPr kumimoji="0" lang="en-US" sz="1106" b="0" i="0" u="none" strike="noStrike" kern="1200" cap="none" spc="-7" normalizeH="0" baseline="0" noProof="0">
                <a:ln>
                  <a:noFill/>
                </a:ln>
                <a:solidFill>
                  <a:srgbClr val="682F64"/>
                </a:solidFill>
                <a:effectLst/>
                <a:uLnTx/>
                <a:uFillTx/>
                <a:latin typeface="88"/>
                <a:cs typeface="88"/>
              </a:rPr>
              <a:t> </a:t>
            </a:r>
            <a:r>
              <a:rPr kumimoji="0" lang="en-US" sz="1106" b="0" i="0" u="none" strike="noStrike" kern="1200" cap="none" spc="0" normalizeH="0" baseline="0" noProof="0">
                <a:ln>
                  <a:noFill/>
                </a:ln>
                <a:solidFill>
                  <a:srgbClr val="682F64"/>
                </a:solidFill>
                <a:effectLst/>
                <a:uLnTx/>
                <a:uFillTx/>
                <a:latin typeface="88"/>
                <a:cs typeface="88"/>
              </a:rPr>
              <a:t>T</a:t>
            </a:r>
            <a:r>
              <a:rPr kumimoji="0" lang="en-US" sz="1106" b="0" i="0" u="none" strike="noStrike" kern="1200" cap="none" spc="3" normalizeH="0" baseline="0" noProof="0">
                <a:ln>
                  <a:noFill/>
                </a:ln>
                <a:solidFill>
                  <a:srgbClr val="682F64"/>
                </a:solidFill>
                <a:effectLst/>
                <a:uLnTx/>
                <a:uFillTx/>
                <a:latin typeface="88"/>
                <a:cs typeface="88"/>
              </a:rPr>
              <a:t>GW</a:t>
            </a:r>
          </a:p>
          <a:p>
            <a:pPr marL="213360" marR="0" lvl="0" indent="0" algn="l" defTabSz="914400" rtl="0" eaLnBrk="1" fontAlgn="auto" latinLnBrk="0" hangingPunct="1">
              <a:lnSpc>
                <a:spcPts val="2641"/>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Sa</a:t>
            </a:r>
            <a:r>
              <a:rPr kumimoji="0" lang="en-US" sz="1103" b="0" i="0" u="none" strike="noStrike" kern="1200" cap="none" spc="-11" normalizeH="0" baseline="0" noProof="0">
                <a:ln>
                  <a:noFill/>
                </a:ln>
                <a:solidFill>
                  <a:srgbClr val="682F64"/>
                </a:solidFill>
                <a:effectLst/>
                <a:uLnTx/>
                <a:uFillTx/>
                <a:latin typeface="88"/>
                <a:cs typeface="88"/>
              </a:rPr>
              <a:t>m</a:t>
            </a:r>
            <a:r>
              <a:rPr kumimoji="0" lang="en-US" sz="1103" b="0" i="0" u="none" strike="noStrike" kern="1200" cap="none" spc="0" normalizeH="0" baseline="0" noProof="0">
                <a:ln>
                  <a:noFill/>
                </a:ln>
                <a:solidFill>
                  <a:srgbClr val="682F64"/>
                </a:solidFill>
                <a:effectLst/>
                <a:uLnTx/>
                <a:uFillTx/>
                <a:latin typeface="88"/>
                <a:cs typeface="88"/>
              </a:rPr>
              <a:t>p</a:t>
            </a:r>
            <a:r>
              <a:rPr kumimoji="0" lang="en-US" sz="1103" b="0" i="0" u="none" strike="noStrike" kern="1200" cap="none" spc="-9" normalizeH="0" baseline="0" noProof="0">
                <a:ln>
                  <a:noFill/>
                </a:ln>
                <a:solidFill>
                  <a:srgbClr val="682F64"/>
                </a:solidFill>
                <a:effectLst/>
                <a:uLnTx/>
                <a:uFillTx/>
                <a:latin typeface="88"/>
                <a:cs typeface="88"/>
              </a:rPr>
              <a:t>le</a:t>
            </a:r>
          </a:p>
          <a:p>
            <a:pPr marL="149352" marR="0" lvl="0" indent="0" algn="l" defTabSz="914400" rtl="0" eaLnBrk="1" fontAlgn="auto" latinLnBrk="0" hangingPunct="1">
              <a:lnSpc>
                <a:spcPts val="1320"/>
              </a:lnSpc>
              <a:spcBef>
                <a:spcPts val="0"/>
              </a:spcBef>
              <a:spcAft>
                <a:spcPts val="0"/>
              </a:spcAft>
              <a:buClrTx/>
              <a:buSzTx/>
              <a:buFontTx/>
              <a:buNone/>
              <a:tabLst/>
              <a:defRPr/>
            </a:pP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p</a:t>
            </a:r>
            <a:r>
              <a:rPr kumimoji="0" lang="en-US" sz="1103" b="0" i="0" u="none" strike="noStrike" kern="1200" cap="none" spc="-13" normalizeH="0" baseline="0" noProof="0">
                <a:ln>
                  <a:noFill/>
                </a:ln>
                <a:solidFill>
                  <a:srgbClr val="682F64"/>
                </a:solidFill>
                <a:effectLst/>
                <a:uLnTx/>
                <a:uFillTx/>
                <a:latin typeface="88"/>
                <a:cs typeface="88"/>
              </a:rPr>
              <a:t>o</a:t>
            </a:r>
            <a:r>
              <a:rPr kumimoji="0" lang="en-US" sz="1103" b="0" i="0" u="none" strike="noStrike" kern="1200" cap="none" spc="0" normalizeH="0" baseline="0" noProof="0">
                <a:ln>
                  <a:noFill/>
                </a:ln>
                <a:solidFill>
                  <a:srgbClr val="682F64"/>
                </a:solidFill>
                <a:effectLst/>
                <a:uLnTx/>
                <a:uFillTx/>
                <a:latin typeface="88"/>
                <a:cs typeface="88"/>
              </a:rPr>
              <a:t>s</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3" normalizeH="0" baseline="0" noProof="0">
                <a:ln>
                  <a:noFill/>
                </a:ln>
                <a:solidFill>
                  <a:srgbClr val="682F64"/>
                </a:solidFill>
                <a:effectLst/>
                <a:uLnTx/>
                <a:uFillTx/>
                <a:latin typeface="88"/>
                <a:cs typeface="88"/>
              </a:rPr>
              <a:t>ry</a:t>
            </a:r>
          </a:p>
        </p:txBody>
      </p:sp>
      <p:sp>
        <p:nvSpPr>
          <p:cNvPr id="145" name="Rectangle 145"/>
          <p:cNvSpPr/>
          <p:nvPr/>
        </p:nvSpPr>
        <p:spPr>
          <a:xfrm>
            <a:off x="9944734" y="6112444"/>
            <a:ext cx="1263772" cy="532195"/>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6" b="1" i="0" u="none" strike="noStrike" kern="1200" cap="none" spc="-5" normalizeH="0" baseline="0" noProof="0">
                <a:ln>
                  <a:noFill/>
                </a:ln>
                <a:solidFill>
                  <a:srgbClr val="682F64"/>
                </a:solidFill>
                <a:effectLst/>
                <a:uLnTx/>
                <a:uFillTx/>
                <a:latin typeface="89,Bold"/>
                <a:cs typeface="89,Bold"/>
              </a:rPr>
              <a:t>M</a:t>
            </a:r>
            <a:r>
              <a:rPr kumimoji="0" lang="en-US" sz="1106" b="1" i="0" u="none" strike="noStrike" kern="1200" cap="none" spc="-4" normalizeH="0" baseline="0" noProof="0">
                <a:ln>
                  <a:noFill/>
                </a:ln>
                <a:solidFill>
                  <a:srgbClr val="682F64"/>
                </a:solidFill>
                <a:effectLst/>
                <a:uLnTx/>
                <a:uFillTx/>
                <a:latin typeface="89,Bold"/>
                <a:cs typeface="89,Bold"/>
              </a:rPr>
              <a:t>á</a:t>
            </a:r>
            <a:r>
              <a:rPr kumimoji="0" lang="en-US" sz="1106" b="1" i="0" u="none" strike="noStrike" kern="1200" cap="none" spc="7" normalizeH="0" baseline="0" noProof="0">
                <a:ln>
                  <a:noFill/>
                </a:ln>
                <a:solidFill>
                  <a:srgbClr val="682F64"/>
                </a:solidFill>
                <a:effectLst/>
                <a:uLnTx/>
                <a:uFillTx/>
                <a:latin typeface="89,Bold"/>
                <a:cs typeface="89,Bold"/>
              </a:rPr>
              <a:t>s</a:t>
            </a:r>
            <a:r>
              <a:rPr kumimoji="0" lang="en-US" sz="1106" b="1" i="0" u="none" strike="noStrike" kern="1200" cap="none" spc="4" normalizeH="0" baseline="0" noProof="0">
                <a:ln>
                  <a:noFill/>
                </a:ln>
                <a:solidFill>
                  <a:srgbClr val="682F64"/>
                </a:solidFill>
                <a:effectLst/>
                <a:uLnTx/>
                <a:uFillTx/>
                <a:latin typeface="89,Bold"/>
                <a:cs typeface="89,Bold"/>
              </a:rPr>
              <a:t> </a:t>
            </a:r>
            <a:r>
              <a:rPr kumimoji="0" lang="en-US" sz="1106" b="1" i="0" u="none" strike="noStrike" kern="1200" cap="none" spc="-4" normalizeH="0" baseline="0" noProof="0">
                <a:ln>
                  <a:noFill/>
                </a:ln>
                <a:solidFill>
                  <a:srgbClr val="682F64"/>
                </a:solidFill>
                <a:effectLst/>
                <a:uLnTx/>
                <a:uFillTx/>
                <a:latin typeface="89,Bold"/>
                <a:cs typeface="89,Bold"/>
              </a:rPr>
              <a:t>p</a:t>
            </a:r>
            <a:r>
              <a:rPr kumimoji="0" lang="en-US" sz="1106" b="1" i="0" u="none" strike="noStrike" kern="1200" cap="none" spc="-6" normalizeH="0" baseline="0" noProof="0">
                <a:ln>
                  <a:noFill/>
                </a:ln>
                <a:solidFill>
                  <a:srgbClr val="682F64"/>
                </a:solidFill>
                <a:effectLst/>
                <a:uLnTx/>
                <a:uFillTx/>
                <a:latin typeface="89,Bold"/>
                <a:cs typeface="89,Bold"/>
              </a:rPr>
              <a:t>o</a:t>
            </a:r>
            <a:r>
              <a:rPr kumimoji="0" lang="en-US" sz="1106" b="1" i="0" u="none" strike="noStrike" kern="1200" cap="none" spc="7" normalizeH="0" baseline="0" noProof="0">
                <a:ln>
                  <a:noFill/>
                </a:ln>
                <a:solidFill>
                  <a:srgbClr val="682F64"/>
                </a:solidFill>
                <a:effectLst/>
                <a:uLnTx/>
                <a:uFillTx/>
                <a:latin typeface="89,Bold"/>
                <a:cs typeface="89,Bold"/>
              </a:rPr>
              <a:t>r</a:t>
            </a:r>
            <a:r>
              <a:rPr kumimoji="0" lang="en-US" sz="1106" b="1" i="0" u="none" strike="noStrike" kern="1200" cap="none" spc="4" normalizeH="0" baseline="0" noProof="0">
                <a:ln>
                  <a:noFill/>
                </a:ln>
                <a:solidFill>
                  <a:srgbClr val="682F64"/>
                </a:solidFill>
                <a:effectLst/>
                <a:uLnTx/>
                <a:uFillTx/>
                <a:latin typeface="89,Bold"/>
                <a:cs typeface="89,Bold"/>
              </a:rPr>
              <a:t> </a:t>
            </a:r>
            <a:r>
              <a:rPr kumimoji="0" lang="en-US" sz="1106" b="1" i="0" u="none" strike="noStrike" kern="1200" cap="none" spc="8" normalizeH="0" baseline="0" noProof="0">
                <a:ln>
                  <a:noFill/>
                </a:ln>
                <a:solidFill>
                  <a:srgbClr val="682F64"/>
                </a:solidFill>
                <a:effectLst/>
                <a:uLnTx/>
                <a:uFillTx/>
                <a:latin typeface="89,Bold"/>
                <a:cs typeface="89,Bold"/>
              </a:rPr>
              <a:t>N</a:t>
            </a:r>
            <a:r>
              <a:rPr kumimoji="0" lang="en-US" sz="1106" b="1" i="0" u="none" strike="noStrike" kern="1200" cap="none" spc="-6" normalizeH="0" baseline="0" noProof="0">
                <a:ln>
                  <a:noFill/>
                </a:ln>
                <a:solidFill>
                  <a:srgbClr val="682F64"/>
                </a:solidFill>
                <a:effectLst/>
                <a:uLnTx/>
                <a:uFillTx/>
                <a:latin typeface="89,Bold"/>
                <a:cs typeface="89,Bold"/>
              </a:rPr>
              <a:t>o</a:t>
            </a:r>
            <a:r>
              <a:rPr kumimoji="0" lang="en-US" sz="1106" b="1" i="0" u="none" strike="noStrike" kern="1200" cap="none" spc="7" normalizeH="0" baseline="0" noProof="0">
                <a:ln>
                  <a:noFill/>
                </a:ln>
                <a:solidFill>
                  <a:srgbClr val="682F64"/>
                </a:solidFill>
                <a:effectLst/>
                <a:uLnTx/>
                <a:uFillTx/>
                <a:latin typeface="89,Bold"/>
                <a:cs typeface="89,Bold"/>
              </a:rPr>
              <a:t>s</a:t>
            </a:r>
            <a:r>
              <a:rPr kumimoji="0" lang="en-US" sz="1106" b="1" i="0" u="none" strike="noStrike" kern="1200" cap="none" spc="-6" normalizeH="0" baseline="0" noProof="0">
                <a:ln>
                  <a:noFill/>
                </a:ln>
                <a:solidFill>
                  <a:srgbClr val="682F64"/>
                </a:solidFill>
                <a:effectLst/>
                <a:uLnTx/>
                <a:uFillTx/>
                <a:latin typeface="89,Bold"/>
                <a:cs typeface="89,Bold"/>
              </a:rPr>
              <a:t>o</a:t>
            </a:r>
            <a:r>
              <a:rPr kumimoji="0" lang="en-US" sz="1106" b="1" i="0" u="none" strike="noStrike" kern="1200" cap="none" spc="7" normalizeH="0" baseline="0" noProof="0">
                <a:ln>
                  <a:noFill/>
                </a:ln>
                <a:solidFill>
                  <a:srgbClr val="682F64"/>
                </a:solidFill>
                <a:effectLst/>
                <a:uLnTx/>
                <a:uFillTx/>
                <a:latin typeface="89,Bold"/>
                <a:cs typeface="89,Bold"/>
              </a:rPr>
              <a:t>tr</a:t>
            </a:r>
            <a:r>
              <a:rPr kumimoji="0" lang="en-US" sz="1106" b="1" i="0" u="none" strike="noStrike" kern="1200" cap="none" spc="-4" normalizeH="0" baseline="0" noProof="0">
                <a:ln>
                  <a:noFill/>
                </a:ln>
                <a:solidFill>
                  <a:srgbClr val="682F64"/>
                </a:solidFill>
                <a:effectLst/>
                <a:uLnTx/>
                <a:uFillTx/>
                <a:latin typeface="89,Bold"/>
                <a:cs typeface="89,Bold"/>
              </a:rPr>
              <a:t>as</a:t>
            </a:r>
          </a:p>
          <a:p>
            <a:pPr marL="173990" marR="0" lvl="0" indent="0" algn="l" defTabSz="914400" rtl="0" eaLnBrk="1" fontAlgn="auto" latinLnBrk="0" hangingPunct="1">
              <a:lnSpc>
                <a:spcPts val="1321"/>
              </a:lnSpc>
              <a:spcBef>
                <a:spcPts val="0"/>
              </a:spcBef>
              <a:spcAft>
                <a:spcPts val="0"/>
              </a:spcAft>
              <a:buClrTx/>
              <a:buSzTx/>
              <a:buFontTx/>
              <a:buNone/>
              <a:tabLst/>
              <a:defRPr/>
            </a:pPr>
            <a:r>
              <a:rPr kumimoji="0" lang="en-US" sz="1103" b="0" i="0" u="none" strike="noStrike" kern="1200" cap="none" spc="11" normalizeH="0" baseline="0" noProof="0">
                <a:ln>
                  <a:noFill/>
                </a:ln>
                <a:solidFill>
                  <a:srgbClr val="682F64"/>
                </a:solidFill>
                <a:effectLst/>
                <a:uLnTx/>
                <a:uFillTx/>
                <a:latin typeface="88"/>
                <a:cs typeface="88"/>
              </a:rPr>
              <a:t>C</a:t>
            </a:r>
            <a:r>
              <a:rPr kumimoji="0" lang="en-US" sz="1103" b="0" i="0" u="none" strike="noStrike" kern="1200" cap="none" spc="-11" normalizeH="0" baseline="0" noProof="0">
                <a:ln>
                  <a:noFill/>
                </a:ln>
                <a:solidFill>
                  <a:srgbClr val="682F64"/>
                </a:solidFill>
                <a:effectLst/>
                <a:uLnTx/>
                <a:uFillTx/>
                <a:latin typeface="88"/>
                <a:cs typeface="88"/>
              </a:rPr>
              <a:t>oho</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6" normalizeH="0" baseline="0" noProof="0">
                <a:ln>
                  <a:noFill/>
                </a:ln>
                <a:solidFill>
                  <a:srgbClr val="682F64"/>
                </a:solidFill>
                <a:effectLst/>
                <a:uLnTx/>
                <a:uFillTx/>
                <a:latin typeface="88"/>
                <a:cs typeface="88"/>
              </a:rPr>
              <a:t> </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0" normalizeH="0" baseline="0" noProof="0">
                <a:ln>
                  <a:noFill/>
                </a:ln>
                <a:solidFill>
                  <a:srgbClr val="682F64"/>
                </a:solidFill>
                <a:effectLst/>
                <a:uLnTx/>
                <a:uFillTx/>
                <a:latin typeface="88"/>
                <a:cs typeface="88"/>
              </a:rPr>
              <a:t>f</a:t>
            </a:r>
            <a:r>
              <a:rPr kumimoji="0" lang="en-US" sz="1103" b="0" i="0" u="none" strike="noStrike" kern="1200" cap="none" spc="-9" normalizeH="0" baseline="0" noProof="0">
                <a:ln>
                  <a:noFill/>
                </a:ln>
                <a:solidFill>
                  <a:srgbClr val="682F64"/>
                </a:solidFill>
                <a:effectLst/>
                <a:uLnTx/>
                <a:uFillTx/>
                <a:latin typeface="88"/>
                <a:cs typeface="88"/>
              </a:rPr>
              <a:t> </a:t>
            </a:r>
            <a:r>
              <a:rPr kumimoji="0" lang="en-US" sz="1103" b="0" i="0" u="none" strike="noStrike" kern="1200" cap="none" spc="0" normalizeH="0" baseline="0" noProof="0">
                <a:ln>
                  <a:noFill/>
                </a:ln>
                <a:solidFill>
                  <a:srgbClr val="682F64"/>
                </a:solidFill>
                <a:effectLst/>
                <a:uLnTx/>
                <a:uFillTx/>
                <a:latin typeface="88"/>
                <a:cs typeface="88"/>
              </a:rPr>
              <a:t>s</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x </a:t>
            </a:r>
          </a:p>
          <a:p>
            <a:pPr marL="359918" marR="0" lvl="0" indent="0" algn="l" defTabSz="914400" rtl="0" eaLnBrk="1" fontAlgn="auto" latinLnBrk="0" hangingPunct="1">
              <a:lnSpc>
                <a:spcPts val="1319"/>
              </a:lnSpc>
              <a:spcBef>
                <a:spcPts val="0"/>
              </a:spcBef>
              <a:spcAft>
                <a:spcPts val="0"/>
              </a:spcAft>
              <a:buClrTx/>
              <a:buSzTx/>
              <a:buFontTx/>
              <a:buNone/>
              <a:tabLst/>
              <a:defRPr/>
            </a:pPr>
            <a:r>
              <a:rPr kumimoji="0" lang="en-US" sz="1103" b="0" i="0" u="none" strike="noStrike" kern="1200" cap="none" spc="5" normalizeH="0" baseline="0" noProof="0">
                <a:ln>
                  <a:noFill/>
                </a:ln>
                <a:solidFill>
                  <a:srgbClr val="682F64"/>
                </a:solidFill>
                <a:effectLst/>
                <a:uLnTx/>
                <a:uFillTx/>
                <a:latin typeface="88"/>
                <a:cs typeface="88"/>
              </a:rPr>
              <a:t>w</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6" normalizeH="0" baseline="0" noProof="0">
                <a:ln>
                  <a:noFill/>
                </a:ln>
                <a:solidFill>
                  <a:srgbClr val="682F64"/>
                </a:solidFill>
                <a:effectLst/>
                <a:uLnTx/>
                <a:uFillTx/>
                <a:latin typeface="88"/>
                <a:cs typeface="88"/>
              </a:rPr>
              <a:t>k</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3" normalizeH="0" baseline="0" noProof="0">
                <a:ln>
                  <a:noFill/>
                </a:ln>
                <a:solidFill>
                  <a:srgbClr val="682F64"/>
                </a:solidFill>
                <a:effectLst/>
                <a:uLnTx/>
                <a:uFillTx/>
                <a:latin typeface="88"/>
                <a:cs typeface="88"/>
              </a:rPr>
              <a:t>rs</a:t>
            </a:r>
          </a:p>
        </p:txBody>
      </p:sp>
      <p:sp>
        <p:nvSpPr>
          <p:cNvPr id="147" name="Rectangle 147"/>
          <p:cNvSpPr/>
          <p:nvPr/>
        </p:nvSpPr>
        <p:spPr>
          <a:xfrm>
            <a:off x="10167493" y="4004473"/>
            <a:ext cx="843631" cy="413272"/>
          </a:xfrm>
          <a:prstGeom prst="rect">
            <a:avLst/>
          </a:prstGeom>
        </p:spPr>
        <p:txBody>
          <a:bodyPr wrap="none" lIns="0" tIns="0" rIns="0" bIns="0">
            <a:spAutoFit/>
          </a:bodyPr>
          <a:lstStyle/>
          <a:p>
            <a:pPr marL="271652" marR="0" lvl="0" indent="0" algn="l" defTabSz="914400" rtl="0" eaLnBrk="1" fontAlgn="auto" latinLnBrk="0" hangingPunct="1">
              <a:lnSpc>
                <a:spcPct val="100000"/>
              </a:lnSpc>
              <a:spcBef>
                <a:spcPts val="0"/>
              </a:spcBef>
              <a:spcAft>
                <a:spcPts val="0"/>
              </a:spcAft>
              <a:buClrTx/>
              <a:buSzTx/>
              <a:buFontTx/>
              <a:buNone/>
              <a:tabLst/>
              <a:defRPr/>
            </a:pPr>
            <a:r>
              <a:rPr kumimoji="0" lang="en-US" sz="1106" b="0" i="0" u="none" strike="noStrike" kern="1200" cap="none" spc="6" normalizeH="0" baseline="0" noProof="0">
                <a:ln>
                  <a:noFill/>
                </a:ln>
                <a:solidFill>
                  <a:srgbClr val="682F64"/>
                </a:solidFill>
                <a:effectLst/>
                <a:uLnTx/>
                <a:uFillTx/>
                <a:latin typeface="88"/>
                <a:cs typeface="88"/>
              </a:rPr>
              <a:t>P</a:t>
            </a:r>
            <a:r>
              <a:rPr kumimoji="0" lang="en-US" sz="1106" b="0" i="0" u="none" strike="noStrike" kern="1200" cap="none" spc="-4" normalizeH="0" baseline="0" noProof="0">
                <a:ln>
                  <a:noFill/>
                </a:ln>
                <a:solidFill>
                  <a:srgbClr val="682F64"/>
                </a:solidFill>
                <a:effectLst/>
                <a:uLnTx/>
                <a:uFillTx/>
                <a:latin typeface="88"/>
                <a:cs typeface="88"/>
              </a:rPr>
              <a:t>r</a:t>
            </a:r>
            <a:r>
              <a:rPr kumimoji="0" lang="en-US" sz="1106" b="0" i="0" u="none" strike="noStrike" kern="1200" cap="none" spc="8" normalizeH="0" baseline="0" noProof="0">
                <a:ln>
                  <a:noFill/>
                </a:ln>
                <a:solidFill>
                  <a:srgbClr val="682F64"/>
                </a:solidFill>
                <a:effectLst/>
                <a:uLnTx/>
                <a:uFillTx/>
                <a:latin typeface="88"/>
                <a:cs typeface="88"/>
              </a:rPr>
              <a:t>e</a:t>
            </a:r>
            <a:r>
              <a:rPr kumimoji="0" lang="en-US" sz="1106" b="0" i="0" u="none" strike="noStrike" kern="1200" cap="none" spc="6" normalizeH="0" baseline="0" noProof="0">
                <a:ln>
                  <a:noFill/>
                </a:ln>
                <a:solidFill>
                  <a:srgbClr val="682F64"/>
                </a:solidFill>
                <a:effectLst/>
                <a:uLnTx/>
                <a:uFillTx/>
                <a:latin typeface="88"/>
                <a:cs typeface="88"/>
              </a:rPr>
              <a:t>P </a:t>
            </a:r>
          </a:p>
          <a:p>
            <a:pPr marL="0" marR="0" lvl="0" indent="0" algn="l" defTabSz="914400" rtl="0" eaLnBrk="1" fontAlgn="auto" latinLnBrk="0" hangingPunct="1">
              <a:lnSpc>
                <a:spcPts val="1705"/>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p</a:t>
            </a:r>
            <a:r>
              <a:rPr kumimoji="0" lang="en-US" sz="1103" b="0" i="0" u="none" strike="noStrike" kern="1200" cap="none" spc="-6" normalizeH="0" baseline="0" noProof="0">
                <a:ln>
                  <a:noFill/>
                </a:ln>
                <a:solidFill>
                  <a:srgbClr val="682F64"/>
                </a:solidFill>
                <a:effectLst/>
                <a:uLnTx/>
                <a:uFillTx/>
                <a:latin typeface="88"/>
                <a:cs typeface="88"/>
              </a:rPr>
              <a:t>r</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f</a:t>
            </a:r>
            <a:r>
              <a:rPr kumimoji="0" lang="en-US" sz="1103" b="0" i="0" u="none" strike="noStrike" kern="1200" cap="none" spc="7" normalizeH="0" baseline="0" noProof="0">
                <a:ln>
                  <a:noFill/>
                </a:ln>
                <a:solidFill>
                  <a:srgbClr val="682F64"/>
                </a:solidFill>
                <a:effectLst/>
                <a:uLnTx/>
                <a:uFillTx/>
                <a:latin typeface="88"/>
                <a:cs typeface="88"/>
              </a:rPr>
              <a:t>e</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11"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c</a:t>
            </a:r>
            <a:r>
              <a:rPr kumimoji="0" lang="en-US" sz="1103" b="0" i="0" u="none" strike="noStrike" kern="1200" cap="none" spc="12" normalizeH="0" baseline="0" noProof="0">
                <a:ln>
                  <a:noFill/>
                </a:ln>
                <a:solidFill>
                  <a:srgbClr val="682F64"/>
                </a:solidFill>
                <a:effectLst/>
                <a:uLnTx/>
                <a:uFillTx/>
                <a:latin typeface="88"/>
                <a:cs typeface="88"/>
              </a:rPr>
              <a:t>es</a:t>
            </a:r>
          </a:p>
        </p:txBody>
      </p:sp>
      <p:sp>
        <p:nvSpPr>
          <p:cNvPr id="148" name="Rectangle 148"/>
          <p:cNvSpPr/>
          <p:nvPr/>
        </p:nvSpPr>
        <p:spPr>
          <a:xfrm>
            <a:off x="11545569" y="2497633"/>
            <a:ext cx="474491" cy="268833"/>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11" b="1" i="0" u="none" strike="noStrike" kern="1200" cap="none" spc="0" normalizeH="0" baseline="0" noProof="0">
                <a:ln>
                  <a:noFill/>
                </a:ln>
                <a:solidFill>
                  <a:srgbClr val="3A3838"/>
                </a:solidFill>
                <a:effectLst/>
                <a:uLnTx/>
                <a:uFillTx/>
                <a:latin typeface="89,Bold"/>
                <a:cs typeface="89,Bold"/>
              </a:rPr>
              <a:t>2024</a:t>
            </a:r>
          </a:p>
        </p:txBody>
      </p:sp>
      <p:sp>
        <p:nvSpPr>
          <p:cNvPr id="149" name="Rectangle 149"/>
          <p:cNvSpPr/>
          <p:nvPr/>
        </p:nvSpPr>
        <p:spPr>
          <a:xfrm>
            <a:off x="11160886" y="1657452"/>
            <a:ext cx="895768" cy="867231"/>
          </a:xfrm>
          <a:prstGeom prst="rect">
            <a:avLst/>
          </a:prstGeom>
        </p:spPr>
        <p:txBody>
          <a:bodyPr wrap="none" lIns="0" tIns="0" rIns="0" bIns="0">
            <a:spAutoFit/>
          </a:bodyPr>
          <a:lstStyle/>
          <a:p>
            <a:pPr marL="195071" marR="0" lvl="0" indent="0" algn="l" defTabSz="914400" rtl="0" eaLnBrk="1" fontAlgn="auto" latinLnBrk="0" hangingPunct="1">
              <a:lnSpc>
                <a:spcPct val="100000"/>
              </a:lnSpc>
              <a:spcBef>
                <a:spcPts val="0"/>
              </a:spcBef>
              <a:spcAft>
                <a:spcPts val="0"/>
              </a:spcAft>
              <a:buClrTx/>
              <a:buSzTx/>
              <a:buFontTx/>
              <a:buNone/>
              <a:tabLst/>
              <a:defRPr/>
            </a:pPr>
            <a:r>
              <a:rPr kumimoji="0" lang="en-US" sz="1103" b="1" i="0" u="none" strike="noStrike" kern="1200" cap="none" spc="-6" normalizeH="0" baseline="0" noProof="0">
                <a:ln>
                  <a:noFill/>
                </a:ln>
                <a:solidFill>
                  <a:srgbClr val="682F64"/>
                </a:solidFill>
                <a:effectLst/>
                <a:uLnTx/>
                <a:uFillTx/>
                <a:latin typeface="89,Bold"/>
                <a:cs typeface="89,Bold"/>
              </a:rPr>
              <a:t>S</a:t>
            </a:r>
            <a:r>
              <a:rPr kumimoji="0" lang="en-US" sz="1103" b="1" i="0" u="none" strike="noStrike" kern="1200" cap="none" spc="-5" normalizeH="0" baseline="0" noProof="0">
                <a:ln>
                  <a:noFill/>
                </a:ln>
                <a:solidFill>
                  <a:srgbClr val="682F64"/>
                </a:solidFill>
                <a:effectLst/>
                <a:uLnTx/>
                <a:uFillTx/>
                <a:latin typeface="89,Bold"/>
                <a:cs typeface="89,Bold"/>
              </a:rPr>
              <a:t>p</a:t>
            </a:r>
            <a:r>
              <a:rPr kumimoji="0" lang="en-US" sz="1103" b="1" i="0" u="none" strike="noStrike" kern="1200" cap="none" spc="0" normalizeH="0" baseline="0" noProof="0">
                <a:ln>
                  <a:noFill/>
                </a:ln>
                <a:solidFill>
                  <a:srgbClr val="682F64"/>
                </a:solidFill>
                <a:effectLst/>
                <a:uLnTx/>
                <a:uFillTx/>
                <a:latin typeface="89,Bold"/>
                <a:cs typeface="89,Bold"/>
              </a:rPr>
              <a:t>h</a:t>
            </a:r>
            <a:r>
              <a:rPr kumimoji="0" lang="en-US" sz="1103" b="1" i="0" u="none" strike="noStrike" kern="1200" cap="none" spc="-7" normalizeH="0" baseline="0" noProof="0">
                <a:ln>
                  <a:noFill/>
                </a:ln>
                <a:solidFill>
                  <a:srgbClr val="682F64"/>
                </a:solidFill>
                <a:effectLst/>
                <a:uLnTx/>
                <a:uFillTx/>
                <a:latin typeface="89,Bold"/>
                <a:cs typeface="89,Bold"/>
              </a:rPr>
              <a:t>e</a:t>
            </a:r>
            <a:r>
              <a:rPr kumimoji="0" lang="en-US" sz="1103" b="1" i="0" u="none" strike="noStrike" kern="1200" cap="none" spc="6" normalizeH="0" baseline="0" noProof="0">
                <a:ln>
                  <a:noFill/>
                </a:ln>
                <a:solidFill>
                  <a:srgbClr val="682F64"/>
                </a:solidFill>
                <a:effectLst/>
                <a:uLnTx/>
                <a:uFillTx/>
                <a:latin typeface="89,Bold"/>
                <a:cs typeface="89,Bold"/>
              </a:rPr>
              <a:t>re</a:t>
            </a:r>
          </a:p>
          <a:p>
            <a:pPr marL="240792" marR="0" lvl="0" indent="0" algn="l" defTabSz="914400" rtl="0" eaLnBrk="1" fontAlgn="auto" latinLnBrk="0" hangingPunct="1">
              <a:lnSpc>
                <a:spcPts val="1319"/>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S</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0" normalizeH="0" baseline="0" noProof="0">
                <a:ln>
                  <a:noFill/>
                </a:ln>
                <a:solidFill>
                  <a:srgbClr val="682F64"/>
                </a:solidFill>
                <a:effectLst/>
                <a:uLnTx/>
                <a:uFillTx/>
                <a:latin typeface="88"/>
                <a:cs typeface="88"/>
              </a:rPr>
              <a:t>c</a:t>
            </a:r>
            <a:r>
              <a:rPr kumimoji="0" lang="en-US" sz="1103" b="0" i="0" u="none" strike="noStrike" kern="1200" cap="none" spc="-5" normalizeH="0" baseline="0" noProof="0">
                <a:ln>
                  <a:noFill/>
                </a:ln>
                <a:solidFill>
                  <a:srgbClr val="682F64"/>
                </a:solidFill>
                <a:effectLst/>
                <a:uLnTx/>
                <a:uFillTx/>
                <a:latin typeface="88"/>
                <a:cs typeface="88"/>
              </a:rPr>
              <a:t>i</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9" normalizeH="0" baseline="0" noProof="0">
                <a:ln>
                  <a:noFill/>
                </a:ln>
                <a:solidFill>
                  <a:srgbClr val="682F64"/>
                </a:solidFill>
                <a:effectLst/>
                <a:uLnTx/>
                <a:uFillTx/>
                <a:latin typeface="88"/>
                <a:cs typeface="88"/>
              </a:rPr>
              <a:t>l </a:t>
            </a:r>
          </a:p>
          <a:p>
            <a:pPr marL="0" marR="0" lvl="0" indent="0" algn="l" defTabSz="914400" rtl="0" eaLnBrk="1" fontAlgn="auto" latinLnBrk="0" hangingPunct="1">
              <a:lnSpc>
                <a:spcPts val="1320"/>
              </a:lnSpc>
              <a:spcBef>
                <a:spcPts val="0"/>
              </a:spcBef>
              <a:spcAft>
                <a:spcPts val="0"/>
              </a:spcAft>
              <a:buClrTx/>
              <a:buSzTx/>
              <a:buFontTx/>
              <a:buNone/>
              <a:tabLst/>
              <a:defRPr/>
            </a:pPr>
            <a:r>
              <a:rPr kumimoji="0" lang="en-US" sz="1106" b="0" i="0" u="none" strike="noStrike" kern="1200" cap="none" spc="-4" normalizeH="0" baseline="0" noProof="0">
                <a:ln>
                  <a:noFill/>
                </a:ln>
                <a:solidFill>
                  <a:srgbClr val="682F64"/>
                </a:solidFill>
                <a:effectLst/>
                <a:uLnTx/>
                <a:uFillTx/>
                <a:latin typeface="88"/>
                <a:cs typeface="88"/>
              </a:rPr>
              <a:t>par</a:t>
            </a:r>
            <a:r>
              <a:rPr kumimoji="0" lang="en-US" sz="1106" b="0" i="0" u="none" strike="noStrike" kern="1200" cap="none" spc="4" normalizeH="0" baseline="0" noProof="0">
                <a:ln>
                  <a:noFill/>
                </a:ln>
                <a:solidFill>
                  <a:srgbClr val="682F64"/>
                </a:solidFill>
                <a:effectLst/>
                <a:uLnTx/>
                <a:uFillTx/>
                <a:latin typeface="88"/>
                <a:cs typeface="88"/>
              </a:rPr>
              <a:t>t</a:t>
            </a:r>
            <a:r>
              <a:rPr kumimoji="0" lang="en-US" sz="1106" b="0" i="0" u="none" strike="noStrike" kern="1200" cap="none" spc="-7" normalizeH="0" baseline="0" noProof="0">
                <a:ln>
                  <a:noFill/>
                </a:ln>
                <a:solidFill>
                  <a:srgbClr val="682F64"/>
                </a:solidFill>
                <a:effectLst/>
                <a:uLnTx/>
                <a:uFillTx/>
                <a:latin typeface="88"/>
                <a:cs typeface="88"/>
              </a:rPr>
              <a:t>i</a:t>
            </a:r>
            <a:r>
              <a:rPr kumimoji="0" lang="en-US" sz="1106" b="0" i="0" u="none" strike="noStrike" kern="1200" cap="none" spc="0" normalizeH="0" baseline="0" noProof="0">
                <a:ln>
                  <a:noFill/>
                </a:ln>
                <a:solidFill>
                  <a:srgbClr val="682F64"/>
                </a:solidFill>
                <a:effectLst/>
                <a:uLnTx/>
                <a:uFillTx/>
                <a:latin typeface="88"/>
                <a:cs typeface="88"/>
              </a:rPr>
              <a:t>c</a:t>
            </a:r>
            <a:r>
              <a:rPr kumimoji="0" lang="en-US" sz="1106" b="0" i="0" u="none" strike="noStrike" kern="1200" cap="none" spc="-7" normalizeH="0" baseline="0" noProof="0">
                <a:ln>
                  <a:noFill/>
                </a:ln>
                <a:solidFill>
                  <a:srgbClr val="682F64"/>
                </a:solidFill>
                <a:effectLst/>
                <a:uLnTx/>
                <a:uFillTx/>
                <a:latin typeface="88"/>
                <a:cs typeface="88"/>
              </a:rPr>
              <a:t>i</a:t>
            </a:r>
            <a:r>
              <a:rPr kumimoji="0" lang="en-US" sz="1106" b="0" i="0" u="none" strike="noStrike" kern="1200" cap="none" spc="-4" normalizeH="0" baseline="0" noProof="0">
                <a:ln>
                  <a:noFill/>
                </a:ln>
                <a:solidFill>
                  <a:srgbClr val="682F64"/>
                </a:solidFill>
                <a:effectLst/>
                <a:uLnTx/>
                <a:uFillTx/>
                <a:latin typeface="88"/>
                <a:cs typeface="88"/>
              </a:rPr>
              <a:t>pa</a:t>
            </a:r>
            <a:r>
              <a:rPr kumimoji="0" lang="en-US" sz="1106" b="0" i="0" u="none" strike="noStrike" kern="1200" cap="none" spc="4" normalizeH="0" baseline="0" noProof="0">
                <a:ln>
                  <a:noFill/>
                </a:ln>
                <a:solidFill>
                  <a:srgbClr val="682F64"/>
                </a:solidFill>
                <a:effectLst/>
                <a:uLnTx/>
                <a:uFillTx/>
                <a:latin typeface="88"/>
                <a:cs typeface="88"/>
              </a:rPr>
              <a:t>t</a:t>
            </a:r>
            <a:r>
              <a:rPr kumimoji="0" lang="en-US" sz="1106" b="0" i="0" u="none" strike="noStrike" kern="1200" cap="none" spc="-7" normalizeH="0" baseline="0" noProof="0">
                <a:ln>
                  <a:noFill/>
                </a:ln>
                <a:solidFill>
                  <a:srgbClr val="682F64"/>
                </a:solidFill>
                <a:effectLst/>
                <a:uLnTx/>
                <a:uFillTx/>
                <a:latin typeface="88"/>
                <a:cs typeface="88"/>
              </a:rPr>
              <a:t>i</a:t>
            </a:r>
            <a:r>
              <a:rPr kumimoji="0" lang="en-US" sz="1106" b="0" i="0" u="none" strike="noStrike" kern="1200" cap="none" spc="-12" normalizeH="0" baseline="0" noProof="0">
                <a:ln>
                  <a:noFill/>
                </a:ln>
                <a:solidFill>
                  <a:srgbClr val="682F64"/>
                </a:solidFill>
                <a:effectLst/>
                <a:uLnTx/>
                <a:uFillTx/>
                <a:latin typeface="88"/>
                <a:cs typeface="88"/>
              </a:rPr>
              <a:t>on </a:t>
            </a:r>
          </a:p>
          <a:p>
            <a:pPr marL="115823" marR="0" lvl="0" indent="0" algn="l" defTabSz="914400" rtl="0" eaLnBrk="1" fontAlgn="auto" latinLnBrk="0" hangingPunct="1">
              <a:lnSpc>
                <a:spcPts val="1322"/>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f</a:t>
            </a:r>
            <a:r>
              <a:rPr kumimoji="0" lang="en-US" sz="1103" b="0" i="0" u="none" strike="noStrike" kern="1200" cap="none" spc="-13" normalizeH="0" baseline="0" noProof="0">
                <a:ln>
                  <a:noFill/>
                </a:ln>
                <a:solidFill>
                  <a:srgbClr val="682F64"/>
                </a:solidFill>
                <a:effectLst/>
                <a:uLnTx/>
                <a:uFillTx/>
                <a:latin typeface="88"/>
                <a:cs typeface="88"/>
              </a:rPr>
              <a:t>o</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6" normalizeH="0" baseline="0" noProof="0">
                <a:ln>
                  <a:noFill/>
                </a:ln>
                <a:solidFill>
                  <a:srgbClr val="682F64"/>
                </a:solidFill>
                <a:effectLst/>
                <a:uLnTx/>
                <a:uFillTx/>
                <a:latin typeface="88"/>
                <a:cs typeface="88"/>
              </a:rPr>
              <a:t> </a:t>
            </a:r>
            <a:r>
              <a:rPr kumimoji="0" lang="en-US" sz="1103" b="0" i="0" u="none" strike="noStrike" kern="1200" cap="none" spc="-11" normalizeH="0" baseline="0" noProof="0">
                <a:ln>
                  <a:noFill/>
                </a:ln>
                <a:solidFill>
                  <a:srgbClr val="682F64"/>
                </a:solidFill>
                <a:effectLst/>
                <a:uLnTx/>
                <a:uFillTx/>
                <a:latin typeface="88"/>
                <a:cs typeface="88"/>
              </a:rPr>
              <a:t>h</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9" normalizeH="0" baseline="0" noProof="0">
                <a:ln>
                  <a:noFill/>
                </a:ln>
                <a:solidFill>
                  <a:srgbClr val="682F64"/>
                </a:solidFill>
                <a:effectLst/>
                <a:uLnTx/>
                <a:uFillTx/>
                <a:latin typeface="88"/>
                <a:cs typeface="88"/>
              </a:rPr>
              <a:t>l</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11" normalizeH="0" baseline="0" noProof="0">
                <a:ln>
                  <a:noFill/>
                </a:ln>
                <a:solidFill>
                  <a:srgbClr val="682F64"/>
                </a:solidFill>
                <a:effectLst/>
                <a:uLnTx/>
                <a:uFillTx/>
                <a:latin typeface="88"/>
                <a:cs typeface="88"/>
              </a:rPr>
              <a:t>h </a:t>
            </a:r>
          </a:p>
          <a:p>
            <a:pPr marL="176783" marR="0" lvl="0" indent="0" algn="l" defTabSz="914400" rtl="0" eaLnBrk="1" fontAlgn="auto" latinLnBrk="0" hangingPunct="1">
              <a:lnSpc>
                <a:spcPts val="1319"/>
              </a:lnSpc>
              <a:spcBef>
                <a:spcPts val="0"/>
              </a:spcBef>
              <a:spcAft>
                <a:spcPts val="0"/>
              </a:spcAft>
              <a:buClrTx/>
              <a:buSzTx/>
              <a:buFontTx/>
              <a:buNone/>
              <a:tabLst/>
              <a:defRPr/>
            </a:pP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f</a:t>
            </a:r>
            <a:r>
              <a:rPr kumimoji="0" lang="en-US" sz="1103" b="0" i="0" u="none" strike="noStrike" kern="1200" cap="none" spc="-13" normalizeH="0" baseline="0" noProof="0">
                <a:ln>
                  <a:noFill/>
                </a:ln>
                <a:solidFill>
                  <a:srgbClr val="682F64"/>
                </a:solidFill>
                <a:effectLst/>
                <a:uLnTx/>
                <a:uFillTx/>
                <a:latin typeface="88"/>
                <a:cs typeface="88"/>
              </a:rPr>
              <a:t>o</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8" normalizeH="0" baseline="0" noProof="0">
                <a:ln>
                  <a:noFill/>
                </a:ln>
                <a:solidFill>
                  <a:srgbClr val="682F64"/>
                </a:solidFill>
                <a:effectLst/>
                <a:uLnTx/>
                <a:uFillTx/>
                <a:latin typeface="88"/>
                <a:cs typeface="88"/>
              </a:rPr>
              <a:t>ms</a:t>
            </a:r>
          </a:p>
        </p:txBody>
      </p:sp>
      <p:sp>
        <p:nvSpPr>
          <p:cNvPr id="150" name="Rectangle 150"/>
          <p:cNvSpPr/>
          <p:nvPr/>
        </p:nvSpPr>
        <p:spPr>
          <a:xfrm>
            <a:off x="10244963" y="3309214"/>
            <a:ext cx="1892598" cy="79039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3" b="1" i="0" u="none" strike="noStrike" kern="1200" cap="none" spc="0" normalizeH="0" baseline="0" noProof="0">
                <a:ln>
                  <a:noFill/>
                </a:ln>
                <a:solidFill>
                  <a:srgbClr val="682F64"/>
                </a:solidFill>
                <a:effectLst/>
                <a:uLnTx/>
                <a:uFillTx/>
                <a:latin typeface="89,Bold"/>
                <a:cs typeface="89,Bold"/>
              </a:rPr>
              <a:t>TR</a:t>
            </a:r>
            <a:r>
              <a:rPr kumimoji="0" lang="en-US" sz="1103" b="1" i="0" u="none" strike="noStrike" kern="1200" cap="none" spc="4" normalizeH="0" baseline="0" noProof="0">
                <a:ln>
                  <a:noFill/>
                </a:ln>
                <a:solidFill>
                  <a:srgbClr val="682F64"/>
                </a:solidFill>
                <a:effectLst/>
                <a:uLnTx/>
                <a:uFillTx/>
                <a:latin typeface="89,Bold"/>
                <a:cs typeface="89,Bold"/>
              </a:rPr>
              <a:t>A</a:t>
            </a:r>
            <a:r>
              <a:rPr kumimoji="0" lang="en-US" sz="1103" b="1" i="0" u="none" strike="noStrike" kern="1200" cap="none" spc="11" normalizeH="0" baseline="0" noProof="0">
                <a:ln>
                  <a:noFill/>
                </a:ln>
                <a:solidFill>
                  <a:srgbClr val="682F64"/>
                </a:solidFill>
                <a:effectLst/>
                <a:uLnTx/>
                <a:uFillTx/>
                <a:latin typeface="89,Bold"/>
                <a:cs typeface="89,Bold"/>
              </a:rPr>
              <a:t>N</a:t>
            </a:r>
            <a:r>
              <a:rPr kumimoji="0" lang="en-US" sz="1103" b="1" i="0" u="none" strike="noStrike" kern="1200" cap="none" spc="-4" normalizeH="0" baseline="0" noProof="0">
                <a:ln>
                  <a:noFill/>
                </a:ln>
                <a:solidFill>
                  <a:srgbClr val="682F64"/>
                </a:solidFill>
                <a:effectLst/>
                <a:uLnTx/>
                <a:uFillTx/>
                <a:latin typeface="89,Bold"/>
                <a:cs typeface="89,Bold"/>
              </a:rPr>
              <a:t>S</a:t>
            </a:r>
            <a:r>
              <a:rPr kumimoji="0" lang="en-US" sz="1103" b="1" i="0" u="none" strike="noStrike" kern="1200" cap="none" spc="12" normalizeH="0" baseline="0" noProof="0">
                <a:ln>
                  <a:noFill/>
                </a:ln>
                <a:solidFill>
                  <a:srgbClr val="682F64"/>
                </a:solidFill>
                <a:effectLst/>
                <a:uLnTx/>
                <a:uFillTx/>
                <a:latin typeface="89,Bold"/>
                <a:cs typeface="89,Bold"/>
              </a:rPr>
              <a:t>f</a:t>
            </a:r>
            <a:r>
              <a:rPr kumimoji="0" lang="en-US" sz="1103" b="1" i="0" u="none" strike="noStrike" kern="1200" cap="none" spc="-4" normalizeH="0" baseline="0" noProof="0">
                <a:ln>
                  <a:noFill/>
                </a:ln>
                <a:solidFill>
                  <a:srgbClr val="682F64"/>
                </a:solidFill>
                <a:effectLst/>
                <a:uLnTx/>
                <a:uFillTx/>
                <a:latin typeface="89,Bold"/>
                <a:cs typeface="89,Bold"/>
              </a:rPr>
              <a:t>o</a:t>
            </a:r>
            <a:r>
              <a:rPr kumimoji="0" lang="en-US" sz="1103" b="1" i="0" u="none" strike="noStrike" kern="1200" cap="none" spc="8" normalizeH="0" baseline="0" noProof="0">
                <a:ln>
                  <a:noFill/>
                </a:ln>
                <a:solidFill>
                  <a:srgbClr val="682F64"/>
                </a:solidFill>
                <a:effectLst/>
                <a:uLnTx/>
                <a:uFillTx/>
                <a:latin typeface="89,Bold"/>
                <a:cs typeface="89,Bold"/>
              </a:rPr>
              <a:t>r</a:t>
            </a:r>
            <a:r>
              <a:rPr kumimoji="0" lang="en-US" sz="1103" b="1" i="0" u="none" strike="noStrike" kern="1200" cap="none" spc="7" normalizeH="0" baseline="0" noProof="0">
                <a:ln>
                  <a:noFill/>
                </a:ln>
                <a:solidFill>
                  <a:srgbClr val="682F64"/>
                </a:solidFill>
                <a:effectLst/>
                <a:uLnTx/>
                <a:uFillTx/>
                <a:latin typeface="89,Bold"/>
                <a:cs typeface="89,Bold"/>
              </a:rPr>
              <a:t>m</a:t>
            </a:r>
            <a:r>
              <a:rPr kumimoji="0" lang="en-US" sz="1103" b="1" i="0" u="none" strike="noStrike" kern="1200" cap="none" spc="0" normalizeH="0" baseline="0" noProof="0">
                <a:ln>
                  <a:noFill/>
                </a:ln>
                <a:solidFill>
                  <a:srgbClr val="682F64"/>
                </a:solidFill>
                <a:effectLst/>
                <a:uLnTx/>
                <a:uFillTx/>
                <a:latin typeface="89,Bold"/>
                <a:cs typeface="89,Bold"/>
              </a:rPr>
              <a:t>á</a:t>
            </a:r>
            <a:r>
              <a:rPr kumimoji="0" lang="en-US" sz="1103" b="1" i="0" u="none" strike="noStrike" kern="1200" cap="none" spc="-45" normalizeH="0" baseline="0" noProof="0">
                <a:ln>
                  <a:noFill/>
                </a:ln>
                <a:solidFill>
                  <a:srgbClr val="682F64"/>
                </a:solidFill>
                <a:effectLst/>
                <a:uLnTx/>
                <a:uFillTx/>
                <a:latin typeface="89,Bold"/>
                <a:cs typeface="89,Bold"/>
              </a:rPr>
              <a:t> </a:t>
            </a:r>
            <a:r>
              <a:rPr kumimoji="0" lang="en-US" sz="1103" b="1" i="0" u="none" strike="noStrike" kern="1200" cap="none" spc="8" normalizeH="0" baseline="0" noProof="0">
                <a:ln>
                  <a:noFill/>
                </a:ln>
                <a:solidFill>
                  <a:srgbClr val="682F64"/>
                </a:solidFill>
                <a:effectLst/>
                <a:uLnTx/>
                <a:uFillTx/>
                <a:latin typeface="89,Bold"/>
                <a:cs typeface="89,Bold"/>
              </a:rPr>
              <a:t>t</a:t>
            </a:r>
            <a:r>
              <a:rPr kumimoji="0" lang="en-US" sz="1103" b="1" i="0" u="none" strike="noStrike" kern="1200" cap="none" spc="0" normalizeH="0" baseline="0" noProof="0">
                <a:ln>
                  <a:noFill/>
                </a:ln>
                <a:solidFill>
                  <a:srgbClr val="682F64"/>
                </a:solidFill>
                <a:effectLst/>
                <a:uLnTx/>
                <a:uFillTx/>
                <a:latin typeface="89,Bold"/>
                <a:cs typeface="89,Bold"/>
              </a:rPr>
              <a:t>u</a:t>
            </a:r>
            <a:r>
              <a:rPr kumimoji="0" lang="en-US" sz="1103" b="1" i="0" u="none" strike="noStrike" kern="1200" cap="none" spc="6" normalizeH="0" baseline="0" noProof="0">
                <a:ln>
                  <a:noFill/>
                </a:ln>
                <a:solidFill>
                  <a:srgbClr val="682F64"/>
                </a:solidFill>
                <a:effectLst/>
                <a:uLnTx/>
                <a:uFillTx/>
                <a:latin typeface="89,Bold"/>
                <a:cs typeface="89,Bold"/>
              </a:rPr>
              <a:t> </a:t>
            </a:r>
            <a:r>
              <a:rPr kumimoji="0" lang="en-US" sz="1103" b="1" i="0" u="none" strike="noStrike" kern="1200" cap="none" spc="8" normalizeH="0" baseline="0" noProof="0">
                <a:ln>
                  <a:noFill/>
                </a:ln>
                <a:solidFill>
                  <a:srgbClr val="682F64"/>
                </a:solidFill>
                <a:effectLst/>
                <a:uLnTx/>
                <a:uFillTx/>
                <a:latin typeface="89,Bold"/>
                <a:cs typeface="89,Bold"/>
              </a:rPr>
              <a:t>s</a:t>
            </a:r>
            <a:r>
              <a:rPr kumimoji="0" lang="en-US" sz="1103" b="1" i="0" u="none" strike="noStrike" kern="1200" cap="none" spc="0" normalizeH="0" baseline="0" noProof="0">
                <a:ln>
                  <a:noFill/>
                </a:ln>
                <a:solidFill>
                  <a:srgbClr val="682F64"/>
                </a:solidFill>
                <a:effectLst/>
                <a:uLnTx/>
                <a:uFillTx/>
                <a:latin typeface="89,Bold"/>
                <a:cs typeface="89,Bold"/>
              </a:rPr>
              <a:t>a</a:t>
            </a:r>
            <a:r>
              <a:rPr kumimoji="0" lang="en-US" sz="1103" b="1" i="0" u="none" strike="noStrike" kern="1200" cap="none" spc="8" normalizeH="0" baseline="0" noProof="0">
                <a:ln>
                  <a:noFill/>
                </a:ln>
                <a:solidFill>
                  <a:srgbClr val="682F64"/>
                </a:solidFill>
                <a:effectLst/>
                <a:uLnTx/>
                <a:uFillTx/>
                <a:latin typeface="89,Bold"/>
                <a:cs typeface="89,Bold"/>
              </a:rPr>
              <a:t>l</a:t>
            </a:r>
            <a:r>
              <a:rPr kumimoji="0" lang="en-US" sz="1103" b="1" i="0" u="none" strike="noStrike" kern="1200" cap="none" spc="0" normalizeH="0" baseline="0" noProof="0">
                <a:ln>
                  <a:noFill/>
                </a:ln>
                <a:solidFill>
                  <a:srgbClr val="682F64"/>
                </a:solidFill>
                <a:effectLst/>
                <a:uLnTx/>
                <a:uFillTx/>
                <a:latin typeface="89,Bold"/>
                <a:cs typeface="89,Bold"/>
              </a:rPr>
              <a:t>ud</a:t>
            </a:r>
          </a:p>
          <a:p>
            <a:pPr marL="100838" marR="0" lvl="0" indent="0" algn="l" defTabSz="914400" rtl="0" eaLnBrk="1" fontAlgn="auto" latinLnBrk="0" hangingPunct="1">
              <a:lnSpc>
                <a:spcPts val="1319"/>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T</a:t>
            </a:r>
            <a:r>
              <a:rPr kumimoji="0" lang="en-US" sz="1103" b="0" i="0" u="none" strike="noStrike" kern="1200" cap="none" spc="-7" normalizeH="0" baseline="0" noProof="0">
                <a:ln>
                  <a:noFill/>
                </a:ln>
                <a:solidFill>
                  <a:srgbClr val="682F64"/>
                </a:solidFill>
                <a:effectLst/>
                <a:uLnTx/>
                <a:uFillTx/>
                <a:latin typeface="88"/>
                <a:cs typeface="88"/>
              </a:rPr>
              <a:t>o</a:t>
            </a:r>
            <a:r>
              <a:rPr kumimoji="0" lang="en-US" sz="1103" b="0" i="0" u="none" strike="noStrike" kern="1200" cap="none" spc="0" normalizeH="0" baseline="0" noProof="0">
                <a:ln>
                  <a:noFill/>
                </a:ln>
                <a:solidFill>
                  <a:srgbClr val="682F64"/>
                </a:solidFill>
                <a:effectLst/>
                <a:uLnTx/>
                <a:uFillTx/>
                <a:latin typeface="88"/>
                <a:cs typeface="88"/>
              </a:rPr>
              <a:t>b</a:t>
            </a:r>
            <a:r>
              <a:rPr kumimoji="0" lang="en-US" sz="1103" b="0" i="0" u="none" strike="noStrike" kern="1200" cap="none" spc="-4" normalizeH="0" baseline="0" noProof="0">
                <a:ln>
                  <a:noFill/>
                </a:ln>
                <a:solidFill>
                  <a:srgbClr val="682F64"/>
                </a:solidFill>
                <a:effectLst/>
                <a:uLnTx/>
                <a:uFillTx/>
                <a:latin typeface="88"/>
                <a:cs typeface="88"/>
              </a:rPr>
              <a:t>a</a:t>
            </a:r>
            <a:r>
              <a:rPr kumimoji="0" lang="en-US" sz="1103" b="0" i="0" u="none" strike="noStrike" kern="1200" cap="none" spc="0" normalizeH="0" baseline="0" noProof="0">
                <a:ln>
                  <a:noFill/>
                </a:ln>
                <a:solidFill>
                  <a:srgbClr val="682F64"/>
                </a:solidFill>
                <a:effectLst/>
                <a:uLnTx/>
                <a:uFillTx/>
                <a:latin typeface="88"/>
                <a:cs typeface="88"/>
              </a:rPr>
              <a:t>c</a:t>
            </a:r>
            <a:r>
              <a:rPr kumimoji="0" lang="en-US" sz="1103" b="0" i="0" u="none" strike="noStrike" kern="1200" cap="none" spc="2" normalizeH="0" baseline="0" noProof="0">
                <a:ln>
                  <a:noFill/>
                </a:ln>
                <a:solidFill>
                  <a:srgbClr val="682F64"/>
                </a:solidFill>
                <a:effectLst/>
                <a:uLnTx/>
                <a:uFillTx/>
                <a:latin typeface="88"/>
                <a:cs typeface="88"/>
              </a:rPr>
              <a:t>c</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30" normalizeH="0" baseline="0" noProof="0">
                <a:ln>
                  <a:noFill/>
                </a:ln>
                <a:solidFill>
                  <a:srgbClr val="682F64"/>
                </a:solidFill>
                <a:effectLst/>
                <a:uLnTx/>
                <a:uFillTx/>
                <a:latin typeface="88"/>
                <a:cs typeface="88"/>
              </a:rPr>
              <a:t> </a:t>
            </a:r>
            <a:r>
              <a:rPr kumimoji="0" lang="en-US" sz="1103" b="0" i="0" u="none" strike="noStrike" kern="1200" cap="none" spc="0" normalizeH="0" baseline="0" noProof="0">
                <a:ln>
                  <a:noFill/>
                </a:ln>
                <a:solidFill>
                  <a:srgbClr val="682F64"/>
                </a:solidFill>
                <a:effectLst/>
                <a:uLnTx/>
                <a:uFillTx/>
                <a:latin typeface="88"/>
                <a:cs typeface="88"/>
              </a:rPr>
              <a:t>c</a:t>
            </a:r>
            <a:r>
              <a:rPr kumimoji="0" lang="en-US" sz="1103" b="0" i="0" u="none" strike="noStrike" kern="1200" cap="none" spc="12"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ssat</a:t>
            </a:r>
            <a:r>
              <a:rPr kumimoji="0" lang="en-US" sz="1103" b="0" i="0" u="none" strike="noStrike" kern="1200" cap="none" spc="-4" normalizeH="0" baseline="0" noProof="0">
                <a:ln>
                  <a:noFill/>
                </a:ln>
                <a:solidFill>
                  <a:srgbClr val="682F64"/>
                </a:solidFill>
                <a:effectLst/>
                <a:uLnTx/>
                <a:uFillTx/>
                <a:latin typeface="88"/>
                <a:cs typeface="88"/>
              </a:rPr>
              <a:t>i</a:t>
            </a:r>
            <a:r>
              <a:rPr kumimoji="0" lang="en-US" sz="1103" b="0" i="0" u="none" strike="noStrike" kern="1200" cap="none" spc="-11" normalizeH="0" baseline="0" noProof="0">
                <a:ln>
                  <a:noFill/>
                </a:ln>
                <a:solidFill>
                  <a:srgbClr val="682F64"/>
                </a:solidFill>
                <a:effectLst/>
                <a:uLnTx/>
                <a:uFillTx/>
                <a:latin typeface="88"/>
                <a:cs typeface="88"/>
              </a:rPr>
              <a:t>on</a:t>
            </a:r>
          </a:p>
          <a:p>
            <a:pPr marL="1227073" marR="0" lvl="0" indent="0" algn="l" defTabSz="914400" rtl="0" eaLnBrk="1" fontAlgn="auto" latinLnBrk="0" hangingPunct="1">
              <a:lnSpc>
                <a:spcPts val="2038"/>
              </a:lnSpc>
              <a:spcBef>
                <a:spcPts val="0"/>
              </a:spcBef>
              <a:spcAft>
                <a:spcPts val="0"/>
              </a:spcAft>
              <a:buClrTx/>
              <a:buSzTx/>
              <a:buFontTx/>
              <a:buNone/>
              <a:tabLst/>
              <a:defRPr/>
            </a:pPr>
            <a:r>
              <a:rPr kumimoji="0" lang="en-US" sz="1103" b="1" i="0" u="none" strike="noStrike" kern="1200" cap="none" spc="7" normalizeH="0" baseline="0" noProof="0">
                <a:ln>
                  <a:noFill/>
                </a:ln>
                <a:solidFill>
                  <a:srgbClr val="682F64"/>
                </a:solidFill>
                <a:effectLst/>
                <a:uLnTx/>
                <a:uFillTx/>
                <a:latin typeface="89,Bold"/>
                <a:cs typeface="89,Bold"/>
              </a:rPr>
              <a:t>H</a:t>
            </a:r>
            <a:r>
              <a:rPr kumimoji="0" lang="en-US" sz="1103" b="1" i="0" u="none" strike="noStrike" kern="1200" cap="none" spc="5" normalizeH="0" baseline="0" noProof="0">
                <a:ln>
                  <a:noFill/>
                </a:ln>
                <a:solidFill>
                  <a:srgbClr val="682F64"/>
                </a:solidFill>
                <a:effectLst/>
                <a:uLnTx/>
                <a:uFillTx/>
                <a:latin typeface="89,Bold"/>
                <a:cs typeface="89,Bold"/>
              </a:rPr>
              <a:t>P</a:t>
            </a:r>
            <a:r>
              <a:rPr kumimoji="0" lang="en-US" sz="1103" b="1" i="0" u="none" strike="noStrike" kern="1200" cap="none" spc="8" normalizeH="0" baseline="0" noProof="0">
                <a:ln>
                  <a:noFill/>
                </a:ln>
                <a:solidFill>
                  <a:srgbClr val="682F64"/>
                </a:solidFill>
                <a:effectLst/>
                <a:uLnTx/>
                <a:uFillTx/>
                <a:latin typeface="89,Bold"/>
                <a:cs typeface="89,Bold"/>
              </a:rPr>
              <a:t>V</a:t>
            </a:r>
            <a:r>
              <a:rPr kumimoji="0" lang="en-US" sz="1103" b="1" i="0" u="none" strike="noStrike" kern="1200" cap="none" spc="-5" normalizeH="0" baseline="0" noProof="0">
                <a:ln>
                  <a:noFill/>
                </a:ln>
                <a:solidFill>
                  <a:srgbClr val="682F64"/>
                </a:solidFill>
                <a:effectLst/>
                <a:uLnTx/>
                <a:uFillTx/>
                <a:latin typeface="89,Bold"/>
                <a:cs typeface="89,Bold"/>
              </a:rPr>
              <a:t>ac</a:t>
            </a:r>
          </a:p>
          <a:p>
            <a:pPr marL="1032002" marR="0" lvl="0" indent="0" algn="l" defTabSz="914400" rtl="0" eaLnBrk="1" fontAlgn="auto" latinLnBrk="0" hangingPunct="1">
              <a:lnSpc>
                <a:spcPts val="1319"/>
              </a:lnSpc>
              <a:spcBef>
                <a:spcPts val="0"/>
              </a:spcBef>
              <a:spcAft>
                <a:spcPts val="0"/>
              </a:spcAft>
              <a:buClrTx/>
              <a:buSzTx/>
              <a:buFontTx/>
              <a:buNone/>
              <a:tabLst/>
              <a:defRPr/>
            </a:pPr>
            <a:r>
              <a:rPr kumimoji="0" lang="en-US" sz="1103" b="0" i="0" u="none" strike="noStrike" kern="1200" cap="none" spc="3" normalizeH="0" baseline="0" noProof="0">
                <a:ln>
                  <a:noFill/>
                </a:ln>
                <a:solidFill>
                  <a:srgbClr val="682F64"/>
                </a:solidFill>
                <a:effectLst/>
                <a:uLnTx/>
                <a:uFillTx/>
                <a:latin typeface="88"/>
                <a:cs typeface="88"/>
              </a:rPr>
              <a:t>H</a:t>
            </a:r>
            <a:r>
              <a:rPr kumimoji="0" lang="en-US" sz="1103" b="0" i="0" u="none" strike="noStrike" kern="1200" cap="none" spc="7" normalizeH="0" baseline="0" noProof="0">
                <a:ln>
                  <a:noFill/>
                </a:ln>
                <a:solidFill>
                  <a:srgbClr val="682F64"/>
                </a:solidFill>
                <a:effectLst/>
                <a:uLnTx/>
                <a:uFillTx/>
                <a:latin typeface="88"/>
                <a:cs typeface="88"/>
              </a:rPr>
              <a:t>P</a:t>
            </a:r>
            <a:r>
              <a:rPr kumimoji="0" lang="en-US" sz="1103" b="0" i="0" u="none" strike="noStrike" kern="1200" cap="none" spc="0" normalizeH="0" baseline="0" noProof="0">
                <a:ln>
                  <a:noFill/>
                </a:ln>
                <a:solidFill>
                  <a:srgbClr val="682F64"/>
                </a:solidFill>
                <a:effectLst/>
                <a:uLnTx/>
                <a:uFillTx/>
                <a:latin typeface="88"/>
                <a:cs typeface="88"/>
              </a:rPr>
              <a:t>V</a:t>
            </a:r>
            <a:r>
              <a:rPr kumimoji="0" lang="en-US" sz="1103" b="0" i="0" u="none" strike="noStrike" kern="1200" cap="none" spc="-33" normalizeH="0" baseline="0" noProof="0">
                <a:ln>
                  <a:noFill/>
                </a:ln>
                <a:solidFill>
                  <a:srgbClr val="682F64"/>
                </a:solidFill>
                <a:effectLst/>
                <a:uLnTx/>
                <a:uFillTx/>
                <a:latin typeface="88"/>
                <a:cs typeface="88"/>
              </a:rPr>
              <a:t> </a:t>
            </a:r>
            <a:r>
              <a:rPr kumimoji="0" lang="en-US" sz="1103" b="0" i="0" u="none" strike="noStrike" kern="1200" cap="none" spc="3" normalizeH="0" baseline="0" noProof="0">
                <a:ln>
                  <a:noFill/>
                </a:ln>
                <a:solidFill>
                  <a:srgbClr val="682F64"/>
                </a:solidFill>
                <a:effectLst/>
                <a:uLnTx/>
                <a:uFillTx/>
                <a:latin typeface="88"/>
                <a:cs typeface="88"/>
              </a:rPr>
              <a:t>v</a:t>
            </a:r>
            <a:r>
              <a:rPr kumimoji="0" lang="en-US" sz="1103" b="0" i="0" u="none" strike="noStrike" kern="1200" cap="none" spc="0" normalizeH="0" baseline="0" noProof="0">
                <a:ln>
                  <a:noFill/>
                </a:ln>
                <a:solidFill>
                  <a:srgbClr val="682F64"/>
                </a:solidFill>
                <a:effectLst/>
                <a:uLnTx/>
                <a:uFillTx/>
                <a:latin typeface="88"/>
                <a:cs typeface="88"/>
              </a:rPr>
              <a:t>acc</a:t>
            </a:r>
            <a:r>
              <a:rPr kumimoji="0" lang="en-US" sz="1103" b="0" i="0" u="none" strike="noStrike" kern="1200" cap="none" spc="-6" normalizeH="0" baseline="0" noProof="0">
                <a:ln>
                  <a:noFill/>
                </a:ln>
                <a:solidFill>
                  <a:srgbClr val="682F64"/>
                </a:solidFill>
                <a:effectLst/>
                <a:uLnTx/>
                <a:uFillTx/>
                <a:latin typeface="88"/>
                <a:cs typeface="88"/>
              </a:rPr>
              <a:t>i</a:t>
            </a:r>
            <a:r>
              <a:rPr kumimoji="0" lang="en-US" sz="1103" b="0" i="0" u="none" strike="noStrike" kern="1200" cap="none" spc="-11" normalizeH="0" baseline="0" noProof="0">
                <a:ln>
                  <a:noFill/>
                </a:ln>
                <a:solidFill>
                  <a:srgbClr val="682F64"/>
                </a:solidFill>
                <a:effectLst/>
                <a:uLnTx/>
                <a:uFillTx/>
                <a:latin typeface="88"/>
                <a:cs typeface="88"/>
              </a:rPr>
              <a:t>ne</a:t>
            </a:r>
          </a:p>
        </p:txBody>
      </p:sp>
      <p:sp>
        <p:nvSpPr>
          <p:cNvPr id="151" name="Rectangle 151"/>
          <p:cNvSpPr/>
          <p:nvPr/>
        </p:nvSpPr>
        <p:spPr>
          <a:xfrm>
            <a:off x="11423268" y="5310226"/>
            <a:ext cx="749551" cy="867155"/>
          </a:xfrm>
          <a:prstGeom prst="rect">
            <a:avLst/>
          </a:prstGeom>
        </p:spPr>
        <p:txBody>
          <a:bodyPr wrap="none" lIns="0" tIns="0" rIns="0" bIns="0">
            <a:spAutoFit/>
          </a:bodyPr>
          <a:lstStyle/>
          <a:p>
            <a:pPr marL="48768" marR="0" lvl="0" indent="0" algn="l" defTabSz="914400" rtl="0" eaLnBrk="1" fontAlgn="auto" latinLnBrk="0" hangingPunct="1">
              <a:lnSpc>
                <a:spcPct val="100000"/>
              </a:lnSpc>
              <a:spcBef>
                <a:spcPts val="0"/>
              </a:spcBef>
              <a:spcAft>
                <a:spcPts val="0"/>
              </a:spcAft>
              <a:buClrTx/>
              <a:buSzTx/>
              <a:buFontTx/>
              <a:buNone/>
              <a:tabLst/>
              <a:defRPr/>
            </a:pPr>
            <a:r>
              <a:rPr kumimoji="0" lang="en-US" sz="1103" b="1" i="0" u="none" strike="noStrike" kern="1200" cap="none" spc="0" normalizeH="0" baseline="0" noProof="0">
                <a:ln>
                  <a:noFill/>
                </a:ln>
                <a:solidFill>
                  <a:srgbClr val="682F64"/>
                </a:solidFill>
                <a:effectLst/>
                <a:uLnTx/>
                <a:uFillTx/>
                <a:latin typeface="89,Bold"/>
                <a:cs typeface="89,Bold"/>
              </a:rPr>
              <a:t>E</a:t>
            </a:r>
            <a:r>
              <a:rPr kumimoji="0" lang="en-US" sz="1103" b="1" i="0" u="none" strike="noStrike" kern="1200" cap="none" spc="-4" normalizeH="0" baseline="0" noProof="0">
                <a:ln>
                  <a:noFill/>
                </a:ln>
                <a:solidFill>
                  <a:srgbClr val="682F64"/>
                </a:solidFill>
                <a:effectLst/>
                <a:uLnTx/>
                <a:uFillTx/>
                <a:latin typeface="89,Bold"/>
                <a:cs typeface="89,Bold"/>
              </a:rPr>
              <a:t>ST</a:t>
            </a:r>
            <a:r>
              <a:rPr kumimoji="0" lang="en-US" sz="1103" b="1" i="0" u="none" strike="noStrike" kern="1200" cap="none" spc="7" normalizeH="0" baseline="0" noProof="0">
                <a:ln>
                  <a:noFill/>
                </a:ln>
                <a:solidFill>
                  <a:srgbClr val="682F64"/>
                </a:solidFill>
                <a:effectLst/>
                <a:uLnTx/>
                <a:uFillTx/>
                <a:latin typeface="89,Bold"/>
                <a:cs typeface="89,Bold"/>
              </a:rPr>
              <a:t>H</a:t>
            </a:r>
            <a:r>
              <a:rPr kumimoji="0" lang="en-US" sz="1103" b="1" i="0" u="none" strike="noStrike" kern="1200" cap="none" spc="0" normalizeH="0" baseline="0" noProof="0">
                <a:ln>
                  <a:noFill/>
                </a:ln>
                <a:solidFill>
                  <a:srgbClr val="682F64"/>
                </a:solidFill>
                <a:effectLst/>
                <a:uLnTx/>
                <a:uFillTx/>
                <a:latin typeface="89,Bold"/>
                <a:cs typeface="89,Bold"/>
              </a:rPr>
              <a:t>AR</a:t>
            </a:r>
            <a:r>
              <a:rPr kumimoji="0" lang="en-US" sz="1103" b="1" i="0" u="none" strike="noStrike" kern="1200" cap="none" spc="-15" normalizeH="0" baseline="0" noProof="0">
                <a:ln>
                  <a:noFill/>
                </a:ln>
                <a:solidFill>
                  <a:srgbClr val="682F64"/>
                </a:solidFill>
                <a:effectLst/>
                <a:uLnTx/>
                <a:uFillTx/>
                <a:latin typeface="89,Bold"/>
                <a:cs typeface="89,Bold"/>
              </a:rPr>
              <a:t> 2</a:t>
            </a:r>
          </a:p>
          <a:p>
            <a:pPr marL="33528" marR="0" lvl="0" indent="0" algn="l" defTabSz="914400" rtl="0" eaLnBrk="1" fontAlgn="auto" latinLnBrk="0" hangingPunct="1">
              <a:lnSpc>
                <a:spcPts val="1320"/>
              </a:lnSpc>
              <a:spcBef>
                <a:spcPts val="0"/>
              </a:spcBef>
              <a:spcAft>
                <a:spcPts val="0"/>
              </a:spcAft>
              <a:buClrTx/>
              <a:buSzTx/>
              <a:buFontTx/>
              <a:buNone/>
              <a:tabLst/>
              <a:defRPr/>
            </a:pPr>
            <a:r>
              <a:rPr kumimoji="0" lang="en-US" sz="1106" b="0" i="0" u="none" strike="noStrike" kern="1200" cap="none" spc="0" normalizeH="0" baseline="0" noProof="0">
                <a:ln>
                  <a:noFill/>
                </a:ln>
                <a:solidFill>
                  <a:srgbClr val="682F64"/>
                </a:solidFill>
                <a:effectLst/>
                <a:uLnTx/>
                <a:uFillTx/>
                <a:latin typeface="88"/>
                <a:cs typeface="88"/>
              </a:rPr>
              <a:t>S</a:t>
            </a:r>
            <a:r>
              <a:rPr kumimoji="0" lang="en-US" sz="1106" b="0" i="0" u="none" strike="noStrike" kern="1200" cap="none" spc="-13" normalizeH="0" baseline="0" noProof="0">
                <a:ln>
                  <a:noFill/>
                </a:ln>
                <a:solidFill>
                  <a:srgbClr val="682F64"/>
                </a:solidFill>
                <a:effectLst/>
                <a:uLnTx/>
                <a:uFillTx/>
                <a:latin typeface="88"/>
                <a:cs typeface="88"/>
              </a:rPr>
              <a:t>u</a:t>
            </a:r>
            <a:r>
              <a:rPr kumimoji="0" lang="en-US" sz="1106" b="0" i="0" u="none" strike="noStrike" kern="1200" cap="none" spc="-4" normalizeH="0" baseline="0" noProof="0">
                <a:ln>
                  <a:noFill/>
                </a:ln>
                <a:solidFill>
                  <a:srgbClr val="682F64"/>
                </a:solidFill>
                <a:effectLst/>
                <a:uLnTx/>
                <a:uFillTx/>
                <a:latin typeface="88"/>
                <a:cs typeface="88"/>
              </a:rPr>
              <a:t>r</a:t>
            </a:r>
            <a:r>
              <a:rPr kumimoji="0" lang="en-US" sz="1106" b="0" i="0" u="none" strike="noStrike" kern="1200" cap="none" spc="0" normalizeH="0" baseline="0" noProof="0">
                <a:ln>
                  <a:noFill/>
                </a:ln>
                <a:solidFill>
                  <a:srgbClr val="682F64"/>
                </a:solidFill>
                <a:effectLst/>
                <a:uLnTx/>
                <a:uFillTx/>
                <a:latin typeface="88"/>
                <a:cs typeface="88"/>
              </a:rPr>
              <a:t>v</a:t>
            </a:r>
            <a:r>
              <a:rPr kumimoji="0" lang="en-US" sz="1106" b="0" i="0" u="none" strike="noStrike" kern="1200" cap="none" spc="12" normalizeH="0" baseline="0" noProof="0">
                <a:ln>
                  <a:noFill/>
                </a:ln>
                <a:solidFill>
                  <a:srgbClr val="682F64"/>
                </a:solidFill>
                <a:effectLst/>
                <a:uLnTx/>
                <a:uFillTx/>
                <a:latin typeface="88"/>
                <a:cs typeface="88"/>
              </a:rPr>
              <a:t>e</a:t>
            </a:r>
            <a:r>
              <a:rPr kumimoji="0" lang="en-US" sz="1106" b="0" i="0" u="none" strike="noStrike" kern="1200" cap="none" spc="0" normalizeH="0" baseline="0" noProof="0">
                <a:ln>
                  <a:noFill/>
                </a:ln>
                <a:solidFill>
                  <a:srgbClr val="682F64"/>
                </a:solidFill>
                <a:effectLst/>
                <a:uLnTx/>
                <a:uFillTx/>
                <a:latin typeface="88"/>
                <a:cs typeface="88"/>
              </a:rPr>
              <a:t>y</a:t>
            </a:r>
            <a:r>
              <a:rPr kumimoji="0" lang="en-US" sz="1106" b="0" i="0" u="none" strike="noStrike" kern="1200" cap="none" spc="-6" normalizeH="0" baseline="0" noProof="0">
                <a:ln>
                  <a:noFill/>
                </a:ln>
                <a:solidFill>
                  <a:srgbClr val="682F64"/>
                </a:solidFill>
                <a:effectLst/>
                <a:uLnTx/>
                <a:uFillTx/>
                <a:latin typeface="88"/>
                <a:cs typeface="88"/>
              </a:rPr>
              <a:t> </a:t>
            </a:r>
            <a:r>
              <a:rPr kumimoji="0" lang="en-US" sz="1106" b="0" i="0" u="none" strike="noStrike" kern="1200" cap="none" spc="-12" normalizeH="0" baseline="0" noProof="0">
                <a:ln>
                  <a:noFill/>
                </a:ln>
                <a:solidFill>
                  <a:srgbClr val="682F64"/>
                </a:solidFill>
                <a:effectLst/>
                <a:uLnTx/>
                <a:uFillTx/>
                <a:latin typeface="88"/>
                <a:cs typeface="88"/>
              </a:rPr>
              <a:t>on </a:t>
            </a:r>
          </a:p>
          <a:p>
            <a:pPr marL="85344" marR="0" lvl="0" indent="0" algn="l" defTabSz="914400" rtl="0" eaLnBrk="1" fontAlgn="auto" latinLnBrk="0" hangingPunct="1">
              <a:lnSpc>
                <a:spcPts val="1321"/>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SR</a:t>
            </a:r>
            <a:r>
              <a:rPr kumimoji="0" lang="en-US" sz="1103" b="0" i="0" u="none" strike="noStrike" kern="1200" cap="none" spc="3" normalizeH="0" baseline="0" noProof="0">
                <a:ln>
                  <a:noFill/>
                </a:ln>
                <a:solidFill>
                  <a:srgbClr val="682F64"/>
                </a:solidFill>
                <a:effectLst/>
                <a:uLnTx/>
                <a:uFillTx/>
                <a:latin typeface="88"/>
                <a:cs typeface="88"/>
              </a:rPr>
              <a:t>H</a:t>
            </a:r>
            <a:r>
              <a:rPr kumimoji="0" lang="en-US" sz="1103" b="0" i="0" u="none" strike="noStrike" kern="1200" cap="none" spc="-6" normalizeH="0" baseline="0" noProof="0">
                <a:ln>
                  <a:noFill/>
                </a:ln>
                <a:solidFill>
                  <a:srgbClr val="682F64"/>
                </a:solidFill>
                <a:effectLst/>
                <a:uLnTx/>
                <a:uFillTx/>
                <a:latin typeface="88"/>
                <a:cs typeface="88"/>
              </a:rPr>
              <a:t> </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13"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d </a:t>
            </a:r>
          </a:p>
          <a:p>
            <a:pPr marL="0" marR="0" lvl="0" indent="0" algn="l" defTabSz="914400" rtl="0" eaLnBrk="1" fontAlgn="auto" latinLnBrk="0" hangingPunct="1">
              <a:lnSpc>
                <a:spcPts val="1320"/>
              </a:lnSpc>
              <a:spcBef>
                <a:spcPts val="0"/>
              </a:spcBef>
              <a:spcAft>
                <a:spcPts val="0"/>
              </a:spcAft>
              <a:buClrTx/>
              <a:buSzTx/>
              <a:buFontTx/>
              <a:buNone/>
              <a:tabLst/>
              <a:defRPr/>
            </a:pP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4" normalizeH="0" baseline="0" noProof="0">
                <a:ln>
                  <a:noFill/>
                </a:ln>
                <a:solidFill>
                  <a:srgbClr val="682F64"/>
                </a:solidFill>
                <a:effectLst/>
                <a:uLnTx/>
                <a:uFillTx/>
                <a:latin typeface="88"/>
                <a:cs typeface="88"/>
              </a:rPr>
              <a:t>b</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11" normalizeH="0" baseline="0" noProof="0">
                <a:ln>
                  <a:noFill/>
                </a:ln>
                <a:solidFill>
                  <a:srgbClr val="682F64"/>
                </a:solidFill>
                <a:effectLst/>
                <a:uLnTx/>
                <a:uFillTx/>
                <a:latin typeface="88"/>
                <a:cs typeface="88"/>
              </a:rPr>
              <a:t>on</a:t>
            </a:r>
            <a:r>
              <a:rPr kumimoji="0" lang="en-US" sz="1103" b="0" i="0" u="none" strike="noStrike" kern="1200" cap="none" spc="-6" normalizeH="0" baseline="0" noProof="0">
                <a:ln>
                  <a:noFill/>
                </a:ln>
                <a:solidFill>
                  <a:srgbClr val="682F64"/>
                </a:solidFill>
                <a:effectLst/>
                <a:uLnTx/>
                <a:uFillTx/>
                <a:latin typeface="88"/>
                <a:cs typeface="88"/>
              </a:rPr>
              <a:t> </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11" normalizeH="0" baseline="0" noProof="0">
                <a:ln>
                  <a:noFill/>
                </a:ln>
                <a:solidFill>
                  <a:srgbClr val="682F64"/>
                </a:solidFill>
                <a:effectLst/>
                <a:uLnTx/>
                <a:uFillTx/>
                <a:latin typeface="88"/>
                <a:cs typeface="88"/>
              </a:rPr>
              <a:t>n </a:t>
            </a:r>
          </a:p>
          <a:p>
            <a:pPr marL="33528" marR="0" lvl="0" indent="0" algn="l" defTabSz="914400" rtl="0" eaLnBrk="1" fontAlgn="auto" latinLnBrk="0" hangingPunct="1">
              <a:lnSpc>
                <a:spcPts val="1319"/>
              </a:lnSpc>
              <a:spcBef>
                <a:spcPts val="0"/>
              </a:spcBef>
              <a:spcAft>
                <a:spcPts val="0"/>
              </a:spcAft>
              <a:buClrTx/>
              <a:buSzTx/>
              <a:buFontTx/>
              <a:buNone/>
              <a:tabLst/>
              <a:defRPr/>
            </a:pP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13"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s</a:t>
            </a:r>
            <a:r>
              <a:rPr kumimoji="0" lang="en-US" sz="1103" b="0" i="0" u="none" strike="noStrike" kern="1200" cap="none" spc="-9" normalizeH="0" baseline="0" noProof="0">
                <a:ln>
                  <a:noFill/>
                </a:ln>
                <a:solidFill>
                  <a:srgbClr val="682F64"/>
                </a:solidFill>
                <a:effectLst/>
                <a:uLnTx/>
                <a:uFillTx/>
                <a:latin typeface="88"/>
                <a:cs typeface="88"/>
              </a:rPr>
              <a:t>m</a:t>
            </a:r>
            <a:r>
              <a:rPr kumimoji="0" lang="en-US" sz="1103" b="0" i="0" u="none" strike="noStrike" kern="1200" cap="none" spc="9" normalizeH="0" baseline="0" noProof="0">
                <a:ln>
                  <a:noFill/>
                </a:ln>
                <a:solidFill>
                  <a:srgbClr val="682F64"/>
                </a:solidFill>
                <a:effectLst/>
                <a:uLnTx/>
                <a:uFillTx/>
                <a:latin typeface="88"/>
                <a:cs typeface="88"/>
              </a:rPr>
              <a:t>en</a:t>
            </a:r>
          </a:p>
        </p:txBody>
      </p:sp>
      <p:sp>
        <p:nvSpPr>
          <p:cNvPr id="152" name="Rectangle 152"/>
          <p:cNvSpPr/>
          <p:nvPr/>
        </p:nvSpPr>
        <p:spPr>
          <a:xfrm>
            <a:off x="9841356" y="4629633"/>
            <a:ext cx="1932626" cy="531570"/>
          </a:xfrm>
          <a:prstGeom prst="rect">
            <a:avLst/>
          </a:prstGeom>
        </p:spPr>
        <p:txBody>
          <a:bodyPr wrap="none" lIns="0" tIns="0" rIns="0" bIns="0">
            <a:spAutoFit/>
          </a:bodyPr>
          <a:lstStyle/>
          <a:p>
            <a:pPr marL="88392" marR="0" lvl="0" indent="0" algn="l" defTabSz="914400" rtl="0" eaLnBrk="1" fontAlgn="auto" latinLnBrk="0" hangingPunct="1">
              <a:lnSpc>
                <a:spcPct val="100000"/>
              </a:lnSpc>
              <a:spcBef>
                <a:spcPts val="0"/>
              </a:spcBef>
              <a:spcAft>
                <a:spcPts val="0"/>
              </a:spcAft>
              <a:buClrTx/>
              <a:buSzTx/>
              <a:buFontTx/>
              <a:buNone/>
              <a:tabLst/>
              <a:defRPr/>
            </a:pPr>
            <a:r>
              <a:rPr kumimoji="0" lang="en-US" sz="1103" b="1" i="0" u="none" strike="noStrike" kern="1200" cap="none" spc="-9" normalizeH="0" baseline="0" noProof="0">
                <a:ln>
                  <a:noFill/>
                </a:ln>
                <a:solidFill>
                  <a:srgbClr val="682F64"/>
                </a:solidFill>
                <a:effectLst/>
                <a:uLnTx/>
                <a:uFillTx/>
                <a:latin typeface="89,Bold"/>
                <a:cs typeface="89,Bold"/>
              </a:rPr>
              <a:t>U</a:t>
            </a:r>
            <a:r>
              <a:rPr kumimoji="0" lang="en-US" sz="1103" b="1" i="0" u="none" strike="noStrike" kern="1200" cap="none" spc="6" normalizeH="0" baseline="0" noProof="0">
                <a:ln>
                  <a:noFill/>
                </a:ln>
                <a:solidFill>
                  <a:srgbClr val="682F64"/>
                </a:solidFill>
                <a:effectLst/>
                <a:uLnTx/>
                <a:uFillTx/>
                <a:latin typeface="89,Bold"/>
                <a:cs typeface="89,Bold"/>
              </a:rPr>
              <a:t>s</a:t>
            </a:r>
            <a:r>
              <a:rPr kumimoji="0" lang="en-US" sz="1103" b="1" i="0" u="none" strike="noStrike" kern="1200" cap="none" spc="-7" normalizeH="0" baseline="0" noProof="0">
                <a:ln>
                  <a:noFill/>
                </a:ln>
                <a:solidFill>
                  <a:srgbClr val="682F64"/>
                </a:solidFill>
                <a:effectLst/>
                <a:uLnTx/>
                <a:uFillTx/>
                <a:latin typeface="89,Bold"/>
                <a:cs typeface="89,Bold"/>
              </a:rPr>
              <a:t>e</a:t>
            </a:r>
            <a:r>
              <a:rPr kumimoji="0" lang="en-US" sz="1103" b="1" i="0" u="none" strike="noStrike" kern="1200" cap="none" spc="4" normalizeH="0" baseline="0" noProof="0">
                <a:ln>
                  <a:noFill/>
                </a:ln>
                <a:solidFill>
                  <a:srgbClr val="682F64"/>
                </a:solidFill>
                <a:effectLst/>
                <a:uLnTx/>
                <a:uFillTx/>
                <a:latin typeface="89,Bold"/>
                <a:cs typeface="89,Bold"/>
              </a:rPr>
              <a:t> </a:t>
            </a:r>
            <a:r>
              <a:rPr kumimoji="0" lang="en-US" sz="1103" b="1" i="0" u="none" strike="noStrike" kern="1200" cap="none" spc="-7" normalizeH="0" baseline="0" noProof="0">
                <a:ln>
                  <a:noFill/>
                </a:ln>
                <a:solidFill>
                  <a:srgbClr val="682F64"/>
                </a:solidFill>
                <a:effectLst/>
                <a:uLnTx/>
                <a:uFillTx/>
                <a:latin typeface="89,Bold"/>
                <a:cs typeface="89,Bold"/>
              </a:rPr>
              <a:t>o</a:t>
            </a:r>
            <a:r>
              <a:rPr kumimoji="0" lang="en-US" sz="1103" b="1" i="0" u="none" strike="noStrike" kern="1200" cap="none" spc="9" normalizeH="0" baseline="0" noProof="0">
                <a:ln>
                  <a:noFill/>
                </a:ln>
                <a:solidFill>
                  <a:srgbClr val="682F64"/>
                </a:solidFill>
                <a:effectLst/>
                <a:uLnTx/>
                <a:uFillTx/>
                <a:latin typeface="89,Bold"/>
                <a:cs typeface="89,Bold"/>
              </a:rPr>
              <a:t>f</a:t>
            </a:r>
            <a:r>
              <a:rPr kumimoji="0" lang="en-US" sz="1103" b="1" i="0" u="none" strike="noStrike" kern="1200" cap="none" spc="4" normalizeH="0" baseline="0" noProof="0">
                <a:ln>
                  <a:noFill/>
                </a:ln>
                <a:solidFill>
                  <a:srgbClr val="682F64"/>
                </a:solidFill>
                <a:effectLst/>
                <a:uLnTx/>
                <a:uFillTx/>
                <a:latin typeface="89,Bold"/>
                <a:cs typeface="89,Bold"/>
              </a:rPr>
              <a:t> </a:t>
            </a:r>
            <a:r>
              <a:rPr kumimoji="0" lang="en-US" sz="1103" b="1" i="0" u="none" strike="noStrike" kern="1200" cap="none" spc="6" normalizeH="0" baseline="0" noProof="0">
                <a:ln>
                  <a:noFill/>
                </a:ln>
                <a:solidFill>
                  <a:srgbClr val="682F64"/>
                </a:solidFill>
                <a:effectLst/>
                <a:uLnTx/>
                <a:uFillTx/>
                <a:latin typeface="89,Bold"/>
                <a:cs typeface="89,Bold"/>
              </a:rPr>
              <a:t>s</a:t>
            </a:r>
            <a:r>
              <a:rPr kumimoji="0" lang="en-US" sz="1103" b="1" i="0" u="none" strike="noStrike" kern="1200" cap="none" spc="8" normalizeH="0" baseline="0" noProof="0">
                <a:ln>
                  <a:noFill/>
                </a:ln>
                <a:solidFill>
                  <a:srgbClr val="682F64"/>
                </a:solidFill>
                <a:effectLst/>
                <a:uLnTx/>
                <a:uFillTx/>
                <a:latin typeface="89,Bold"/>
                <a:cs typeface="89,Bold"/>
              </a:rPr>
              <a:t>ili</a:t>
            </a:r>
            <a:r>
              <a:rPr kumimoji="0" lang="en-US" sz="1103" b="1" i="0" u="none" strike="noStrike" kern="1200" cap="none" spc="3" normalizeH="0" baseline="0" noProof="0">
                <a:ln>
                  <a:noFill/>
                </a:ln>
                <a:solidFill>
                  <a:srgbClr val="682F64"/>
                </a:solidFill>
                <a:effectLst/>
                <a:uLnTx/>
                <a:uFillTx/>
                <a:latin typeface="89,Bold"/>
                <a:cs typeface="89,Bold"/>
              </a:rPr>
              <a:t>c</a:t>
            </a:r>
            <a:r>
              <a:rPr kumimoji="0" lang="en-US" sz="1103" b="1" i="0" u="none" strike="noStrike" kern="1200" cap="none" spc="-7" normalizeH="0" baseline="0" noProof="0">
                <a:ln>
                  <a:noFill/>
                </a:ln>
                <a:solidFill>
                  <a:srgbClr val="682F64"/>
                </a:solidFill>
                <a:effectLst/>
                <a:uLnTx/>
                <a:uFillTx/>
                <a:latin typeface="89,Bold"/>
                <a:cs typeface="89,Bold"/>
              </a:rPr>
              <a:t>o</a:t>
            </a:r>
            <a:r>
              <a:rPr kumimoji="0" lang="en-US" sz="1103" b="1" i="0" u="none" strike="noStrike" kern="1200" cap="none" spc="0" normalizeH="0" baseline="0" noProof="0">
                <a:ln>
                  <a:noFill/>
                </a:ln>
                <a:solidFill>
                  <a:srgbClr val="682F64"/>
                </a:solidFill>
                <a:effectLst/>
                <a:uLnTx/>
                <a:uFillTx/>
                <a:latin typeface="89,Bold"/>
                <a:cs typeface="89,Bold"/>
              </a:rPr>
              <a:t>n</a:t>
            </a:r>
            <a:r>
              <a:rPr kumimoji="0" lang="en-US" sz="1103" b="1" i="0" u="none" strike="noStrike" kern="1200" cap="none" spc="-7" normalizeH="0" baseline="0" noProof="0">
                <a:ln>
                  <a:noFill/>
                </a:ln>
                <a:solidFill>
                  <a:srgbClr val="682F64"/>
                </a:solidFill>
                <a:effectLst/>
                <a:uLnTx/>
                <a:uFillTx/>
                <a:latin typeface="89,Bold"/>
                <a:cs typeface="89,Bold"/>
              </a:rPr>
              <a:t>e</a:t>
            </a:r>
            <a:r>
              <a:rPr kumimoji="0" lang="en-US" sz="1103" b="1" i="0" u="none" strike="noStrike" kern="1200" cap="none" spc="-66" normalizeH="0" baseline="0" noProof="0">
                <a:ln>
                  <a:noFill/>
                </a:ln>
                <a:solidFill>
                  <a:srgbClr val="682F64"/>
                </a:solidFill>
                <a:effectLst/>
                <a:uLnTx/>
                <a:uFillTx/>
                <a:latin typeface="89,Bold"/>
                <a:cs typeface="89,Bold"/>
              </a:rPr>
              <a:t> </a:t>
            </a:r>
            <a:r>
              <a:rPr kumimoji="0" lang="en-US" sz="1103" b="1" i="0" u="none" strike="noStrike" kern="1200" cap="none" spc="8" normalizeH="0" baseline="0" noProof="0">
                <a:ln>
                  <a:noFill/>
                </a:ln>
                <a:solidFill>
                  <a:srgbClr val="682F64"/>
                </a:solidFill>
                <a:effectLst/>
                <a:uLnTx/>
                <a:uFillTx/>
                <a:latin typeface="89,Bold"/>
                <a:cs typeface="89,Bold"/>
              </a:rPr>
              <a:t>i</a:t>
            </a:r>
            <a:r>
              <a:rPr kumimoji="0" lang="en-US" sz="1103" b="1" i="0" u="none" strike="noStrike" kern="1200" cap="none" spc="0" normalizeH="0" baseline="0" noProof="0">
                <a:ln>
                  <a:noFill/>
                </a:ln>
                <a:solidFill>
                  <a:srgbClr val="682F64"/>
                </a:solidFill>
                <a:effectLst/>
                <a:uLnTx/>
                <a:uFillTx/>
                <a:latin typeface="89,Bold"/>
                <a:cs typeface="89,Bold"/>
              </a:rPr>
              <a:t>n</a:t>
            </a:r>
            <a:r>
              <a:rPr kumimoji="0" lang="en-US" sz="1103" b="1" i="0" u="none" strike="noStrike" kern="1200" cap="none" spc="9" normalizeH="0" baseline="0" noProof="0">
                <a:ln>
                  <a:noFill/>
                </a:ln>
                <a:solidFill>
                  <a:srgbClr val="682F64"/>
                </a:solidFill>
                <a:effectLst/>
                <a:uLnTx/>
                <a:uFillTx/>
                <a:latin typeface="89,Bold"/>
                <a:cs typeface="89,Bold"/>
              </a:rPr>
              <a:t>j</a:t>
            </a:r>
            <a:r>
              <a:rPr kumimoji="0" lang="en-US" sz="1103" b="1" i="0" u="none" strike="noStrike" kern="1200" cap="none" spc="-7" normalizeH="0" baseline="0" noProof="0">
                <a:ln>
                  <a:noFill/>
                </a:ln>
                <a:solidFill>
                  <a:srgbClr val="682F64"/>
                </a:solidFill>
                <a:effectLst/>
                <a:uLnTx/>
                <a:uFillTx/>
                <a:latin typeface="89,Bold"/>
                <a:cs typeface="89,Bold"/>
              </a:rPr>
              <a:t>e</a:t>
            </a:r>
            <a:r>
              <a:rPr kumimoji="0" lang="en-US" sz="1103" b="1" i="0" u="none" strike="noStrike" kern="1200" cap="none" spc="3" normalizeH="0" baseline="0" noProof="0">
                <a:ln>
                  <a:noFill/>
                </a:ln>
                <a:solidFill>
                  <a:srgbClr val="682F64"/>
                </a:solidFill>
                <a:effectLst/>
                <a:uLnTx/>
                <a:uFillTx/>
                <a:latin typeface="89,Bold"/>
                <a:cs typeface="89,Bold"/>
              </a:rPr>
              <a:t>c</a:t>
            </a:r>
            <a:r>
              <a:rPr kumimoji="0" lang="en-US" sz="1103" b="1" i="0" u="none" strike="noStrike" kern="1200" cap="none" spc="6" normalizeH="0" baseline="0" noProof="0">
                <a:ln>
                  <a:noFill/>
                </a:ln>
                <a:solidFill>
                  <a:srgbClr val="682F64"/>
                </a:solidFill>
                <a:effectLst/>
                <a:uLnTx/>
                <a:uFillTx/>
                <a:latin typeface="89,Bold"/>
                <a:cs typeface="89,Bold"/>
              </a:rPr>
              <a:t>t</a:t>
            </a:r>
            <a:r>
              <a:rPr kumimoji="0" lang="en-US" sz="1103" b="1" i="0" u="none" strike="noStrike" kern="1200" cap="none" spc="8" normalizeH="0" baseline="0" noProof="0">
                <a:ln>
                  <a:noFill/>
                </a:ln>
                <a:solidFill>
                  <a:srgbClr val="682F64"/>
                </a:solidFill>
                <a:effectLst/>
                <a:uLnTx/>
                <a:uFillTx/>
                <a:latin typeface="89,Bold"/>
                <a:cs typeface="89,Bold"/>
              </a:rPr>
              <a:t>i</a:t>
            </a:r>
            <a:r>
              <a:rPr kumimoji="0" lang="en-US" sz="1103" b="1" i="0" u="none" strike="noStrike" kern="1200" cap="none" spc="-7" normalizeH="0" baseline="0" noProof="0">
                <a:ln>
                  <a:noFill/>
                </a:ln>
                <a:solidFill>
                  <a:srgbClr val="682F64"/>
                </a:solidFill>
                <a:effectLst/>
                <a:uLnTx/>
                <a:uFillTx/>
                <a:latin typeface="89,Bold"/>
                <a:cs typeface="89,Bold"/>
              </a:rPr>
              <a:t>o</a:t>
            </a:r>
            <a:r>
              <a:rPr kumimoji="0" lang="en-US" sz="1103" b="1" i="0" u="none" strike="noStrike" kern="1200" cap="none" spc="0" normalizeH="0" baseline="0" noProof="0">
                <a:ln>
                  <a:noFill/>
                </a:ln>
                <a:solidFill>
                  <a:srgbClr val="682F64"/>
                </a:solidFill>
                <a:effectLst/>
                <a:uLnTx/>
                <a:uFillTx/>
                <a:latin typeface="89,Bold"/>
                <a:cs typeface="89,Bold"/>
              </a:rPr>
              <a:t>ns</a:t>
            </a:r>
          </a:p>
          <a:p>
            <a:pPr marL="42672" marR="0" lvl="0" indent="0" algn="l" defTabSz="914400" rtl="0" eaLnBrk="1" fontAlgn="auto" latinLnBrk="0" hangingPunct="1">
              <a:lnSpc>
                <a:spcPts val="1319"/>
              </a:lnSpc>
              <a:spcBef>
                <a:spcPts val="0"/>
              </a:spcBef>
              <a:spcAft>
                <a:spcPts val="0"/>
              </a:spcAft>
              <a:buClrTx/>
              <a:buSzTx/>
              <a:buFontTx/>
              <a:buNone/>
              <a:tabLst/>
              <a:defRPr/>
            </a:pP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11" normalizeH="0" baseline="0" noProof="0">
                <a:ln>
                  <a:noFill/>
                </a:ln>
                <a:solidFill>
                  <a:srgbClr val="682F64"/>
                </a:solidFill>
                <a:effectLst/>
                <a:uLnTx/>
                <a:uFillTx/>
                <a:latin typeface="88"/>
                <a:cs typeface="88"/>
              </a:rPr>
              <a:t>h</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4" normalizeH="0" baseline="0" noProof="0">
                <a:ln>
                  <a:noFill/>
                </a:ln>
                <a:solidFill>
                  <a:srgbClr val="682F64"/>
                </a:solidFill>
                <a:effectLst/>
                <a:uLnTx/>
                <a:uFillTx/>
                <a:latin typeface="88"/>
                <a:cs typeface="88"/>
              </a:rPr>
              <a:t>p</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11" normalizeH="0" baseline="0" noProof="0">
                <a:ln>
                  <a:noFill/>
                </a:ln>
                <a:solidFill>
                  <a:srgbClr val="682F64"/>
                </a:solidFill>
                <a:effectLst/>
                <a:uLnTx/>
                <a:uFillTx/>
                <a:latin typeface="88"/>
                <a:cs typeface="88"/>
              </a:rPr>
              <a:t>u</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0" normalizeH="0" baseline="0" noProof="0">
                <a:ln>
                  <a:noFill/>
                </a:ln>
                <a:solidFill>
                  <a:srgbClr val="682F64"/>
                </a:solidFill>
                <a:effectLst/>
                <a:uLnTx/>
                <a:uFillTx/>
                <a:latin typeface="88"/>
                <a:cs typeface="88"/>
              </a:rPr>
              <a:t>c</a:t>
            </a:r>
            <a:r>
              <a:rPr kumimoji="0" lang="en-US" sz="1103" b="0" i="0" u="none" strike="noStrike" kern="1200" cap="none" spc="-28" normalizeH="0" baseline="0" noProof="0">
                <a:ln>
                  <a:noFill/>
                </a:ln>
                <a:solidFill>
                  <a:srgbClr val="682F64"/>
                </a:solidFill>
                <a:effectLst/>
                <a:uLnTx/>
                <a:uFillTx/>
                <a:latin typeface="88"/>
                <a:cs typeface="88"/>
              </a:rPr>
              <a:t> </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4" normalizeH="0" baseline="0" noProof="0">
                <a:ln>
                  <a:noFill/>
                </a:ln>
                <a:solidFill>
                  <a:srgbClr val="682F64"/>
                </a:solidFill>
                <a:effectLst/>
                <a:uLnTx/>
                <a:uFillTx/>
                <a:latin typeface="88"/>
                <a:cs typeface="88"/>
              </a:rPr>
              <a:t>p</a:t>
            </a:r>
            <a:r>
              <a:rPr kumimoji="0" lang="en-US" sz="1103" b="0" i="0" u="none" strike="noStrike" kern="1200" cap="none" spc="0" normalizeH="0" baseline="0" noProof="0">
                <a:ln>
                  <a:noFill/>
                </a:ln>
                <a:solidFill>
                  <a:srgbClr val="682F64"/>
                </a:solidFill>
                <a:effectLst/>
                <a:uLnTx/>
                <a:uFillTx/>
                <a:latin typeface="88"/>
                <a:cs typeface="88"/>
              </a:rPr>
              <a:t>p</a:t>
            </a:r>
            <a:r>
              <a:rPr kumimoji="0" lang="en-US" sz="1103" b="0" i="0" u="none" strike="noStrike" kern="1200" cap="none" spc="-6" normalizeH="0" baseline="0" noProof="0">
                <a:ln>
                  <a:noFill/>
                </a:ln>
                <a:solidFill>
                  <a:srgbClr val="682F64"/>
                </a:solidFill>
                <a:effectLst/>
                <a:uLnTx/>
                <a:uFillTx/>
                <a:latin typeface="88"/>
                <a:cs typeface="88"/>
              </a:rPr>
              <a:t>r</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0" normalizeH="0" baseline="0" noProof="0">
                <a:ln>
                  <a:noFill/>
                </a:ln>
                <a:solidFill>
                  <a:srgbClr val="682F64"/>
                </a:solidFill>
                <a:effectLst/>
                <a:uLnTx/>
                <a:uFillTx/>
                <a:latin typeface="88"/>
                <a:cs typeface="88"/>
              </a:rPr>
              <a:t>ac</a:t>
            </a:r>
            <a:r>
              <a:rPr kumimoji="0" lang="en-US" sz="1103" b="0" i="0" u="none" strike="noStrike" kern="1200" cap="none" spc="-11" normalizeH="0" baseline="0" noProof="0">
                <a:ln>
                  <a:noFill/>
                </a:ln>
                <a:solidFill>
                  <a:srgbClr val="682F64"/>
                </a:solidFill>
                <a:effectLst/>
                <a:uLnTx/>
                <a:uFillTx/>
                <a:latin typeface="88"/>
                <a:cs typeface="88"/>
              </a:rPr>
              <a:t>h</a:t>
            </a:r>
            <a:r>
              <a:rPr kumimoji="0" lang="en-US" sz="1103" b="0" i="0" u="none" strike="noStrike" kern="1200" cap="none" spc="-30" normalizeH="0" baseline="0" noProof="0">
                <a:ln>
                  <a:noFill/>
                </a:ln>
                <a:solidFill>
                  <a:srgbClr val="682F64"/>
                </a:solidFill>
                <a:effectLst/>
                <a:uLnTx/>
                <a:uFillTx/>
                <a:latin typeface="88"/>
                <a:cs typeface="88"/>
              </a:rPr>
              <a:t> </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13" normalizeH="0" baseline="0" noProof="0">
                <a:ln>
                  <a:noFill/>
                </a:ln>
                <a:solidFill>
                  <a:srgbClr val="682F64"/>
                </a:solidFill>
                <a:effectLst/>
                <a:uLnTx/>
                <a:uFillTx/>
                <a:latin typeface="88"/>
                <a:cs typeface="88"/>
              </a:rPr>
              <a:t>n</a:t>
            </a:r>
            <a:r>
              <a:rPr kumimoji="0" lang="en-US" sz="1103" b="0" i="0" u="none" strike="noStrike" kern="1200" cap="none" spc="0" normalizeH="0" baseline="0" noProof="0">
                <a:ln>
                  <a:noFill/>
                </a:ln>
                <a:solidFill>
                  <a:srgbClr val="682F64"/>
                </a:solidFill>
                <a:effectLst/>
                <a:uLnTx/>
                <a:uFillTx/>
                <a:latin typeface="88"/>
                <a:cs typeface="88"/>
              </a:rPr>
              <a:t>d </a:t>
            </a:r>
          </a:p>
          <a:p>
            <a:pPr marL="0" marR="0" lvl="0" indent="0" algn="l" defTabSz="914400" rtl="0" eaLnBrk="1" fontAlgn="auto" latinLnBrk="0" hangingPunct="1">
              <a:lnSpc>
                <a:spcPts val="1319"/>
              </a:lnSpc>
              <a:spcBef>
                <a:spcPts val="0"/>
              </a:spcBef>
              <a:spcAft>
                <a:spcPts val="0"/>
              </a:spcAft>
              <a:buClrTx/>
              <a:buSzTx/>
              <a:buFontTx/>
              <a:buNone/>
              <a:tabLst/>
              <a:defRPr/>
            </a:pPr>
            <a:r>
              <a:rPr kumimoji="0" lang="en-US" sz="1103" b="0" i="0" u="none" strike="noStrike" kern="1200" cap="none" spc="-11" normalizeH="0" baseline="0" noProof="0">
                <a:ln>
                  <a:noFill/>
                </a:ln>
                <a:solidFill>
                  <a:srgbClr val="682F64"/>
                </a:solidFill>
                <a:effectLst/>
                <a:uLnTx/>
                <a:uFillTx/>
                <a:latin typeface="88"/>
                <a:cs typeface="88"/>
              </a:rPr>
              <a:t>h</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a</a:t>
            </a:r>
            <a:r>
              <a:rPr kumimoji="0" lang="en-US" sz="1103" b="0" i="0" u="none" strike="noStrike" kern="1200" cap="none" spc="-9" normalizeH="0" baseline="0" noProof="0">
                <a:ln>
                  <a:noFill/>
                </a:ln>
                <a:solidFill>
                  <a:srgbClr val="682F64"/>
                </a:solidFill>
                <a:effectLst/>
                <a:uLnTx/>
                <a:uFillTx/>
                <a:latin typeface="88"/>
                <a:cs typeface="88"/>
              </a:rPr>
              <a:t>l</a:t>
            </a:r>
            <a:r>
              <a:rPr kumimoji="0" lang="en-US" sz="1103" b="0" i="0" u="none" strike="noStrike" kern="1200" cap="none" spc="5" normalizeH="0" baseline="0" noProof="0">
                <a:ln>
                  <a:noFill/>
                </a:ln>
                <a:solidFill>
                  <a:srgbClr val="682F64"/>
                </a:solidFill>
                <a:effectLst/>
                <a:uLnTx/>
                <a:uFillTx/>
                <a:latin typeface="88"/>
                <a:cs typeface="88"/>
              </a:rPr>
              <a:t>t</a:t>
            </a:r>
            <a:r>
              <a:rPr kumimoji="0" lang="en-US" sz="1103" b="0" i="0" u="none" strike="noStrike" kern="1200" cap="none" spc="-11" normalizeH="0" baseline="0" noProof="0">
                <a:ln>
                  <a:noFill/>
                </a:ln>
                <a:solidFill>
                  <a:srgbClr val="682F64"/>
                </a:solidFill>
                <a:effectLst/>
                <a:uLnTx/>
                <a:uFillTx/>
                <a:latin typeface="88"/>
                <a:cs typeface="88"/>
              </a:rPr>
              <a:t>h</a:t>
            </a:r>
            <a:r>
              <a:rPr kumimoji="0" lang="en-US" sz="1103" b="0" i="0" u="none" strike="noStrike" kern="1200" cap="none" spc="-6" normalizeH="0" baseline="0" noProof="0">
                <a:ln>
                  <a:noFill/>
                </a:ln>
                <a:solidFill>
                  <a:srgbClr val="682F64"/>
                </a:solidFill>
                <a:effectLst/>
                <a:uLnTx/>
                <a:uFillTx/>
                <a:latin typeface="88"/>
                <a:cs typeface="88"/>
              </a:rPr>
              <a:t> </a:t>
            </a:r>
            <a:r>
              <a:rPr kumimoji="0" lang="en-US" sz="1103" b="0" i="0" u="none" strike="noStrike" kern="1200" cap="none" spc="0" normalizeH="0" baseline="0" noProof="0">
                <a:ln>
                  <a:noFill/>
                </a:ln>
                <a:solidFill>
                  <a:srgbClr val="682F64"/>
                </a:solidFill>
                <a:effectLst/>
                <a:uLnTx/>
                <a:uFillTx/>
                <a:latin typeface="88"/>
                <a:cs typeface="88"/>
              </a:rPr>
              <a:t>p</a:t>
            </a:r>
            <a:r>
              <a:rPr kumimoji="0" lang="en-US" sz="1103" b="0" i="0" u="none" strike="noStrike" kern="1200" cap="none" spc="-6" normalizeH="0" baseline="0" noProof="0">
                <a:ln>
                  <a:noFill/>
                </a:ln>
                <a:solidFill>
                  <a:srgbClr val="682F64"/>
                </a:solidFill>
                <a:effectLst/>
                <a:uLnTx/>
                <a:uFillTx/>
                <a:latin typeface="88"/>
                <a:cs typeface="88"/>
              </a:rPr>
              <a:t>r</a:t>
            </a:r>
            <a:r>
              <a:rPr kumimoji="0" lang="en-US" sz="1103" b="0" i="0" u="none" strike="noStrike" kern="1200" cap="none" spc="-11" normalizeH="0" baseline="0" noProof="0">
                <a:ln>
                  <a:noFill/>
                </a:ln>
                <a:solidFill>
                  <a:srgbClr val="682F64"/>
                </a:solidFill>
                <a:effectLst/>
                <a:uLnTx/>
                <a:uFillTx/>
                <a:latin typeface="88"/>
                <a:cs typeface="88"/>
              </a:rPr>
              <a:t>o</a:t>
            </a:r>
            <a:r>
              <a:rPr kumimoji="0" lang="en-US" sz="1103" b="0" i="0" u="none" strike="noStrike" kern="1200" cap="none" spc="3" normalizeH="0" baseline="0" noProof="0">
                <a:ln>
                  <a:noFill/>
                </a:ln>
                <a:solidFill>
                  <a:srgbClr val="682F64"/>
                </a:solidFill>
                <a:effectLst/>
                <a:uLnTx/>
                <a:uFillTx/>
                <a:latin typeface="88"/>
                <a:cs typeface="88"/>
              </a:rPr>
              <a:t>v</a:t>
            </a:r>
            <a:r>
              <a:rPr kumimoji="0" lang="en-US" sz="1103" b="0" i="0" u="none" strike="noStrike" kern="1200" cap="none" spc="-7" normalizeH="0" baseline="0" noProof="0">
                <a:ln>
                  <a:noFill/>
                </a:ln>
                <a:solidFill>
                  <a:srgbClr val="682F64"/>
                </a:solidFill>
                <a:effectLst/>
                <a:uLnTx/>
                <a:uFillTx/>
                <a:latin typeface="88"/>
                <a:cs typeface="88"/>
              </a:rPr>
              <a:t>i</a:t>
            </a:r>
            <a:r>
              <a:rPr kumimoji="0" lang="en-US" sz="1103" b="0" i="0" u="none" strike="noStrike" kern="1200" cap="none" spc="0" normalizeH="0" baseline="0" noProof="0">
                <a:ln>
                  <a:noFill/>
                </a:ln>
                <a:solidFill>
                  <a:srgbClr val="682F64"/>
                </a:solidFill>
                <a:effectLst/>
                <a:uLnTx/>
                <a:uFillTx/>
                <a:latin typeface="88"/>
                <a:cs typeface="88"/>
              </a:rPr>
              <a:t>d</a:t>
            </a:r>
            <a:r>
              <a:rPr kumimoji="0" lang="en-US" sz="1103" b="0" i="0" u="none" strike="noStrike" kern="1200" cap="none" spc="7" normalizeH="0" baseline="0" noProof="0">
                <a:ln>
                  <a:noFill/>
                </a:ln>
                <a:solidFill>
                  <a:srgbClr val="682F64"/>
                </a:solidFill>
                <a:effectLst/>
                <a:uLnTx/>
                <a:uFillTx/>
                <a:latin typeface="88"/>
                <a:cs typeface="88"/>
              </a:rPr>
              <a:t>e</a:t>
            </a:r>
            <a:r>
              <a:rPr kumimoji="0" lang="en-US" sz="1103" b="0" i="0" u="none" strike="noStrike" kern="1200" cap="none" spc="-3" normalizeH="0" baseline="0" noProof="0">
                <a:ln>
                  <a:noFill/>
                </a:ln>
                <a:solidFill>
                  <a:srgbClr val="682F64"/>
                </a:solidFill>
                <a:effectLst/>
                <a:uLnTx/>
                <a:uFillTx/>
                <a:latin typeface="88"/>
                <a:cs typeface="88"/>
              </a:rPr>
              <a:t>r</a:t>
            </a:r>
            <a:r>
              <a:rPr kumimoji="0" lang="en-US" sz="1103" b="0" i="0" u="none" strike="noStrike" kern="1200" cap="none" spc="0" normalizeH="0" baseline="0" noProof="0">
                <a:ln>
                  <a:noFill/>
                </a:ln>
                <a:solidFill>
                  <a:srgbClr val="682F64"/>
                </a:solidFill>
                <a:effectLst/>
                <a:uLnTx/>
                <a:uFillTx/>
                <a:latin typeface="88"/>
                <a:cs typeface="88"/>
              </a:rPr>
              <a:t>s</a:t>
            </a:r>
            <a:r>
              <a:rPr kumimoji="0" lang="en-US" sz="1103" b="0" i="0" u="none" strike="noStrike" kern="1200" cap="none" spc="-30" normalizeH="0" baseline="0" noProof="0">
                <a:ln>
                  <a:noFill/>
                </a:ln>
                <a:solidFill>
                  <a:srgbClr val="682F64"/>
                </a:solidFill>
                <a:effectLst/>
                <a:uLnTx/>
                <a:uFillTx/>
                <a:latin typeface="88"/>
                <a:cs typeface="88"/>
              </a:rPr>
              <a:t> </a:t>
            </a:r>
            <a:r>
              <a:rPr kumimoji="0" lang="en-US" sz="1103" b="0" i="0" u="none" strike="noStrike" kern="1200" cap="none" spc="6" normalizeH="0" baseline="0" noProof="0">
                <a:ln>
                  <a:noFill/>
                </a:ln>
                <a:solidFill>
                  <a:srgbClr val="682F64"/>
                </a:solidFill>
                <a:effectLst/>
                <a:uLnTx/>
                <a:uFillTx/>
                <a:latin typeface="88"/>
                <a:cs typeface="88"/>
              </a:rPr>
              <a:t>k</a:t>
            </a:r>
            <a:r>
              <a:rPr kumimoji="0" lang="en-US" sz="1103" b="0" i="0" u="none" strike="noStrike" kern="1200" cap="none" spc="-11" normalizeH="0" baseline="0" noProof="0">
                <a:ln>
                  <a:noFill/>
                </a:ln>
                <a:solidFill>
                  <a:srgbClr val="682F64"/>
                </a:solidFill>
                <a:effectLst/>
                <a:uLnTx/>
                <a:uFillTx/>
                <a:latin typeface="88"/>
                <a:cs typeface="88"/>
              </a:rPr>
              <a:t>no</a:t>
            </a:r>
            <a:r>
              <a:rPr kumimoji="0" lang="en-US" sz="1103" b="0" i="0" u="none" strike="noStrike" kern="1200" cap="none" spc="5" normalizeH="0" baseline="0" noProof="0">
                <a:ln>
                  <a:noFill/>
                </a:ln>
                <a:solidFill>
                  <a:srgbClr val="682F64"/>
                </a:solidFill>
                <a:effectLst/>
                <a:uLnTx/>
                <a:uFillTx/>
                <a:latin typeface="88"/>
                <a:cs typeface="88"/>
              </a:rPr>
              <a:t>w</a:t>
            </a:r>
            <a:r>
              <a:rPr kumimoji="0" lang="en-US" sz="1103" b="0" i="0" u="none" strike="noStrike" kern="1200" cap="none" spc="-7" normalizeH="0" baseline="0" noProof="0">
                <a:ln>
                  <a:noFill/>
                </a:ln>
                <a:solidFill>
                  <a:srgbClr val="682F64"/>
                </a:solidFill>
                <a:effectLst/>
                <a:uLnTx/>
                <a:uFillTx/>
                <a:latin typeface="88"/>
                <a:cs typeface="88"/>
              </a:rPr>
              <a:t>l</a:t>
            </a:r>
            <a:r>
              <a:rPr kumimoji="0" lang="en-US" sz="1103" b="0" i="0" u="none" strike="noStrike" kern="1200" cap="none" spc="9" normalizeH="0" baseline="0" noProof="0">
                <a:ln>
                  <a:noFill/>
                </a:ln>
                <a:solidFill>
                  <a:srgbClr val="682F64"/>
                </a:solidFill>
                <a:effectLst/>
                <a:uLnTx/>
                <a:uFillTx/>
                <a:latin typeface="88"/>
                <a:cs typeface="88"/>
              </a:rPr>
              <a:t>e</a:t>
            </a:r>
            <a:r>
              <a:rPr kumimoji="0" lang="en-US" sz="1103" b="0" i="0" u="none" strike="noStrike" kern="1200" cap="none" spc="0" normalizeH="0" baseline="0" noProof="0">
                <a:ln>
                  <a:noFill/>
                </a:ln>
                <a:solidFill>
                  <a:srgbClr val="682F64"/>
                </a:solidFill>
                <a:effectLst/>
                <a:uLnTx/>
                <a:uFillTx/>
                <a:latin typeface="88"/>
                <a:cs typeface="88"/>
              </a:rPr>
              <a:t>d</a:t>
            </a:r>
            <a:r>
              <a:rPr kumimoji="0" lang="en-US" sz="1103" b="0" i="0" u="none" strike="noStrike" kern="1200" cap="none" spc="-4" normalizeH="0" baseline="0" noProof="0">
                <a:ln>
                  <a:noFill/>
                </a:ln>
                <a:solidFill>
                  <a:srgbClr val="682F64"/>
                </a:solidFill>
                <a:effectLst/>
                <a:uLnTx/>
                <a:uFillTx/>
                <a:latin typeface="88"/>
                <a:cs typeface="88"/>
              </a:rPr>
              <a:t>ge</a:t>
            </a:r>
          </a:p>
        </p:txBody>
      </p:sp>
      <p:sp>
        <p:nvSpPr>
          <p:cNvPr id="153" name="Rectangle 153"/>
          <p:cNvSpPr/>
          <p:nvPr/>
        </p:nvSpPr>
        <p:spPr>
          <a:xfrm>
            <a:off x="420014" y="3185653"/>
            <a:ext cx="379849" cy="269260"/>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14" b="1" i="0" u="none" strike="noStrike" kern="1200" cap="none" spc="0" normalizeH="0" baseline="0" noProof="0">
                <a:ln>
                  <a:noFill/>
                </a:ln>
                <a:solidFill>
                  <a:srgbClr val="3A3838"/>
                </a:solidFill>
                <a:effectLst/>
                <a:uLnTx/>
                <a:uFillTx/>
                <a:latin typeface="89,Bold"/>
                <a:cs typeface="89,Bold"/>
              </a:rPr>
              <a:t>2011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154" name="Picture 15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96111" y="822960"/>
            <a:ext cx="9245600" cy="5270500"/>
          </a:xfrm>
          <a:prstGeom prst="rect">
            <a:avLst/>
          </a:prstGeom>
          <a:noFill/>
        </p:spPr>
      </p:pic>
      <p:pic>
        <p:nvPicPr>
          <p:cNvPr id="155" name="Picture 15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418064" y="5471161"/>
            <a:ext cx="1648967" cy="731519"/>
          </a:xfrm>
          <a:prstGeom prst="rect">
            <a:avLst/>
          </a:prstGeom>
          <a:noFill/>
        </p:spPr>
      </p:pic>
      <p:pic>
        <p:nvPicPr>
          <p:cNvPr id="156" name="Picture 15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0613135" y="3535680"/>
            <a:ext cx="1228344" cy="865632"/>
          </a:xfrm>
          <a:prstGeom prst="rect">
            <a:avLst/>
          </a:prstGeom>
          <a:noFill/>
        </p:spPr>
      </p:pic>
      <p:pic>
        <p:nvPicPr>
          <p:cNvPr id="157" name="Picture 15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0427207" y="4483609"/>
            <a:ext cx="1648967" cy="752855"/>
          </a:xfrm>
          <a:prstGeom prst="rect">
            <a:avLst/>
          </a:prstGeom>
          <a:noFill/>
        </p:spPr>
      </p:pic>
      <p:pic>
        <p:nvPicPr>
          <p:cNvPr id="158" name="Picture 15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0448543" y="6440423"/>
            <a:ext cx="1648967" cy="313943"/>
          </a:xfrm>
          <a:prstGeom prst="rect">
            <a:avLst/>
          </a:prstGeom>
          <a:noFill/>
        </p:spPr>
      </p:pic>
      <p:pic>
        <p:nvPicPr>
          <p:cNvPr id="159" name="Picture 15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0" y="0"/>
            <a:ext cx="1765300" cy="1484884"/>
          </a:xfrm>
          <a:prstGeom prst="rect">
            <a:avLst/>
          </a:prstGeom>
          <a:noFill/>
        </p:spPr>
      </p:pic>
      <p:pic>
        <p:nvPicPr>
          <p:cNvPr id="160" name="Picture 16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805416" y="182880"/>
            <a:ext cx="2194560" cy="914400"/>
          </a:xfrm>
          <a:prstGeom prst="rect">
            <a:avLst/>
          </a:prstGeom>
          <a:noFill/>
        </p:spPr>
      </p:pic>
      <p:pic>
        <p:nvPicPr>
          <p:cNvPr id="161" name="Picture 16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6306311" y="176785"/>
            <a:ext cx="5760720" cy="3182111"/>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162" name="Picture 16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536448" cy="6858000"/>
          </a:xfrm>
          <a:prstGeom prst="rect">
            <a:avLst/>
          </a:prstGeom>
          <a:noFill/>
        </p:spPr>
      </p:pic>
      <p:pic>
        <p:nvPicPr>
          <p:cNvPr id="163" name="Picture 16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rot="10800000">
            <a:off x="11344656" y="4815840"/>
            <a:ext cx="847344" cy="1719072"/>
          </a:xfrm>
          <a:prstGeom prst="rect">
            <a:avLst/>
          </a:prstGeom>
          <a:noFill/>
        </p:spPr>
      </p:pic>
      <p:pic>
        <p:nvPicPr>
          <p:cNvPr id="164" name="Picture 16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rot="10800000">
            <a:off x="0" y="4815840"/>
            <a:ext cx="344424" cy="1719072"/>
          </a:xfrm>
          <a:prstGeom prst="rect">
            <a:avLst/>
          </a:prstGeom>
          <a:noFill/>
        </p:spPr>
      </p:pic>
      <p:pic>
        <p:nvPicPr>
          <p:cNvPr id="165" name="Picture 16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0759440" y="228601"/>
            <a:ext cx="1155191" cy="408431"/>
          </a:xfrm>
          <a:prstGeom prst="rect">
            <a:avLst/>
          </a:prstGeom>
          <a:noFill/>
        </p:spPr>
      </p:pic>
      <p:pic>
        <p:nvPicPr>
          <p:cNvPr id="166" name="Picture 16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725167" y="411480"/>
            <a:ext cx="2465832" cy="1362455"/>
          </a:xfrm>
          <a:prstGeom prst="rect">
            <a:avLst/>
          </a:prstGeom>
          <a:noFill/>
        </p:spPr>
      </p:pic>
      <p:pic>
        <p:nvPicPr>
          <p:cNvPr id="167" name="Picture 16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7501128" y="460249"/>
            <a:ext cx="2468879" cy="1316736"/>
          </a:xfrm>
          <a:prstGeom prst="rect">
            <a:avLst/>
          </a:prstGeom>
          <a:noFill/>
        </p:spPr>
      </p:pic>
      <p:sp>
        <p:nvSpPr>
          <p:cNvPr id="168" name="Freeform 168"/>
          <p:cNvSpPr/>
          <p:nvPr/>
        </p:nvSpPr>
        <p:spPr>
          <a:xfrm>
            <a:off x="1011936" y="2054352"/>
            <a:ext cx="4276344" cy="4605528"/>
          </a:xfrm>
          <a:custGeom>
            <a:avLst/>
            <a:gdLst/>
            <a:ahLst/>
            <a:cxnLst/>
            <a:rect l="0" t="0" r="0" b="0"/>
            <a:pathLst>
              <a:path w="4276344" h="4605528">
                <a:moveTo>
                  <a:pt x="0" y="4605528"/>
                </a:moveTo>
                <a:lnTo>
                  <a:pt x="4276344" y="4605528"/>
                </a:lnTo>
                <a:lnTo>
                  <a:pt x="4276344" y="0"/>
                </a:lnTo>
                <a:lnTo>
                  <a:pt x="0" y="0"/>
                </a:lnTo>
                <a:lnTo>
                  <a:pt x="0" y="4605528"/>
                </a:lnTo>
                <a:close/>
              </a:path>
            </a:pathLst>
          </a:custGeom>
          <a:solidFill>
            <a:srgbClr val="FAD8D2">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69" name="Freeform 169"/>
          <p:cNvSpPr/>
          <p:nvPr/>
        </p:nvSpPr>
        <p:spPr>
          <a:xfrm>
            <a:off x="5955791" y="2054352"/>
            <a:ext cx="5388864" cy="4605528"/>
          </a:xfrm>
          <a:custGeom>
            <a:avLst/>
            <a:gdLst/>
            <a:ahLst/>
            <a:cxnLst/>
            <a:rect l="0" t="0" r="0" b="0"/>
            <a:pathLst>
              <a:path w="5388864" h="4605528">
                <a:moveTo>
                  <a:pt x="0" y="4605528"/>
                </a:moveTo>
                <a:lnTo>
                  <a:pt x="5388864" y="4605528"/>
                </a:lnTo>
                <a:lnTo>
                  <a:pt x="5388864" y="0"/>
                </a:lnTo>
                <a:lnTo>
                  <a:pt x="0" y="0"/>
                </a:lnTo>
                <a:lnTo>
                  <a:pt x="0" y="4605528"/>
                </a:lnTo>
                <a:close/>
              </a:path>
            </a:pathLst>
          </a:custGeom>
          <a:solidFill>
            <a:srgbClr val="CDB5D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70" name="Rectangle 170"/>
          <p:cNvSpPr/>
          <p:nvPr/>
        </p:nvSpPr>
        <p:spPr>
          <a:xfrm>
            <a:off x="1220724" y="2131884"/>
            <a:ext cx="3800221" cy="444321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41375" algn="l"/>
              </a:tabLst>
              <a:defRPr/>
            </a:pPr>
            <a:r>
              <a:rPr kumimoji="0" lang="en-US" sz="1802" b="0" i="0" u="none" strike="noStrike" kern="1200" cap="none" spc="0" normalizeH="0" baseline="0" noProof="0">
                <a:ln>
                  <a:noFill/>
                </a:ln>
                <a:solidFill>
                  <a:srgbClr val="191919"/>
                </a:solidFill>
                <a:effectLst/>
                <a:uLnTx/>
                <a:uFillTx/>
                <a:latin typeface="Times New Roman"/>
                <a:cs typeface="Times New Roman"/>
              </a:rPr>
              <a:t>●	</a:t>
            </a:r>
            <a:r>
              <a:rPr kumimoji="0" lang="en-US" sz="1802" b="0" i="0" u="none" strike="noStrike" kern="1200" cap="none" spc="-3" normalizeH="0" baseline="0" noProof="0">
                <a:ln>
                  <a:noFill/>
                </a:ln>
                <a:solidFill>
                  <a:srgbClr val="000000"/>
                </a:solidFill>
                <a:effectLst/>
                <a:uLnTx/>
                <a:uFillTx/>
                <a:latin typeface="88"/>
                <a:cs typeface="88"/>
              </a:rPr>
              <a:t>500</a:t>
            </a:r>
            <a:r>
              <a:rPr kumimoji="0" lang="en-US" sz="1802" b="0" i="0" u="none" strike="noStrike" kern="1200" cap="none" spc="-23" normalizeH="0" baseline="0" noProof="0">
                <a:ln>
                  <a:noFill/>
                </a:ln>
                <a:solidFill>
                  <a:srgbClr val="000000"/>
                </a:solidFill>
                <a:effectLst/>
                <a:uLnTx/>
                <a:uFillTx/>
                <a:latin typeface="88"/>
                <a:cs typeface="88"/>
              </a:rPr>
              <a:t> </a:t>
            </a:r>
            <a:r>
              <a:rPr kumimoji="0" lang="en-US" sz="1802" b="0" i="0" u="none" strike="noStrike" kern="1200" cap="none" spc="-7" normalizeH="0" baseline="0" noProof="0">
                <a:ln>
                  <a:noFill/>
                </a:ln>
                <a:solidFill>
                  <a:srgbClr val="000000"/>
                </a:solidFill>
                <a:effectLst/>
                <a:uLnTx/>
                <a:uFillTx/>
                <a:latin typeface="88"/>
                <a:cs typeface="88"/>
              </a:rPr>
              <a:t>t</a:t>
            </a:r>
            <a:r>
              <a:rPr kumimoji="0" lang="en-US" sz="1802" b="0" i="0" u="none" strike="noStrike" kern="1200" cap="none" spc="0" normalizeH="0" baseline="0" noProof="0">
                <a:ln>
                  <a:noFill/>
                </a:ln>
                <a:solidFill>
                  <a:srgbClr val="000000"/>
                </a:solidFill>
                <a:effectLst/>
                <a:uLnTx/>
                <a:uFillTx/>
                <a:latin typeface="88"/>
                <a:cs typeface="88"/>
              </a:rPr>
              <a:t>ransg</a:t>
            </a:r>
            <a:r>
              <a:rPr kumimoji="0" lang="en-US" sz="1802" b="0" i="0" u="none" strike="noStrike" kern="1200" cap="none" spc="-9" normalizeH="0" baseline="0" noProof="0">
                <a:ln>
                  <a:noFill/>
                </a:ln>
                <a:solidFill>
                  <a:srgbClr val="000000"/>
                </a:solidFill>
                <a:effectLst/>
                <a:uLnTx/>
                <a:uFillTx/>
                <a:latin typeface="88"/>
                <a:cs typeface="88"/>
              </a:rPr>
              <a:t>e</a:t>
            </a:r>
            <a:r>
              <a:rPr kumimoji="0" lang="en-US" sz="1802" b="0" i="0" u="none" strike="noStrike" kern="1200" cap="none" spc="0" normalizeH="0" baseline="0" noProof="0">
                <a:ln>
                  <a:noFill/>
                </a:ln>
                <a:solidFill>
                  <a:srgbClr val="000000"/>
                </a:solidFill>
                <a:effectLst/>
                <a:uLnTx/>
                <a:uFillTx/>
                <a:latin typeface="88"/>
                <a:cs typeface="88"/>
              </a:rPr>
              <a:t>nd</a:t>
            </a:r>
            <a:r>
              <a:rPr kumimoji="0" lang="en-US" sz="1802" b="0" i="0" u="none" strike="noStrike" kern="1200" cap="none" spc="-9" normalizeH="0" baseline="0" noProof="0">
                <a:ln>
                  <a:noFill/>
                </a:ln>
                <a:solidFill>
                  <a:srgbClr val="000000"/>
                </a:solidFill>
                <a:effectLst/>
                <a:uLnTx/>
                <a:uFillTx/>
                <a:latin typeface="88"/>
                <a:cs typeface="88"/>
              </a:rPr>
              <a:t>e</a:t>
            </a:r>
            <a:r>
              <a:rPr kumimoji="0" lang="en-US" sz="1802" b="0" i="0" u="none" strike="noStrike" kern="1200" cap="none" spc="0" normalizeH="0" baseline="0" noProof="0">
                <a:ln>
                  <a:noFill/>
                </a:ln>
                <a:solidFill>
                  <a:srgbClr val="000000"/>
                </a:solidFill>
                <a:effectLst/>
                <a:uLnTx/>
                <a:uFillTx/>
                <a:latin typeface="88"/>
                <a:cs typeface="88"/>
              </a:rPr>
              <a:t>r</a:t>
            </a:r>
            <a:r>
              <a:rPr kumimoji="0" lang="en-US" sz="1802" b="0" i="0" u="none" strike="noStrike" kern="1200" cap="none" spc="-19" normalizeH="0" baseline="0" noProof="0">
                <a:ln>
                  <a:noFill/>
                </a:ln>
                <a:solidFill>
                  <a:srgbClr val="000000"/>
                </a:solidFill>
                <a:effectLst/>
                <a:uLnTx/>
                <a:uFillTx/>
                <a:latin typeface="88"/>
                <a:cs typeface="88"/>
              </a:rPr>
              <a:t> </a:t>
            </a:r>
            <a:r>
              <a:rPr kumimoji="0" lang="en-US" sz="1802" b="0" i="0" u="none" strike="noStrike" kern="1200" cap="none" spc="3" normalizeH="0" baseline="0" noProof="0">
                <a:ln>
                  <a:noFill/>
                </a:ln>
                <a:solidFill>
                  <a:srgbClr val="000000"/>
                </a:solidFill>
                <a:effectLst/>
                <a:uLnTx/>
                <a:uFillTx/>
                <a:latin typeface="88"/>
                <a:cs typeface="88"/>
              </a:rPr>
              <a:t>a</a:t>
            </a:r>
            <a:r>
              <a:rPr kumimoji="0" lang="en-US" sz="1802" b="0" i="0" u="none" strike="noStrike" kern="1200" cap="none" spc="0" normalizeH="0" baseline="0" noProof="0">
                <a:ln>
                  <a:noFill/>
                </a:ln>
                <a:solidFill>
                  <a:srgbClr val="000000"/>
                </a:solidFill>
                <a:effectLst/>
                <a:uLnTx/>
                <a:uFillTx/>
                <a:latin typeface="88"/>
                <a:cs typeface="88"/>
              </a:rPr>
              <a:t>nd</a:t>
            </a:r>
            <a:r>
              <a:rPr kumimoji="0" lang="en-US" sz="1802" b="0" i="0" u="none" strike="noStrike" kern="1200" cap="none" spc="-43" normalizeH="0" baseline="0" noProof="0">
                <a:ln>
                  <a:noFill/>
                </a:ln>
                <a:solidFill>
                  <a:srgbClr val="000000"/>
                </a:solidFill>
                <a:effectLst/>
                <a:uLnTx/>
                <a:uFillTx/>
                <a:latin typeface="88"/>
                <a:cs typeface="88"/>
              </a:rPr>
              <a:t> </a:t>
            </a:r>
            <a:r>
              <a:rPr kumimoji="0" lang="en-US" sz="1802" b="0" i="0" u="none" strike="noStrike" kern="1200" cap="none" spc="3" normalizeH="0" baseline="0" noProof="0">
                <a:ln>
                  <a:noFill/>
                </a:ln>
                <a:solidFill>
                  <a:srgbClr val="000000"/>
                </a:solidFill>
                <a:effectLst/>
                <a:uLnTx/>
                <a:uFillTx/>
                <a:latin typeface="88"/>
                <a:cs typeface="88"/>
              </a:rPr>
              <a:t>g</a:t>
            </a:r>
            <a:r>
              <a:rPr kumimoji="0" lang="en-US" sz="1802" b="0" i="0" u="none" strike="noStrike" kern="1200" cap="none" spc="-12" normalizeH="0" baseline="0" noProof="0">
                <a:ln>
                  <a:noFill/>
                </a:ln>
                <a:solidFill>
                  <a:srgbClr val="000000"/>
                </a:solidFill>
                <a:effectLst/>
                <a:uLnTx/>
                <a:uFillTx/>
                <a:latin typeface="88"/>
                <a:cs typeface="88"/>
              </a:rPr>
              <a:t>e</a:t>
            </a:r>
            <a:r>
              <a:rPr kumimoji="0" lang="en-US" sz="1802" b="0" i="0" u="none" strike="noStrike" kern="1200" cap="none" spc="0" normalizeH="0" baseline="0" noProof="0">
                <a:ln>
                  <a:noFill/>
                </a:ln>
                <a:solidFill>
                  <a:srgbClr val="000000"/>
                </a:solidFill>
                <a:effectLst/>
                <a:uLnTx/>
                <a:uFillTx/>
                <a:latin typeface="88"/>
                <a:cs typeface="88"/>
              </a:rPr>
              <a:t>nd</a:t>
            </a:r>
            <a:r>
              <a:rPr kumimoji="0" lang="en-US" sz="1802" b="0" i="0" u="none" strike="noStrike" kern="1200" cap="none" spc="-9" normalizeH="0" baseline="0" noProof="0">
                <a:ln>
                  <a:noFill/>
                </a:ln>
                <a:solidFill>
                  <a:srgbClr val="000000"/>
                </a:solidFill>
                <a:effectLst/>
                <a:uLnTx/>
                <a:uFillTx/>
                <a:latin typeface="88"/>
                <a:cs typeface="88"/>
              </a:rPr>
              <a:t>er</a:t>
            </a:r>
          </a:p>
          <a:p>
            <a:pPr marL="341375" marR="0" lvl="0" indent="0" algn="l" defTabSz="914400" rtl="0" eaLnBrk="1" fontAlgn="auto" latinLnBrk="0" hangingPunct="1">
              <a:lnSpc>
                <a:spcPts val="2162"/>
              </a:lnSpc>
              <a:spcBef>
                <a:spcPts val="0"/>
              </a:spcBef>
              <a:spcAft>
                <a:spcPts val="0"/>
              </a:spcAft>
              <a:buClrTx/>
              <a:buSzTx/>
              <a:buFontTx/>
              <a:buNone/>
              <a:tabLst/>
              <a:defRPr/>
            </a:pPr>
            <a:r>
              <a:rPr kumimoji="0" lang="en-US" sz="1800" b="0" i="0" u="none" strike="noStrike" kern="1200" cap="none" spc="5" normalizeH="0" baseline="0" noProof="0">
                <a:ln>
                  <a:noFill/>
                </a:ln>
                <a:solidFill>
                  <a:srgbClr val="000000"/>
                </a:solidFill>
                <a:effectLst/>
                <a:uLnTx/>
                <a:uFillTx/>
                <a:latin typeface="88"/>
                <a:cs typeface="88"/>
              </a:rPr>
              <a:t>d</a:t>
            </a:r>
            <a:r>
              <a:rPr kumimoji="0" lang="en-US" sz="1800" b="0" i="0" u="none" strike="noStrike" kern="1200" cap="none" spc="-10" normalizeH="0" baseline="0" noProof="0">
                <a:ln>
                  <a:noFill/>
                </a:ln>
                <a:solidFill>
                  <a:srgbClr val="000000"/>
                </a:solidFill>
                <a:effectLst/>
                <a:uLnTx/>
                <a:uFillTx/>
                <a:latin typeface="88"/>
                <a:cs typeface="88"/>
              </a:rPr>
              <a:t>i</a:t>
            </a:r>
            <a:r>
              <a:rPr kumimoji="0" lang="en-US" sz="1800" b="0" i="0" u="none" strike="noStrike" kern="1200" cap="none" spc="0" normalizeH="0" baseline="0" noProof="0">
                <a:ln>
                  <a:noFill/>
                </a:ln>
                <a:solidFill>
                  <a:srgbClr val="000000"/>
                </a:solidFill>
                <a:effectLst/>
                <a:uLnTx/>
                <a:uFillTx/>
                <a:latin typeface="88"/>
                <a:cs typeface="88"/>
              </a:rPr>
              <a:t>v</a:t>
            </a:r>
            <a:r>
              <a:rPr kumimoji="0" lang="en-US" sz="1800" b="0" i="0" u="none" strike="noStrike" kern="1200" cap="none" spc="-14" normalizeH="0" baseline="0" noProof="0">
                <a:ln>
                  <a:noFill/>
                </a:ln>
                <a:solidFill>
                  <a:srgbClr val="000000"/>
                </a:solidFill>
                <a:effectLst/>
                <a:uLnTx/>
                <a:uFillTx/>
                <a:latin typeface="88"/>
                <a:cs typeface="88"/>
              </a:rPr>
              <a:t>e</a:t>
            </a:r>
            <a:r>
              <a:rPr kumimoji="0" lang="en-US" sz="1800" b="0" i="0" u="none" strike="noStrike" kern="1200" cap="none" spc="0" normalizeH="0" baseline="0" noProof="0">
                <a:ln>
                  <a:noFill/>
                </a:ln>
                <a:solidFill>
                  <a:srgbClr val="000000"/>
                </a:solidFill>
                <a:effectLst/>
                <a:uLnTx/>
                <a:uFillTx/>
                <a:latin typeface="88"/>
                <a:cs typeface="88"/>
              </a:rPr>
              <a:t>rse</a:t>
            </a:r>
            <a:r>
              <a:rPr kumimoji="0" lang="en-US" sz="1800" b="0" i="0" u="none" strike="noStrike" kern="1200" cap="none" spc="-6" normalizeH="0" baseline="0" noProof="0">
                <a:ln>
                  <a:noFill/>
                </a:ln>
                <a:solidFill>
                  <a:srgbClr val="000000"/>
                </a:solidFill>
                <a:effectLst/>
                <a:uLnTx/>
                <a:uFillTx/>
                <a:latin typeface="88"/>
                <a:cs typeface="88"/>
              </a:rPr>
              <a:t> </a:t>
            </a:r>
            <a:r>
              <a:rPr kumimoji="0" lang="en-US" sz="1800" b="0" i="0" u="none" strike="noStrike" kern="1200" cap="none" spc="-10" normalizeH="0" baseline="0" noProof="0">
                <a:ln>
                  <a:noFill/>
                </a:ln>
                <a:solidFill>
                  <a:srgbClr val="000000"/>
                </a:solidFill>
                <a:effectLst/>
                <a:uLnTx/>
                <a:uFillTx/>
                <a:latin typeface="88"/>
                <a:cs typeface="88"/>
              </a:rPr>
              <a:t>i</a:t>
            </a:r>
            <a:r>
              <a:rPr kumimoji="0" lang="en-US" sz="1800" b="0" i="0" u="none" strike="noStrike" kern="1200" cap="none" spc="0" normalizeH="0" baseline="0" noProof="0">
                <a:ln>
                  <a:noFill/>
                </a:ln>
                <a:solidFill>
                  <a:srgbClr val="000000"/>
                </a:solidFill>
                <a:effectLst/>
                <a:uLnTx/>
                <a:uFillTx/>
                <a:latin typeface="88"/>
                <a:cs typeface="88"/>
              </a:rPr>
              <a:t>n</a:t>
            </a:r>
            <a:r>
              <a:rPr kumimoji="0" lang="en-US" sz="1800" b="0" i="0" u="none" strike="noStrike" kern="1200" cap="none" spc="5" normalizeH="0" baseline="0" noProof="0">
                <a:ln>
                  <a:noFill/>
                </a:ln>
                <a:solidFill>
                  <a:srgbClr val="000000"/>
                </a:solidFill>
                <a:effectLst/>
                <a:uLnTx/>
                <a:uFillTx/>
                <a:latin typeface="88"/>
                <a:cs typeface="88"/>
              </a:rPr>
              <a:t>d</a:t>
            </a:r>
            <a:r>
              <a:rPr kumimoji="0" lang="en-US" sz="1800" b="0" i="0" u="none" strike="noStrike" kern="1200" cap="none" spc="-10" normalizeH="0" baseline="0" noProof="0">
                <a:ln>
                  <a:noFill/>
                </a:ln>
                <a:solidFill>
                  <a:srgbClr val="000000"/>
                </a:solidFill>
                <a:effectLst/>
                <a:uLnTx/>
                <a:uFillTx/>
                <a:latin typeface="88"/>
                <a:cs typeface="88"/>
              </a:rPr>
              <a:t>i</a:t>
            </a:r>
            <a:r>
              <a:rPr kumimoji="0" lang="en-US" sz="1800" b="0" i="0" u="none" strike="noStrike" kern="1200" cap="none" spc="0" normalizeH="0" baseline="0" noProof="0">
                <a:ln>
                  <a:noFill/>
                </a:ln>
                <a:solidFill>
                  <a:srgbClr val="000000"/>
                </a:solidFill>
                <a:effectLst/>
                <a:uLnTx/>
                <a:uFillTx/>
                <a:latin typeface="88"/>
                <a:cs typeface="88"/>
              </a:rPr>
              <a:t>v</a:t>
            </a:r>
            <a:r>
              <a:rPr kumimoji="0" lang="en-US" sz="1800" b="0" i="0" u="none" strike="noStrike" kern="1200" cap="none" spc="-12" normalizeH="0" baseline="0" noProof="0">
                <a:ln>
                  <a:noFill/>
                </a:ln>
                <a:solidFill>
                  <a:srgbClr val="000000"/>
                </a:solidFill>
                <a:effectLst/>
                <a:uLnTx/>
                <a:uFillTx/>
                <a:latin typeface="88"/>
                <a:cs typeface="88"/>
              </a:rPr>
              <a:t>i</a:t>
            </a:r>
            <a:r>
              <a:rPr kumimoji="0" lang="en-US" sz="1800" b="0" i="0" u="none" strike="noStrike" kern="1200" cap="none" spc="5" normalizeH="0" baseline="0" noProof="0">
                <a:ln>
                  <a:noFill/>
                </a:ln>
                <a:solidFill>
                  <a:srgbClr val="000000"/>
                </a:solidFill>
                <a:effectLst/>
                <a:uLnTx/>
                <a:uFillTx/>
                <a:latin typeface="88"/>
                <a:cs typeface="88"/>
              </a:rPr>
              <a:t>d</a:t>
            </a:r>
            <a:r>
              <a:rPr kumimoji="0" lang="en-US" sz="1800" b="0" i="0" u="none" strike="noStrike" kern="1200" cap="none" spc="0" normalizeH="0" baseline="0" noProof="0">
                <a:ln>
                  <a:noFill/>
                </a:ln>
                <a:solidFill>
                  <a:srgbClr val="000000"/>
                </a:solidFill>
                <a:effectLst/>
                <a:uLnTx/>
                <a:uFillTx/>
                <a:latin typeface="88"/>
                <a:cs typeface="88"/>
              </a:rPr>
              <a:t>u</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10" normalizeH="0" baseline="0" noProof="0">
                <a:ln>
                  <a:noFill/>
                </a:ln>
                <a:solidFill>
                  <a:srgbClr val="000000"/>
                </a:solidFill>
                <a:effectLst/>
                <a:uLnTx/>
                <a:uFillTx/>
                <a:latin typeface="88"/>
                <a:cs typeface="88"/>
              </a:rPr>
              <a:t>l</a:t>
            </a:r>
            <a:r>
              <a:rPr kumimoji="0" lang="en-US" sz="1800" b="0" i="0" u="none" strike="noStrike" kern="1200" cap="none" spc="0" normalizeH="0" baseline="0" noProof="0">
                <a:ln>
                  <a:noFill/>
                </a:ln>
                <a:solidFill>
                  <a:srgbClr val="000000"/>
                </a:solidFill>
                <a:effectLst/>
                <a:uLnTx/>
                <a:uFillTx/>
                <a:latin typeface="88"/>
                <a:cs typeface="88"/>
              </a:rPr>
              <a:t>s</a:t>
            </a:r>
            <a:r>
              <a:rPr kumimoji="0" lang="en-US" sz="1800" b="0" i="0" u="none" strike="noStrike" kern="1200" cap="none" spc="-39" normalizeH="0" baseline="0" noProof="0">
                <a:ln>
                  <a:noFill/>
                </a:ln>
                <a:solidFill>
                  <a:srgbClr val="000000"/>
                </a:solidFill>
                <a:effectLst/>
                <a:uLnTx/>
                <a:uFillTx/>
                <a:latin typeface="88"/>
                <a:cs typeface="88"/>
              </a:rPr>
              <a:t> </a:t>
            </a:r>
            <a:r>
              <a:rPr kumimoji="0" lang="en-US" sz="1800" b="0" i="0" u="none" strike="noStrike" kern="1200" cap="none" spc="-10" normalizeH="0" baseline="0" noProof="0">
                <a:ln>
                  <a:noFill/>
                </a:ln>
                <a:solidFill>
                  <a:srgbClr val="000000"/>
                </a:solidFill>
                <a:effectLst/>
                <a:uLnTx/>
                <a:uFillTx/>
                <a:latin typeface="88"/>
                <a:cs typeface="88"/>
              </a:rPr>
              <a:t>li</a:t>
            </a:r>
            <a:r>
              <a:rPr kumimoji="0" lang="en-US" sz="1800" b="0" i="0" u="none" strike="noStrike" kern="1200" cap="none" spc="0" normalizeH="0" baseline="0" noProof="0">
                <a:ln>
                  <a:noFill/>
                </a:ln>
                <a:solidFill>
                  <a:srgbClr val="000000"/>
                </a:solidFill>
                <a:effectLst/>
                <a:uLnTx/>
                <a:uFillTx/>
                <a:latin typeface="88"/>
                <a:cs typeface="88"/>
              </a:rPr>
              <a:t>v</a:t>
            </a:r>
            <a:r>
              <a:rPr kumimoji="0" lang="en-US" sz="1800" b="0" i="0" u="none" strike="noStrike" kern="1200" cap="none" spc="-12" normalizeH="0" baseline="0" noProof="0">
                <a:ln>
                  <a:noFill/>
                </a:ln>
                <a:solidFill>
                  <a:srgbClr val="000000"/>
                </a:solidFill>
                <a:effectLst/>
                <a:uLnTx/>
                <a:uFillTx/>
                <a:latin typeface="88"/>
                <a:cs typeface="88"/>
              </a:rPr>
              <a:t>i</a:t>
            </a:r>
            <a:r>
              <a:rPr kumimoji="0" lang="en-US" sz="1800" b="0" i="0" u="none" strike="noStrike" kern="1200" cap="none" spc="0" normalizeH="0" baseline="0" noProof="0">
                <a:ln>
                  <a:noFill/>
                </a:ln>
                <a:solidFill>
                  <a:srgbClr val="000000"/>
                </a:solidFill>
                <a:effectLst/>
                <a:uLnTx/>
                <a:uFillTx/>
                <a:latin typeface="88"/>
                <a:cs typeface="88"/>
              </a:rPr>
              <a:t>n</a:t>
            </a:r>
            <a:r>
              <a:rPr kumimoji="0" lang="en-US" sz="1800" b="0" i="0" u="none" strike="noStrike" kern="1200" cap="none" spc="5" normalizeH="0" baseline="0" noProof="0">
                <a:ln>
                  <a:noFill/>
                </a:ln>
                <a:solidFill>
                  <a:srgbClr val="000000"/>
                </a:solidFill>
                <a:effectLst/>
                <a:uLnTx/>
                <a:uFillTx/>
                <a:latin typeface="88"/>
                <a:cs typeface="88"/>
              </a:rPr>
              <a:t>g</a:t>
            </a:r>
            <a:r>
              <a:rPr kumimoji="0" lang="en-US" sz="1800" b="0" i="0" u="none" strike="noStrike" kern="1200" cap="none" spc="0" normalizeH="0" baseline="0" noProof="0">
                <a:ln>
                  <a:noFill/>
                </a:ln>
                <a:solidFill>
                  <a:srgbClr val="000000"/>
                </a:solidFill>
                <a:effectLst/>
                <a:uLnTx/>
                <a:uFillTx/>
                <a:latin typeface="88"/>
                <a:cs typeface="88"/>
              </a:rPr>
              <a:t> </a:t>
            </a:r>
            <a:r>
              <a:rPr kumimoji="0" lang="en-US" sz="1800" b="0" i="0" u="none" strike="noStrike" kern="1200" cap="none" spc="-10" normalizeH="0" baseline="0" noProof="0">
                <a:ln>
                  <a:noFill/>
                </a:ln>
                <a:solidFill>
                  <a:srgbClr val="000000"/>
                </a:solidFill>
                <a:effectLst/>
                <a:uLnTx/>
                <a:uFillTx/>
                <a:latin typeface="88"/>
                <a:cs typeface="88"/>
              </a:rPr>
              <a:t>i</a:t>
            </a:r>
            <a:r>
              <a:rPr kumimoji="0" lang="en-US" sz="1800" b="0" i="0" u="none" strike="noStrike" kern="1200" cap="none" spc="0" normalizeH="0" baseline="0" noProof="0">
                <a:ln>
                  <a:noFill/>
                </a:ln>
                <a:solidFill>
                  <a:srgbClr val="000000"/>
                </a:solidFill>
                <a:effectLst/>
                <a:uLnTx/>
                <a:uFillTx/>
                <a:latin typeface="88"/>
                <a:cs typeface="88"/>
              </a:rPr>
              <a:t>n</a:t>
            </a:r>
            <a:r>
              <a:rPr kumimoji="0" lang="en-US" sz="1800" b="0" i="0" u="none" strike="noStrike" kern="1200" cap="none" spc="2" normalizeH="0" baseline="0" noProof="0">
                <a:ln>
                  <a:noFill/>
                </a:ln>
                <a:solidFill>
                  <a:srgbClr val="000000"/>
                </a:solidFill>
                <a:effectLst/>
                <a:uLnTx/>
                <a:uFillTx/>
                <a:latin typeface="88"/>
                <a:cs typeface="88"/>
              </a:rPr>
              <a:t> </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0" normalizeH="0" baseline="0" noProof="0">
                <a:ln>
                  <a:noFill/>
                </a:ln>
                <a:solidFill>
                  <a:srgbClr val="000000"/>
                </a:solidFill>
                <a:effectLst/>
                <a:uLnTx/>
                <a:uFillTx/>
                <a:latin typeface="88"/>
                <a:cs typeface="88"/>
              </a:rPr>
              <a:t>he</a:t>
            </a:r>
          </a:p>
          <a:p>
            <a:pPr marL="341375" marR="0" lvl="0" indent="0" algn="l" defTabSz="914400" rtl="0" eaLnBrk="1" fontAlgn="auto" latinLnBrk="0" hangingPunct="1">
              <a:lnSpc>
                <a:spcPts val="2159"/>
              </a:lnSpc>
              <a:spcBef>
                <a:spcPts val="0"/>
              </a:spcBef>
              <a:spcAft>
                <a:spcPts val="0"/>
              </a:spcAft>
              <a:buClrTx/>
              <a:buSzTx/>
              <a:buFontTx/>
              <a:buNone/>
              <a:tabLst/>
              <a:defRPr/>
            </a:pPr>
            <a:r>
              <a:rPr kumimoji="0" lang="en-US" sz="1800" b="0" i="0" u="none" strike="noStrike" kern="1200" cap="none" spc="9" normalizeH="0" baseline="0" noProof="0">
                <a:ln>
                  <a:noFill/>
                </a:ln>
                <a:solidFill>
                  <a:srgbClr val="000000"/>
                </a:solidFill>
                <a:effectLst/>
                <a:uLnTx/>
                <a:uFillTx/>
                <a:latin typeface="88"/>
                <a:cs typeface="88"/>
              </a:rPr>
              <a:t>M</a:t>
            </a:r>
            <a:r>
              <a:rPr kumimoji="0" lang="en-US" sz="1800" b="0" i="0" u="none" strike="noStrike" kern="1200" cap="none" spc="-12" normalizeH="0" baseline="0" noProof="0">
                <a:ln>
                  <a:noFill/>
                </a:ln>
                <a:solidFill>
                  <a:srgbClr val="000000"/>
                </a:solidFill>
                <a:effectLst/>
                <a:uLnTx/>
                <a:uFillTx/>
                <a:latin typeface="88"/>
                <a:cs typeface="88"/>
              </a:rPr>
              <a:t>e</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0" normalizeH="0" baseline="0" noProof="0">
                <a:ln>
                  <a:noFill/>
                </a:ln>
                <a:solidFill>
                  <a:srgbClr val="000000"/>
                </a:solidFill>
                <a:effectLst/>
                <a:uLnTx/>
                <a:uFillTx/>
                <a:latin typeface="88"/>
                <a:cs typeface="88"/>
              </a:rPr>
              <a:t>ro</a:t>
            </a:r>
            <a:r>
              <a:rPr kumimoji="0" lang="en-US" sz="1800" b="0" i="0" u="none" strike="noStrike" kern="1200" cap="none" spc="5" normalizeH="0" baseline="0" noProof="0">
                <a:ln>
                  <a:noFill/>
                </a:ln>
                <a:solidFill>
                  <a:srgbClr val="000000"/>
                </a:solidFill>
                <a:effectLst/>
                <a:uLnTx/>
                <a:uFillTx/>
                <a:latin typeface="88"/>
                <a:cs typeface="88"/>
              </a:rPr>
              <a:t>p</a:t>
            </a:r>
            <a:r>
              <a:rPr kumimoji="0" lang="en-US" sz="1800" b="0" i="0" u="none" strike="noStrike" kern="1200" cap="none" spc="0" normalizeH="0" baseline="0" noProof="0">
                <a:ln>
                  <a:noFill/>
                </a:ln>
                <a:solidFill>
                  <a:srgbClr val="000000"/>
                </a:solidFill>
                <a:effectLst/>
                <a:uLnTx/>
                <a:uFillTx/>
                <a:latin typeface="88"/>
                <a:cs typeface="88"/>
              </a:rPr>
              <a:t>o</a:t>
            </a:r>
            <a:r>
              <a:rPr kumimoji="0" lang="en-US" sz="1800" b="0" i="0" u="none" strike="noStrike" kern="1200" cap="none" spc="-10" normalizeH="0" baseline="0" noProof="0">
                <a:ln>
                  <a:noFill/>
                </a:ln>
                <a:solidFill>
                  <a:srgbClr val="000000"/>
                </a:solidFill>
                <a:effectLst/>
                <a:uLnTx/>
                <a:uFillTx/>
                <a:latin typeface="88"/>
                <a:cs typeface="88"/>
              </a:rPr>
              <a:t>li</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0" normalizeH="0" baseline="0" noProof="0">
                <a:ln>
                  <a:noFill/>
                </a:ln>
                <a:solidFill>
                  <a:srgbClr val="000000"/>
                </a:solidFill>
                <a:effectLst/>
                <a:uLnTx/>
                <a:uFillTx/>
                <a:latin typeface="88"/>
                <a:cs typeface="88"/>
              </a:rPr>
              <a:t>n</a:t>
            </a:r>
            <a:r>
              <a:rPr kumimoji="0" lang="en-US" sz="1800" b="0" i="0" u="none" strike="noStrike" kern="1200" cap="none" spc="-33" normalizeH="0" baseline="0" noProof="0">
                <a:ln>
                  <a:noFill/>
                </a:ln>
                <a:solidFill>
                  <a:srgbClr val="000000"/>
                </a:solidFill>
                <a:effectLst/>
                <a:uLnTx/>
                <a:uFillTx/>
                <a:latin typeface="88"/>
                <a:cs typeface="88"/>
              </a:rPr>
              <a:t> </a:t>
            </a:r>
            <a:r>
              <a:rPr kumimoji="0" lang="en-US" sz="1800" b="0" i="0" u="none" strike="noStrike" kern="1200" cap="none" spc="8" normalizeH="0" baseline="0" noProof="0">
                <a:ln>
                  <a:noFill/>
                </a:ln>
                <a:solidFill>
                  <a:srgbClr val="000000"/>
                </a:solidFill>
                <a:effectLst/>
                <a:uLnTx/>
                <a:uFillTx/>
                <a:latin typeface="88"/>
                <a:cs typeface="88"/>
              </a:rPr>
              <a:t>A</a:t>
            </a:r>
            <a:r>
              <a:rPr kumimoji="0" lang="en-US" sz="1800" b="0" i="0" u="none" strike="noStrike" kern="1200" cap="none" spc="0" normalizeH="0" baseline="0" noProof="0">
                <a:ln>
                  <a:noFill/>
                </a:ln>
                <a:solidFill>
                  <a:srgbClr val="000000"/>
                </a:solidFill>
                <a:effectLst/>
                <a:uLnTx/>
                <a:uFillTx/>
                <a:latin typeface="88"/>
                <a:cs typeface="88"/>
              </a:rPr>
              <a:t>r</a:t>
            </a:r>
            <a:r>
              <a:rPr kumimoji="0" lang="en-US" sz="1800" b="0" i="0" u="none" strike="noStrike" kern="1200" cap="none" spc="-10" normalizeH="0" baseline="0" noProof="0">
                <a:ln>
                  <a:noFill/>
                </a:ln>
                <a:solidFill>
                  <a:srgbClr val="000000"/>
                </a:solidFill>
                <a:effectLst/>
                <a:uLnTx/>
                <a:uFillTx/>
                <a:latin typeface="88"/>
                <a:cs typeface="88"/>
              </a:rPr>
              <a:t>e</a:t>
            </a:r>
            <a:r>
              <a:rPr kumimoji="0" lang="en-US" sz="1800" b="0" i="0" u="none" strike="noStrike" kern="1200" cap="none" spc="0" normalizeH="0" baseline="0" noProof="0">
                <a:ln>
                  <a:noFill/>
                </a:ln>
                <a:solidFill>
                  <a:srgbClr val="000000"/>
                </a:solidFill>
                <a:effectLst/>
                <a:uLnTx/>
                <a:uFillTx/>
                <a:latin typeface="88"/>
                <a:cs typeface="88"/>
              </a:rPr>
              <a:t>a</a:t>
            </a:r>
            <a:r>
              <a:rPr kumimoji="0" lang="en-US" sz="1800" b="0" i="0" u="none" strike="noStrike" kern="1200" cap="none" spc="-11" normalizeH="0" baseline="0" noProof="0">
                <a:ln>
                  <a:noFill/>
                </a:ln>
                <a:solidFill>
                  <a:srgbClr val="000000"/>
                </a:solidFill>
                <a:effectLst/>
                <a:uLnTx/>
                <a:uFillTx/>
                <a:latin typeface="88"/>
                <a:cs typeface="88"/>
              </a:rPr>
              <a:t> </a:t>
            </a:r>
            <a:r>
              <a:rPr kumimoji="0" lang="en-US" sz="1800" b="0" i="0" u="none" strike="noStrike" kern="1200" cap="none" spc="0" normalizeH="0" baseline="0" noProof="0">
                <a:ln>
                  <a:noFill/>
                </a:ln>
                <a:solidFill>
                  <a:srgbClr val="000000"/>
                </a:solidFill>
                <a:effectLst/>
                <a:uLnTx/>
                <a:uFillTx/>
                <a:latin typeface="88"/>
                <a:cs typeface="88"/>
              </a:rPr>
              <a:t>o</a:t>
            </a:r>
            <a:r>
              <a:rPr kumimoji="0" lang="en-US" sz="1800" b="0" i="0" u="none" strike="noStrike" kern="1200" cap="none" spc="5" normalizeH="0" baseline="0" noProof="0">
                <a:ln>
                  <a:noFill/>
                </a:ln>
                <a:solidFill>
                  <a:srgbClr val="000000"/>
                </a:solidFill>
                <a:effectLst/>
                <a:uLnTx/>
                <a:uFillTx/>
                <a:latin typeface="88"/>
                <a:cs typeface="88"/>
              </a:rPr>
              <a:t>f</a:t>
            </a:r>
            <a:r>
              <a:rPr kumimoji="0" lang="en-US" sz="1800" b="0" i="0" u="none" strike="noStrike" kern="1200" cap="none" spc="-25" normalizeH="0" baseline="0" noProof="0">
                <a:ln>
                  <a:noFill/>
                </a:ln>
                <a:solidFill>
                  <a:srgbClr val="000000"/>
                </a:solidFill>
                <a:effectLst/>
                <a:uLnTx/>
                <a:uFillTx/>
                <a:latin typeface="88"/>
                <a:cs typeface="88"/>
              </a:rPr>
              <a:t> </a:t>
            </a:r>
            <a:r>
              <a:rPr kumimoji="0" lang="en-US" sz="1800" b="0" i="0" u="none" strike="noStrike" kern="1200" cap="none" spc="0" normalizeH="0" baseline="0" noProof="0">
                <a:ln>
                  <a:noFill/>
                </a:ln>
                <a:solidFill>
                  <a:srgbClr val="000000"/>
                </a:solidFill>
                <a:effectLst/>
                <a:uLnTx/>
                <a:uFillTx/>
                <a:latin typeface="88"/>
                <a:cs typeface="88"/>
              </a:rPr>
              <a:t>Bu</a:t>
            </a:r>
            <a:r>
              <a:rPr kumimoji="0" lang="en-US" sz="1800" b="0" i="0" u="none" strike="noStrike" kern="1200" cap="none" spc="-10" normalizeH="0" baseline="0" noProof="0">
                <a:ln>
                  <a:noFill/>
                </a:ln>
                <a:solidFill>
                  <a:srgbClr val="000000"/>
                </a:solidFill>
                <a:effectLst/>
                <a:uLnTx/>
                <a:uFillTx/>
                <a:latin typeface="88"/>
                <a:cs typeface="88"/>
              </a:rPr>
              <a:t>e</a:t>
            </a:r>
            <a:r>
              <a:rPr kumimoji="0" lang="en-US" sz="1800" b="0" i="0" u="none" strike="noStrike" kern="1200" cap="none" spc="0" normalizeH="0" baseline="0" noProof="0">
                <a:ln>
                  <a:noFill/>
                </a:ln>
                <a:solidFill>
                  <a:srgbClr val="000000"/>
                </a:solidFill>
                <a:effectLst/>
                <a:uLnTx/>
                <a:uFillTx/>
                <a:latin typeface="88"/>
                <a:cs typeface="88"/>
              </a:rPr>
              <a:t>nos </a:t>
            </a:r>
          </a:p>
          <a:p>
            <a:pPr marL="341375" marR="0" lvl="0" indent="0" algn="l" defTabSz="914400" rtl="0" eaLnBrk="1" fontAlgn="auto" latinLnBrk="0" hangingPunct="1">
              <a:lnSpc>
                <a:spcPts val="2160"/>
              </a:lnSpc>
              <a:spcBef>
                <a:spcPts val="0"/>
              </a:spcBef>
              <a:spcAft>
                <a:spcPts val="0"/>
              </a:spcAft>
              <a:buClrTx/>
              <a:buSzTx/>
              <a:buFontTx/>
              <a:buNone/>
              <a:tabLst/>
              <a:defRPr/>
            </a:pPr>
            <a:r>
              <a:rPr kumimoji="0" lang="en-US" sz="1802" b="0" i="0" u="none" strike="noStrike" kern="1200" cap="none" spc="7" normalizeH="0" baseline="0" noProof="0">
                <a:ln>
                  <a:noFill/>
                </a:ln>
                <a:solidFill>
                  <a:srgbClr val="000000"/>
                </a:solidFill>
                <a:effectLst/>
                <a:uLnTx/>
                <a:uFillTx/>
                <a:latin typeface="88"/>
                <a:cs typeface="88"/>
              </a:rPr>
              <a:t>A</a:t>
            </a:r>
            <a:r>
              <a:rPr kumimoji="0" lang="en-US" sz="1802" b="0" i="0" u="none" strike="noStrike" kern="1200" cap="none" spc="-10" normalizeH="0" baseline="0" noProof="0">
                <a:ln>
                  <a:noFill/>
                </a:ln>
                <a:solidFill>
                  <a:srgbClr val="000000"/>
                </a:solidFill>
                <a:effectLst/>
                <a:uLnTx/>
                <a:uFillTx/>
                <a:latin typeface="88"/>
                <a:cs typeface="88"/>
              </a:rPr>
              <a:t>i</a:t>
            </a:r>
            <a:r>
              <a:rPr kumimoji="0" lang="en-US" sz="1802" b="0" i="0" u="none" strike="noStrike" kern="1200" cap="none" spc="0" normalizeH="0" baseline="0" noProof="0">
                <a:ln>
                  <a:noFill/>
                </a:ln>
                <a:solidFill>
                  <a:srgbClr val="000000"/>
                </a:solidFill>
                <a:effectLst/>
                <a:uLnTx/>
                <a:uFillTx/>
                <a:latin typeface="88"/>
                <a:cs typeface="88"/>
              </a:rPr>
              <a:t>r</a:t>
            </a:r>
            <a:r>
              <a:rPr kumimoji="0" lang="en-US" sz="1802" b="0" i="0" u="none" strike="noStrike" kern="1200" cap="none" spc="-14" normalizeH="0" baseline="0" noProof="0">
                <a:ln>
                  <a:noFill/>
                </a:ln>
                <a:solidFill>
                  <a:srgbClr val="000000"/>
                </a:solidFill>
                <a:effectLst/>
                <a:uLnTx/>
                <a:uFillTx/>
                <a:latin typeface="88"/>
                <a:cs typeface="88"/>
              </a:rPr>
              <a:t>es</a:t>
            </a:r>
          </a:p>
          <a:p>
            <a:pPr marL="0" marR="0" lvl="0" indent="0" algn="l" defTabSz="914400" rtl="0" eaLnBrk="1" fontAlgn="auto" latinLnBrk="0" hangingPunct="1">
              <a:lnSpc>
                <a:spcPts val="4321"/>
              </a:lnSpc>
              <a:spcBef>
                <a:spcPts val="0"/>
              </a:spcBef>
              <a:spcAft>
                <a:spcPts val="0"/>
              </a:spcAft>
              <a:buClrTx/>
              <a:buSzTx/>
              <a:buFontTx/>
              <a:buNone/>
              <a:tabLst>
                <a:tab pos="341375" algn="l"/>
              </a:tabLst>
              <a:defRPr/>
            </a:pPr>
            <a:r>
              <a:rPr kumimoji="0" lang="en-US" sz="1802" b="0" i="0" u="none" strike="noStrike" kern="1200" cap="none" spc="0" normalizeH="0" baseline="0" noProof="0">
                <a:ln>
                  <a:noFill/>
                </a:ln>
                <a:solidFill>
                  <a:srgbClr val="191919"/>
                </a:solidFill>
                <a:effectLst/>
                <a:uLnTx/>
                <a:uFillTx/>
                <a:latin typeface="Times New Roman"/>
                <a:cs typeface="Times New Roman"/>
              </a:rPr>
              <a:t>●	</a:t>
            </a:r>
            <a:r>
              <a:rPr kumimoji="0" lang="en-US" sz="1802" b="0" i="0" u="none" strike="noStrike" kern="1200" cap="none" spc="0" normalizeH="0" baseline="0" noProof="0">
                <a:ln>
                  <a:noFill/>
                </a:ln>
                <a:solidFill>
                  <a:srgbClr val="000000"/>
                </a:solidFill>
                <a:effectLst/>
                <a:uLnTx/>
                <a:uFillTx/>
                <a:latin typeface="88"/>
                <a:cs typeface="88"/>
              </a:rPr>
              <a:t>S</a:t>
            </a:r>
            <a:r>
              <a:rPr kumimoji="0" lang="en-US" sz="1802" b="0" i="0" u="none" strike="noStrike" kern="1200" cap="none" spc="-16" normalizeH="0" baseline="0" noProof="0">
                <a:ln>
                  <a:noFill/>
                </a:ln>
                <a:solidFill>
                  <a:srgbClr val="000000"/>
                </a:solidFill>
                <a:effectLst/>
                <a:uLnTx/>
                <a:uFillTx/>
                <a:latin typeface="88"/>
                <a:cs typeface="88"/>
              </a:rPr>
              <a:t>e</a:t>
            </a:r>
            <a:r>
              <a:rPr kumimoji="0" lang="en-US" sz="1802" b="0" i="0" u="none" strike="noStrike" kern="1200" cap="none" spc="0" normalizeH="0" baseline="0" noProof="0">
                <a:ln>
                  <a:noFill/>
                </a:ln>
                <a:solidFill>
                  <a:srgbClr val="000000"/>
                </a:solidFill>
                <a:effectLst/>
                <a:uLnTx/>
                <a:uFillTx/>
                <a:latin typeface="88"/>
                <a:cs typeface="88"/>
              </a:rPr>
              <a:t>p</a:t>
            </a:r>
            <a:r>
              <a:rPr kumimoji="0" lang="en-US" sz="1802" b="0" i="0" u="none" strike="noStrike" kern="1200" cap="none" spc="-12" normalizeH="0" baseline="0" noProof="0">
                <a:ln>
                  <a:noFill/>
                </a:ln>
                <a:solidFill>
                  <a:srgbClr val="000000"/>
                </a:solidFill>
                <a:effectLst/>
                <a:uLnTx/>
                <a:uFillTx/>
                <a:latin typeface="88"/>
                <a:cs typeface="88"/>
              </a:rPr>
              <a:t> </a:t>
            </a:r>
            <a:r>
              <a:rPr kumimoji="0" lang="en-US" sz="1802" b="0" i="0" u="none" strike="noStrike" kern="1200" cap="none" spc="0" normalizeH="0" baseline="0" noProof="0">
                <a:ln>
                  <a:noFill/>
                </a:ln>
                <a:solidFill>
                  <a:srgbClr val="000000"/>
                </a:solidFill>
                <a:effectLst/>
                <a:uLnTx/>
                <a:uFillTx/>
                <a:latin typeface="88"/>
                <a:cs typeface="88"/>
              </a:rPr>
              <a:t>2</a:t>
            </a:r>
            <a:r>
              <a:rPr kumimoji="0" lang="en-US" sz="1802" b="0" i="0" u="none" strike="noStrike" kern="1200" cap="none" spc="-9" normalizeH="0" baseline="0" noProof="0">
                <a:ln>
                  <a:noFill/>
                </a:ln>
                <a:solidFill>
                  <a:srgbClr val="000000"/>
                </a:solidFill>
                <a:effectLst/>
                <a:uLnTx/>
                <a:uFillTx/>
                <a:latin typeface="88"/>
                <a:cs typeface="88"/>
              </a:rPr>
              <a:t>0</a:t>
            </a:r>
            <a:r>
              <a:rPr kumimoji="0" lang="en-US" sz="1802" b="0" i="0" u="none" strike="noStrike" kern="1200" cap="none" spc="0" normalizeH="0" baseline="0" noProof="0">
                <a:ln>
                  <a:noFill/>
                </a:ln>
                <a:solidFill>
                  <a:srgbClr val="000000"/>
                </a:solidFill>
                <a:effectLst/>
                <a:uLnTx/>
                <a:uFillTx/>
                <a:latin typeface="88"/>
                <a:cs typeface="88"/>
              </a:rPr>
              <a:t>1</a:t>
            </a:r>
            <a:r>
              <a:rPr kumimoji="0" lang="en-US" sz="1802" b="0" i="0" u="none" strike="noStrike" kern="1200" cap="none" spc="-9" normalizeH="0" baseline="0" noProof="0">
                <a:ln>
                  <a:noFill/>
                </a:ln>
                <a:solidFill>
                  <a:srgbClr val="000000"/>
                </a:solidFill>
                <a:effectLst/>
                <a:uLnTx/>
                <a:uFillTx/>
                <a:latin typeface="88"/>
                <a:cs typeface="88"/>
              </a:rPr>
              <a:t>9</a:t>
            </a:r>
            <a:r>
              <a:rPr kumimoji="0" lang="en-US" sz="1802" b="0" i="0" u="none" strike="noStrike" kern="1200" cap="none" spc="0" normalizeH="0" baseline="0" noProof="0">
                <a:ln>
                  <a:noFill/>
                </a:ln>
                <a:solidFill>
                  <a:srgbClr val="000000"/>
                </a:solidFill>
                <a:effectLst/>
                <a:uLnTx/>
                <a:uFillTx/>
                <a:latin typeface="88"/>
                <a:cs typeface="88"/>
              </a:rPr>
              <a:t> -</a:t>
            </a:r>
            <a:r>
              <a:rPr kumimoji="0" lang="en-US" sz="1802" b="0" i="0" u="none" strike="noStrike" kern="1200" cap="none" spc="-29" normalizeH="0" baseline="0" noProof="0">
                <a:ln>
                  <a:noFill/>
                </a:ln>
                <a:solidFill>
                  <a:srgbClr val="000000"/>
                </a:solidFill>
                <a:effectLst/>
                <a:uLnTx/>
                <a:uFillTx/>
                <a:latin typeface="88"/>
                <a:cs typeface="88"/>
              </a:rPr>
              <a:t> </a:t>
            </a:r>
            <a:r>
              <a:rPr kumimoji="0" lang="en-US" sz="1802" b="0" i="0" u="none" strike="noStrike" kern="1200" cap="none" spc="0" normalizeH="0" baseline="0" noProof="0">
                <a:ln>
                  <a:noFill/>
                </a:ln>
                <a:solidFill>
                  <a:srgbClr val="000000"/>
                </a:solidFill>
                <a:effectLst/>
                <a:uLnTx/>
                <a:uFillTx/>
                <a:latin typeface="88"/>
                <a:cs typeface="88"/>
              </a:rPr>
              <a:t>S</a:t>
            </a:r>
            <a:r>
              <a:rPr kumimoji="0" lang="en-US" sz="1802" b="0" i="0" u="none" strike="noStrike" kern="1200" cap="none" spc="-16" normalizeH="0" baseline="0" noProof="0">
                <a:ln>
                  <a:noFill/>
                </a:ln>
                <a:solidFill>
                  <a:srgbClr val="000000"/>
                </a:solidFill>
                <a:effectLst/>
                <a:uLnTx/>
                <a:uFillTx/>
                <a:latin typeface="88"/>
                <a:cs typeface="88"/>
              </a:rPr>
              <a:t>e</a:t>
            </a:r>
            <a:r>
              <a:rPr kumimoji="0" lang="en-US" sz="1802" b="0" i="0" u="none" strike="noStrike" kern="1200" cap="none" spc="3" normalizeH="0" baseline="0" noProof="0">
                <a:ln>
                  <a:noFill/>
                </a:ln>
                <a:solidFill>
                  <a:srgbClr val="000000"/>
                </a:solidFill>
                <a:effectLst/>
                <a:uLnTx/>
                <a:uFillTx/>
                <a:latin typeface="88"/>
                <a:cs typeface="88"/>
              </a:rPr>
              <a:t>p</a:t>
            </a:r>
            <a:r>
              <a:rPr kumimoji="0" lang="en-US" sz="1802" b="0" i="0" u="none" strike="noStrike" kern="1200" cap="none" spc="-7" normalizeH="0" baseline="0" noProof="0">
                <a:ln>
                  <a:noFill/>
                </a:ln>
                <a:solidFill>
                  <a:srgbClr val="000000"/>
                </a:solidFill>
                <a:effectLst/>
                <a:uLnTx/>
                <a:uFillTx/>
                <a:latin typeface="88"/>
                <a:cs typeface="88"/>
              </a:rPr>
              <a:t>t</a:t>
            </a:r>
            <a:r>
              <a:rPr kumimoji="0" lang="en-US" sz="1802" b="0" i="0" u="none" strike="noStrike" kern="1200" cap="none" spc="0" normalizeH="0" baseline="0" noProof="0">
                <a:ln>
                  <a:noFill/>
                </a:ln>
                <a:solidFill>
                  <a:srgbClr val="000000"/>
                </a:solidFill>
                <a:effectLst/>
                <a:uLnTx/>
                <a:uFillTx/>
                <a:latin typeface="88"/>
                <a:cs typeface="88"/>
              </a:rPr>
              <a:t> </a:t>
            </a:r>
            <a:r>
              <a:rPr kumimoji="0" lang="en-US" sz="1802" b="0" i="0" u="none" strike="noStrike" kern="1200" cap="none" spc="-5" normalizeH="0" baseline="0" noProof="0">
                <a:ln>
                  <a:noFill/>
                </a:ln>
                <a:solidFill>
                  <a:srgbClr val="000000"/>
                </a:solidFill>
                <a:effectLst/>
                <a:uLnTx/>
                <a:uFillTx/>
                <a:latin typeface="88"/>
                <a:cs typeface="88"/>
              </a:rPr>
              <a:t>2</a:t>
            </a:r>
            <a:r>
              <a:rPr kumimoji="0" lang="en-US" sz="1802" b="0" i="0" u="none" strike="noStrike" kern="1200" cap="none" spc="0" normalizeH="0" baseline="0" noProof="0">
                <a:ln>
                  <a:noFill/>
                </a:ln>
                <a:solidFill>
                  <a:srgbClr val="000000"/>
                </a:solidFill>
                <a:effectLst/>
                <a:uLnTx/>
                <a:uFillTx/>
                <a:latin typeface="88"/>
                <a:cs typeface="88"/>
              </a:rPr>
              <a:t>0</a:t>
            </a:r>
            <a:r>
              <a:rPr kumimoji="0" lang="en-US" sz="1802" b="0" i="0" u="none" strike="noStrike" kern="1200" cap="none" spc="-9" normalizeH="0" baseline="0" noProof="0">
                <a:ln>
                  <a:noFill/>
                </a:ln>
                <a:solidFill>
                  <a:srgbClr val="000000"/>
                </a:solidFill>
                <a:effectLst/>
                <a:uLnTx/>
                <a:uFillTx/>
                <a:latin typeface="88"/>
                <a:cs typeface="88"/>
              </a:rPr>
              <a:t>22</a:t>
            </a:r>
          </a:p>
          <a:p>
            <a:pPr marL="0" marR="0" lvl="0" indent="0" algn="l" defTabSz="914400" rtl="0" eaLnBrk="1" fontAlgn="auto" latinLnBrk="0" hangingPunct="1">
              <a:lnSpc>
                <a:spcPts val="3433"/>
              </a:lnSpc>
              <a:spcBef>
                <a:spcPts val="0"/>
              </a:spcBef>
              <a:spcAft>
                <a:spcPts val="0"/>
              </a:spcAft>
              <a:buClrTx/>
              <a:buSzTx/>
              <a:buFontTx/>
              <a:buNone/>
              <a:tabLst>
                <a:tab pos="341375" algn="l"/>
              </a:tabLst>
              <a:defRPr/>
            </a:pPr>
            <a:r>
              <a:rPr kumimoji="0" lang="en-US" sz="1800" b="0" i="0" u="none" strike="noStrike" kern="1200" cap="none" spc="0" normalizeH="0" baseline="0" noProof="0">
                <a:ln>
                  <a:noFill/>
                </a:ln>
                <a:solidFill>
                  <a:srgbClr val="191919"/>
                </a:solidFill>
                <a:effectLst/>
                <a:uLnTx/>
                <a:uFillTx/>
                <a:latin typeface="Times New Roman"/>
                <a:cs typeface="Times New Roman"/>
              </a:rPr>
              <a:t>●	</a:t>
            </a:r>
            <a:r>
              <a:rPr kumimoji="0" lang="en-US" sz="1800" b="0" i="0" u="none" strike="noStrike" kern="1200" cap="none" spc="-2" normalizeH="0" baseline="0" noProof="0">
                <a:ln>
                  <a:noFill/>
                </a:ln>
                <a:solidFill>
                  <a:srgbClr val="000000"/>
                </a:solidFill>
                <a:effectLst/>
                <a:uLnTx/>
                <a:uFillTx/>
                <a:latin typeface="88"/>
                <a:cs typeface="88"/>
              </a:rPr>
              <a:t>5</a:t>
            </a:r>
            <a:r>
              <a:rPr kumimoji="0" lang="en-US" sz="1800" b="0" i="0" u="none" strike="noStrike" kern="1200" cap="none" spc="-5" normalizeH="0" baseline="0" noProof="0">
                <a:ln>
                  <a:noFill/>
                </a:ln>
                <a:solidFill>
                  <a:srgbClr val="000000"/>
                </a:solidFill>
                <a:effectLst/>
                <a:uLnTx/>
                <a:uFillTx/>
                <a:latin typeface="88"/>
                <a:cs typeface="88"/>
              </a:rPr>
              <a:t>-y</a:t>
            </a:r>
            <a:r>
              <a:rPr kumimoji="0" lang="en-US" sz="1800" b="0" i="0" u="none" strike="noStrike" kern="1200" cap="none" spc="-12" normalizeH="0" baseline="0" noProof="0">
                <a:ln>
                  <a:noFill/>
                </a:ln>
                <a:solidFill>
                  <a:srgbClr val="000000"/>
                </a:solidFill>
                <a:effectLst/>
                <a:uLnTx/>
                <a:uFillTx/>
                <a:latin typeface="88"/>
                <a:cs typeface="88"/>
              </a:rPr>
              <a:t>e</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0" normalizeH="0" baseline="0" noProof="0">
                <a:ln>
                  <a:noFill/>
                </a:ln>
                <a:solidFill>
                  <a:srgbClr val="000000"/>
                </a:solidFill>
                <a:effectLst/>
                <a:uLnTx/>
                <a:uFillTx/>
                <a:latin typeface="88"/>
                <a:cs typeface="88"/>
              </a:rPr>
              <a:t>r</a:t>
            </a:r>
            <a:r>
              <a:rPr kumimoji="0" lang="en-US" sz="1800" b="0" i="0" u="none" strike="noStrike" kern="1200" cap="none" spc="2" normalizeH="0" baseline="0" noProof="0">
                <a:ln>
                  <a:noFill/>
                </a:ln>
                <a:solidFill>
                  <a:srgbClr val="000000"/>
                </a:solidFill>
                <a:effectLst/>
                <a:uLnTx/>
                <a:uFillTx/>
                <a:latin typeface="88"/>
                <a:cs typeface="88"/>
              </a:rPr>
              <a:t> </a:t>
            </a:r>
            <a:r>
              <a:rPr kumimoji="0" lang="en-US" sz="1800" b="0" i="0" u="none" strike="noStrike" kern="1200" cap="none" spc="5" normalizeH="0" baseline="0" noProof="0">
                <a:ln>
                  <a:noFill/>
                </a:ln>
                <a:solidFill>
                  <a:srgbClr val="000000"/>
                </a:solidFill>
                <a:effectLst/>
                <a:uLnTx/>
                <a:uFillTx/>
                <a:latin typeface="88"/>
                <a:cs typeface="88"/>
              </a:rPr>
              <a:t>f</a:t>
            </a:r>
            <a:r>
              <a:rPr kumimoji="0" lang="en-US" sz="1800" b="0" i="0" u="none" strike="noStrike" kern="1200" cap="none" spc="0" normalizeH="0" baseline="0" noProof="0">
                <a:ln>
                  <a:noFill/>
                </a:ln>
                <a:solidFill>
                  <a:srgbClr val="000000"/>
                </a:solidFill>
                <a:effectLst/>
                <a:uLnTx/>
                <a:uFillTx/>
                <a:latin typeface="88"/>
                <a:cs typeface="88"/>
              </a:rPr>
              <a:t>o</a:t>
            </a:r>
            <a:r>
              <a:rPr kumimoji="0" lang="en-US" sz="1800" b="0" i="0" u="none" strike="noStrike" kern="1200" cap="none" spc="-10" normalizeH="0" baseline="0" noProof="0">
                <a:ln>
                  <a:noFill/>
                </a:ln>
                <a:solidFill>
                  <a:srgbClr val="000000"/>
                </a:solidFill>
                <a:effectLst/>
                <a:uLnTx/>
                <a:uFillTx/>
                <a:latin typeface="88"/>
                <a:cs typeface="88"/>
              </a:rPr>
              <a:t>ll</a:t>
            </a:r>
            <a:r>
              <a:rPr kumimoji="0" lang="en-US" sz="1800" b="0" i="0" u="none" strike="noStrike" kern="1200" cap="none" spc="0" normalizeH="0" baseline="0" noProof="0">
                <a:ln>
                  <a:noFill/>
                </a:ln>
                <a:solidFill>
                  <a:srgbClr val="000000"/>
                </a:solidFill>
                <a:effectLst/>
                <a:uLnTx/>
                <a:uFillTx/>
                <a:latin typeface="88"/>
                <a:cs typeface="88"/>
              </a:rPr>
              <a:t>o</a:t>
            </a:r>
            <a:r>
              <a:rPr kumimoji="0" lang="en-US" sz="1800" b="0" i="0" u="none" strike="noStrike" kern="1200" cap="none" spc="-6" normalizeH="0" baseline="0" noProof="0">
                <a:ln>
                  <a:noFill/>
                </a:ln>
                <a:solidFill>
                  <a:srgbClr val="000000"/>
                </a:solidFill>
                <a:effectLst/>
                <a:uLnTx/>
                <a:uFillTx/>
                <a:latin typeface="88"/>
                <a:cs typeface="88"/>
              </a:rPr>
              <a:t>w</a:t>
            </a:r>
            <a:r>
              <a:rPr kumimoji="0" lang="en-US" sz="1800" b="0" i="0" u="none" strike="noStrike" kern="1200" cap="none" spc="-7" normalizeH="0" baseline="0" noProof="0">
                <a:ln>
                  <a:noFill/>
                </a:ln>
                <a:solidFill>
                  <a:srgbClr val="000000"/>
                </a:solidFill>
                <a:effectLst/>
                <a:uLnTx/>
                <a:uFillTx/>
                <a:latin typeface="88"/>
                <a:cs typeface="88"/>
              </a:rPr>
              <a:t>-</a:t>
            </a:r>
            <a:r>
              <a:rPr kumimoji="0" lang="en-US" sz="1800" b="0" i="0" u="none" strike="noStrike" kern="1200" cap="none" spc="0" normalizeH="0" baseline="0" noProof="0">
                <a:ln>
                  <a:noFill/>
                </a:ln>
                <a:solidFill>
                  <a:srgbClr val="000000"/>
                </a:solidFill>
                <a:effectLst/>
                <a:uLnTx/>
                <a:uFillTx/>
                <a:latin typeface="88"/>
                <a:cs typeface="88"/>
              </a:rPr>
              <a:t>up</a:t>
            </a:r>
          </a:p>
          <a:p>
            <a:pPr marL="0" marR="0" lvl="0" indent="0" algn="l" defTabSz="914400" rtl="0" eaLnBrk="1" fontAlgn="auto" latinLnBrk="0" hangingPunct="1">
              <a:lnSpc>
                <a:spcPts val="4323"/>
              </a:lnSpc>
              <a:spcBef>
                <a:spcPts val="0"/>
              </a:spcBef>
              <a:spcAft>
                <a:spcPts val="0"/>
              </a:spcAft>
              <a:buClrTx/>
              <a:buSzTx/>
              <a:buFontTx/>
              <a:buNone/>
              <a:tabLst>
                <a:tab pos="341375" algn="l"/>
              </a:tabLst>
              <a:defRPr/>
            </a:pPr>
            <a:r>
              <a:rPr kumimoji="0" lang="en-US" sz="1800" b="0" i="0" u="none" strike="noStrike" kern="1200" cap="none" spc="0" normalizeH="0" baseline="0" noProof="0">
                <a:ln>
                  <a:noFill/>
                </a:ln>
                <a:solidFill>
                  <a:srgbClr val="191919"/>
                </a:solidFill>
                <a:effectLst/>
                <a:uLnTx/>
                <a:uFillTx/>
                <a:latin typeface="Times New Roman"/>
                <a:cs typeface="Times New Roman"/>
              </a:rPr>
              <a:t>●	</a:t>
            </a:r>
            <a:r>
              <a:rPr kumimoji="0" lang="en-US" sz="1800" b="0" i="0" u="none" strike="noStrike" kern="1200" cap="none" spc="9" normalizeH="0" baseline="0" noProof="0">
                <a:ln>
                  <a:noFill/>
                </a:ln>
                <a:solidFill>
                  <a:srgbClr val="000000"/>
                </a:solidFill>
                <a:effectLst/>
                <a:uLnTx/>
                <a:uFillTx/>
                <a:latin typeface="88"/>
                <a:cs typeface="88"/>
              </a:rPr>
              <a:t>A</a:t>
            </a:r>
            <a:r>
              <a:rPr kumimoji="0" lang="en-US" sz="1800" b="0" i="0" u="none" strike="noStrike" kern="1200" cap="none" spc="0" normalizeH="0" baseline="0" noProof="0">
                <a:ln>
                  <a:noFill/>
                </a:ln>
                <a:solidFill>
                  <a:srgbClr val="000000"/>
                </a:solidFill>
                <a:effectLst/>
                <a:uLnTx/>
                <a:uFillTx/>
                <a:latin typeface="88"/>
                <a:cs typeface="88"/>
              </a:rPr>
              <a:t>nnu</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0" normalizeH="0" baseline="0" noProof="0">
                <a:ln>
                  <a:noFill/>
                </a:ln>
                <a:solidFill>
                  <a:srgbClr val="000000"/>
                </a:solidFill>
                <a:effectLst/>
                <a:uLnTx/>
                <a:uFillTx/>
                <a:latin typeface="88"/>
                <a:cs typeface="88"/>
              </a:rPr>
              <a:t>l</a:t>
            </a:r>
            <a:r>
              <a:rPr kumimoji="0" lang="en-US" sz="1800" b="0" i="0" u="none" strike="noStrike" kern="1200" cap="none" spc="-49" normalizeH="0" baseline="0" noProof="0">
                <a:ln>
                  <a:noFill/>
                </a:ln>
                <a:solidFill>
                  <a:srgbClr val="000000"/>
                </a:solidFill>
                <a:effectLst/>
                <a:uLnTx/>
                <a:uFillTx/>
                <a:latin typeface="88"/>
                <a:cs typeface="88"/>
              </a:rPr>
              <a:t> </a:t>
            </a:r>
            <a:r>
              <a:rPr kumimoji="0" lang="en-US" sz="1800" b="0" i="0" u="none" strike="noStrike" kern="1200" cap="none" spc="0" normalizeH="0" baseline="0" noProof="0">
                <a:ln>
                  <a:noFill/>
                </a:ln>
                <a:solidFill>
                  <a:srgbClr val="000000"/>
                </a:solidFill>
                <a:effectLst/>
                <a:uLnTx/>
                <a:uFillTx/>
                <a:latin typeface="88"/>
                <a:cs typeface="88"/>
              </a:rPr>
              <a:t>v</a:t>
            </a:r>
            <a:r>
              <a:rPr kumimoji="0" lang="en-US" sz="1800" b="0" i="0" u="none" strike="noStrike" kern="1200" cap="none" spc="-12" normalizeH="0" baseline="0" noProof="0">
                <a:ln>
                  <a:noFill/>
                </a:ln>
                <a:solidFill>
                  <a:srgbClr val="000000"/>
                </a:solidFill>
                <a:effectLst/>
                <a:uLnTx/>
                <a:uFillTx/>
                <a:latin typeface="88"/>
                <a:cs typeface="88"/>
              </a:rPr>
              <a:t>i</a:t>
            </a:r>
            <a:r>
              <a:rPr kumimoji="0" lang="en-US" sz="1800" b="0" i="0" u="none" strike="noStrike" kern="1200" cap="none" spc="0" normalizeH="0" baseline="0" noProof="0">
                <a:ln>
                  <a:noFill/>
                </a:ln>
                <a:solidFill>
                  <a:srgbClr val="000000"/>
                </a:solidFill>
                <a:effectLst/>
                <a:uLnTx/>
                <a:uFillTx/>
                <a:latin typeface="88"/>
                <a:cs typeface="88"/>
              </a:rPr>
              <a:t>s</a:t>
            </a:r>
            <a:r>
              <a:rPr kumimoji="0" lang="en-US" sz="1800" b="0" i="0" u="none" strike="noStrike" kern="1200" cap="none" spc="-14" normalizeH="0" baseline="0" noProof="0">
                <a:ln>
                  <a:noFill/>
                </a:ln>
                <a:solidFill>
                  <a:srgbClr val="000000"/>
                </a:solidFill>
                <a:effectLst/>
                <a:uLnTx/>
                <a:uFillTx/>
                <a:latin typeface="88"/>
                <a:cs typeface="88"/>
              </a:rPr>
              <a:t>i</a:t>
            </a:r>
            <a:r>
              <a:rPr kumimoji="0" lang="en-US" sz="1800" b="0" i="0" u="none" strike="noStrike" kern="1200" cap="none" spc="-7" normalizeH="0" baseline="0" noProof="0">
                <a:ln>
                  <a:noFill/>
                </a:ln>
                <a:solidFill>
                  <a:srgbClr val="000000"/>
                </a:solidFill>
                <a:effectLst/>
                <a:uLnTx/>
                <a:uFillTx/>
                <a:latin typeface="88"/>
                <a:cs typeface="88"/>
              </a:rPr>
              <a:t>ts</a:t>
            </a:r>
          </a:p>
          <a:p>
            <a:pPr marL="0" marR="0" lvl="0" indent="0" algn="l" defTabSz="914400" rtl="0" eaLnBrk="1" fontAlgn="auto" latinLnBrk="0" hangingPunct="1">
              <a:lnSpc>
                <a:spcPts val="5114"/>
              </a:lnSpc>
              <a:spcBef>
                <a:spcPts val="0"/>
              </a:spcBef>
              <a:spcAft>
                <a:spcPts val="0"/>
              </a:spcAft>
              <a:buClrTx/>
              <a:buSzTx/>
              <a:buFontTx/>
              <a:buNone/>
              <a:tabLst>
                <a:tab pos="341375" algn="l"/>
              </a:tabLst>
              <a:defRPr/>
            </a:pPr>
            <a:r>
              <a:rPr kumimoji="0" lang="en-US" sz="1800" b="0" i="0" u="none" strike="noStrike" kern="1200" cap="none" spc="0" normalizeH="0" baseline="0" noProof="0">
                <a:ln>
                  <a:noFill/>
                </a:ln>
                <a:solidFill>
                  <a:srgbClr val="000000"/>
                </a:solidFill>
                <a:effectLst/>
                <a:uLnTx/>
                <a:uFillTx/>
                <a:latin typeface="Arial"/>
                <a:cs typeface="Arial"/>
              </a:rPr>
              <a:t>●	</a:t>
            </a:r>
            <a:r>
              <a:rPr kumimoji="0" lang="en-US" sz="1800" b="0" i="0" u="none" strike="noStrike" kern="1200" cap="none" spc="9" normalizeH="0" baseline="0" noProof="0">
                <a:ln>
                  <a:noFill/>
                </a:ln>
                <a:solidFill>
                  <a:srgbClr val="000000"/>
                </a:solidFill>
                <a:effectLst/>
                <a:uLnTx/>
                <a:uFillTx/>
                <a:latin typeface="88"/>
                <a:cs typeface="88"/>
              </a:rPr>
              <a:t>M</a:t>
            </a:r>
            <a:r>
              <a:rPr kumimoji="0" lang="en-US" sz="1800" b="0" i="0" u="none" strike="noStrike" kern="1200" cap="none" spc="-12" normalizeH="0" baseline="0" noProof="0">
                <a:ln>
                  <a:noFill/>
                </a:ln>
                <a:solidFill>
                  <a:srgbClr val="000000"/>
                </a:solidFill>
                <a:effectLst/>
                <a:uLnTx/>
                <a:uFillTx/>
                <a:latin typeface="88"/>
                <a:cs typeface="88"/>
              </a:rPr>
              <a:t>e</a:t>
            </a:r>
            <a:r>
              <a:rPr kumimoji="0" lang="en-US" sz="1800" b="0" i="0" u="none" strike="noStrike" kern="1200" cap="none" spc="5" normalizeH="0" baseline="0" noProof="0">
                <a:ln>
                  <a:noFill/>
                </a:ln>
                <a:solidFill>
                  <a:srgbClr val="000000"/>
                </a:solidFill>
                <a:effectLst/>
                <a:uLnTx/>
                <a:uFillTx/>
                <a:latin typeface="88"/>
                <a:cs typeface="88"/>
              </a:rPr>
              <a:t>d</a:t>
            </a:r>
            <a:r>
              <a:rPr kumimoji="0" lang="en-US" sz="1800" b="0" i="0" u="none" strike="noStrike" kern="1200" cap="none" spc="-10" normalizeH="0" baseline="0" noProof="0">
                <a:ln>
                  <a:noFill/>
                </a:ln>
                <a:solidFill>
                  <a:srgbClr val="000000"/>
                </a:solidFill>
                <a:effectLst/>
                <a:uLnTx/>
                <a:uFillTx/>
                <a:latin typeface="88"/>
                <a:cs typeface="88"/>
              </a:rPr>
              <a:t>i</a:t>
            </a:r>
            <a:r>
              <a:rPr kumimoji="0" lang="en-US" sz="1800" b="0" i="0" u="none" strike="noStrike" kern="1200" cap="none" spc="8" normalizeH="0" baseline="0" noProof="0">
                <a:ln>
                  <a:noFill/>
                </a:ln>
                <a:solidFill>
                  <a:srgbClr val="000000"/>
                </a:solidFill>
                <a:effectLst/>
                <a:uLnTx/>
                <a:uFillTx/>
                <a:latin typeface="88"/>
                <a:cs typeface="88"/>
              </a:rPr>
              <a:t>c</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10" normalizeH="0" baseline="0" noProof="0">
                <a:ln>
                  <a:noFill/>
                </a:ln>
                <a:solidFill>
                  <a:srgbClr val="000000"/>
                </a:solidFill>
                <a:effectLst/>
                <a:uLnTx/>
                <a:uFillTx/>
                <a:latin typeface="88"/>
                <a:cs typeface="88"/>
              </a:rPr>
              <a:t>l</a:t>
            </a:r>
            <a:r>
              <a:rPr kumimoji="0" lang="en-US" sz="1800" b="0" i="0" u="none" strike="noStrike" kern="1200" cap="none" spc="0" normalizeH="0" baseline="0" noProof="0">
                <a:ln>
                  <a:noFill/>
                </a:ln>
                <a:solidFill>
                  <a:srgbClr val="000000"/>
                </a:solidFill>
                <a:effectLst/>
                <a:uLnTx/>
                <a:uFillTx/>
                <a:latin typeface="88"/>
                <a:cs typeface="88"/>
              </a:rPr>
              <a:t>:</a:t>
            </a:r>
            <a:r>
              <a:rPr kumimoji="0" lang="en-US" sz="1800" b="0" i="0" u="none" strike="noStrike" kern="1200" cap="none" spc="-23" normalizeH="0" baseline="0" noProof="0">
                <a:ln>
                  <a:noFill/>
                </a:ln>
                <a:solidFill>
                  <a:srgbClr val="000000"/>
                </a:solidFill>
                <a:effectLst/>
                <a:uLnTx/>
                <a:uFillTx/>
                <a:latin typeface="88"/>
                <a:cs typeface="88"/>
              </a:rPr>
              <a:t> </a:t>
            </a:r>
            <a:r>
              <a:rPr kumimoji="0" lang="en-US" sz="1800" b="0" i="0" u="none" strike="noStrike" kern="1200" cap="none" spc="5" normalizeH="0" baseline="0" noProof="0">
                <a:ln>
                  <a:noFill/>
                </a:ln>
                <a:solidFill>
                  <a:srgbClr val="000000"/>
                </a:solidFill>
                <a:effectLst/>
                <a:uLnTx/>
                <a:uFillTx/>
                <a:latin typeface="88"/>
                <a:cs typeface="88"/>
              </a:rPr>
              <a:t>p</a:t>
            </a:r>
            <a:r>
              <a:rPr kumimoji="0" lang="en-US" sz="1800" b="0" i="0" u="none" strike="noStrike" kern="1200" cap="none" spc="0" normalizeH="0" baseline="0" noProof="0">
                <a:ln>
                  <a:noFill/>
                </a:ln>
                <a:solidFill>
                  <a:srgbClr val="000000"/>
                </a:solidFill>
                <a:effectLst/>
                <a:uLnTx/>
                <a:uFillTx/>
                <a:latin typeface="88"/>
                <a:cs typeface="88"/>
              </a:rPr>
              <a:t>h</a:t>
            </a:r>
            <a:r>
              <a:rPr kumimoji="0" lang="en-US" sz="1800" b="0" i="0" u="none" strike="noStrike" kern="1200" cap="none" spc="-5" normalizeH="0" baseline="0" noProof="0">
                <a:ln>
                  <a:noFill/>
                </a:ln>
                <a:solidFill>
                  <a:srgbClr val="000000"/>
                </a:solidFill>
                <a:effectLst/>
                <a:uLnTx/>
                <a:uFillTx/>
                <a:latin typeface="88"/>
                <a:cs typeface="88"/>
              </a:rPr>
              <a:t>y</a:t>
            </a:r>
            <a:r>
              <a:rPr kumimoji="0" lang="en-US" sz="1800" b="0" i="0" u="none" strike="noStrike" kern="1200" cap="none" spc="0" normalizeH="0" baseline="0" noProof="0">
                <a:ln>
                  <a:noFill/>
                </a:ln>
                <a:solidFill>
                  <a:srgbClr val="000000"/>
                </a:solidFill>
                <a:effectLst/>
                <a:uLnTx/>
                <a:uFillTx/>
                <a:latin typeface="88"/>
                <a:cs typeface="88"/>
              </a:rPr>
              <a:t>s</a:t>
            </a:r>
            <a:r>
              <a:rPr kumimoji="0" lang="en-US" sz="1800" b="0" i="0" u="none" strike="noStrike" kern="1200" cap="none" spc="-14" normalizeH="0" baseline="0" noProof="0">
                <a:ln>
                  <a:noFill/>
                </a:ln>
                <a:solidFill>
                  <a:srgbClr val="000000"/>
                </a:solidFill>
                <a:effectLst/>
                <a:uLnTx/>
                <a:uFillTx/>
                <a:latin typeface="88"/>
                <a:cs typeface="88"/>
              </a:rPr>
              <a:t>i</a:t>
            </a:r>
            <a:r>
              <a:rPr kumimoji="0" lang="en-US" sz="1800" b="0" i="0" u="none" strike="noStrike" kern="1200" cap="none" spc="9" normalizeH="0" baseline="0" noProof="0">
                <a:ln>
                  <a:noFill/>
                </a:ln>
                <a:solidFill>
                  <a:srgbClr val="000000"/>
                </a:solidFill>
                <a:effectLst/>
                <a:uLnTx/>
                <a:uFillTx/>
                <a:latin typeface="88"/>
                <a:cs typeface="88"/>
              </a:rPr>
              <a:t>c</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10" normalizeH="0" baseline="0" noProof="0">
                <a:ln>
                  <a:noFill/>
                </a:ln>
                <a:solidFill>
                  <a:srgbClr val="000000"/>
                </a:solidFill>
                <a:effectLst/>
                <a:uLnTx/>
                <a:uFillTx/>
                <a:latin typeface="88"/>
                <a:cs typeface="88"/>
              </a:rPr>
              <a:t>l</a:t>
            </a:r>
            <a:r>
              <a:rPr kumimoji="0" lang="en-US" sz="1800" b="0" i="0" u="none" strike="noStrike" kern="1200" cap="none" spc="-48" normalizeH="0" baseline="0" noProof="0">
                <a:ln>
                  <a:noFill/>
                </a:ln>
                <a:solidFill>
                  <a:srgbClr val="000000"/>
                </a:solidFill>
                <a:effectLst/>
                <a:uLnTx/>
                <a:uFillTx/>
                <a:latin typeface="88"/>
                <a:cs typeface="88"/>
              </a:rPr>
              <a:t> </a:t>
            </a:r>
            <a:r>
              <a:rPr kumimoji="0" lang="en-US" sz="1800" b="0" i="0" u="none" strike="noStrike" kern="1200" cap="none" spc="0" normalizeH="0" baseline="0" noProof="0">
                <a:ln>
                  <a:noFill/>
                </a:ln>
                <a:solidFill>
                  <a:srgbClr val="000000"/>
                </a:solidFill>
                <a:effectLst/>
                <a:uLnTx/>
                <a:uFillTx/>
                <a:latin typeface="88"/>
                <a:cs typeface="88"/>
              </a:rPr>
              <a:t>h</a:t>
            </a:r>
            <a:r>
              <a:rPr kumimoji="0" lang="en-US" sz="1800" b="0" i="0" u="none" strike="noStrike" kern="1200" cap="none" spc="-12" normalizeH="0" baseline="0" noProof="0">
                <a:ln>
                  <a:noFill/>
                </a:ln>
                <a:solidFill>
                  <a:srgbClr val="000000"/>
                </a:solidFill>
                <a:effectLst/>
                <a:uLnTx/>
                <a:uFillTx/>
                <a:latin typeface="88"/>
                <a:cs typeface="88"/>
              </a:rPr>
              <a:t>e</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10" normalizeH="0" baseline="0" noProof="0">
                <a:ln>
                  <a:noFill/>
                </a:ln>
                <a:solidFill>
                  <a:srgbClr val="000000"/>
                </a:solidFill>
                <a:effectLst/>
                <a:uLnTx/>
                <a:uFillTx/>
                <a:latin typeface="88"/>
                <a:cs typeface="88"/>
              </a:rPr>
              <a:t>l</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0" normalizeH="0" baseline="0" noProof="0">
                <a:ln>
                  <a:noFill/>
                </a:ln>
                <a:solidFill>
                  <a:srgbClr val="000000"/>
                </a:solidFill>
                <a:effectLst/>
                <a:uLnTx/>
                <a:uFillTx/>
                <a:latin typeface="88"/>
                <a:cs typeface="88"/>
              </a:rPr>
              <a:t>h, </a:t>
            </a:r>
            <a:r>
              <a:rPr kumimoji="0" lang="en-US" sz="1800" b="0" i="0" u="none" strike="noStrike" kern="1200" cap="none" spc="-9" normalizeH="0" baseline="0" noProof="0">
                <a:ln>
                  <a:noFill/>
                </a:ln>
                <a:solidFill>
                  <a:srgbClr val="000000"/>
                </a:solidFill>
                <a:effectLst/>
                <a:uLnTx/>
                <a:uFillTx/>
                <a:latin typeface="88"/>
                <a:cs typeface="88"/>
              </a:rPr>
              <a:t>w</a:t>
            </a:r>
            <a:r>
              <a:rPr kumimoji="0" lang="en-US" sz="1800" b="0" i="0" u="none" strike="noStrike" kern="1200" cap="none" spc="-10" normalizeH="0" baseline="0" noProof="0">
                <a:ln>
                  <a:noFill/>
                </a:ln>
                <a:solidFill>
                  <a:srgbClr val="000000"/>
                </a:solidFill>
                <a:effectLst/>
                <a:uLnTx/>
                <a:uFillTx/>
                <a:latin typeface="88"/>
                <a:cs typeface="88"/>
              </a:rPr>
              <a:t>i</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0" normalizeH="0" baseline="0" noProof="0">
                <a:ln>
                  <a:noFill/>
                </a:ln>
                <a:solidFill>
                  <a:srgbClr val="000000"/>
                </a:solidFill>
                <a:effectLst/>
                <a:uLnTx/>
                <a:uFillTx/>
                <a:latin typeface="88"/>
                <a:cs typeface="88"/>
              </a:rPr>
              <a:t>h </a:t>
            </a:r>
          </a:p>
          <a:p>
            <a:pPr marL="341375" marR="0" lvl="0" indent="0" algn="l" defTabSz="914400" rtl="0" eaLnBrk="1" fontAlgn="auto" latinLnBrk="0" hangingPunct="1">
              <a:lnSpc>
                <a:spcPts val="1944"/>
              </a:lnSpc>
              <a:spcBef>
                <a:spcPts val="0"/>
              </a:spcBef>
              <a:spcAft>
                <a:spcPts val="0"/>
              </a:spcAft>
              <a:buClrTx/>
              <a:buSzTx/>
              <a:buFontTx/>
              <a:buNone/>
              <a:tabLst/>
              <a:defRPr/>
            </a:pPr>
            <a:r>
              <a:rPr kumimoji="0" lang="en-US" sz="1800" b="0" i="0" u="none" strike="noStrike" kern="1200" cap="none" spc="5" normalizeH="0" baseline="0" noProof="0">
                <a:ln>
                  <a:noFill/>
                </a:ln>
                <a:solidFill>
                  <a:srgbClr val="000000"/>
                </a:solidFill>
                <a:effectLst/>
                <a:uLnTx/>
                <a:uFillTx/>
                <a:latin typeface="88"/>
                <a:cs typeface="88"/>
              </a:rPr>
              <a:t>f</a:t>
            </a:r>
            <a:r>
              <a:rPr kumimoji="0" lang="en-US" sz="1800" b="0" i="0" u="none" strike="noStrike" kern="1200" cap="none" spc="0" normalizeH="0" baseline="0" noProof="0">
                <a:ln>
                  <a:noFill/>
                </a:ln>
                <a:solidFill>
                  <a:srgbClr val="000000"/>
                </a:solidFill>
                <a:effectLst/>
                <a:uLnTx/>
                <a:uFillTx/>
                <a:latin typeface="88"/>
                <a:cs typeface="88"/>
              </a:rPr>
              <a:t>o</a:t>
            </a:r>
            <a:r>
              <a:rPr kumimoji="0" lang="en-US" sz="1800" b="0" i="0" u="none" strike="noStrike" kern="1200" cap="none" spc="8" normalizeH="0" baseline="0" noProof="0">
                <a:ln>
                  <a:noFill/>
                </a:ln>
                <a:solidFill>
                  <a:srgbClr val="000000"/>
                </a:solidFill>
                <a:effectLst/>
                <a:uLnTx/>
                <a:uFillTx/>
                <a:latin typeface="88"/>
                <a:cs typeface="88"/>
              </a:rPr>
              <a:t>c</a:t>
            </a:r>
            <a:r>
              <a:rPr kumimoji="0" lang="en-US" sz="1800" b="0" i="0" u="none" strike="noStrike" kern="1200" cap="none" spc="0" normalizeH="0" baseline="0" noProof="0">
                <a:ln>
                  <a:noFill/>
                </a:ln>
                <a:solidFill>
                  <a:srgbClr val="000000"/>
                </a:solidFill>
                <a:effectLst/>
                <a:uLnTx/>
                <a:uFillTx/>
                <a:latin typeface="88"/>
                <a:cs typeface="88"/>
              </a:rPr>
              <a:t>us</a:t>
            </a:r>
            <a:r>
              <a:rPr kumimoji="0" lang="en-US" sz="1800" b="0" i="0" u="none" strike="noStrike" kern="1200" cap="none" spc="-52" normalizeH="0" baseline="0" noProof="0">
                <a:ln>
                  <a:noFill/>
                </a:ln>
                <a:solidFill>
                  <a:srgbClr val="000000"/>
                </a:solidFill>
                <a:effectLst/>
                <a:uLnTx/>
                <a:uFillTx/>
                <a:latin typeface="88"/>
                <a:cs typeface="88"/>
              </a:rPr>
              <a:t> </a:t>
            </a:r>
            <a:r>
              <a:rPr kumimoji="0" lang="en-US" sz="1800" b="0" i="0" u="none" strike="noStrike" kern="1200" cap="none" spc="0" normalizeH="0" baseline="0" noProof="0">
                <a:ln>
                  <a:noFill/>
                </a:ln>
                <a:solidFill>
                  <a:srgbClr val="000000"/>
                </a:solidFill>
                <a:effectLst/>
                <a:uLnTx/>
                <a:uFillTx/>
                <a:latin typeface="88"/>
                <a:cs typeface="88"/>
              </a:rPr>
              <a:t>on</a:t>
            </a:r>
            <a:r>
              <a:rPr kumimoji="0" lang="en-US" sz="1800" b="0" i="0" u="none" strike="noStrike" kern="1200" cap="none" spc="6" normalizeH="0" baseline="0" noProof="0">
                <a:ln>
                  <a:noFill/>
                </a:ln>
                <a:solidFill>
                  <a:srgbClr val="000000"/>
                </a:solidFill>
                <a:effectLst/>
                <a:uLnTx/>
                <a:uFillTx/>
                <a:latin typeface="88"/>
                <a:cs typeface="88"/>
              </a:rPr>
              <a:t> </a:t>
            </a:r>
            <a:r>
              <a:rPr kumimoji="0" lang="en-US" sz="1800" b="0" i="0" u="none" strike="noStrike" kern="1200" cap="none" spc="0" normalizeH="0" baseline="0" noProof="0">
                <a:ln>
                  <a:noFill/>
                </a:ln>
                <a:solidFill>
                  <a:srgbClr val="000000"/>
                </a:solidFill>
                <a:effectLst/>
                <a:uLnTx/>
                <a:uFillTx/>
                <a:latin typeface="88"/>
                <a:cs typeface="88"/>
              </a:rPr>
              <a:t>H</a:t>
            </a:r>
            <a:r>
              <a:rPr kumimoji="0" lang="en-US" sz="1800" b="0" i="0" u="none" strike="noStrike" kern="1200" cap="none" spc="-9" normalizeH="0" baseline="0" noProof="0">
                <a:ln>
                  <a:noFill/>
                </a:ln>
                <a:solidFill>
                  <a:srgbClr val="000000"/>
                </a:solidFill>
                <a:effectLst/>
                <a:uLnTx/>
                <a:uFillTx/>
                <a:latin typeface="88"/>
                <a:cs typeface="88"/>
              </a:rPr>
              <a:t>IV</a:t>
            </a:r>
          </a:p>
          <a:p>
            <a:pPr marL="0" marR="0" lvl="0" indent="0" algn="l" defTabSz="914400" rtl="0" eaLnBrk="1" fontAlgn="auto" latinLnBrk="0" hangingPunct="1">
              <a:lnSpc>
                <a:spcPts val="2954"/>
              </a:lnSpc>
              <a:spcBef>
                <a:spcPts val="0"/>
              </a:spcBef>
              <a:spcAft>
                <a:spcPts val="0"/>
              </a:spcAft>
              <a:buClrTx/>
              <a:buSzTx/>
              <a:buFontTx/>
              <a:buNone/>
              <a:tabLst>
                <a:tab pos="341375" algn="l"/>
              </a:tabLst>
              <a:defRPr/>
            </a:pPr>
            <a:r>
              <a:rPr kumimoji="0" lang="en-US" sz="1800" b="0" i="0" u="none" strike="noStrike" kern="1200" cap="none" spc="0" normalizeH="0" baseline="0" noProof="0">
                <a:ln>
                  <a:noFill/>
                </a:ln>
                <a:solidFill>
                  <a:srgbClr val="000000"/>
                </a:solidFill>
                <a:effectLst/>
                <a:uLnTx/>
                <a:uFillTx/>
                <a:latin typeface="Arial"/>
                <a:cs typeface="Arial"/>
              </a:rPr>
              <a:t>●	</a:t>
            </a:r>
            <a:r>
              <a:rPr kumimoji="0" lang="en-US" sz="1800" b="0" i="0" u="none" strike="noStrike" kern="1200" cap="none" spc="-10" normalizeH="0" baseline="0" noProof="0">
                <a:ln>
                  <a:noFill/>
                </a:ln>
                <a:solidFill>
                  <a:srgbClr val="000000"/>
                </a:solidFill>
                <a:effectLst/>
                <a:uLnTx/>
                <a:uFillTx/>
                <a:latin typeface="88"/>
                <a:cs typeface="88"/>
              </a:rPr>
              <a:t>P</a:t>
            </a:r>
            <a:r>
              <a:rPr kumimoji="0" lang="en-US" sz="1800" b="0" i="0" u="none" strike="noStrike" kern="1200" cap="none" spc="0" normalizeH="0" baseline="0" noProof="0">
                <a:ln>
                  <a:noFill/>
                </a:ln>
                <a:solidFill>
                  <a:srgbClr val="000000"/>
                </a:solidFill>
                <a:effectLst/>
                <a:uLnTx/>
                <a:uFillTx/>
                <a:latin typeface="88"/>
                <a:cs typeface="88"/>
              </a:rPr>
              <a:t>s</a:t>
            </a:r>
            <a:r>
              <a:rPr kumimoji="0" lang="en-US" sz="1800" b="0" i="0" u="none" strike="noStrike" kern="1200" cap="none" spc="-9" normalizeH="0" baseline="0" noProof="0">
                <a:ln>
                  <a:noFill/>
                </a:ln>
                <a:solidFill>
                  <a:srgbClr val="000000"/>
                </a:solidFill>
                <a:effectLst/>
                <a:uLnTx/>
                <a:uFillTx/>
                <a:latin typeface="88"/>
                <a:cs typeface="88"/>
              </a:rPr>
              <a:t>y</a:t>
            </a:r>
            <a:r>
              <a:rPr kumimoji="0" lang="en-US" sz="1800" b="0" i="0" u="none" strike="noStrike" kern="1200" cap="none" spc="8" normalizeH="0" baseline="0" noProof="0">
                <a:ln>
                  <a:noFill/>
                </a:ln>
                <a:solidFill>
                  <a:srgbClr val="000000"/>
                </a:solidFill>
                <a:effectLst/>
                <a:uLnTx/>
                <a:uFillTx/>
                <a:latin typeface="88"/>
                <a:cs typeface="88"/>
              </a:rPr>
              <a:t>c</a:t>
            </a:r>
            <a:r>
              <a:rPr kumimoji="0" lang="en-US" sz="1800" b="0" i="0" u="none" strike="noStrike" kern="1200" cap="none" spc="0" normalizeH="0" baseline="0" noProof="0">
                <a:ln>
                  <a:noFill/>
                </a:ln>
                <a:solidFill>
                  <a:srgbClr val="000000"/>
                </a:solidFill>
                <a:effectLst/>
                <a:uLnTx/>
                <a:uFillTx/>
                <a:latin typeface="88"/>
                <a:cs typeface="88"/>
              </a:rPr>
              <a:t>hoso</a:t>
            </a:r>
            <a:r>
              <a:rPr kumimoji="0" lang="en-US" sz="1800" b="0" i="0" u="none" strike="noStrike" kern="1200" cap="none" spc="5" normalizeH="0" baseline="0" noProof="0">
                <a:ln>
                  <a:noFill/>
                </a:ln>
                <a:solidFill>
                  <a:srgbClr val="000000"/>
                </a:solidFill>
                <a:effectLst/>
                <a:uLnTx/>
                <a:uFillTx/>
                <a:latin typeface="88"/>
                <a:cs typeface="88"/>
              </a:rPr>
              <a:t>c</a:t>
            </a:r>
            <a:r>
              <a:rPr kumimoji="0" lang="en-US" sz="1800" b="0" i="0" u="none" strike="noStrike" kern="1200" cap="none" spc="-10" normalizeH="0" baseline="0" noProof="0">
                <a:ln>
                  <a:noFill/>
                </a:ln>
                <a:solidFill>
                  <a:srgbClr val="000000"/>
                </a:solidFill>
                <a:effectLst/>
                <a:uLnTx/>
                <a:uFillTx/>
                <a:latin typeface="88"/>
                <a:cs typeface="88"/>
              </a:rPr>
              <a:t>i</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1" normalizeH="0" baseline="0" noProof="0">
                <a:ln>
                  <a:noFill/>
                </a:ln>
                <a:solidFill>
                  <a:srgbClr val="000000"/>
                </a:solidFill>
                <a:effectLst/>
                <a:uLnTx/>
                <a:uFillTx/>
                <a:latin typeface="88"/>
                <a:cs typeface="88"/>
              </a:rPr>
              <a:t>l</a:t>
            </a:r>
            <a:r>
              <a:rPr kumimoji="0" lang="en-US" sz="1800" b="0" i="0" u="none" strike="noStrike" kern="1200" cap="none" spc="0" normalizeH="0" baseline="0" noProof="0">
                <a:ln>
                  <a:noFill/>
                </a:ln>
                <a:solidFill>
                  <a:srgbClr val="000000"/>
                </a:solidFill>
                <a:effectLst/>
                <a:uLnTx/>
                <a:uFillTx/>
                <a:latin typeface="88"/>
                <a:cs typeface="88"/>
              </a:rPr>
              <a:t>:</a:t>
            </a:r>
            <a:r>
              <a:rPr kumimoji="0" lang="en-US" sz="1800" b="0" i="0" u="none" strike="noStrike" kern="1200" cap="none" spc="-23" normalizeH="0" baseline="0" noProof="0">
                <a:ln>
                  <a:noFill/>
                </a:ln>
                <a:solidFill>
                  <a:srgbClr val="000000"/>
                </a:solidFill>
                <a:effectLst/>
                <a:uLnTx/>
                <a:uFillTx/>
                <a:latin typeface="88"/>
                <a:cs typeface="88"/>
              </a:rPr>
              <a:t> </a:t>
            </a:r>
            <a:r>
              <a:rPr kumimoji="0" lang="en-US" sz="1800" b="0" i="0" u="none" strike="noStrike" kern="1200" cap="none" spc="0" normalizeH="0" baseline="0" noProof="0">
                <a:ln>
                  <a:noFill/>
                </a:ln>
                <a:solidFill>
                  <a:srgbClr val="000000"/>
                </a:solidFill>
                <a:effectLst/>
                <a:uLnTx/>
                <a:uFillTx/>
                <a:latin typeface="88"/>
                <a:cs typeface="88"/>
              </a:rPr>
              <a:t>so</a:t>
            </a:r>
            <a:r>
              <a:rPr kumimoji="0" lang="en-US" sz="1800" b="0" i="0" u="none" strike="noStrike" kern="1200" cap="none" spc="5" normalizeH="0" baseline="0" noProof="0">
                <a:ln>
                  <a:noFill/>
                </a:ln>
                <a:solidFill>
                  <a:srgbClr val="000000"/>
                </a:solidFill>
                <a:effectLst/>
                <a:uLnTx/>
                <a:uFillTx/>
                <a:latin typeface="88"/>
                <a:cs typeface="88"/>
              </a:rPr>
              <a:t>c</a:t>
            </a:r>
            <a:r>
              <a:rPr kumimoji="0" lang="en-US" sz="1800" b="0" i="0" u="none" strike="noStrike" kern="1200" cap="none" spc="-10" normalizeH="0" baseline="0" noProof="0">
                <a:ln>
                  <a:noFill/>
                </a:ln>
                <a:solidFill>
                  <a:srgbClr val="000000"/>
                </a:solidFill>
                <a:effectLst/>
                <a:uLnTx/>
                <a:uFillTx/>
                <a:latin typeface="88"/>
                <a:cs typeface="88"/>
              </a:rPr>
              <a:t>i</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10" normalizeH="0" baseline="0" noProof="0">
                <a:ln>
                  <a:noFill/>
                </a:ln>
                <a:solidFill>
                  <a:srgbClr val="000000"/>
                </a:solidFill>
                <a:effectLst/>
                <a:uLnTx/>
                <a:uFillTx/>
                <a:latin typeface="88"/>
                <a:cs typeface="88"/>
              </a:rPr>
              <a:t>l </a:t>
            </a:r>
          </a:p>
          <a:p>
            <a:pPr marL="341375" marR="0" lvl="0" indent="0" algn="l" defTabSz="914400" rtl="0" eaLnBrk="1" fontAlgn="auto" latinLnBrk="0" hangingPunct="1">
              <a:lnSpc>
                <a:spcPts val="1943"/>
              </a:lnSpc>
              <a:spcBef>
                <a:spcPts val="0"/>
              </a:spcBef>
              <a:spcAft>
                <a:spcPts val="0"/>
              </a:spcAft>
              <a:buClrTx/>
              <a:buSzTx/>
              <a:buFontTx/>
              <a:buNone/>
              <a:tabLst/>
              <a:defRPr/>
            </a:pPr>
            <a:r>
              <a:rPr kumimoji="0" lang="en-US" sz="1800" b="0" i="0" u="none" strike="noStrike" kern="1200" cap="none" spc="5" normalizeH="0" baseline="0" noProof="0">
                <a:ln>
                  <a:noFill/>
                </a:ln>
                <a:solidFill>
                  <a:srgbClr val="000000"/>
                </a:solidFill>
                <a:effectLst/>
                <a:uLnTx/>
                <a:uFillTx/>
                <a:latin typeface="88"/>
                <a:cs typeface="88"/>
              </a:rPr>
              <a:t>d</a:t>
            </a:r>
            <a:r>
              <a:rPr kumimoji="0" lang="en-US" sz="1800" b="0" i="0" u="none" strike="noStrike" kern="1200" cap="none" spc="-12" normalizeH="0" baseline="0" noProof="0">
                <a:ln>
                  <a:noFill/>
                </a:ln>
                <a:solidFill>
                  <a:srgbClr val="000000"/>
                </a:solidFill>
                <a:effectLst/>
                <a:uLnTx/>
                <a:uFillTx/>
                <a:latin typeface="88"/>
                <a:cs typeface="88"/>
              </a:rPr>
              <a:t>e</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12" normalizeH="0" baseline="0" noProof="0">
                <a:ln>
                  <a:noFill/>
                </a:ln>
                <a:solidFill>
                  <a:srgbClr val="000000"/>
                </a:solidFill>
                <a:effectLst/>
                <a:uLnTx/>
                <a:uFillTx/>
                <a:latin typeface="88"/>
                <a:cs typeface="88"/>
              </a:rPr>
              <a:t>e</a:t>
            </a:r>
            <a:r>
              <a:rPr kumimoji="0" lang="en-US" sz="1800" b="0" i="0" u="none" strike="noStrike" kern="1200" cap="none" spc="0" normalizeH="0" baseline="0" noProof="0">
                <a:ln>
                  <a:noFill/>
                </a:ln>
                <a:solidFill>
                  <a:srgbClr val="000000"/>
                </a:solidFill>
                <a:effectLst/>
                <a:uLnTx/>
                <a:uFillTx/>
                <a:latin typeface="88"/>
                <a:cs typeface="88"/>
              </a:rPr>
              <a:t>r</a:t>
            </a:r>
            <a:r>
              <a:rPr kumimoji="0" lang="en-US" sz="1800" b="0" i="0" u="none" strike="noStrike" kern="1200" cap="none" spc="-5" normalizeH="0" baseline="0" noProof="0">
                <a:ln>
                  <a:noFill/>
                </a:ln>
                <a:solidFill>
                  <a:srgbClr val="000000"/>
                </a:solidFill>
                <a:effectLst/>
                <a:uLnTx/>
                <a:uFillTx/>
                <a:latin typeface="88"/>
                <a:cs typeface="88"/>
              </a:rPr>
              <a:t>m</a:t>
            </a:r>
            <a:r>
              <a:rPr kumimoji="0" lang="en-US" sz="1800" b="0" i="0" u="none" strike="noStrike" kern="1200" cap="none" spc="-10" normalizeH="0" baseline="0" noProof="0">
                <a:ln>
                  <a:noFill/>
                </a:ln>
                <a:solidFill>
                  <a:srgbClr val="000000"/>
                </a:solidFill>
                <a:effectLst/>
                <a:uLnTx/>
                <a:uFillTx/>
                <a:latin typeface="88"/>
                <a:cs typeface="88"/>
              </a:rPr>
              <a:t>i</a:t>
            </a:r>
            <a:r>
              <a:rPr kumimoji="0" lang="en-US" sz="1800" b="0" i="0" u="none" strike="noStrike" kern="1200" cap="none" spc="0" normalizeH="0" baseline="0" noProof="0">
                <a:ln>
                  <a:noFill/>
                </a:ln>
                <a:solidFill>
                  <a:srgbClr val="000000"/>
                </a:solidFill>
                <a:effectLst/>
                <a:uLnTx/>
                <a:uFillTx/>
                <a:latin typeface="88"/>
                <a:cs typeface="88"/>
              </a:rPr>
              <a:t>n</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0" normalizeH="0" baseline="0" noProof="0">
                <a:ln>
                  <a:noFill/>
                </a:ln>
                <a:solidFill>
                  <a:srgbClr val="000000"/>
                </a:solidFill>
                <a:effectLst/>
                <a:uLnTx/>
                <a:uFillTx/>
                <a:latin typeface="88"/>
                <a:cs typeface="88"/>
              </a:rPr>
              <a:t>n</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0" normalizeH="0" baseline="0" noProof="0">
                <a:ln>
                  <a:noFill/>
                </a:ln>
                <a:solidFill>
                  <a:srgbClr val="000000"/>
                </a:solidFill>
                <a:effectLst/>
                <a:uLnTx/>
                <a:uFillTx/>
                <a:latin typeface="88"/>
                <a:cs typeface="88"/>
              </a:rPr>
              <a:t>s; </a:t>
            </a:r>
            <a:r>
              <a:rPr kumimoji="0" lang="en-US" sz="1800" b="0" i="0" u="none" strike="noStrike" kern="1200" cap="none" spc="-5" normalizeH="0" baseline="0" noProof="0">
                <a:ln>
                  <a:noFill/>
                </a:ln>
                <a:solidFill>
                  <a:srgbClr val="000000"/>
                </a:solidFill>
                <a:effectLst/>
                <a:uLnTx/>
                <a:uFillTx/>
                <a:latin typeface="88"/>
                <a:cs typeface="88"/>
              </a:rPr>
              <a:t>m</a:t>
            </a:r>
            <a:r>
              <a:rPr kumimoji="0" lang="en-US" sz="1800" b="0" i="0" u="none" strike="noStrike" kern="1200" cap="none" spc="-12" normalizeH="0" baseline="0" noProof="0">
                <a:ln>
                  <a:noFill/>
                </a:ln>
                <a:solidFill>
                  <a:srgbClr val="000000"/>
                </a:solidFill>
                <a:effectLst/>
                <a:uLnTx/>
                <a:uFillTx/>
                <a:latin typeface="88"/>
                <a:cs typeface="88"/>
              </a:rPr>
              <a:t>e</a:t>
            </a:r>
            <a:r>
              <a:rPr kumimoji="0" lang="en-US" sz="1800" b="0" i="0" u="none" strike="noStrike" kern="1200" cap="none" spc="0" normalizeH="0" baseline="0" noProof="0">
                <a:ln>
                  <a:noFill/>
                </a:ln>
                <a:solidFill>
                  <a:srgbClr val="000000"/>
                </a:solidFill>
                <a:effectLst/>
                <a:uLnTx/>
                <a:uFillTx/>
                <a:latin typeface="88"/>
                <a:cs typeface="88"/>
              </a:rPr>
              <a:t>n</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10" normalizeH="0" baseline="0" noProof="0">
                <a:ln>
                  <a:noFill/>
                </a:ln>
                <a:solidFill>
                  <a:srgbClr val="000000"/>
                </a:solidFill>
                <a:effectLst/>
                <a:uLnTx/>
                <a:uFillTx/>
                <a:latin typeface="88"/>
                <a:cs typeface="88"/>
              </a:rPr>
              <a:t>l</a:t>
            </a:r>
            <a:r>
              <a:rPr kumimoji="0" lang="en-US" sz="1800" b="0" i="0" u="none" strike="noStrike" kern="1200" cap="none" spc="0" normalizeH="0" baseline="0" noProof="0">
                <a:ln>
                  <a:noFill/>
                </a:ln>
                <a:solidFill>
                  <a:srgbClr val="000000"/>
                </a:solidFill>
                <a:effectLst/>
                <a:uLnTx/>
                <a:uFillTx/>
                <a:latin typeface="88"/>
                <a:cs typeface="88"/>
              </a:rPr>
              <a:t> h</a:t>
            </a:r>
            <a:r>
              <a:rPr kumimoji="0" lang="en-US" sz="1800" b="0" i="0" u="none" strike="noStrike" kern="1200" cap="none" spc="-12" normalizeH="0" baseline="0" noProof="0">
                <a:ln>
                  <a:noFill/>
                </a:ln>
                <a:solidFill>
                  <a:srgbClr val="000000"/>
                </a:solidFill>
                <a:effectLst/>
                <a:uLnTx/>
                <a:uFillTx/>
                <a:latin typeface="88"/>
                <a:cs typeface="88"/>
              </a:rPr>
              <a:t>e</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10" normalizeH="0" baseline="0" noProof="0">
                <a:ln>
                  <a:noFill/>
                </a:ln>
                <a:solidFill>
                  <a:srgbClr val="000000"/>
                </a:solidFill>
                <a:effectLst/>
                <a:uLnTx/>
                <a:uFillTx/>
                <a:latin typeface="88"/>
                <a:cs typeface="88"/>
              </a:rPr>
              <a:t>l</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0" normalizeH="0" baseline="0" noProof="0">
                <a:ln>
                  <a:noFill/>
                </a:ln>
                <a:solidFill>
                  <a:srgbClr val="000000"/>
                </a:solidFill>
                <a:effectLst/>
                <a:uLnTx/>
                <a:uFillTx/>
                <a:latin typeface="88"/>
                <a:cs typeface="88"/>
              </a:rPr>
              <a:t>h </a:t>
            </a:r>
          </a:p>
          <a:p>
            <a:pPr marL="341375" marR="0" lvl="0" indent="0" algn="l" defTabSz="914400" rtl="0" eaLnBrk="1" fontAlgn="auto" latinLnBrk="0" hangingPunct="1">
              <a:lnSpc>
                <a:spcPts val="1944"/>
              </a:lnSpc>
              <a:spcBef>
                <a:spcPts val="0"/>
              </a:spcBef>
              <a:spcAft>
                <a:spcPts val="0"/>
              </a:spcAft>
              <a:buClrTx/>
              <a:buSzTx/>
              <a:buFontTx/>
              <a:buNone/>
              <a:tabLst/>
              <a:defRPr/>
            </a:pPr>
            <a:r>
              <a:rPr kumimoji="0" lang="en-US" sz="1802" b="0" i="0" u="none" strike="noStrike" kern="1200" cap="none" spc="-10" normalizeH="0" baseline="0" noProof="0">
                <a:ln>
                  <a:noFill/>
                </a:ln>
                <a:solidFill>
                  <a:srgbClr val="000000"/>
                </a:solidFill>
                <a:effectLst/>
                <a:uLnTx/>
                <a:uFillTx/>
                <a:latin typeface="88"/>
                <a:cs typeface="88"/>
              </a:rPr>
              <a:t>i</a:t>
            </a:r>
            <a:r>
              <a:rPr kumimoji="0" lang="en-US" sz="1802" b="0" i="0" u="none" strike="noStrike" kern="1200" cap="none" spc="0" normalizeH="0" baseline="0" noProof="0">
                <a:ln>
                  <a:noFill/>
                </a:ln>
                <a:solidFill>
                  <a:srgbClr val="000000"/>
                </a:solidFill>
                <a:effectLst/>
                <a:uLnTx/>
                <a:uFillTx/>
                <a:latin typeface="88"/>
                <a:cs typeface="88"/>
              </a:rPr>
              <a:t>nd</a:t>
            </a:r>
            <a:r>
              <a:rPr kumimoji="0" lang="en-US" sz="1802" b="0" i="0" u="none" strike="noStrike" kern="1200" cap="none" spc="-7" normalizeH="0" baseline="0" noProof="0">
                <a:ln>
                  <a:noFill/>
                </a:ln>
                <a:solidFill>
                  <a:srgbClr val="000000"/>
                </a:solidFill>
                <a:effectLst/>
                <a:uLnTx/>
                <a:uFillTx/>
                <a:latin typeface="88"/>
                <a:cs typeface="88"/>
              </a:rPr>
              <a:t>i</a:t>
            </a:r>
            <a:r>
              <a:rPr kumimoji="0" lang="en-US" sz="1802" b="0" i="0" u="none" strike="noStrike" kern="1200" cap="none" spc="9" normalizeH="0" baseline="0" noProof="0">
                <a:ln>
                  <a:noFill/>
                </a:ln>
                <a:solidFill>
                  <a:srgbClr val="000000"/>
                </a:solidFill>
                <a:effectLst/>
                <a:uLnTx/>
                <a:uFillTx/>
                <a:latin typeface="88"/>
                <a:cs typeface="88"/>
              </a:rPr>
              <a:t>c</a:t>
            </a:r>
            <a:r>
              <a:rPr kumimoji="0" lang="en-US" sz="1802" b="0" i="0" u="none" strike="noStrike" kern="1200" cap="none" spc="3" normalizeH="0" baseline="0" noProof="0">
                <a:ln>
                  <a:noFill/>
                </a:ln>
                <a:solidFill>
                  <a:srgbClr val="000000"/>
                </a:solidFill>
                <a:effectLst/>
                <a:uLnTx/>
                <a:uFillTx/>
                <a:latin typeface="88"/>
                <a:cs typeface="88"/>
              </a:rPr>
              <a:t>a</a:t>
            </a:r>
            <a:r>
              <a:rPr kumimoji="0" lang="en-US" sz="1802" b="0" i="0" u="none" strike="noStrike" kern="1200" cap="none" spc="-7" normalizeH="0" baseline="0" noProof="0">
                <a:ln>
                  <a:noFill/>
                </a:ln>
                <a:solidFill>
                  <a:srgbClr val="000000"/>
                </a:solidFill>
                <a:effectLst/>
                <a:uLnTx/>
                <a:uFillTx/>
                <a:latin typeface="88"/>
                <a:cs typeface="88"/>
              </a:rPr>
              <a:t>t</a:t>
            </a:r>
            <a:r>
              <a:rPr kumimoji="0" lang="en-US" sz="1802" b="0" i="0" u="none" strike="noStrike" kern="1200" cap="none" spc="0" normalizeH="0" baseline="0" noProof="0">
                <a:ln>
                  <a:noFill/>
                </a:ln>
                <a:solidFill>
                  <a:srgbClr val="000000"/>
                </a:solidFill>
                <a:effectLst/>
                <a:uLnTx/>
                <a:uFillTx/>
                <a:latin typeface="88"/>
                <a:cs typeface="88"/>
              </a:rPr>
              <a:t>or</a:t>
            </a:r>
            <a:r>
              <a:rPr kumimoji="0" lang="en-US" sz="1802" b="0" i="0" u="none" strike="noStrike" kern="1200" cap="none" spc="-7" normalizeH="0" baseline="0" noProof="0">
                <a:ln>
                  <a:noFill/>
                </a:ln>
                <a:solidFill>
                  <a:srgbClr val="000000"/>
                </a:solidFill>
                <a:effectLst/>
                <a:uLnTx/>
                <a:uFillTx/>
                <a:latin typeface="88"/>
                <a:cs typeface="88"/>
              </a:rPr>
              <a:t>s</a:t>
            </a:r>
            <a:r>
              <a:rPr kumimoji="0" lang="en-US" sz="1802" b="0" i="0" u="none" strike="noStrike" kern="1200" cap="none" spc="0" normalizeH="0" baseline="0" noProof="0">
                <a:ln>
                  <a:noFill/>
                </a:ln>
                <a:solidFill>
                  <a:srgbClr val="000000"/>
                </a:solidFill>
                <a:effectLst/>
                <a:uLnTx/>
                <a:uFillTx/>
                <a:latin typeface="88"/>
                <a:cs typeface="88"/>
              </a:rPr>
              <a:t>;</a:t>
            </a:r>
            <a:r>
              <a:rPr kumimoji="0" lang="en-US" sz="1802" b="0" i="0" u="none" strike="noStrike" kern="1200" cap="none" spc="-21" normalizeH="0" baseline="0" noProof="0">
                <a:ln>
                  <a:noFill/>
                </a:ln>
                <a:solidFill>
                  <a:srgbClr val="000000"/>
                </a:solidFill>
                <a:effectLst/>
                <a:uLnTx/>
                <a:uFillTx/>
                <a:latin typeface="88"/>
                <a:cs typeface="88"/>
              </a:rPr>
              <a:t> </a:t>
            </a:r>
            <a:r>
              <a:rPr kumimoji="0" lang="en-US" sz="1802" b="0" i="0" u="none" strike="noStrike" kern="1200" cap="none" spc="0" normalizeH="0" baseline="0" noProof="0">
                <a:ln>
                  <a:noFill/>
                </a:ln>
                <a:solidFill>
                  <a:srgbClr val="000000"/>
                </a:solidFill>
                <a:effectLst/>
                <a:uLnTx/>
                <a:uFillTx/>
                <a:latin typeface="88"/>
                <a:cs typeface="88"/>
              </a:rPr>
              <a:t>s</a:t>
            </a:r>
            <a:r>
              <a:rPr kumimoji="0" lang="en-US" sz="1802" b="0" i="0" u="none" strike="noStrike" kern="1200" cap="none" spc="-12" normalizeH="0" baseline="0" noProof="0">
                <a:ln>
                  <a:noFill/>
                </a:ln>
                <a:solidFill>
                  <a:srgbClr val="000000"/>
                </a:solidFill>
                <a:effectLst/>
                <a:uLnTx/>
                <a:uFillTx/>
                <a:latin typeface="88"/>
                <a:cs typeface="88"/>
              </a:rPr>
              <a:t>t</a:t>
            </a:r>
            <a:r>
              <a:rPr kumimoji="0" lang="en-US" sz="1802" b="0" i="0" u="none" strike="noStrike" kern="1200" cap="none" spc="-10" normalizeH="0" baseline="0" noProof="0">
                <a:ln>
                  <a:noFill/>
                </a:ln>
                <a:solidFill>
                  <a:srgbClr val="000000"/>
                </a:solidFill>
                <a:effectLst/>
                <a:uLnTx/>
                <a:uFillTx/>
                <a:latin typeface="88"/>
                <a:cs typeface="88"/>
              </a:rPr>
              <a:t>i</a:t>
            </a:r>
            <a:r>
              <a:rPr kumimoji="0" lang="en-US" sz="1802" b="0" i="0" u="none" strike="noStrike" kern="1200" cap="none" spc="3" normalizeH="0" baseline="0" noProof="0">
                <a:ln>
                  <a:noFill/>
                </a:ln>
                <a:solidFill>
                  <a:srgbClr val="000000"/>
                </a:solidFill>
                <a:effectLst/>
                <a:uLnTx/>
                <a:uFillTx/>
                <a:latin typeface="88"/>
                <a:cs typeface="88"/>
              </a:rPr>
              <a:t>g</a:t>
            </a:r>
            <a:r>
              <a:rPr kumimoji="0" lang="en-US" sz="1802" b="0" i="0" u="none" strike="noStrike" kern="1200" cap="none" spc="-9" normalizeH="0" baseline="0" noProof="0">
                <a:ln>
                  <a:noFill/>
                </a:ln>
                <a:solidFill>
                  <a:srgbClr val="000000"/>
                </a:solidFill>
                <a:effectLst/>
                <a:uLnTx/>
                <a:uFillTx/>
                <a:latin typeface="88"/>
                <a:cs typeface="88"/>
              </a:rPr>
              <a:t>ma</a:t>
            </a:r>
          </a:p>
        </p:txBody>
      </p:sp>
      <p:sp>
        <p:nvSpPr>
          <p:cNvPr id="173" name="Rectangle 173"/>
          <p:cNvSpPr/>
          <p:nvPr/>
        </p:nvSpPr>
        <p:spPr>
          <a:xfrm>
            <a:off x="6163945" y="2175511"/>
            <a:ext cx="5039944" cy="4354371"/>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41757" algn="l"/>
              </a:tabLst>
              <a:defRPr/>
            </a:pPr>
            <a:r>
              <a:rPr kumimoji="0" lang="en-US" sz="1800" b="0" i="0" u="none" strike="noStrike" kern="1200" cap="none" spc="0" normalizeH="0" baseline="0" noProof="0">
                <a:ln>
                  <a:noFill/>
                </a:ln>
                <a:solidFill>
                  <a:srgbClr val="000000"/>
                </a:solidFill>
                <a:effectLst/>
                <a:uLnTx/>
                <a:uFillTx/>
                <a:latin typeface="Calibri"/>
                <a:cs typeface="Calibri"/>
              </a:rPr>
              <a:t>●	</a:t>
            </a:r>
            <a:r>
              <a:rPr kumimoji="0" lang="en-US" sz="1800" b="0" i="0" u="none" strike="noStrike" kern="1200" cap="none" spc="-2" normalizeH="0" baseline="0" noProof="0">
                <a:ln>
                  <a:noFill/>
                </a:ln>
                <a:solidFill>
                  <a:srgbClr val="000000"/>
                </a:solidFill>
                <a:effectLst/>
                <a:uLnTx/>
                <a:uFillTx/>
                <a:latin typeface="88"/>
                <a:cs typeface="88"/>
              </a:rPr>
              <a:t>20</a:t>
            </a:r>
            <a:r>
              <a:rPr kumimoji="0" lang="en-US" sz="1800" b="0" i="0" u="none" strike="noStrike" kern="1200" cap="none" spc="-3" normalizeH="0" baseline="0" noProof="0">
                <a:ln>
                  <a:noFill/>
                </a:ln>
                <a:solidFill>
                  <a:srgbClr val="000000"/>
                </a:solidFill>
                <a:effectLst/>
                <a:uLnTx/>
                <a:uFillTx/>
                <a:latin typeface="88"/>
                <a:cs typeface="88"/>
              </a:rPr>
              <a:t>0</a:t>
            </a:r>
            <a:r>
              <a:rPr kumimoji="0" lang="en-US" sz="1800" b="0" i="0" u="none" strike="noStrike" kern="1200" cap="none" spc="0" normalizeH="0" baseline="0" noProof="0">
                <a:ln>
                  <a:noFill/>
                </a:ln>
                <a:solidFill>
                  <a:srgbClr val="000000"/>
                </a:solidFill>
                <a:effectLst/>
                <a:uLnTx/>
                <a:uFillTx/>
                <a:latin typeface="88"/>
                <a:cs typeface="88"/>
              </a:rPr>
              <a:t> s</a:t>
            </a:r>
            <a:r>
              <a:rPr kumimoji="0" lang="en-US" sz="1800" b="0" i="0" u="none" strike="noStrike" kern="1200" cap="none" spc="-16" normalizeH="0" baseline="0" noProof="0">
                <a:ln>
                  <a:noFill/>
                </a:ln>
                <a:solidFill>
                  <a:srgbClr val="000000"/>
                </a:solidFill>
                <a:effectLst/>
                <a:uLnTx/>
                <a:uFillTx/>
                <a:latin typeface="88"/>
                <a:cs typeface="88"/>
              </a:rPr>
              <a:t>e</a:t>
            </a:r>
            <a:r>
              <a:rPr kumimoji="0" lang="en-US" sz="1800" b="0" i="0" u="none" strike="noStrike" kern="1200" cap="none" spc="0" normalizeH="0" baseline="0" noProof="0">
                <a:ln>
                  <a:noFill/>
                </a:ln>
                <a:solidFill>
                  <a:srgbClr val="000000"/>
                </a:solidFill>
                <a:effectLst/>
                <a:uLnTx/>
                <a:uFillTx/>
                <a:latin typeface="88"/>
                <a:cs typeface="88"/>
              </a:rPr>
              <a:t>x</a:t>
            </a:r>
            <a:r>
              <a:rPr kumimoji="0" lang="en-US" sz="1800" b="0" i="0" u="none" strike="noStrike" kern="1200" cap="none" spc="1" normalizeH="0" baseline="0" noProof="0">
                <a:ln>
                  <a:noFill/>
                </a:ln>
                <a:solidFill>
                  <a:srgbClr val="000000"/>
                </a:solidFill>
                <a:effectLst/>
                <a:uLnTx/>
                <a:uFillTx/>
                <a:latin typeface="88"/>
                <a:cs typeface="88"/>
              </a:rPr>
              <a:t> </a:t>
            </a:r>
            <a:r>
              <a:rPr kumimoji="0" lang="en-US" sz="1800" b="0" i="0" u="none" strike="noStrike" kern="1200" cap="none" spc="-9" normalizeH="0" baseline="0" noProof="0">
                <a:ln>
                  <a:noFill/>
                </a:ln>
                <a:solidFill>
                  <a:srgbClr val="000000"/>
                </a:solidFill>
                <a:effectLst/>
                <a:uLnTx/>
                <a:uFillTx/>
                <a:latin typeface="88"/>
                <a:cs typeface="88"/>
              </a:rPr>
              <a:t>w</a:t>
            </a:r>
            <a:r>
              <a:rPr kumimoji="0" lang="en-US" sz="1800" b="0" i="0" u="none" strike="noStrike" kern="1200" cap="none" spc="0" normalizeH="0" baseline="0" noProof="0">
                <a:ln>
                  <a:noFill/>
                </a:ln>
                <a:solidFill>
                  <a:srgbClr val="000000"/>
                </a:solidFill>
                <a:effectLst/>
                <a:uLnTx/>
                <a:uFillTx/>
                <a:latin typeface="88"/>
                <a:cs typeface="88"/>
              </a:rPr>
              <a:t>o</a:t>
            </a:r>
            <a:r>
              <a:rPr kumimoji="0" lang="en-US" sz="1800" b="0" i="0" u="none" strike="noStrike" kern="1200" cap="none" spc="3" normalizeH="0" baseline="0" noProof="0">
                <a:ln>
                  <a:noFill/>
                </a:ln>
                <a:solidFill>
                  <a:srgbClr val="000000"/>
                </a:solidFill>
                <a:effectLst/>
                <a:uLnTx/>
                <a:uFillTx/>
                <a:latin typeface="88"/>
                <a:cs typeface="88"/>
              </a:rPr>
              <a:t>r</a:t>
            </a:r>
            <a:r>
              <a:rPr kumimoji="0" lang="en-US" sz="1800" b="0" i="0" u="none" strike="noStrike" kern="1200" cap="none" spc="8" normalizeH="0" baseline="0" noProof="0">
                <a:ln>
                  <a:noFill/>
                </a:ln>
                <a:solidFill>
                  <a:srgbClr val="000000"/>
                </a:solidFill>
                <a:effectLst/>
                <a:uLnTx/>
                <a:uFillTx/>
                <a:latin typeface="88"/>
                <a:cs typeface="88"/>
              </a:rPr>
              <a:t>k</a:t>
            </a:r>
            <a:r>
              <a:rPr kumimoji="0" lang="en-US" sz="1800" b="0" i="0" u="none" strike="noStrike" kern="1200" cap="none" spc="-9" normalizeH="0" baseline="0" noProof="0">
                <a:ln>
                  <a:noFill/>
                </a:ln>
                <a:solidFill>
                  <a:srgbClr val="000000"/>
                </a:solidFill>
                <a:effectLst/>
                <a:uLnTx/>
                <a:uFillTx/>
                <a:latin typeface="88"/>
                <a:cs typeface="88"/>
              </a:rPr>
              <a:t>e</a:t>
            </a:r>
            <a:r>
              <a:rPr kumimoji="0" lang="en-US" sz="1800" b="0" i="0" u="none" strike="noStrike" kern="1200" cap="none" spc="0" normalizeH="0" baseline="0" noProof="0">
                <a:ln>
                  <a:noFill/>
                </a:ln>
                <a:solidFill>
                  <a:srgbClr val="000000"/>
                </a:solidFill>
                <a:effectLst/>
                <a:uLnTx/>
                <a:uFillTx/>
                <a:latin typeface="88"/>
                <a:cs typeface="88"/>
              </a:rPr>
              <a:t>rs</a:t>
            </a:r>
            <a:r>
              <a:rPr kumimoji="0" lang="en-US" sz="1800" b="0" i="0" u="none" strike="noStrike" kern="1200" cap="none" spc="-30" normalizeH="0" baseline="0" noProof="0">
                <a:ln>
                  <a:noFill/>
                </a:ln>
                <a:solidFill>
                  <a:srgbClr val="000000"/>
                </a:solidFill>
                <a:effectLst/>
                <a:uLnTx/>
                <a:uFillTx/>
                <a:latin typeface="88"/>
                <a:cs typeface="88"/>
              </a:rPr>
              <a:t> </a:t>
            </a:r>
            <a:r>
              <a:rPr kumimoji="0" lang="en-US" sz="1800" b="0" i="0" u="none" strike="noStrike" kern="1200" cap="none" spc="-10" normalizeH="0" baseline="0" noProof="0">
                <a:ln>
                  <a:noFill/>
                </a:ln>
                <a:solidFill>
                  <a:srgbClr val="000000"/>
                </a:solidFill>
                <a:effectLst/>
                <a:uLnTx/>
                <a:uFillTx/>
                <a:latin typeface="88"/>
                <a:cs typeface="88"/>
              </a:rPr>
              <a:t>li</a:t>
            </a:r>
            <a:r>
              <a:rPr kumimoji="0" lang="en-US" sz="1800" b="0" i="0" u="none" strike="noStrike" kern="1200" cap="none" spc="0" normalizeH="0" baseline="0" noProof="0">
                <a:ln>
                  <a:noFill/>
                </a:ln>
                <a:solidFill>
                  <a:srgbClr val="000000"/>
                </a:solidFill>
                <a:effectLst/>
                <a:uLnTx/>
                <a:uFillTx/>
                <a:latin typeface="88"/>
                <a:cs typeface="88"/>
              </a:rPr>
              <a:t>v</a:t>
            </a:r>
            <a:r>
              <a:rPr kumimoji="0" lang="en-US" sz="1800" b="0" i="0" u="none" strike="noStrike" kern="1200" cap="none" spc="-12" normalizeH="0" baseline="0" noProof="0">
                <a:ln>
                  <a:noFill/>
                </a:ln>
                <a:solidFill>
                  <a:srgbClr val="000000"/>
                </a:solidFill>
                <a:effectLst/>
                <a:uLnTx/>
                <a:uFillTx/>
                <a:latin typeface="88"/>
                <a:cs typeface="88"/>
              </a:rPr>
              <a:t>i</a:t>
            </a:r>
            <a:r>
              <a:rPr kumimoji="0" lang="en-US" sz="1800" b="0" i="0" u="none" strike="noStrike" kern="1200" cap="none" spc="0" normalizeH="0" baseline="0" noProof="0">
                <a:ln>
                  <a:noFill/>
                </a:ln>
                <a:solidFill>
                  <a:srgbClr val="000000"/>
                </a:solidFill>
                <a:effectLst/>
                <a:uLnTx/>
                <a:uFillTx/>
                <a:latin typeface="88"/>
                <a:cs typeface="88"/>
              </a:rPr>
              <a:t>n</a:t>
            </a:r>
            <a:r>
              <a:rPr kumimoji="0" lang="en-US" sz="1800" b="0" i="0" u="none" strike="noStrike" kern="1200" cap="none" spc="5" normalizeH="0" baseline="0" noProof="0">
                <a:ln>
                  <a:noFill/>
                </a:ln>
                <a:solidFill>
                  <a:srgbClr val="000000"/>
                </a:solidFill>
                <a:effectLst/>
                <a:uLnTx/>
                <a:uFillTx/>
                <a:latin typeface="88"/>
                <a:cs typeface="88"/>
              </a:rPr>
              <a:t>g</a:t>
            </a:r>
            <a:r>
              <a:rPr kumimoji="0" lang="en-US" sz="1800" b="0" i="0" u="none" strike="noStrike" kern="1200" cap="none" spc="3" normalizeH="0" baseline="0" noProof="0">
                <a:ln>
                  <a:noFill/>
                </a:ln>
                <a:solidFill>
                  <a:srgbClr val="000000"/>
                </a:solidFill>
                <a:effectLst/>
                <a:uLnTx/>
                <a:uFillTx/>
                <a:latin typeface="88"/>
                <a:cs typeface="88"/>
              </a:rPr>
              <a:t> </a:t>
            </a:r>
            <a:r>
              <a:rPr kumimoji="0" lang="en-US" sz="1800" b="0" i="0" u="none" strike="noStrike" kern="1200" cap="none" spc="-10" normalizeH="0" baseline="0" noProof="0">
                <a:ln>
                  <a:noFill/>
                </a:ln>
                <a:solidFill>
                  <a:srgbClr val="000000"/>
                </a:solidFill>
                <a:effectLst/>
                <a:uLnTx/>
                <a:uFillTx/>
                <a:latin typeface="88"/>
                <a:cs typeface="88"/>
              </a:rPr>
              <a:t>i</a:t>
            </a:r>
            <a:r>
              <a:rPr kumimoji="0" lang="en-US" sz="1800" b="0" i="0" u="none" strike="noStrike" kern="1200" cap="none" spc="0" normalizeH="0" baseline="0" noProof="0">
                <a:ln>
                  <a:noFill/>
                </a:ln>
                <a:solidFill>
                  <a:srgbClr val="000000"/>
                </a:solidFill>
                <a:effectLst/>
                <a:uLnTx/>
                <a:uFillTx/>
                <a:latin typeface="88"/>
                <a:cs typeface="88"/>
              </a:rPr>
              <a:t>n </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0" normalizeH="0" baseline="0" noProof="0">
                <a:ln>
                  <a:noFill/>
                </a:ln>
                <a:solidFill>
                  <a:srgbClr val="000000"/>
                </a:solidFill>
                <a:effectLst/>
                <a:uLnTx/>
                <a:uFillTx/>
                <a:latin typeface="88"/>
                <a:cs typeface="88"/>
              </a:rPr>
              <a:t>h</a:t>
            </a:r>
            <a:r>
              <a:rPr kumimoji="0" lang="en-US" sz="1800" b="0" i="0" u="none" strike="noStrike" kern="1200" cap="none" spc="-12" normalizeH="0" baseline="0" noProof="0">
                <a:ln>
                  <a:noFill/>
                </a:ln>
                <a:solidFill>
                  <a:srgbClr val="000000"/>
                </a:solidFill>
                <a:effectLst/>
                <a:uLnTx/>
                <a:uFillTx/>
                <a:latin typeface="88"/>
                <a:cs typeface="88"/>
              </a:rPr>
              <a:t>e</a:t>
            </a:r>
            <a:r>
              <a:rPr kumimoji="0" lang="en-US" sz="1800" b="0" i="0" u="none" strike="noStrike" kern="1200" cap="none" spc="0" normalizeH="0" baseline="0" noProof="0">
                <a:ln>
                  <a:noFill/>
                </a:ln>
                <a:solidFill>
                  <a:srgbClr val="000000"/>
                </a:solidFill>
                <a:effectLst/>
                <a:uLnTx/>
                <a:uFillTx/>
                <a:latin typeface="88"/>
                <a:cs typeface="88"/>
              </a:rPr>
              <a:t> </a:t>
            </a:r>
            <a:r>
              <a:rPr kumimoji="0" lang="en-US" sz="1800" b="0" i="0" u="none" strike="noStrike" kern="1200" cap="none" spc="7" normalizeH="0" baseline="0" noProof="0">
                <a:ln>
                  <a:noFill/>
                </a:ln>
                <a:solidFill>
                  <a:srgbClr val="000000"/>
                </a:solidFill>
                <a:effectLst/>
                <a:uLnTx/>
                <a:uFillTx/>
                <a:latin typeface="88"/>
                <a:cs typeface="88"/>
              </a:rPr>
              <a:t>M</a:t>
            </a:r>
            <a:r>
              <a:rPr kumimoji="0" lang="en-US" sz="1800" b="0" i="0" u="none" strike="noStrike" kern="1200" cap="none" spc="-12" normalizeH="0" baseline="0" noProof="0">
                <a:ln>
                  <a:noFill/>
                </a:ln>
                <a:solidFill>
                  <a:srgbClr val="000000"/>
                </a:solidFill>
                <a:effectLst/>
                <a:uLnTx/>
                <a:uFillTx/>
                <a:latin typeface="88"/>
                <a:cs typeface="88"/>
              </a:rPr>
              <a:t>e</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0" normalizeH="0" baseline="0" noProof="0">
                <a:ln>
                  <a:noFill/>
                </a:ln>
                <a:solidFill>
                  <a:srgbClr val="000000"/>
                </a:solidFill>
                <a:effectLst/>
                <a:uLnTx/>
                <a:uFillTx/>
                <a:latin typeface="88"/>
                <a:cs typeface="88"/>
              </a:rPr>
              <a:t>ro</a:t>
            </a:r>
            <a:r>
              <a:rPr kumimoji="0" lang="en-US" sz="1800" b="0" i="0" u="none" strike="noStrike" kern="1200" cap="none" spc="5" normalizeH="0" baseline="0" noProof="0">
                <a:ln>
                  <a:noFill/>
                </a:ln>
                <a:solidFill>
                  <a:srgbClr val="000000"/>
                </a:solidFill>
                <a:effectLst/>
                <a:uLnTx/>
                <a:uFillTx/>
                <a:latin typeface="88"/>
                <a:cs typeface="88"/>
              </a:rPr>
              <a:t>p</a:t>
            </a:r>
            <a:r>
              <a:rPr kumimoji="0" lang="en-US" sz="1800" b="0" i="0" u="none" strike="noStrike" kern="1200" cap="none" spc="0" normalizeH="0" baseline="0" noProof="0">
                <a:ln>
                  <a:noFill/>
                </a:ln>
                <a:solidFill>
                  <a:srgbClr val="000000"/>
                </a:solidFill>
                <a:effectLst/>
                <a:uLnTx/>
                <a:uFillTx/>
                <a:latin typeface="88"/>
                <a:cs typeface="88"/>
              </a:rPr>
              <a:t>o</a:t>
            </a:r>
            <a:r>
              <a:rPr kumimoji="0" lang="en-US" sz="1800" b="0" i="0" u="none" strike="noStrike" kern="1200" cap="none" spc="-10" normalizeH="0" baseline="0" noProof="0">
                <a:ln>
                  <a:noFill/>
                </a:ln>
                <a:solidFill>
                  <a:srgbClr val="000000"/>
                </a:solidFill>
                <a:effectLst/>
                <a:uLnTx/>
                <a:uFillTx/>
                <a:latin typeface="88"/>
                <a:cs typeface="88"/>
              </a:rPr>
              <a:t>li</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0" normalizeH="0" baseline="0" noProof="0">
                <a:ln>
                  <a:noFill/>
                </a:ln>
                <a:solidFill>
                  <a:srgbClr val="000000"/>
                </a:solidFill>
                <a:effectLst/>
                <a:uLnTx/>
                <a:uFillTx/>
                <a:latin typeface="88"/>
                <a:cs typeface="88"/>
              </a:rPr>
              <a:t>n </a:t>
            </a:r>
          </a:p>
          <a:p>
            <a:pPr marL="341757" marR="0" lvl="0" indent="0" algn="l" defTabSz="914400" rtl="0" eaLnBrk="1" fontAlgn="auto" latinLnBrk="0" hangingPunct="1">
              <a:lnSpc>
                <a:spcPts val="2160"/>
              </a:lnSpc>
              <a:spcBef>
                <a:spcPts val="0"/>
              </a:spcBef>
              <a:spcAft>
                <a:spcPts val="0"/>
              </a:spcAft>
              <a:buClrTx/>
              <a:buSzTx/>
              <a:buFontTx/>
              <a:buNone/>
              <a:tabLst/>
              <a:defRPr/>
            </a:pPr>
            <a:r>
              <a:rPr kumimoji="0" lang="en-US" sz="1802" b="0" i="0" u="none" strike="noStrike" kern="1200" cap="none" spc="7" normalizeH="0" baseline="0" noProof="0">
                <a:ln>
                  <a:noFill/>
                </a:ln>
                <a:solidFill>
                  <a:srgbClr val="000000"/>
                </a:solidFill>
                <a:effectLst/>
                <a:uLnTx/>
                <a:uFillTx/>
                <a:latin typeface="88"/>
                <a:cs typeface="88"/>
              </a:rPr>
              <a:t>A</a:t>
            </a:r>
            <a:r>
              <a:rPr kumimoji="0" lang="en-US" sz="1802" b="0" i="0" u="none" strike="noStrike" kern="1200" cap="none" spc="0" normalizeH="0" baseline="0" noProof="0">
                <a:ln>
                  <a:noFill/>
                </a:ln>
                <a:solidFill>
                  <a:srgbClr val="000000"/>
                </a:solidFill>
                <a:effectLst/>
                <a:uLnTx/>
                <a:uFillTx/>
                <a:latin typeface="88"/>
                <a:cs typeface="88"/>
              </a:rPr>
              <a:t>r</a:t>
            </a:r>
            <a:r>
              <a:rPr kumimoji="0" lang="en-US" sz="1802" b="0" i="0" u="none" strike="noStrike" kern="1200" cap="none" spc="-14" normalizeH="0" baseline="0" noProof="0">
                <a:ln>
                  <a:noFill/>
                </a:ln>
                <a:solidFill>
                  <a:srgbClr val="000000"/>
                </a:solidFill>
                <a:effectLst/>
                <a:uLnTx/>
                <a:uFillTx/>
                <a:latin typeface="88"/>
                <a:cs typeface="88"/>
              </a:rPr>
              <a:t>e</a:t>
            </a:r>
            <a:r>
              <a:rPr kumimoji="0" lang="en-US" sz="1802" b="0" i="0" u="none" strike="noStrike" kern="1200" cap="none" spc="3" normalizeH="0" baseline="0" noProof="0">
                <a:ln>
                  <a:noFill/>
                </a:ln>
                <a:solidFill>
                  <a:srgbClr val="000000"/>
                </a:solidFill>
                <a:effectLst/>
                <a:uLnTx/>
                <a:uFillTx/>
                <a:latin typeface="88"/>
                <a:cs typeface="88"/>
              </a:rPr>
              <a:t>a</a:t>
            </a:r>
            <a:r>
              <a:rPr kumimoji="0" lang="en-US" sz="1802" b="0" i="0" u="none" strike="noStrike" kern="1200" cap="none" spc="-25" normalizeH="0" baseline="0" noProof="0">
                <a:ln>
                  <a:noFill/>
                </a:ln>
                <a:solidFill>
                  <a:srgbClr val="000000"/>
                </a:solidFill>
                <a:effectLst/>
                <a:uLnTx/>
                <a:uFillTx/>
                <a:latin typeface="88"/>
                <a:cs typeface="88"/>
              </a:rPr>
              <a:t> </a:t>
            </a:r>
            <a:r>
              <a:rPr kumimoji="0" lang="en-US" sz="1802" b="0" i="0" u="none" strike="noStrike" kern="1200" cap="none" spc="0" normalizeH="0" baseline="0" noProof="0">
                <a:ln>
                  <a:noFill/>
                </a:ln>
                <a:solidFill>
                  <a:srgbClr val="000000"/>
                </a:solidFill>
                <a:effectLst/>
                <a:uLnTx/>
                <a:uFillTx/>
                <a:latin typeface="88"/>
                <a:cs typeface="88"/>
              </a:rPr>
              <a:t>o</a:t>
            </a:r>
            <a:r>
              <a:rPr kumimoji="0" lang="en-US" sz="1802" b="0" i="0" u="none" strike="noStrike" kern="1200" cap="none" spc="3" normalizeH="0" baseline="0" noProof="0">
                <a:ln>
                  <a:noFill/>
                </a:ln>
                <a:solidFill>
                  <a:srgbClr val="000000"/>
                </a:solidFill>
                <a:effectLst/>
                <a:uLnTx/>
                <a:uFillTx/>
                <a:latin typeface="88"/>
                <a:cs typeface="88"/>
              </a:rPr>
              <a:t>f</a:t>
            </a:r>
            <a:r>
              <a:rPr kumimoji="0" lang="en-US" sz="1802" b="0" i="0" u="none" strike="noStrike" kern="1200" cap="none" spc="0" normalizeH="0" baseline="0" noProof="0">
                <a:ln>
                  <a:noFill/>
                </a:ln>
                <a:solidFill>
                  <a:srgbClr val="000000"/>
                </a:solidFill>
                <a:effectLst/>
                <a:uLnTx/>
                <a:uFillTx/>
                <a:latin typeface="88"/>
                <a:cs typeface="88"/>
              </a:rPr>
              <a:t> Bu</a:t>
            </a:r>
            <a:r>
              <a:rPr kumimoji="0" lang="en-US" sz="1802" b="0" i="0" u="none" strike="noStrike" kern="1200" cap="none" spc="-18" normalizeH="0" baseline="0" noProof="0">
                <a:ln>
                  <a:noFill/>
                </a:ln>
                <a:solidFill>
                  <a:srgbClr val="000000"/>
                </a:solidFill>
                <a:effectLst/>
                <a:uLnTx/>
                <a:uFillTx/>
                <a:latin typeface="88"/>
                <a:cs typeface="88"/>
              </a:rPr>
              <a:t>e</a:t>
            </a:r>
            <a:r>
              <a:rPr kumimoji="0" lang="en-US" sz="1802" b="0" i="0" u="none" strike="noStrike" kern="1200" cap="none" spc="0" normalizeH="0" baseline="0" noProof="0">
                <a:ln>
                  <a:noFill/>
                </a:ln>
                <a:solidFill>
                  <a:srgbClr val="000000"/>
                </a:solidFill>
                <a:effectLst/>
                <a:uLnTx/>
                <a:uFillTx/>
                <a:latin typeface="88"/>
                <a:cs typeface="88"/>
              </a:rPr>
              <a:t>no</a:t>
            </a:r>
            <a:r>
              <a:rPr kumimoji="0" lang="en-US" sz="1802" b="0" i="0" u="none" strike="noStrike" kern="1200" cap="none" spc="-7" normalizeH="0" baseline="0" noProof="0">
                <a:ln>
                  <a:noFill/>
                </a:ln>
                <a:solidFill>
                  <a:srgbClr val="000000"/>
                </a:solidFill>
                <a:effectLst/>
                <a:uLnTx/>
                <a:uFillTx/>
                <a:latin typeface="88"/>
                <a:cs typeface="88"/>
              </a:rPr>
              <a:t>s</a:t>
            </a:r>
            <a:r>
              <a:rPr kumimoji="0" lang="en-US" sz="1802" b="0" i="0" u="none" strike="noStrike" kern="1200" cap="none" spc="-16" normalizeH="0" baseline="0" noProof="0">
                <a:ln>
                  <a:noFill/>
                </a:ln>
                <a:solidFill>
                  <a:srgbClr val="000000"/>
                </a:solidFill>
                <a:effectLst/>
                <a:uLnTx/>
                <a:uFillTx/>
                <a:latin typeface="88"/>
                <a:cs typeface="88"/>
              </a:rPr>
              <a:t> </a:t>
            </a:r>
            <a:r>
              <a:rPr kumimoji="0" lang="en-US" sz="1802" b="0" i="0" u="none" strike="noStrike" kern="1200" cap="none" spc="7" normalizeH="0" baseline="0" noProof="0">
                <a:ln>
                  <a:noFill/>
                </a:ln>
                <a:solidFill>
                  <a:srgbClr val="000000"/>
                </a:solidFill>
                <a:effectLst/>
                <a:uLnTx/>
                <a:uFillTx/>
                <a:latin typeface="88"/>
                <a:cs typeface="88"/>
              </a:rPr>
              <a:t>A</a:t>
            </a:r>
            <a:r>
              <a:rPr kumimoji="0" lang="en-US" sz="1802" b="0" i="0" u="none" strike="noStrike" kern="1200" cap="none" spc="-10" normalizeH="0" baseline="0" noProof="0">
                <a:ln>
                  <a:noFill/>
                </a:ln>
                <a:solidFill>
                  <a:srgbClr val="000000"/>
                </a:solidFill>
                <a:effectLst/>
                <a:uLnTx/>
                <a:uFillTx/>
                <a:latin typeface="88"/>
                <a:cs typeface="88"/>
              </a:rPr>
              <a:t>i</a:t>
            </a:r>
            <a:r>
              <a:rPr kumimoji="0" lang="en-US" sz="1802" b="0" i="0" u="none" strike="noStrike" kern="1200" cap="none" spc="0" normalizeH="0" baseline="0" noProof="0">
                <a:ln>
                  <a:noFill/>
                </a:ln>
                <a:solidFill>
                  <a:srgbClr val="000000"/>
                </a:solidFill>
                <a:effectLst/>
                <a:uLnTx/>
                <a:uFillTx/>
                <a:latin typeface="88"/>
                <a:cs typeface="88"/>
              </a:rPr>
              <a:t>r</a:t>
            </a:r>
            <a:r>
              <a:rPr kumimoji="0" lang="en-US" sz="1802" b="0" i="0" u="none" strike="noStrike" kern="1200" cap="none" spc="-14" normalizeH="0" baseline="0" noProof="0">
                <a:ln>
                  <a:noFill/>
                </a:ln>
                <a:solidFill>
                  <a:srgbClr val="000000"/>
                </a:solidFill>
                <a:effectLst/>
                <a:uLnTx/>
                <a:uFillTx/>
                <a:latin typeface="88"/>
                <a:cs typeface="88"/>
              </a:rPr>
              <a:t>es</a:t>
            </a:r>
          </a:p>
          <a:p>
            <a:pPr marL="0" marR="0" lvl="0" indent="0" algn="l" defTabSz="914400" rtl="0" eaLnBrk="1" fontAlgn="auto" latinLnBrk="0" hangingPunct="1">
              <a:lnSpc>
                <a:spcPts val="4322"/>
              </a:lnSpc>
              <a:spcBef>
                <a:spcPts val="0"/>
              </a:spcBef>
              <a:spcAft>
                <a:spcPts val="0"/>
              </a:spcAft>
              <a:buClrTx/>
              <a:buSzTx/>
              <a:buFontTx/>
              <a:buNone/>
              <a:tabLst>
                <a:tab pos="341757" algn="l"/>
              </a:tabLst>
              <a:defRPr/>
            </a:pPr>
            <a:r>
              <a:rPr kumimoji="0" lang="en-US" sz="1802" b="0" i="0" u="none" strike="noStrike" kern="1200" cap="none" spc="0" normalizeH="0" baseline="0" noProof="0">
                <a:ln>
                  <a:noFill/>
                </a:ln>
                <a:solidFill>
                  <a:srgbClr val="000000"/>
                </a:solidFill>
                <a:effectLst/>
                <a:uLnTx/>
                <a:uFillTx/>
                <a:latin typeface="Calibri"/>
                <a:cs typeface="Calibri"/>
              </a:rPr>
              <a:t>●	</a:t>
            </a:r>
            <a:r>
              <a:rPr kumimoji="0" lang="en-US" sz="1802" b="0" i="0" u="none" strike="noStrike" kern="1200" cap="none" spc="0" normalizeH="0" baseline="0" noProof="0">
                <a:ln>
                  <a:noFill/>
                </a:ln>
                <a:solidFill>
                  <a:srgbClr val="000000"/>
                </a:solidFill>
                <a:effectLst/>
                <a:uLnTx/>
                <a:uFillTx/>
                <a:latin typeface="88"/>
                <a:cs typeface="88"/>
              </a:rPr>
              <a:t>Ju</a:t>
            </a:r>
            <a:r>
              <a:rPr kumimoji="0" lang="en-US" sz="1802" b="0" i="0" u="none" strike="noStrike" kern="1200" cap="none" spc="-9" normalizeH="0" baseline="0" noProof="0">
                <a:ln>
                  <a:noFill/>
                </a:ln>
                <a:solidFill>
                  <a:srgbClr val="000000"/>
                </a:solidFill>
                <a:effectLst/>
                <a:uLnTx/>
                <a:uFillTx/>
                <a:latin typeface="88"/>
                <a:cs typeface="88"/>
              </a:rPr>
              <a:t>l</a:t>
            </a:r>
            <a:r>
              <a:rPr kumimoji="0" lang="en-US" sz="1802" b="0" i="0" u="none" strike="noStrike" kern="1200" cap="none" spc="0" normalizeH="0" baseline="0" noProof="0">
                <a:ln>
                  <a:noFill/>
                </a:ln>
                <a:solidFill>
                  <a:srgbClr val="000000"/>
                </a:solidFill>
                <a:effectLst/>
                <a:uLnTx/>
                <a:uFillTx/>
                <a:latin typeface="88"/>
                <a:cs typeface="88"/>
              </a:rPr>
              <a:t> 2</a:t>
            </a:r>
            <a:r>
              <a:rPr kumimoji="0" lang="en-US" sz="1802" b="0" i="0" u="none" strike="noStrike" kern="1200" cap="none" spc="-9" normalizeH="0" baseline="0" noProof="0">
                <a:ln>
                  <a:noFill/>
                </a:ln>
                <a:solidFill>
                  <a:srgbClr val="000000"/>
                </a:solidFill>
                <a:effectLst/>
                <a:uLnTx/>
                <a:uFillTx/>
                <a:latin typeface="88"/>
                <a:cs typeface="88"/>
              </a:rPr>
              <a:t>0</a:t>
            </a:r>
            <a:r>
              <a:rPr kumimoji="0" lang="en-US" sz="1802" b="0" i="0" u="none" strike="noStrike" kern="1200" cap="none" spc="0" normalizeH="0" baseline="0" noProof="0">
                <a:ln>
                  <a:noFill/>
                </a:ln>
                <a:solidFill>
                  <a:srgbClr val="000000"/>
                </a:solidFill>
                <a:effectLst/>
                <a:uLnTx/>
                <a:uFillTx/>
                <a:latin typeface="88"/>
                <a:cs typeface="88"/>
              </a:rPr>
              <a:t>2</a:t>
            </a:r>
            <a:r>
              <a:rPr kumimoji="0" lang="en-US" sz="1802" b="0" i="0" u="none" strike="noStrike" kern="1200" cap="none" spc="-10" normalizeH="0" baseline="0" noProof="0">
                <a:ln>
                  <a:noFill/>
                </a:ln>
                <a:solidFill>
                  <a:srgbClr val="000000"/>
                </a:solidFill>
                <a:effectLst/>
                <a:uLnTx/>
                <a:uFillTx/>
                <a:latin typeface="88"/>
                <a:cs typeface="88"/>
              </a:rPr>
              <a:t>3</a:t>
            </a:r>
            <a:r>
              <a:rPr kumimoji="0" lang="en-US" sz="1802" b="0" i="0" u="none" strike="noStrike" kern="1200" cap="none" spc="2" normalizeH="0" baseline="0" noProof="0">
                <a:ln>
                  <a:noFill/>
                </a:ln>
                <a:solidFill>
                  <a:srgbClr val="000000"/>
                </a:solidFill>
                <a:effectLst/>
                <a:uLnTx/>
                <a:uFillTx/>
                <a:latin typeface="88"/>
                <a:cs typeface="88"/>
              </a:rPr>
              <a:t> </a:t>
            </a:r>
            <a:r>
              <a:rPr kumimoji="0" lang="en-US" sz="1802" b="0" i="0" u="none" strike="noStrike" kern="1200" cap="none" spc="0" normalizeH="0" baseline="0" noProof="0">
                <a:ln>
                  <a:noFill/>
                </a:ln>
                <a:solidFill>
                  <a:srgbClr val="000000"/>
                </a:solidFill>
                <a:effectLst/>
                <a:uLnTx/>
                <a:uFillTx/>
                <a:latin typeface="88"/>
                <a:cs typeface="88"/>
              </a:rPr>
              <a:t>–</a:t>
            </a:r>
            <a:r>
              <a:rPr kumimoji="0" lang="en-US" sz="1802" b="0" i="0" u="none" strike="noStrike" kern="1200" cap="none" spc="-40" normalizeH="0" baseline="0" noProof="0">
                <a:ln>
                  <a:noFill/>
                </a:ln>
                <a:solidFill>
                  <a:srgbClr val="000000"/>
                </a:solidFill>
                <a:effectLst/>
                <a:uLnTx/>
                <a:uFillTx/>
                <a:latin typeface="88"/>
                <a:cs typeface="88"/>
              </a:rPr>
              <a:t> </a:t>
            </a:r>
            <a:r>
              <a:rPr kumimoji="0" lang="en-US" sz="1802" b="0" i="0" u="none" strike="noStrike" kern="1200" cap="none" spc="0" normalizeH="0" baseline="0" noProof="0">
                <a:ln>
                  <a:noFill/>
                </a:ln>
                <a:solidFill>
                  <a:srgbClr val="000000"/>
                </a:solidFill>
                <a:effectLst/>
                <a:uLnTx/>
                <a:uFillTx/>
                <a:latin typeface="88"/>
                <a:cs typeface="88"/>
              </a:rPr>
              <a:t>F</a:t>
            </a:r>
            <a:r>
              <a:rPr kumimoji="0" lang="en-US" sz="1802" b="0" i="0" u="none" strike="noStrike" kern="1200" cap="none" spc="-9" normalizeH="0" baseline="0" noProof="0">
                <a:ln>
                  <a:noFill/>
                </a:ln>
                <a:solidFill>
                  <a:srgbClr val="000000"/>
                </a:solidFill>
                <a:effectLst/>
                <a:uLnTx/>
                <a:uFillTx/>
                <a:latin typeface="88"/>
                <a:cs typeface="88"/>
              </a:rPr>
              <a:t>e</a:t>
            </a:r>
            <a:r>
              <a:rPr kumimoji="0" lang="en-US" sz="1802" b="0" i="0" u="none" strike="noStrike" kern="1200" cap="none" spc="3" normalizeH="0" baseline="0" noProof="0">
                <a:ln>
                  <a:noFill/>
                </a:ln>
                <a:solidFill>
                  <a:srgbClr val="000000"/>
                </a:solidFill>
                <a:effectLst/>
                <a:uLnTx/>
                <a:uFillTx/>
                <a:latin typeface="88"/>
                <a:cs typeface="88"/>
              </a:rPr>
              <a:t>b</a:t>
            </a:r>
            <a:r>
              <a:rPr kumimoji="0" lang="en-US" sz="1802" b="0" i="0" u="none" strike="noStrike" kern="1200" cap="none" spc="0" normalizeH="0" baseline="0" noProof="0">
                <a:ln>
                  <a:noFill/>
                </a:ln>
                <a:solidFill>
                  <a:srgbClr val="000000"/>
                </a:solidFill>
                <a:effectLst/>
                <a:uLnTx/>
                <a:uFillTx/>
                <a:latin typeface="88"/>
                <a:cs typeface="88"/>
              </a:rPr>
              <a:t> </a:t>
            </a:r>
            <a:r>
              <a:rPr kumimoji="0" lang="en-US" sz="1802" b="0" i="0" u="none" strike="noStrike" kern="1200" cap="none" spc="-5" normalizeH="0" baseline="0" noProof="0">
                <a:ln>
                  <a:noFill/>
                </a:ln>
                <a:solidFill>
                  <a:srgbClr val="000000"/>
                </a:solidFill>
                <a:effectLst/>
                <a:uLnTx/>
                <a:uFillTx/>
                <a:latin typeface="88"/>
                <a:cs typeface="88"/>
              </a:rPr>
              <a:t>2</a:t>
            </a:r>
            <a:r>
              <a:rPr kumimoji="0" lang="en-US" sz="1802" b="0" i="0" u="none" strike="noStrike" kern="1200" cap="none" spc="0" normalizeH="0" baseline="0" noProof="0">
                <a:ln>
                  <a:noFill/>
                </a:ln>
                <a:solidFill>
                  <a:srgbClr val="000000"/>
                </a:solidFill>
                <a:effectLst/>
                <a:uLnTx/>
                <a:uFillTx/>
                <a:latin typeface="88"/>
                <a:cs typeface="88"/>
              </a:rPr>
              <a:t>0</a:t>
            </a:r>
            <a:r>
              <a:rPr kumimoji="0" lang="en-US" sz="1802" b="0" i="0" u="none" strike="noStrike" kern="1200" cap="none" spc="-9" normalizeH="0" baseline="0" noProof="0">
                <a:ln>
                  <a:noFill/>
                </a:ln>
                <a:solidFill>
                  <a:srgbClr val="000000"/>
                </a:solidFill>
                <a:effectLst/>
                <a:uLnTx/>
                <a:uFillTx/>
                <a:latin typeface="88"/>
                <a:cs typeface="88"/>
              </a:rPr>
              <a:t>24</a:t>
            </a:r>
          </a:p>
          <a:p>
            <a:pPr marL="0" marR="0" lvl="0" indent="0" algn="l" defTabSz="914400" rtl="0" eaLnBrk="1" fontAlgn="auto" latinLnBrk="0" hangingPunct="1">
              <a:lnSpc>
                <a:spcPts val="3434"/>
              </a:lnSpc>
              <a:spcBef>
                <a:spcPts val="0"/>
              </a:spcBef>
              <a:spcAft>
                <a:spcPts val="0"/>
              </a:spcAft>
              <a:buClrTx/>
              <a:buSzTx/>
              <a:buFontTx/>
              <a:buNone/>
              <a:tabLst>
                <a:tab pos="341757" algn="l"/>
              </a:tabLst>
              <a:defRPr/>
            </a:pPr>
            <a:r>
              <a:rPr kumimoji="0" lang="en-US" sz="1800" b="0" i="0" u="none" strike="noStrike" kern="1200" cap="none" spc="0" normalizeH="0" baseline="0" noProof="0">
                <a:ln>
                  <a:noFill/>
                </a:ln>
                <a:solidFill>
                  <a:srgbClr val="000000"/>
                </a:solidFill>
                <a:effectLst/>
                <a:uLnTx/>
                <a:uFillTx/>
                <a:latin typeface="Calibri"/>
                <a:cs typeface="Calibri"/>
              </a:rPr>
              <a:t>●	</a:t>
            </a:r>
            <a:r>
              <a:rPr kumimoji="0" lang="en-US" sz="1800" b="0" i="0" u="none" strike="noStrike" kern="1200" cap="none" spc="0" normalizeH="0" baseline="0" noProof="0">
                <a:ln>
                  <a:noFill/>
                </a:ln>
                <a:solidFill>
                  <a:srgbClr val="000000"/>
                </a:solidFill>
                <a:effectLst/>
                <a:uLnTx/>
                <a:uFillTx/>
                <a:latin typeface="88"/>
                <a:cs typeface="88"/>
              </a:rPr>
              <a:t>1</a:t>
            </a:r>
            <a:r>
              <a:rPr kumimoji="0" lang="en-US" sz="1800" b="0" i="0" u="none" strike="noStrike" kern="1200" cap="none" spc="-7" normalizeH="0" baseline="0" noProof="0">
                <a:ln>
                  <a:noFill/>
                </a:ln>
                <a:solidFill>
                  <a:srgbClr val="000000"/>
                </a:solidFill>
                <a:effectLst/>
                <a:uLnTx/>
                <a:uFillTx/>
                <a:latin typeface="88"/>
                <a:cs typeface="88"/>
              </a:rPr>
              <a:t>-</a:t>
            </a:r>
            <a:r>
              <a:rPr kumimoji="0" lang="en-US" sz="1800" b="0" i="0" u="none" strike="noStrike" kern="1200" cap="none" spc="-5" normalizeH="0" baseline="0" noProof="0">
                <a:ln>
                  <a:noFill/>
                </a:ln>
                <a:solidFill>
                  <a:srgbClr val="000000"/>
                </a:solidFill>
                <a:effectLst/>
                <a:uLnTx/>
                <a:uFillTx/>
                <a:latin typeface="88"/>
                <a:cs typeface="88"/>
              </a:rPr>
              <a:t>y</a:t>
            </a:r>
            <a:r>
              <a:rPr kumimoji="0" lang="en-US" sz="1800" b="0" i="0" u="none" strike="noStrike" kern="1200" cap="none" spc="-12" normalizeH="0" baseline="0" noProof="0">
                <a:ln>
                  <a:noFill/>
                </a:ln>
                <a:solidFill>
                  <a:srgbClr val="000000"/>
                </a:solidFill>
                <a:effectLst/>
                <a:uLnTx/>
                <a:uFillTx/>
                <a:latin typeface="88"/>
                <a:cs typeface="88"/>
              </a:rPr>
              <a:t>e</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0" normalizeH="0" baseline="0" noProof="0">
                <a:ln>
                  <a:noFill/>
                </a:ln>
                <a:solidFill>
                  <a:srgbClr val="000000"/>
                </a:solidFill>
                <a:effectLst/>
                <a:uLnTx/>
                <a:uFillTx/>
                <a:latin typeface="88"/>
                <a:cs typeface="88"/>
              </a:rPr>
              <a:t>r</a:t>
            </a:r>
            <a:r>
              <a:rPr kumimoji="0" lang="en-US" sz="1800" b="0" i="0" u="none" strike="noStrike" kern="1200" cap="none" spc="2" normalizeH="0" baseline="0" noProof="0">
                <a:ln>
                  <a:noFill/>
                </a:ln>
                <a:solidFill>
                  <a:srgbClr val="000000"/>
                </a:solidFill>
                <a:effectLst/>
                <a:uLnTx/>
                <a:uFillTx/>
                <a:latin typeface="88"/>
                <a:cs typeface="88"/>
              </a:rPr>
              <a:t> </a:t>
            </a:r>
            <a:r>
              <a:rPr kumimoji="0" lang="en-US" sz="1800" b="0" i="0" u="none" strike="noStrike" kern="1200" cap="none" spc="5" normalizeH="0" baseline="0" noProof="0">
                <a:ln>
                  <a:noFill/>
                </a:ln>
                <a:solidFill>
                  <a:srgbClr val="000000"/>
                </a:solidFill>
                <a:effectLst/>
                <a:uLnTx/>
                <a:uFillTx/>
                <a:latin typeface="88"/>
                <a:cs typeface="88"/>
              </a:rPr>
              <a:t>f</a:t>
            </a:r>
            <a:r>
              <a:rPr kumimoji="0" lang="en-US" sz="1800" b="0" i="0" u="none" strike="noStrike" kern="1200" cap="none" spc="0" normalizeH="0" baseline="0" noProof="0">
                <a:ln>
                  <a:noFill/>
                </a:ln>
                <a:solidFill>
                  <a:srgbClr val="000000"/>
                </a:solidFill>
                <a:effectLst/>
                <a:uLnTx/>
                <a:uFillTx/>
                <a:latin typeface="88"/>
                <a:cs typeface="88"/>
              </a:rPr>
              <a:t>o</a:t>
            </a:r>
            <a:r>
              <a:rPr kumimoji="0" lang="en-US" sz="1800" b="0" i="0" u="none" strike="noStrike" kern="1200" cap="none" spc="-10" normalizeH="0" baseline="0" noProof="0">
                <a:ln>
                  <a:noFill/>
                </a:ln>
                <a:solidFill>
                  <a:srgbClr val="000000"/>
                </a:solidFill>
                <a:effectLst/>
                <a:uLnTx/>
                <a:uFillTx/>
                <a:latin typeface="88"/>
                <a:cs typeface="88"/>
              </a:rPr>
              <a:t>ll</a:t>
            </a:r>
            <a:r>
              <a:rPr kumimoji="0" lang="en-US" sz="1800" b="0" i="0" u="none" strike="noStrike" kern="1200" cap="none" spc="0" normalizeH="0" baseline="0" noProof="0">
                <a:ln>
                  <a:noFill/>
                </a:ln>
                <a:solidFill>
                  <a:srgbClr val="000000"/>
                </a:solidFill>
                <a:effectLst/>
                <a:uLnTx/>
                <a:uFillTx/>
                <a:latin typeface="88"/>
                <a:cs typeface="88"/>
              </a:rPr>
              <a:t>o</a:t>
            </a:r>
            <a:r>
              <a:rPr kumimoji="0" lang="en-US" sz="1800" b="0" i="0" u="none" strike="noStrike" kern="1200" cap="none" spc="-7" normalizeH="0" baseline="0" noProof="0">
                <a:ln>
                  <a:noFill/>
                </a:ln>
                <a:solidFill>
                  <a:srgbClr val="000000"/>
                </a:solidFill>
                <a:effectLst/>
                <a:uLnTx/>
                <a:uFillTx/>
                <a:latin typeface="88"/>
                <a:cs typeface="88"/>
              </a:rPr>
              <a:t>w-</a:t>
            </a:r>
            <a:r>
              <a:rPr kumimoji="0" lang="en-US" sz="1800" b="0" i="0" u="none" strike="noStrike" kern="1200" cap="none" spc="0" normalizeH="0" baseline="0" noProof="0">
                <a:ln>
                  <a:noFill/>
                </a:ln>
                <a:solidFill>
                  <a:srgbClr val="000000"/>
                </a:solidFill>
                <a:effectLst/>
                <a:uLnTx/>
                <a:uFillTx/>
                <a:latin typeface="88"/>
                <a:cs typeface="88"/>
              </a:rPr>
              <a:t>up</a:t>
            </a:r>
          </a:p>
          <a:p>
            <a:pPr marL="0" marR="0" lvl="0" indent="0" algn="l" defTabSz="914400" rtl="0" eaLnBrk="1" fontAlgn="auto" latinLnBrk="0" hangingPunct="1">
              <a:lnSpc>
                <a:spcPts val="4322"/>
              </a:lnSpc>
              <a:spcBef>
                <a:spcPts val="0"/>
              </a:spcBef>
              <a:spcAft>
                <a:spcPts val="0"/>
              </a:spcAft>
              <a:buClrTx/>
              <a:buSzTx/>
              <a:buFontTx/>
              <a:buNone/>
              <a:tabLst>
                <a:tab pos="341757" algn="l"/>
              </a:tabLst>
              <a:defRPr/>
            </a:pPr>
            <a:r>
              <a:rPr kumimoji="0" lang="en-US" sz="1800" b="0" i="0" u="none" strike="noStrike" kern="1200" cap="none" spc="0" normalizeH="0" baseline="0" noProof="0">
                <a:ln>
                  <a:noFill/>
                </a:ln>
                <a:solidFill>
                  <a:srgbClr val="000000"/>
                </a:solidFill>
                <a:effectLst/>
                <a:uLnTx/>
                <a:uFillTx/>
                <a:latin typeface="Calibri"/>
                <a:cs typeface="Calibri"/>
              </a:rPr>
              <a:t>●	</a:t>
            </a:r>
            <a:r>
              <a:rPr kumimoji="0" lang="en-US" sz="1800" b="0" i="0" u="none" strike="noStrike" kern="1200" cap="none" spc="0" normalizeH="0" baseline="0" noProof="0">
                <a:ln>
                  <a:noFill/>
                </a:ln>
                <a:solidFill>
                  <a:srgbClr val="000000"/>
                </a:solidFill>
                <a:effectLst/>
                <a:uLnTx/>
                <a:uFillTx/>
                <a:latin typeface="88"/>
                <a:cs typeface="88"/>
              </a:rPr>
              <a:t>B</a:t>
            </a:r>
            <a:r>
              <a:rPr kumimoji="0" lang="en-US" sz="1800" b="0" i="0" u="none" strike="noStrike" kern="1200" cap="none" spc="-10" normalizeH="0" baseline="0" noProof="0">
                <a:ln>
                  <a:noFill/>
                </a:ln>
                <a:solidFill>
                  <a:srgbClr val="000000"/>
                </a:solidFill>
                <a:effectLst/>
                <a:uLnTx/>
                <a:uFillTx/>
                <a:latin typeface="88"/>
                <a:cs typeface="88"/>
              </a:rPr>
              <a:t>i</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0" normalizeH="0" baseline="0" noProof="0">
                <a:ln>
                  <a:noFill/>
                </a:ln>
                <a:solidFill>
                  <a:srgbClr val="000000"/>
                </a:solidFill>
                <a:effectLst/>
                <a:uLnTx/>
                <a:uFillTx/>
                <a:latin typeface="88"/>
                <a:cs typeface="88"/>
              </a:rPr>
              <a:t>nnu</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0" normalizeH="0" baseline="0" noProof="0">
                <a:ln>
                  <a:noFill/>
                </a:ln>
                <a:solidFill>
                  <a:srgbClr val="000000"/>
                </a:solidFill>
                <a:effectLst/>
                <a:uLnTx/>
                <a:uFillTx/>
                <a:latin typeface="88"/>
                <a:cs typeface="88"/>
              </a:rPr>
              <a:t>l</a:t>
            </a:r>
            <a:r>
              <a:rPr kumimoji="0" lang="en-US" sz="1800" b="0" i="0" u="none" strike="noStrike" kern="1200" cap="none" spc="-48" normalizeH="0" baseline="0" noProof="0">
                <a:ln>
                  <a:noFill/>
                </a:ln>
                <a:solidFill>
                  <a:srgbClr val="000000"/>
                </a:solidFill>
                <a:effectLst/>
                <a:uLnTx/>
                <a:uFillTx/>
                <a:latin typeface="88"/>
                <a:cs typeface="88"/>
              </a:rPr>
              <a:t> </a:t>
            </a:r>
            <a:r>
              <a:rPr kumimoji="0" lang="en-US" sz="1800" b="0" i="0" u="none" strike="noStrike" kern="1200" cap="none" spc="0" normalizeH="0" baseline="0" noProof="0">
                <a:ln>
                  <a:noFill/>
                </a:ln>
                <a:solidFill>
                  <a:srgbClr val="000000"/>
                </a:solidFill>
                <a:effectLst/>
                <a:uLnTx/>
                <a:uFillTx/>
                <a:latin typeface="88"/>
                <a:cs typeface="88"/>
              </a:rPr>
              <a:t>v</a:t>
            </a:r>
            <a:r>
              <a:rPr kumimoji="0" lang="en-US" sz="1800" b="0" i="0" u="none" strike="noStrike" kern="1200" cap="none" spc="-12" normalizeH="0" baseline="0" noProof="0">
                <a:ln>
                  <a:noFill/>
                </a:ln>
                <a:solidFill>
                  <a:srgbClr val="000000"/>
                </a:solidFill>
                <a:effectLst/>
                <a:uLnTx/>
                <a:uFillTx/>
                <a:latin typeface="88"/>
                <a:cs typeface="88"/>
              </a:rPr>
              <a:t>i</a:t>
            </a:r>
            <a:r>
              <a:rPr kumimoji="0" lang="en-US" sz="1800" b="0" i="0" u="none" strike="noStrike" kern="1200" cap="none" spc="0" normalizeH="0" baseline="0" noProof="0">
                <a:ln>
                  <a:noFill/>
                </a:ln>
                <a:solidFill>
                  <a:srgbClr val="000000"/>
                </a:solidFill>
                <a:effectLst/>
                <a:uLnTx/>
                <a:uFillTx/>
                <a:latin typeface="88"/>
                <a:cs typeface="88"/>
              </a:rPr>
              <a:t>s</a:t>
            </a:r>
            <a:r>
              <a:rPr kumimoji="0" lang="en-US" sz="1800" b="0" i="0" u="none" strike="noStrike" kern="1200" cap="none" spc="-14" normalizeH="0" baseline="0" noProof="0">
                <a:ln>
                  <a:noFill/>
                </a:ln>
                <a:solidFill>
                  <a:srgbClr val="000000"/>
                </a:solidFill>
                <a:effectLst/>
                <a:uLnTx/>
                <a:uFillTx/>
                <a:latin typeface="88"/>
                <a:cs typeface="88"/>
              </a:rPr>
              <a:t>it</a:t>
            </a:r>
          </a:p>
          <a:p>
            <a:pPr marL="0" marR="0" lvl="0" indent="0" algn="l" defTabSz="914400" rtl="0" eaLnBrk="1" fontAlgn="auto" latinLnBrk="0" hangingPunct="1">
              <a:lnSpc>
                <a:spcPts val="3240"/>
              </a:lnSpc>
              <a:spcBef>
                <a:spcPts val="0"/>
              </a:spcBef>
              <a:spcAft>
                <a:spcPts val="0"/>
              </a:spcAft>
              <a:buClrTx/>
              <a:buSzTx/>
              <a:buFontTx/>
              <a:buNone/>
              <a:tabLst>
                <a:tab pos="341757" algn="l"/>
              </a:tabLst>
              <a:defRPr/>
            </a:pPr>
            <a:r>
              <a:rPr kumimoji="0" lang="en-US" sz="1802" b="0" i="0" u="none" strike="noStrike" kern="1200" cap="none" spc="0" normalizeH="0" baseline="0" noProof="0">
                <a:ln>
                  <a:noFill/>
                </a:ln>
                <a:solidFill>
                  <a:srgbClr val="000000"/>
                </a:solidFill>
                <a:effectLst/>
                <a:uLnTx/>
                <a:uFillTx/>
                <a:latin typeface="Calibri"/>
                <a:cs typeface="Calibri"/>
              </a:rPr>
              <a:t>●	</a:t>
            </a:r>
            <a:r>
              <a:rPr kumimoji="0" lang="en-US" sz="1802" b="0" i="0" u="none" strike="noStrike" kern="1200" cap="none" spc="7" normalizeH="0" baseline="0" noProof="0">
                <a:ln>
                  <a:noFill/>
                </a:ln>
                <a:solidFill>
                  <a:srgbClr val="000000"/>
                </a:solidFill>
                <a:effectLst/>
                <a:uLnTx/>
                <a:uFillTx/>
                <a:latin typeface="88"/>
                <a:cs typeface="88"/>
              </a:rPr>
              <a:t>M</a:t>
            </a:r>
            <a:r>
              <a:rPr kumimoji="0" lang="en-US" sz="1802" b="0" i="0" u="none" strike="noStrike" kern="1200" cap="none" spc="-12" normalizeH="0" baseline="0" noProof="0">
                <a:ln>
                  <a:noFill/>
                </a:ln>
                <a:solidFill>
                  <a:srgbClr val="000000"/>
                </a:solidFill>
                <a:effectLst/>
                <a:uLnTx/>
                <a:uFillTx/>
                <a:latin typeface="88"/>
                <a:cs typeface="88"/>
              </a:rPr>
              <a:t>e</a:t>
            </a:r>
            <a:r>
              <a:rPr kumimoji="0" lang="en-US" sz="1802" b="0" i="0" u="none" strike="noStrike" kern="1200" cap="none" spc="3" normalizeH="0" baseline="0" noProof="0">
                <a:ln>
                  <a:noFill/>
                </a:ln>
                <a:solidFill>
                  <a:srgbClr val="000000"/>
                </a:solidFill>
                <a:effectLst/>
                <a:uLnTx/>
                <a:uFillTx/>
                <a:latin typeface="88"/>
                <a:cs typeface="88"/>
              </a:rPr>
              <a:t>d</a:t>
            </a:r>
            <a:r>
              <a:rPr kumimoji="0" lang="en-US" sz="1802" b="0" i="0" u="none" strike="noStrike" kern="1200" cap="none" spc="-10" normalizeH="0" baseline="0" noProof="0">
                <a:ln>
                  <a:noFill/>
                </a:ln>
                <a:solidFill>
                  <a:srgbClr val="000000"/>
                </a:solidFill>
                <a:effectLst/>
                <a:uLnTx/>
                <a:uFillTx/>
                <a:latin typeface="88"/>
                <a:cs typeface="88"/>
              </a:rPr>
              <a:t>i</a:t>
            </a:r>
            <a:r>
              <a:rPr kumimoji="0" lang="en-US" sz="1802" b="0" i="0" u="none" strike="noStrike" kern="1200" cap="none" spc="9" normalizeH="0" baseline="0" noProof="0">
                <a:ln>
                  <a:noFill/>
                </a:ln>
                <a:solidFill>
                  <a:srgbClr val="000000"/>
                </a:solidFill>
                <a:effectLst/>
                <a:uLnTx/>
                <a:uFillTx/>
                <a:latin typeface="88"/>
                <a:cs typeface="88"/>
              </a:rPr>
              <a:t>c</a:t>
            </a:r>
            <a:r>
              <a:rPr kumimoji="0" lang="en-US" sz="1802" b="0" i="0" u="none" strike="noStrike" kern="1200" cap="none" spc="3" normalizeH="0" baseline="0" noProof="0">
                <a:ln>
                  <a:noFill/>
                </a:ln>
                <a:solidFill>
                  <a:srgbClr val="000000"/>
                </a:solidFill>
                <a:effectLst/>
                <a:uLnTx/>
                <a:uFillTx/>
                <a:latin typeface="88"/>
                <a:cs typeface="88"/>
              </a:rPr>
              <a:t>a</a:t>
            </a:r>
            <a:r>
              <a:rPr kumimoji="0" lang="en-US" sz="1802" b="0" i="0" u="none" strike="noStrike" kern="1200" cap="none" spc="-10" normalizeH="0" baseline="0" noProof="0">
                <a:ln>
                  <a:noFill/>
                </a:ln>
                <a:solidFill>
                  <a:srgbClr val="000000"/>
                </a:solidFill>
                <a:effectLst/>
                <a:uLnTx/>
                <a:uFillTx/>
                <a:latin typeface="88"/>
                <a:cs typeface="88"/>
              </a:rPr>
              <a:t>l</a:t>
            </a:r>
            <a:r>
              <a:rPr kumimoji="0" lang="en-US" sz="1802" b="0" i="0" u="none" strike="noStrike" kern="1200" cap="none" spc="0" normalizeH="0" baseline="0" noProof="0">
                <a:ln>
                  <a:noFill/>
                </a:ln>
                <a:solidFill>
                  <a:srgbClr val="000000"/>
                </a:solidFill>
                <a:effectLst/>
                <a:uLnTx/>
                <a:uFillTx/>
                <a:latin typeface="88"/>
                <a:cs typeface="88"/>
              </a:rPr>
              <a:t>:</a:t>
            </a:r>
            <a:r>
              <a:rPr kumimoji="0" lang="en-US" sz="1802" b="0" i="0" u="none" strike="noStrike" kern="1200" cap="none" spc="-25" normalizeH="0" baseline="0" noProof="0">
                <a:ln>
                  <a:noFill/>
                </a:ln>
                <a:solidFill>
                  <a:srgbClr val="000000"/>
                </a:solidFill>
                <a:effectLst/>
                <a:uLnTx/>
                <a:uFillTx/>
                <a:latin typeface="88"/>
                <a:cs typeface="88"/>
              </a:rPr>
              <a:t> </a:t>
            </a:r>
            <a:r>
              <a:rPr kumimoji="0" lang="en-US" sz="1802" b="0" i="0" u="none" strike="noStrike" kern="1200" cap="none" spc="3" normalizeH="0" baseline="0" noProof="0">
                <a:ln>
                  <a:noFill/>
                </a:ln>
                <a:solidFill>
                  <a:srgbClr val="000000"/>
                </a:solidFill>
                <a:effectLst/>
                <a:uLnTx/>
                <a:uFillTx/>
                <a:latin typeface="88"/>
                <a:cs typeface="88"/>
              </a:rPr>
              <a:t>p</a:t>
            </a:r>
            <a:r>
              <a:rPr kumimoji="0" lang="en-US" sz="1802" b="0" i="0" u="none" strike="noStrike" kern="1200" cap="none" spc="0" normalizeH="0" baseline="0" noProof="0">
                <a:ln>
                  <a:noFill/>
                </a:ln>
                <a:solidFill>
                  <a:srgbClr val="000000"/>
                </a:solidFill>
                <a:effectLst/>
                <a:uLnTx/>
                <a:uFillTx/>
                <a:latin typeface="88"/>
                <a:cs typeface="88"/>
              </a:rPr>
              <a:t>h</a:t>
            </a:r>
            <a:r>
              <a:rPr kumimoji="0" lang="en-US" sz="1802" b="0" i="0" u="none" strike="noStrike" kern="1200" cap="none" spc="-9" normalizeH="0" baseline="0" noProof="0">
                <a:ln>
                  <a:noFill/>
                </a:ln>
                <a:solidFill>
                  <a:srgbClr val="000000"/>
                </a:solidFill>
                <a:effectLst/>
                <a:uLnTx/>
                <a:uFillTx/>
                <a:latin typeface="88"/>
                <a:cs typeface="88"/>
              </a:rPr>
              <a:t>y</a:t>
            </a:r>
            <a:r>
              <a:rPr kumimoji="0" lang="en-US" sz="1802" b="0" i="0" u="none" strike="noStrike" kern="1200" cap="none" spc="0" normalizeH="0" baseline="0" noProof="0">
                <a:ln>
                  <a:noFill/>
                </a:ln>
                <a:solidFill>
                  <a:srgbClr val="000000"/>
                </a:solidFill>
                <a:effectLst/>
                <a:uLnTx/>
                <a:uFillTx/>
                <a:latin typeface="88"/>
                <a:cs typeface="88"/>
              </a:rPr>
              <a:t>s</a:t>
            </a:r>
            <a:r>
              <a:rPr kumimoji="0" lang="en-US" sz="1802" b="0" i="0" u="none" strike="noStrike" kern="1200" cap="none" spc="-16" normalizeH="0" baseline="0" noProof="0">
                <a:ln>
                  <a:noFill/>
                </a:ln>
                <a:solidFill>
                  <a:srgbClr val="000000"/>
                </a:solidFill>
                <a:effectLst/>
                <a:uLnTx/>
                <a:uFillTx/>
                <a:latin typeface="88"/>
                <a:cs typeface="88"/>
              </a:rPr>
              <a:t>i</a:t>
            </a:r>
            <a:r>
              <a:rPr kumimoji="0" lang="en-US" sz="1802" b="0" i="0" u="none" strike="noStrike" kern="1200" cap="none" spc="9" normalizeH="0" baseline="0" noProof="0">
                <a:ln>
                  <a:noFill/>
                </a:ln>
                <a:solidFill>
                  <a:srgbClr val="000000"/>
                </a:solidFill>
                <a:effectLst/>
                <a:uLnTx/>
                <a:uFillTx/>
                <a:latin typeface="88"/>
                <a:cs typeface="88"/>
              </a:rPr>
              <a:t>c</a:t>
            </a:r>
            <a:r>
              <a:rPr kumimoji="0" lang="en-US" sz="1802" b="0" i="0" u="none" strike="noStrike" kern="1200" cap="none" spc="3" normalizeH="0" baseline="0" noProof="0">
                <a:ln>
                  <a:noFill/>
                </a:ln>
                <a:solidFill>
                  <a:srgbClr val="000000"/>
                </a:solidFill>
                <a:effectLst/>
                <a:uLnTx/>
                <a:uFillTx/>
                <a:latin typeface="88"/>
                <a:cs typeface="88"/>
              </a:rPr>
              <a:t>a</a:t>
            </a:r>
            <a:r>
              <a:rPr kumimoji="0" lang="en-US" sz="1802" b="0" i="0" u="none" strike="noStrike" kern="1200" cap="none" spc="-10" normalizeH="0" baseline="0" noProof="0">
                <a:ln>
                  <a:noFill/>
                </a:ln>
                <a:solidFill>
                  <a:srgbClr val="000000"/>
                </a:solidFill>
                <a:effectLst/>
                <a:uLnTx/>
                <a:uFillTx/>
                <a:latin typeface="88"/>
                <a:cs typeface="88"/>
              </a:rPr>
              <a:t>l</a:t>
            </a:r>
            <a:r>
              <a:rPr kumimoji="0" lang="en-US" sz="1802" b="0" i="0" u="none" strike="noStrike" kern="1200" cap="none" spc="-48" normalizeH="0" baseline="0" noProof="0">
                <a:ln>
                  <a:noFill/>
                </a:ln>
                <a:solidFill>
                  <a:srgbClr val="000000"/>
                </a:solidFill>
                <a:effectLst/>
                <a:uLnTx/>
                <a:uFillTx/>
                <a:latin typeface="88"/>
                <a:cs typeface="88"/>
              </a:rPr>
              <a:t> </a:t>
            </a:r>
            <a:r>
              <a:rPr kumimoji="0" lang="en-US" sz="1802" b="0" i="0" u="none" strike="noStrike" kern="1200" cap="none" spc="0" normalizeH="0" baseline="0" noProof="0">
                <a:ln>
                  <a:noFill/>
                </a:ln>
                <a:solidFill>
                  <a:srgbClr val="000000"/>
                </a:solidFill>
                <a:effectLst/>
                <a:uLnTx/>
                <a:uFillTx/>
                <a:latin typeface="88"/>
                <a:cs typeface="88"/>
              </a:rPr>
              <a:t>h</a:t>
            </a:r>
            <a:r>
              <a:rPr kumimoji="0" lang="en-US" sz="1802" b="0" i="0" u="none" strike="noStrike" kern="1200" cap="none" spc="-14" normalizeH="0" baseline="0" noProof="0">
                <a:ln>
                  <a:noFill/>
                </a:ln>
                <a:solidFill>
                  <a:srgbClr val="000000"/>
                </a:solidFill>
                <a:effectLst/>
                <a:uLnTx/>
                <a:uFillTx/>
                <a:latin typeface="88"/>
                <a:cs typeface="88"/>
              </a:rPr>
              <a:t>e</a:t>
            </a:r>
            <a:r>
              <a:rPr kumimoji="0" lang="en-US" sz="1802" b="0" i="0" u="none" strike="noStrike" kern="1200" cap="none" spc="3" normalizeH="0" baseline="0" noProof="0">
                <a:ln>
                  <a:noFill/>
                </a:ln>
                <a:solidFill>
                  <a:srgbClr val="000000"/>
                </a:solidFill>
                <a:effectLst/>
                <a:uLnTx/>
                <a:uFillTx/>
                <a:latin typeface="88"/>
                <a:cs typeface="88"/>
              </a:rPr>
              <a:t>a</a:t>
            </a:r>
            <a:r>
              <a:rPr kumimoji="0" lang="en-US" sz="1802" b="0" i="0" u="none" strike="noStrike" kern="1200" cap="none" spc="-10" normalizeH="0" baseline="0" noProof="0">
                <a:ln>
                  <a:noFill/>
                </a:ln>
                <a:solidFill>
                  <a:srgbClr val="000000"/>
                </a:solidFill>
                <a:effectLst/>
                <a:uLnTx/>
                <a:uFillTx/>
                <a:latin typeface="88"/>
                <a:cs typeface="88"/>
              </a:rPr>
              <a:t>l</a:t>
            </a:r>
            <a:r>
              <a:rPr kumimoji="0" lang="en-US" sz="1802" b="0" i="0" u="none" strike="noStrike" kern="1200" cap="none" spc="-7" normalizeH="0" baseline="0" noProof="0">
                <a:ln>
                  <a:noFill/>
                </a:ln>
                <a:solidFill>
                  <a:srgbClr val="000000"/>
                </a:solidFill>
                <a:effectLst/>
                <a:uLnTx/>
                <a:uFillTx/>
                <a:latin typeface="88"/>
                <a:cs typeface="88"/>
              </a:rPr>
              <a:t>t</a:t>
            </a:r>
            <a:r>
              <a:rPr kumimoji="0" lang="en-US" sz="1802" b="0" i="0" u="none" strike="noStrike" kern="1200" cap="none" spc="0" normalizeH="0" baseline="0" noProof="0">
                <a:ln>
                  <a:noFill/>
                </a:ln>
                <a:solidFill>
                  <a:srgbClr val="000000"/>
                </a:solidFill>
                <a:effectLst/>
                <a:uLnTx/>
                <a:uFillTx/>
                <a:latin typeface="88"/>
                <a:cs typeface="88"/>
              </a:rPr>
              <a:t>h, </a:t>
            </a:r>
            <a:r>
              <a:rPr kumimoji="0" lang="en-US" sz="1802" b="0" i="0" u="none" strike="noStrike" kern="1200" cap="none" spc="5" normalizeH="0" baseline="0" noProof="0">
                <a:ln>
                  <a:noFill/>
                </a:ln>
                <a:solidFill>
                  <a:srgbClr val="000000"/>
                </a:solidFill>
                <a:effectLst/>
                <a:uLnTx/>
                <a:uFillTx/>
                <a:latin typeface="88"/>
                <a:cs typeface="88"/>
              </a:rPr>
              <a:t>f</a:t>
            </a:r>
            <a:r>
              <a:rPr kumimoji="0" lang="en-US" sz="1802" b="0" i="0" u="none" strike="noStrike" kern="1200" cap="none" spc="0" normalizeH="0" baseline="0" noProof="0">
                <a:ln>
                  <a:noFill/>
                </a:ln>
                <a:solidFill>
                  <a:srgbClr val="000000"/>
                </a:solidFill>
                <a:effectLst/>
                <a:uLnTx/>
                <a:uFillTx/>
                <a:latin typeface="88"/>
                <a:cs typeface="88"/>
              </a:rPr>
              <a:t>o</a:t>
            </a:r>
            <a:r>
              <a:rPr kumimoji="0" lang="en-US" sz="1802" b="0" i="0" u="none" strike="noStrike" kern="1200" cap="none" spc="7" normalizeH="0" baseline="0" noProof="0">
                <a:ln>
                  <a:noFill/>
                </a:ln>
                <a:solidFill>
                  <a:srgbClr val="000000"/>
                </a:solidFill>
                <a:effectLst/>
                <a:uLnTx/>
                <a:uFillTx/>
                <a:latin typeface="88"/>
                <a:cs typeface="88"/>
              </a:rPr>
              <a:t>c</a:t>
            </a:r>
            <a:r>
              <a:rPr kumimoji="0" lang="en-US" sz="1802" b="0" i="0" u="none" strike="noStrike" kern="1200" cap="none" spc="0" normalizeH="0" baseline="0" noProof="0">
                <a:ln>
                  <a:noFill/>
                </a:ln>
                <a:solidFill>
                  <a:srgbClr val="000000"/>
                </a:solidFill>
                <a:effectLst/>
                <a:uLnTx/>
                <a:uFillTx/>
                <a:latin typeface="88"/>
                <a:cs typeface="88"/>
              </a:rPr>
              <a:t>u</a:t>
            </a:r>
            <a:r>
              <a:rPr kumimoji="0" lang="en-US" sz="1802" b="0" i="0" u="none" strike="noStrike" kern="1200" cap="none" spc="-7" normalizeH="0" baseline="0" noProof="0">
                <a:ln>
                  <a:noFill/>
                </a:ln>
                <a:solidFill>
                  <a:srgbClr val="000000"/>
                </a:solidFill>
                <a:effectLst/>
                <a:uLnTx/>
                <a:uFillTx/>
                <a:latin typeface="88"/>
                <a:cs typeface="88"/>
              </a:rPr>
              <a:t>s</a:t>
            </a:r>
            <a:r>
              <a:rPr kumimoji="0" lang="en-US" sz="1802" b="0" i="0" u="none" strike="noStrike" kern="1200" cap="none" spc="-25" normalizeH="0" baseline="0" noProof="0">
                <a:ln>
                  <a:noFill/>
                </a:ln>
                <a:solidFill>
                  <a:srgbClr val="000000"/>
                </a:solidFill>
                <a:effectLst/>
                <a:uLnTx/>
                <a:uFillTx/>
                <a:latin typeface="88"/>
                <a:cs typeface="88"/>
              </a:rPr>
              <a:t> </a:t>
            </a:r>
            <a:r>
              <a:rPr kumimoji="0" lang="en-US" sz="1802" b="0" i="0" u="none" strike="noStrike" kern="1200" cap="none" spc="0" normalizeH="0" baseline="0" noProof="0">
                <a:ln>
                  <a:noFill/>
                </a:ln>
                <a:solidFill>
                  <a:srgbClr val="000000"/>
                </a:solidFill>
                <a:effectLst/>
                <a:uLnTx/>
                <a:uFillTx/>
                <a:latin typeface="88"/>
                <a:cs typeface="88"/>
              </a:rPr>
              <a:t>on</a:t>
            </a:r>
            <a:r>
              <a:rPr kumimoji="0" lang="en-US" sz="1802" b="0" i="0" u="none" strike="noStrike" kern="1200" cap="none" spc="-28" normalizeH="0" baseline="0" noProof="0">
                <a:ln>
                  <a:noFill/>
                </a:ln>
                <a:solidFill>
                  <a:srgbClr val="000000"/>
                </a:solidFill>
                <a:effectLst/>
                <a:uLnTx/>
                <a:uFillTx/>
                <a:latin typeface="88"/>
                <a:cs typeface="88"/>
              </a:rPr>
              <a:t> </a:t>
            </a:r>
            <a:r>
              <a:rPr kumimoji="0" lang="en-US" sz="1802" b="0" i="0" u="none" strike="noStrike" kern="1200" cap="none" spc="0" normalizeH="0" baseline="0" noProof="0">
                <a:ln>
                  <a:noFill/>
                </a:ln>
                <a:solidFill>
                  <a:srgbClr val="000000"/>
                </a:solidFill>
                <a:effectLst/>
                <a:uLnTx/>
                <a:uFillTx/>
                <a:latin typeface="88"/>
                <a:cs typeface="88"/>
              </a:rPr>
              <a:t>S</a:t>
            </a:r>
            <a:r>
              <a:rPr kumimoji="0" lang="en-US" sz="1802" b="0" i="0" u="none" strike="noStrike" kern="1200" cap="none" spc="3" normalizeH="0" baseline="0" noProof="0">
                <a:ln>
                  <a:noFill/>
                </a:ln>
                <a:solidFill>
                  <a:srgbClr val="000000"/>
                </a:solidFill>
                <a:effectLst/>
                <a:uLnTx/>
                <a:uFillTx/>
                <a:latin typeface="88"/>
                <a:cs typeface="88"/>
              </a:rPr>
              <a:t>R</a:t>
            </a:r>
            <a:r>
              <a:rPr kumimoji="0" lang="en-US" sz="1802" b="0" i="0" u="none" strike="noStrike" kern="1200" cap="none" spc="0" normalizeH="0" baseline="0" noProof="0">
                <a:ln>
                  <a:noFill/>
                </a:ln>
                <a:solidFill>
                  <a:srgbClr val="000000"/>
                </a:solidFill>
                <a:effectLst/>
                <a:uLnTx/>
                <a:uFillTx/>
                <a:latin typeface="88"/>
                <a:cs typeface="88"/>
              </a:rPr>
              <a:t>H </a:t>
            </a:r>
          </a:p>
          <a:p>
            <a:pPr marL="341757" marR="0" lvl="0" indent="0" algn="l" defTabSz="914400" rtl="0" eaLnBrk="1" fontAlgn="auto" latinLnBrk="0" hangingPunct="1">
              <a:lnSpc>
                <a:spcPts val="2162"/>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88"/>
                <a:cs typeface="88"/>
              </a:rPr>
              <a:t>(s</a:t>
            </a:r>
            <a:r>
              <a:rPr kumimoji="0" lang="en-US" sz="1800" b="0" i="0" u="none" strike="noStrike" kern="1200" cap="none" spc="-16" normalizeH="0" baseline="0" noProof="0">
                <a:ln>
                  <a:noFill/>
                </a:ln>
                <a:solidFill>
                  <a:srgbClr val="000000"/>
                </a:solidFill>
                <a:effectLst/>
                <a:uLnTx/>
                <a:uFillTx/>
                <a:latin typeface="88"/>
                <a:cs typeface="88"/>
              </a:rPr>
              <a:t>e</a:t>
            </a:r>
            <a:r>
              <a:rPr kumimoji="0" lang="en-US" sz="1800" b="0" i="0" u="none" strike="noStrike" kern="1200" cap="none" spc="0" normalizeH="0" baseline="0" noProof="0">
                <a:ln>
                  <a:noFill/>
                </a:ln>
                <a:solidFill>
                  <a:srgbClr val="000000"/>
                </a:solidFill>
                <a:effectLst/>
                <a:uLnTx/>
                <a:uFillTx/>
                <a:latin typeface="88"/>
                <a:cs typeface="88"/>
              </a:rPr>
              <a:t>xu</a:t>
            </a:r>
            <a:r>
              <a:rPr kumimoji="0" lang="en-US" sz="1800" b="0" i="0" u="none" strike="noStrike" kern="1200" cap="none" spc="7" normalizeH="0" baseline="0" noProof="0">
                <a:ln>
                  <a:noFill/>
                </a:ln>
                <a:solidFill>
                  <a:srgbClr val="000000"/>
                </a:solidFill>
                <a:effectLst/>
                <a:uLnTx/>
                <a:uFillTx/>
                <a:latin typeface="88"/>
                <a:cs typeface="88"/>
              </a:rPr>
              <a:t>a</a:t>
            </a:r>
            <a:r>
              <a:rPr kumimoji="0" lang="en-US" sz="1800" b="0" i="0" u="none" strike="noStrike" kern="1200" cap="none" spc="-10" normalizeH="0" baseline="0" noProof="0">
                <a:ln>
                  <a:noFill/>
                </a:ln>
                <a:solidFill>
                  <a:srgbClr val="000000"/>
                </a:solidFill>
                <a:effectLst/>
                <a:uLnTx/>
                <a:uFillTx/>
                <a:latin typeface="88"/>
                <a:cs typeface="88"/>
              </a:rPr>
              <a:t>l</a:t>
            </a:r>
            <a:r>
              <a:rPr kumimoji="0" lang="en-US" sz="1800" b="0" i="0" u="none" strike="noStrike" kern="1200" cap="none" spc="0" normalizeH="0" baseline="0" noProof="0">
                <a:ln>
                  <a:noFill/>
                </a:ln>
                <a:solidFill>
                  <a:srgbClr val="000000"/>
                </a:solidFill>
                <a:effectLst/>
                <a:uLnTx/>
                <a:uFillTx/>
                <a:latin typeface="88"/>
                <a:cs typeface="88"/>
              </a:rPr>
              <a:t> </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0" normalizeH="0" baseline="0" noProof="0">
                <a:ln>
                  <a:noFill/>
                </a:ln>
                <a:solidFill>
                  <a:srgbClr val="000000"/>
                </a:solidFill>
                <a:effectLst/>
                <a:uLnTx/>
                <a:uFillTx/>
                <a:latin typeface="88"/>
                <a:cs typeface="88"/>
              </a:rPr>
              <a:t>n</a:t>
            </a:r>
            <a:r>
              <a:rPr kumimoji="0" lang="en-US" sz="1800" b="0" i="0" u="none" strike="noStrike" kern="1200" cap="none" spc="5" normalizeH="0" baseline="0" noProof="0">
                <a:ln>
                  <a:noFill/>
                </a:ln>
                <a:solidFill>
                  <a:srgbClr val="000000"/>
                </a:solidFill>
                <a:effectLst/>
                <a:uLnTx/>
                <a:uFillTx/>
                <a:latin typeface="88"/>
                <a:cs typeface="88"/>
              </a:rPr>
              <a:t>d</a:t>
            </a:r>
            <a:r>
              <a:rPr kumimoji="0" lang="en-US" sz="1800" b="0" i="0" u="none" strike="noStrike" kern="1200" cap="none" spc="-48" normalizeH="0" baseline="0" noProof="0">
                <a:ln>
                  <a:noFill/>
                </a:ln>
                <a:solidFill>
                  <a:srgbClr val="000000"/>
                </a:solidFill>
                <a:effectLst/>
                <a:uLnTx/>
                <a:uFillTx/>
                <a:latin typeface="88"/>
                <a:cs typeface="88"/>
              </a:rPr>
              <a:t> </a:t>
            </a:r>
            <a:r>
              <a:rPr kumimoji="0" lang="en-US" sz="1800" b="0" i="0" u="none" strike="noStrike" kern="1200" cap="none" spc="0" normalizeH="0" baseline="0" noProof="0">
                <a:ln>
                  <a:noFill/>
                </a:ln>
                <a:solidFill>
                  <a:srgbClr val="000000"/>
                </a:solidFill>
                <a:effectLst/>
                <a:uLnTx/>
                <a:uFillTx/>
                <a:latin typeface="88"/>
                <a:cs typeface="88"/>
              </a:rPr>
              <a:t>r</a:t>
            </a:r>
            <a:r>
              <a:rPr kumimoji="0" lang="en-US" sz="1800" b="0" i="0" u="none" strike="noStrike" kern="1200" cap="none" spc="-10" normalizeH="0" baseline="0" noProof="0">
                <a:ln>
                  <a:noFill/>
                </a:ln>
                <a:solidFill>
                  <a:srgbClr val="000000"/>
                </a:solidFill>
                <a:effectLst/>
                <a:uLnTx/>
                <a:uFillTx/>
                <a:latin typeface="88"/>
                <a:cs typeface="88"/>
              </a:rPr>
              <a:t>e</a:t>
            </a:r>
            <a:r>
              <a:rPr kumimoji="0" lang="en-US" sz="1800" b="0" i="0" u="none" strike="noStrike" kern="1200" cap="none" spc="5" normalizeH="0" baseline="0" noProof="0">
                <a:ln>
                  <a:noFill/>
                </a:ln>
                <a:solidFill>
                  <a:srgbClr val="000000"/>
                </a:solidFill>
                <a:effectLst/>
                <a:uLnTx/>
                <a:uFillTx/>
                <a:latin typeface="88"/>
                <a:cs typeface="88"/>
              </a:rPr>
              <a:t>p</a:t>
            </a:r>
            <a:r>
              <a:rPr kumimoji="0" lang="en-US" sz="1800" b="0" i="0" u="none" strike="noStrike" kern="1200" cap="none" spc="0" normalizeH="0" baseline="0" noProof="0">
                <a:ln>
                  <a:noFill/>
                </a:ln>
                <a:solidFill>
                  <a:srgbClr val="000000"/>
                </a:solidFill>
                <a:effectLst/>
                <a:uLnTx/>
                <a:uFillTx/>
                <a:latin typeface="88"/>
                <a:cs typeface="88"/>
              </a:rPr>
              <a:t>ro</a:t>
            </a:r>
            <a:r>
              <a:rPr kumimoji="0" lang="en-US" sz="1800" b="0" i="0" u="none" strike="noStrike" kern="1200" cap="none" spc="5" normalizeH="0" baseline="0" noProof="0">
                <a:ln>
                  <a:noFill/>
                </a:ln>
                <a:solidFill>
                  <a:srgbClr val="000000"/>
                </a:solidFill>
                <a:effectLst/>
                <a:uLnTx/>
                <a:uFillTx/>
                <a:latin typeface="88"/>
                <a:cs typeface="88"/>
              </a:rPr>
              <a:t>d</a:t>
            </a:r>
            <a:r>
              <a:rPr kumimoji="0" lang="en-US" sz="1800" b="0" i="0" u="none" strike="noStrike" kern="1200" cap="none" spc="0" normalizeH="0" baseline="0" noProof="0">
                <a:ln>
                  <a:noFill/>
                </a:ln>
                <a:solidFill>
                  <a:srgbClr val="000000"/>
                </a:solidFill>
                <a:effectLst/>
                <a:uLnTx/>
                <a:uFillTx/>
                <a:latin typeface="88"/>
                <a:cs typeface="88"/>
              </a:rPr>
              <a:t>u</a:t>
            </a:r>
            <a:r>
              <a:rPr kumimoji="0" lang="en-US" sz="1800" b="0" i="0" u="none" strike="noStrike" kern="1200" cap="none" spc="8" normalizeH="0" baseline="0" noProof="0">
                <a:ln>
                  <a:noFill/>
                </a:ln>
                <a:solidFill>
                  <a:srgbClr val="000000"/>
                </a:solidFill>
                <a:effectLst/>
                <a:uLnTx/>
                <a:uFillTx/>
                <a:latin typeface="88"/>
                <a:cs typeface="88"/>
              </a:rPr>
              <a:t>c</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10" normalizeH="0" baseline="0" noProof="0">
                <a:ln>
                  <a:noFill/>
                </a:ln>
                <a:solidFill>
                  <a:srgbClr val="000000"/>
                </a:solidFill>
                <a:effectLst/>
                <a:uLnTx/>
                <a:uFillTx/>
                <a:latin typeface="88"/>
                <a:cs typeface="88"/>
              </a:rPr>
              <a:t>i</a:t>
            </a:r>
            <a:r>
              <a:rPr kumimoji="0" lang="en-US" sz="1800" b="0" i="0" u="none" strike="noStrike" kern="1200" cap="none" spc="0" normalizeH="0" baseline="0" noProof="0">
                <a:ln>
                  <a:noFill/>
                </a:ln>
                <a:solidFill>
                  <a:srgbClr val="000000"/>
                </a:solidFill>
                <a:effectLst/>
                <a:uLnTx/>
                <a:uFillTx/>
                <a:latin typeface="88"/>
                <a:cs typeface="88"/>
              </a:rPr>
              <a:t>v</a:t>
            </a:r>
            <a:r>
              <a:rPr kumimoji="0" lang="en-US" sz="1800" b="0" i="0" u="none" strike="noStrike" kern="1200" cap="none" spc="-14" normalizeH="0" baseline="0" noProof="0">
                <a:ln>
                  <a:noFill/>
                </a:ln>
                <a:solidFill>
                  <a:srgbClr val="000000"/>
                </a:solidFill>
                <a:effectLst/>
                <a:uLnTx/>
                <a:uFillTx/>
                <a:latin typeface="88"/>
                <a:cs typeface="88"/>
              </a:rPr>
              <a:t>e</a:t>
            </a:r>
            <a:r>
              <a:rPr kumimoji="0" lang="en-US" sz="1800" b="0" i="0" u="none" strike="noStrike" kern="1200" cap="none" spc="0" normalizeH="0" baseline="0" noProof="0">
                <a:ln>
                  <a:noFill/>
                </a:ln>
                <a:solidFill>
                  <a:srgbClr val="000000"/>
                </a:solidFill>
                <a:effectLst/>
                <a:uLnTx/>
                <a:uFillTx/>
                <a:latin typeface="88"/>
                <a:cs typeface="88"/>
              </a:rPr>
              <a:t> h</a:t>
            </a:r>
            <a:r>
              <a:rPr kumimoji="0" lang="en-US" sz="1800" b="0" i="0" u="none" strike="noStrike" kern="1200" cap="none" spc="-12" normalizeH="0" baseline="0" noProof="0">
                <a:ln>
                  <a:noFill/>
                </a:ln>
                <a:solidFill>
                  <a:srgbClr val="000000"/>
                </a:solidFill>
                <a:effectLst/>
                <a:uLnTx/>
                <a:uFillTx/>
                <a:latin typeface="88"/>
                <a:cs typeface="88"/>
              </a:rPr>
              <a:t>e</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10" normalizeH="0" baseline="0" noProof="0">
                <a:ln>
                  <a:noFill/>
                </a:ln>
                <a:solidFill>
                  <a:srgbClr val="000000"/>
                </a:solidFill>
                <a:effectLst/>
                <a:uLnTx/>
                <a:uFillTx/>
                <a:latin typeface="88"/>
                <a:cs typeface="88"/>
              </a:rPr>
              <a:t>l</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0" normalizeH="0" baseline="0" noProof="0">
                <a:ln>
                  <a:noFill/>
                </a:ln>
                <a:solidFill>
                  <a:srgbClr val="000000"/>
                </a:solidFill>
                <a:effectLst/>
                <a:uLnTx/>
                <a:uFillTx/>
                <a:latin typeface="88"/>
                <a:cs typeface="88"/>
              </a:rPr>
              <a:t>h), </a:t>
            </a:r>
          </a:p>
          <a:p>
            <a:pPr marL="341757" marR="0" lvl="0" indent="0" algn="l" defTabSz="91440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9" normalizeH="0" baseline="0" noProof="0">
                <a:ln>
                  <a:noFill/>
                </a:ln>
                <a:solidFill>
                  <a:srgbClr val="000000"/>
                </a:solidFill>
                <a:effectLst/>
                <a:uLnTx/>
                <a:uFillTx/>
                <a:latin typeface="88"/>
                <a:cs typeface="88"/>
              </a:rPr>
              <a:t>c</a:t>
            </a:r>
            <a:r>
              <a:rPr kumimoji="0" lang="en-US" sz="1800" b="0" i="0" u="none" strike="noStrike" kern="1200" cap="none" spc="-12" normalizeH="0" baseline="0" noProof="0">
                <a:ln>
                  <a:noFill/>
                </a:ln>
                <a:solidFill>
                  <a:srgbClr val="000000"/>
                </a:solidFill>
                <a:effectLst/>
                <a:uLnTx/>
                <a:uFillTx/>
                <a:latin typeface="88"/>
                <a:cs typeface="88"/>
              </a:rPr>
              <a:t>e</a:t>
            </a:r>
            <a:r>
              <a:rPr kumimoji="0" lang="en-US" sz="1800" b="0" i="0" u="none" strike="noStrike" kern="1200" cap="none" spc="0" normalizeH="0" baseline="0" noProof="0">
                <a:ln>
                  <a:noFill/>
                </a:ln>
                <a:solidFill>
                  <a:srgbClr val="000000"/>
                </a:solidFill>
                <a:effectLst/>
                <a:uLnTx/>
                <a:uFillTx/>
                <a:latin typeface="88"/>
                <a:cs typeface="88"/>
              </a:rPr>
              <a:t>rv</a:t>
            </a:r>
            <a:r>
              <a:rPr kumimoji="0" lang="en-US" sz="1800" b="0" i="0" u="none" strike="noStrike" kern="1200" cap="none" spc="-12" normalizeH="0" baseline="0" noProof="0">
                <a:ln>
                  <a:noFill/>
                </a:ln>
                <a:solidFill>
                  <a:srgbClr val="000000"/>
                </a:solidFill>
                <a:effectLst/>
                <a:uLnTx/>
                <a:uFillTx/>
                <a:latin typeface="88"/>
                <a:cs typeface="88"/>
              </a:rPr>
              <a:t>i</a:t>
            </a:r>
            <a:r>
              <a:rPr kumimoji="0" lang="en-US" sz="1800" b="0" i="0" u="none" strike="noStrike" kern="1200" cap="none" spc="9" normalizeH="0" baseline="0" noProof="0">
                <a:ln>
                  <a:noFill/>
                </a:ln>
                <a:solidFill>
                  <a:srgbClr val="000000"/>
                </a:solidFill>
                <a:effectLst/>
                <a:uLnTx/>
                <a:uFillTx/>
                <a:latin typeface="88"/>
                <a:cs typeface="88"/>
              </a:rPr>
              <a:t>c</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10" normalizeH="0" baseline="0" noProof="0">
                <a:ln>
                  <a:noFill/>
                </a:ln>
                <a:solidFill>
                  <a:srgbClr val="000000"/>
                </a:solidFill>
                <a:effectLst/>
                <a:uLnTx/>
                <a:uFillTx/>
                <a:latin typeface="88"/>
                <a:cs typeface="88"/>
              </a:rPr>
              <a:t>l</a:t>
            </a:r>
            <a:r>
              <a:rPr kumimoji="0" lang="en-US" sz="1800" b="0" i="0" u="none" strike="noStrike" kern="1200" cap="none" spc="-25" normalizeH="0" baseline="0" noProof="0">
                <a:ln>
                  <a:noFill/>
                </a:ln>
                <a:solidFill>
                  <a:srgbClr val="000000"/>
                </a:solidFill>
                <a:effectLst/>
                <a:uLnTx/>
                <a:uFillTx/>
                <a:latin typeface="88"/>
                <a:cs typeface="88"/>
              </a:rPr>
              <a:t> </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0" normalizeH="0" baseline="0" noProof="0">
                <a:ln>
                  <a:noFill/>
                </a:ln>
                <a:solidFill>
                  <a:srgbClr val="000000"/>
                </a:solidFill>
                <a:effectLst/>
                <a:uLnTx/>
                <a:uFillTx/>
                <a:latin typeface="88"/>
                <a:cs typeface="88"/>
              </a:rPr>
              <a:t>n</a:t>
            </a:r>
            <a:r>
              <a:rPr kumimoji="0" lang="en-US" sz="1800" b="0" i="0" u="none" strike="noStrike" kern="1200" cap="none" spc="5" normalizeH="0" baseline="0" noProof="0">
                <a:ln>
                  <a:noFill/>
                </a:ln>
                <a:solidFill>
                  <a:srgbClr val="000000"/>
                </a:solidFill>
                <a:effectLst/>
                <a:uLnTx/>
                <a:uFillTx/>
                <a:latin typeface="88"/>
                <a:cs typeface="88"/>
              </a:rPr>
              <a:t>d</a:t>
            </a:r>
            <a:r>
              <a:rPr kumimoji="0" lang="en-US" sz="1800" b="0" i="0" u="none" strike="noStrike" kern="1200" cap="none" spc="-25" normalizeH="0" baseline="0" noProof="0">
                <a:ln>
                  <a:noFill/>
                </a:ln>
                <a:solidFill>
                  <a:srgbClr val="000000"/>
                </a:solidFill>
                <a:effectLst/>
                <a:uLnTx/>
                <a:uFillTx/>
                <a:latin typeface="88"/>
                <a:cs typeface="88"/>
              </a:rPr>
              <a:t> </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0" normalizeH="0" baseline="0" noProof="0">
                <a:ln>
                  <a:noFill/>
                </a:ln>
                <a:solidFill>
                  <a:srgbClr val="000000"/>
                </a:solidFill>
                <a:effectLst/>
                <a:uLnTx/>
                <a:uFillTx/>
                <a:latin typeface="88"/>
                <a:cs typeface="88"/>
              </a:rPr>
              <a:t>n</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10" normalizeH="0" baseline="0" noProof="0">
                <a:ln>
                  <a:noFill/>
                </a:ln>
                <a:solidFill>
                  <a:srgbClr val="000000"/>
                </a:solidFill>
                <a:effectLst/>
                <a:uLnTx/>
                <a:uFillTx/>
                <a:latin typeface="88"/>
                <a:cs typeface="88"/>
              </a:rPr>
              <a:t>l</a:t>
            </a:r>
            <a:r>
              <a:rPr kumimoji="0" lang="en-US" sz="1800" b="0" i="0" u="none" strike="noStrike" kern="1200" cap="none" spc="-25" normalizeH="0" baseline="0" noProof="0">
                <a:ln>
                  <a:noFill/>
                </a:ln>
                <a:solidFill>
                  <a:srgbClr val="000000"/>
                </a:solidFill>
                <a:effectLst/>
                <a:uLnTx/>
                <a:uFillTx/>
                <a:latin typeface="88"/>
                <a:cs typeface="88"/>
              </a:rPr>
              <a:t> </a:t>
            </a:r>
            <a:r>
              <a:rPr kumimoji="0" lang="en-US" sz="1800" b="0" i="0" u="none" strike="noStrike" kern="1200" cap="none" spc="0" normalizeH="0" baseline="0" noProof="0">
                <a:ln>
                  <a:noFill/>
                </a:ln>
                <a:solidFill>
                  <a:srgbClr val="000000"/>
                </a:solidFill>
                <a:effectLst/>
                <a:uLnTx/>
                <a:uFillTx/>
                <a:latin typeface="88"/>
                <a:cs typeface="88"/>
              </a:rPr>
              <a:t>H</a:t>
            </a:r>
            <a:r>
              <a:rPr kumimoji="0" lang="en-US" sz="1800" b="0" i="0" u="none" strike="noStrike" kern="1200" cap="none" spc="-7" normalizeH="0" baseline="0" noProof="0">
                <a:ln>
                  <a:noFill/>
                </a:ln>
                <a:solidFill>
                  <a:srgbClr val="000000"/>
                </a:solidFill>
                <a:effectLst/>
                <a:uLnTx/>
                <a:uFillTx/>
                <a:latin typeface="88"/>
                <a:cs typeface="88"/>
              </a:rPr>
              <a:t>P</a:t>
            </a:r>
            <a:r>
              <a:rPr kumimoji="0" lang="en-US" sz="1800" b="0" i="0" u="none" strike="noStrike" kern="1200" cap="none" spc="5" normalizeH="0" baseline="0" noProof="0">
                <a:ln>
                  <a:noFill/>
                </a:ln>
                <a:solidFill>
                  <a:srgbClr val="000000"/>
                </a:solidFill>
                <a:effectLst/>
                <a:uLnTx/>
                <a:uFillTx/>
                <a:latin typeface="88"/>
                <a:cs typeface="88"/>
              </a:rPr>
              <a:t>V</a:t>
            </a:r>
            <a:r>
              <a:rPr kumimoji="0" lang="en-US" sz="1800" b="0" i="0" u="none" strike="noStrike" kern="1200" cap="none" spc="-2" normalizeH="0" baseline="0" noProof="0">
                <a:ln>
                  <a:noFill/>
                </a:ln>
                <a:solidFill>
                  <a:srgbClr val="000000"/>
                </a:solidFill>
                <a:effectLst/>
                <a:uLnTx/>
                <a:uFillTx/>
                <a:latin typeface="88"/>
                <a:cs typeface="88"/>
              </a:rPr>
              <a:t> </a:t>
            </a:r>
            <a:r>
              <a:rPr kumimoji="0" lang="en-US" sz="1800" b="0" i="0" u="none" strike="noStrike" kern="1200" cap="none" spc="0" normalizeH="0" baseline="0" noProof="0">
                <a:ln>
                  <a:noFill/>
                </a:ln>
                <a:solidFill>
                  <a:srgbClr val="000000"/>
                </a:solidFill>
                <a:effectLst/>
                <a:uLnTx/>
                <a:uFillTx/>
                <a:latin typeface="88"/>
                <a:cs typeface="88"/>
              </a:rPr>
              <a:t>s</a:t>
            </a:r>
            <a:r>
              <a:rPr kumimoji="0" lang="en-US" sz="1800" b="0" i="0" u="none" strike="noStrike" kern="1200" cap="none" spc="5" normalizeH="0" baseline="0" noProof="0">
                <a:ln>
                  <a:noFill/>
                </a:ln>
                <a:solidFill>
                  <a:srgbClr val="000000"/>
                </a:solidFill>
                <a:effectLst/>
                <a:uLnTx/>
                <a:uFillTx/>
                <a:latin typeface="88"/>
                <a:cs typeface="88"/>
              </a:rPr>
              <a:t>c</a:t>
            </a:r>
            <a:r>
              <a:rPr kumimoji="0" lang="en-US" sz="1800" b="0" i="0" u="none" strike="noStrike" kern="1200" cap="none" spc="0" normalizeH="0" baseline="0" noProof="0">
                <a:ln>
                  <a:noFill/>
                </a:ln>
                <a:solidFill>
                  <a:srgbClr val="000000"/>
                </a:solidFill>
                <a:effectLst/>
                <a:uLnTx/>
                <a:uFillTx/>
                <a:latin typeface="88"/>
                <a:cs typeface="88"/>
              </a:rPr>
              <a:t>r</a:t>
            </a:r>
            <a:r>
              <a:rPr kumimoji="0" lang="en-US" sz="1800" b="0" i="0" u="none" strike="noStrike" kern="1200" cap="none" spc="-10" normalizeH="0" baseline="0" noProof="0">
                <a:ln>
                  <a:noFill/>
                </a:ln>
                <a:solidFill>
                  <a:srgbClr val="000000"/>
                </a:solidFill>
                <a:effectLst/>
                <a:uLnTx/>
                <a:uFillTx/>
                <a:latin typeface="88"/>
                <a:cs typeface="88"/>
              </a:rPr>
              <a:t>e</a:t>
            </a:r>
            <a:r>
              <a:rPr kumimoji="0" lang="en-US" sz="1800" b="0" i="0" u="none" strike="noStrike" kern="1200" cap="none" spc="-12" normalizeH="0" baseline="0" noProof="0">
                <a:ln>
                  <a:noFill/>
                </a:ln>
                <a:solidFill>
                  <a:srgbClr val="000000"/>
                </a:solidFill>
                <a:effectLst/>
                <a:uLnTx/>
                <a:uFillTx/>
                <a:latin typeface="88"/>
                <a:cs typeface="88"/>
              </a:rPr>
              <a:t>e</a:t>
            </a:r>
            <a:r>
              <a:rPr kumimoji="0" lang="en-US" sz="1800" b="0" i="0" u="none" strike="noStrike" kern="1200" cap="none" spc="0" normalizeH="0" baseline="0" noProof="0">
                <a:ln>
                  <a:noFill/>
                </a:ln>
                <a:solidFill>
                  <a:srgbClr val="000000"/>
                </a:solidFill>
                <a:effectLst/>
                <a:uLnTx/>
                <a:uFillTx/>
                <a:latin typeface="88"/>
                <a:cs typeface="88"/>
              </a:rPr>
              <a:t>n</a:t>
            </a:r>
            <a:r>
              <a:rPr kumimoji="0" lang="en-US" sz="1800" b="0" i="0" u="none" strike="noStrike" kern="1200" cap="none" spc="-10" normalizeH="0" baseline="0" noProof="0">
                <a:ln>
                  <a:noFill/>
                </a:ln>
                <a:solidFill>
                  <a:srgbClr val="000000"/>
                </a:solidFill>
                <a:effectLst/>
                <a:uLnTx/>
                <a:uFillTx/>
                <a:latin typeface="88"/>
                <a:cs typeface="88"/>
              </a:rPr>
              <a:t>i</a:t>
            </a:r>
            <a:r>
              <a:rPr kumimoji="0" lang="en-US" sz="1800" b="0" i="0" u="none" strike="noStrike" kern="1200" cap="none" spc="0" normalizeH="0" baseline="0" noProof="0">
                <a:ln>
                  <a:noFill/>
                </a:ln>
                <a:solidFill>
                  <a:srgbClr val="000000"/>
                </a:solidFill>
                <a:effectLst/>
                <a:uLnTx/>
                <a:uFillTx/>
                <a:latin typeface="88"/>
                <a:cs typeface="88"/>
              </a:rPr>
              <a:t>n</a:t>
            </a:r>
            <a:r>
              <a:rPr kumimoji="0" lang="en-US" sz="1800" b="0" i="0" u="none" strike="noStrike" kern="1200" cap="none" spc="5" normalizeH="0" baseline="0" noProof="0">
                <a:ln>
                  <a:noFill/>
                </a:ln>
                <a:solidFill>
                  <a:srgbClr val="000000"/>
                </a:solidFill>
                <a:effectLst/>
                <a:uLnTx/>
                <a:uFillTx/>
                <a:latin typeface="88"/>
                <a:cs typeface="88"/>
              </a:rPr>
              <a:t>g</a:t>
            </a:r>
            <a:r>
              <a:rPr kumimoji="0" lang="en-US" sz="1800" b="0" i="0" u="none" strike="noStrike" kern="1200" cap="none" spc="0" normalizeH="0" baseline="0" noProof="0">
                <a:ln>
                  <a:noFill/>
                </a:ln>
                <a:solidFill>
                  <a:srgbClr val="000000"/>
                </a:solidFill>
                <a:effectLst/>
                <a:uLnTx/>
                <a:uFillTx/>
                <a:latin typeface="88"/>
                <a:cs typeface="88"/>
              </a:rPr>
              <a:t>, </a:t>
            </a:r>
          </a:p>
          <a:p>
            <a:pPr marL="341757" marR="0" lvl="0" indent="0" algn="l" defTabSz="914400" rtl="0" eaLnBrk="1" fontAlgn="auto" latinLnBrk="0" hangingPunct="1">
              <a:lnSpc>
                <a:spcPts val="2161"/>
              </a:lnSpc>
              <a:spcBef>
                <a:spcPts val="0"/>
              </a:spcBef>
              <a:spcAft>
                <a:spcPts val="0"/>
              </a:spcAft>
              <a:buClrTx/>
              <a:buSzTx/>
              <a:buFontTx/>
              <a:buNone/>
              <a:tabLst/>
              <a:defRPr/>
            </a:pPr>
            <a:r>
              <a:rPr kumimoji="0" lang="en-US" sz="1800" b="0" i="0" u="none" strike="noStrike" kern="1200" cap="none" spc="9" normalizeH="0" baseline="0" noProof="0">
                <a:ln>
                  <a:noFill/>
                </a:ln>
                <a:solidFill>
                  <a:srgbClr val="000000"/>
                </a:solidFill>
                <a:effectLst/>
                <a:uLnTx/>
                <a:uFillTx/>
                <a:latin typeface="88"/>
                <a:cs typeface="88"/>
              </a:rPr>
              <a:t>c</a:t>
            </a:r>
            <a:r>
              <a:rPr kumimoji="0" lang="en-US" sz="1800" b="0" i="0" u="none" strike="noStrike" kern="1200" cap="none" spc="0" normalizeH="0" baseline="0" noProof="0">
                <a:ln>
                  <a:noFill/>
                </a:ln>
                <a:solidFill>
                  <a:srgbClr val="000000"/>
                </a:solidFill>
                <a:effectLst/>
                <a:uLnTx/>
                <a:uFillTx/>
                <a:latin typeface="88"/>
                <a:cs typeface="88"/>
              </a:rPr>
              <a:t>on</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0" normalizeH="0" baseline="0" noProof="0">
                <a:ln>
                  <a:noFill/>
                </a:ln>
                <a:solidFill>
                  <a:srgbClr val="000000"/>
                </a:solidFill>
                <a:effectLst/>
                <a:uLnTx/>
                <a:uFillTx/>
                <a:latin typeface="88"/>
                <a:cs typeface="88"/>
              </a:rPr>
              <a:t>r</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8" normalizeH="0" baseline="0" noProof="0">
                <a:ln>
                  <a:noFill/>
                </a:ln>
                <a:solidFill>
                  <a:srgbClr val="000000"/>
                </a:solidFill>
                <a:effectLst/>
                <a:uLnTx/>
                <a:uFillTx/>
                <a:latin typeface="88"/>
                <a:cs typeface="88"/>
              </a:rPr>
              <a:t>c</a:t>
            </a:r>
            <a:r>
              <a:rPr kumimoji="0" lang="en-US" sz="1800" b="0" i="0" u="none" strike="noStrike" kern="1200" cap="none" spc="-12" normalizeH="0" baseline="0" noProof="0">
                <a:ln>
                  <a:noFill/>
                </a:ln>
                <a:solidFill>
                  <a:srgbClr val="000000"/>
                </a:solidFill>
                <a:effectLst/>
                <a:uLnTx/>
                <a:uFillTx/>
                <a:latin typeface="88"/>
                <a:cs typeface="88"/>
              </a:rPr>
              <a:t>e</a:t>
            </a:r>
            <a:r>
              <a:rPr kumimoji="0" lang="en-US" sz="1800" b="0" i="0" u="none" strike="noStrike" kern="1200" cap="none" spc="5" normalizeH="0" baseline="0" noProof="0">
                <a:ln>
                  <a:noFill/>
                </a:ln>
                <a:solidFill>
                  <a:srgbClr val="000000"/>
                </a:solidFill>
                <a:effectLst/>
                <a:uLnTx/>
                <a:uFillTx/>
                <a:latin typeface="88"/>
                <a:cs typeface="88"/>
              </a:rPr>
              <a:t>p</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10" normalizeH="0" baseline="0" noProof="0">
                <a:ln>
                  <a:noFill/>
                </a:ln>
                <a:solidFill>
                  <a:srgbClr val="000000"/>
                </a:solidFill>
                <a:effectLst/>
                <a:uLnTx/>
                <a:uFillTx/>
                <a:latin typeface="88"/>
                <a:cs typeface="88"/>
              </a:rPr>
              <a:t>i</a:t>
            </a:r>
            <a:r>
              <a:rPr kumimoji="0" lang="en-US" sz="1800" b="0" i="0" u="none" strike="noStrike" kern="1200" cap="none" spc="0" normalizeH="0" baseline="0" noProof="0">
                <a:ln>
                  <a:noFill/>
                </a:ln>
                <a:solidFill>
                  <a:srgbClr val="000000"/>
                </a:solidFill>
                <a:effectLst/>
                <a:uLnTx/>
                <a:uFillTx/>
                <a:latin typeface="88"/>
                <a:cs typeface="88"/>
              </a:rPr>
              <a:t>on</a:t>
            </a:r>
          </a:p>
          <a:p>
            <a:pPr marL="0" marR="0" lvl="0" indent="0" algn="l" defTabSz="914400" rtl="0" eaLnBrk="1" fontAlgn="auto" latinLnBrk="0" hangingPunct="1">
              <a:lnSpc>
                <a:spcPts val="3480"/>
              </a:lnSpc>
              <a:spcBef>
                <a:spcPts val="0"/>
              </a:spcBef>
              <a:spcAft>
                <a:spcPts val="0"/>
              </a:spcAft>
              <a:buClrTx/>
              <a:buSzTx/>
              <a:buFontTx/>
              <a:buNone/>
              <a:tabLst>
                <a:tab pos="341757" algn="l"/>
              </a:tabLst>
              <a:defRPr/>
            </a:pPr>
            <a:r>
              <a:rPr kumimoji="0" lang="en-US" sz="1802" b="0" i="0" u="none" strike="noStrike" kern="1200" cap="none" spc="0" normalizeH="0" baseline="0" noProof="0">
                <a:ln>
                  <a:noFill/>
                </a:ln>
                <a:solidFill>
                  <a:srgbClr val="000000"/>
                </a:solidFill>
                <a:effectLst/>
                <a:uLnTx/>
                <a:uFillTx/>
                <a:latin typeface="Calibri"/>
                <a:cs typeface="Calibri"/>
              </a:rPr>
              <a:t>●	</a:t>
            </a:r>
            <a:r>
              <a:rPr kumimoji="0" lang="en-US" sz="1802" b="0" i="0" u="none" strike="noStrike" kern="1200" cap="none" spc="-10" normalizeH="0" baseline="0" noProof="0">
                <a:ln>
                  <a:noFill/>
                </a:ln>
                <a:solidFill>
                  <a:srgbClr val="000000"/>
                </a:solidFill>
                <a:effectLst/>
                <a:uLnTx/>
                <a:uFillTx/>
                <a:latin typeface="88"/>
                <a:cs typeface="88"/>
              </a:rPr>
              <a:t>P</a:t>
            </a:r>
            <a:r>
              <a:rPr kumimoji="0" lang="en-US" sz="1802" b="0" i="0" u="none" strike="noStrike" kern="1200" cap="none" spc="0" normalizeH="0" baseline="0" noProof="0">
                <a:ln>
                  <a:noFill/>
                </a:ln>
                <a:solidFill>
                  <a:srgbClr val="000000"/>
                </a:solidFill>
                <a:effectLst/>
                <a:uLnTx/>
                <a:uFillTx/>
                <a:latin typeface="88"/>
                <a:cs typeface="88"/>
              </a:rPr>
              <a:t>s</a:t>
            </a:r>
            <a:r>
              <a:rPr kumimoji="0" lang="en-US" sz="1802" b="0" i="0" u="none" strike="noStrike" kern="1200" cap="none" spc="-10" normalizeH="0" baseline="0" noProof="0">
                <a:ln>
                  <a:noFill/>
                </a:ln>
                <a:solidFill>
                  <a:srgbClr val="000000"/>
                </a:solidFill>
                <a:effectLst/>
                <a:uLnTx/>
                <a:uFillTx/>
                <a:latin typeface="88"/>
                <a:cs typeface="88"/>
              </a:rPr>
              <a:t>y</a:t>
            </a:r>
            <a:r>
              <a:rPr kumimoji="0" lang="en-US" sz="1802" b="0" i="0" u="none" strike="noStrike" kern="1200" cap="none" spc="9" normalizeH="0" baseline="0" noProof="0">
                <a:ln>
                  <a:noFill/>
                </a:ln>
                <a:solidFill>
                  <a:srgbClr val="000000"/>
                </a:solidFill>
                <a:effectLst/>
                <a:uLnTx/>
                <a:uFillTx/>
                <a:latin typeface="88"/>
                <a:cs typeface="88"/>
              </a:rPr>
              <a:t>c</a:t>
            </a:r>
            <a:r>
              <a:rPr kumimoji="0" lang="en-US" sz="1802" b="0" i="0" u="none" strike="noStrike" kern="1200" cap="none" spc="0" normalizeH="0" baseline="0" noProof="0">
                <a:ln>
                  <a:noFill/>
                </a:ln>
                <a:solidFill>
                  <a:srgbClr val="000000"/>
                </a:solidFill>
                <a:effectLst/>
                <a:uLnTx/>
                <a:uFillTx/>
                <a:latin typeface="88"/>
                <a:cs typeface="88"/>
              </a:rPr>
              <a:t>ho</a:t>
            </a:r>
            <a:r>
              <a:rPr kumimoji="0" lang="en-US" sz="1802" b="0" i="0" u="none" strike="noStrike" kern="1200" cap="none" spc="-7" normalizeH="0" baseline="0" noProof="0">
                <a:ln>
                  <a:noFill/>
                </a:ln>
                <a:solidFill>
                  <a:srgbClr val="000000"/>
                </a:solidFill>
                <a:effectLst/>
                <a:uLnTx/>
                <a:uFillTx/>
                <a:latin typeface="88"/>
                <a:cs typeface="88"/>
              </a:rPr>
              <a:t>s</a:t>
            </a:r>
            <a:r>
              <a:rPr kumimoji="0" lang="en-US" sz="1802" b="0" i="0" u="none" strike="noStrike" kern="1200" cap="none" spc="0" normalizeH="0" baseline="0" noProof="0">
                <a:ln>
                  <a:noFill/>
                </a:ln>
                <a:solidFill>
                  <a:srgbClr val="000000"/>
                </a:solidFill>
                <a:effectLst/>
                <a:uLnTx/>
                <a:uFillTx/>
                <a:latin typeface="88"/>
                <a:cs typeface="88"/>
              </a:rPr>
              <a:t>o</a:t>
            </a:r>
            <a:r>
              <a:rPr kumimoji="0" lang="en-US" sz="1802" b="0" i="0" u="none" strike="noStrike" kern="1200" cap="none" spc="7" normalizeH="0" baseline="0" noProof="0">
                <a:ln>
                  <a:noFill/>
                </a:ln>
                <a:solidFill>
                  <a:srgbClr val="000000"/>
                </a:solidFill>
                <a:effectLst/>
                <a:uLnTx/>
                <a:uFillTx/>
                <a:latin typeface="88"/>
                <a:cs typeface="88"/>
              </a:rPr>
              <a:t>c</a:t>
            </a:r>
            <a:r>
              <a:rPr kumimoji="0" lang="en-US" sz="1802" b="0" i="0" u="none" strike="noStrike" kern="1200" cap="none" spc="-10" normalizeH="0" baseline="0" noProof="0">
                <a:ln>
                  <a:noFill/>
                </a:ln>
                <a:solidFill>
                  <a:srgbClr val="000000"/>
                </a:solidFill>
                <a:effectLst/>
                <a:uLnTx/>
                <a:uFillTx/>
                <a:latin typeface="88"/>
                <a:cs typeface="88"/>
              </a:rPr>
              <a:t>i</a:t>
            </a:r>
            <a:r>
              <a:rPr kumimoji="0" lang="en-US" sz="1802" b="0" i="0" u="none" strike="noStrike" kern="1200" cap="none" spc="3" normalizeH="0" baseline="0" noProof="0">
                <a:ln>
                  <a:noFill/>
                </a:ln>
                <a:solidFill>
                  <a:srgbClr val="000000"/>
                </a:solidFill>
                <a:effectLst/>
                <a:uLnTx/>
                <a:uFillTx/>
                <a:latin typeface="88"/>
                <a:cs typeface="88"/>
              </a:rPr>
              <a:t>a</a:t>
            </a:r>
            <a:r>
              <a:rPr kumimoji="0" lang="en-US" sz="1802" b="0" i="0" u="none" strike="noStrike" kern="1200" cap="none" spc="-10" normalizeH="0" baseline="0" noProof="0">
                <a:ln>
                  <a:noFill/>
                </a:ln>
                <a:solidFill>
                  <a:srgbClr val="000000"/>
                </a:solidFill>
                <a:effectLst/>
                <a:uLnTx/>
                <a:uFillTx/>
                <a:latin typeface="88"/>
                <a:cs typeface="88"/>
              </a:rPr>
              <a:t>l</a:t>
            </a:r>
            <a:r>
              <a:rPr kumimoji="0" lang="en-US" sz="1802" b="0" i="0" u="none" strike="noStrike" kern="1200" cap="none" spc="0" normalizeH="0" baseline="0" noProof="0">
                <a:ln>
                  <a:noFill/>
                </a:ln>
                <a:solidFill>
                  <a:srgbClr val="000000"/>
                </a:solidFill>
                <a:effectLst/>
                <a:uLnTx/>
                <a:uFillTx/>
                <a:latin typeface="88"/>
                <a:cs typeface="88"/>
              </a:rPr>
              <a:t>:</a:t>
            </a:r>
            <a:r>
              <a:rPr kumimoji="0" lang="en-US" sz="1802" b="0" i="0" u="none" strike="noStrike" kern="1200" cap="none" spc="-25" normalizeH="0" baseline="0" noProof="0">
                <a:ln>
                  <a:noFill/>
                </a:ln>
                <a:solidFill>
                  <a:srgbClr val="000000"/>
                </a:solidFill>
                <a:effectLst/>
                <a:uLnTx/>
                <a:uFillTx/>
                <a:latin typeface="88"/>
                <a:cs typeface="88"/>
              </a:rPr>
              <a:t> </a:t>
            </a:r>
            <a:r>
              <a:rPr kumimoji="0" lang="en-US" sz="1802" b="0" i="0" u="none" strike="noStrike" kern="1200" cap="none" spc="0" normalizeH="0" baseline="0" noProof="0">
                <a:ln>
                  <a:noFill/>
                </a:ln>
                <a:solidFill>
                  <a:srgbClr val="000000"/>
                </a:solidFill>
                <a:effectLst/>
                <a:uLnTx/>
                <a:uFillTx/>
                <a:latin typeface="88"/>
                <a:cs typeface="88"/>
              </a:rPr>
              <a:t>s</a:t>
            </a:r>
            <a:r>
              <a:rPr kumimoji="0" lang="en-US" sz="1802" b="0" i="0" u="none" strike="noStrike" kern="1200" cap="none" spc="-7" normalizeH="0" baseline="0" noProof="0">
                <a:ln>
                  <a:noFill/>
                </a:ln>
                <a:solidFill>
                  <a:srgbClr val="000000"/>
                </a:solidFill>
                <a:effectLst/>
                <a:uLnTx/>
                <a:uFillTx/>
                <a:latin typeface="88"/>
                <a:cs typeface="88"/>
              </a:rPr>
              <a:t>o</a:t>
            </a:r>
            <a:r>
              <a:rPr kumimoji="0" lang="en-US" sz="1802" b="0" i="0" u="none" strike="noStrike" kern="1200" cap="none" spc="9" normalizeH="0" baseline="0" noProof="0">
                <a:ln>
                  <a:noFill/>
                </a:ln>
                <a:solidFill>
                  <a:srgbClr val="000000"/>
                </a:solidFill>
                <a:effectLst/>
                <a:uLnTx/>
                <a:uFillTx/>
                <a:latin typeface="88"/>
                <a:cs typeface="88"/>
              </a:rPr>
              <a:t>c</a:t>
            </a:r>
            <a:r>
              <a:rPr kumimoji="0" lang="en-US" sz="1802" b="0" i="0" u="none" strike="noStrike" kern="1200" cap="none" spc="-10" normalizeH="0" baseline="0" noProof="0">
                <a:ln>
                  <a:noFill/>
                </a:ln>
                <a:solidFill>
                  <a:srgbClr val="000000"/>
                </a:solidFill>
                <a:effectLst/>
                <a:uLnTx/>
                <a:uFillTx/>
                <a:latin typeface="88"/>
                <a:cs typeface="88"/>
              </a:rPr>
              <a:t>i</a:t>
            </a:r>
            <a:r>
              <a:rPr kumimoji="0" lang="en-US" sz="1802" b="0" i="0" u="none" strike="noStrike" kern="1200" cap="none" spc="3" normalizeH="0" baseline="0" noProof="0">
                <a:ln>
                  <a:noFill/>
                </a:ln>
                <a:solidFill>
                  <a:srgbClr val="000000"/>
                </a:solidFill>
                <a:effectLst/>
                <a:uLnTx/>
                <a:uFillTx/>
                <a:latin typeface="88"/>
                <a:cs typeface="88"/>
              </a:rPr>
              <a:t>a</a:t>
            </a:r>
            <a:r>
              <a:rPr kumimoji="0" lang="en-US" sz="1802" b="0" i="0" u="none" strike="noStrike" kern="1200" cap="none" spc="-10" normalizeH="0" baseline="0" noProof="0">
                <a:ln>
                  <a:noFill/>
                </a:ln>
                <a:solidFill>
                  <a:srgbClr val="000000"/>
                </a:solidFill>
                <a:effectLst/>
                <a:uLnTx/>
                <a:uFillTx/>
                <a:latin typeface="88"/>
                <a:cs typeface="88"/>
              </a:rPr>
              <a:t>l</a:t>
            </a:r>
            <a:r>
              <a:rPr kumimoji="0" lang="en-US" sz="1802" b="0" i="0" u="none" strike="noStrike" kern="1200" cap="none" spc="-25" normalizeH="0" baseline="0" noProof="0">
                <a:ln>
                  <a:noFill/>
                </a:ln>
                <a:solidFill>
                  <a:srgbClr val="000000"/>
                </a:solidFill>
                <a:effectLst/>
                <a:uLnTx/>
                <a:uFillTx/>
                <a:latin typeface="88"/>
                <a:cs typeface="88"/>
              </a:rPr>
              <a:t> </a:t>
            </a:r>
            <a:r>
              <a:rPr kumimoji="0" lang="en-US" sz="1802" b="0" i="0" u="none" strike="noStrike" kern="1200" cap="none" spc="3" normalizeH="0" baseline="0" noProof="0">
                <a:ln>
                  <a:noFill/>
                </a:ln>
                <a:solidFill>
                  <a:srgbClr val="000000"/>
                </a:solidFill>
                <a:effectLst/>
                <a:uLnTx/>
                <a:uFillTx/>
                <a:latin typeface="88"/>
                <a:cs typeface="88"/>
              </a:rPr>
              <a:t>d</a:t>
            </a:r>
            <a:r>
              <a:rPr kumimoji="0" lang="en-US" sz="1802" b="0" i="0" u="none" strike="noStrike" kern="1200" cap="none" spc="-12" normalizeH="0" baseline="0" noProof="0">
                <a:ln>
                  <a:noFill/>
                </a:ln>
                <a:solidFill>
                  <a:srgbClr val="000000"/>
                </a:solidFill>
                <a:effectLst/>
                <a:uLnTx/>
                <a:uFillTx/>
                <a:latin typeface="88"/>
                <a:cs typeface="88"/>
              </a:rPr>
              <a:t>e</a:t>
            </a:r>
            <a:r>
              <a:rPr kumimoji="0" lang="en-US" sz="1802" b="0" i="0" u="none" strike="noStrike" kern="1200" cap="none" spc="-7" normalizeH="0" baseline="0" noProof="0">
                <a:ln>
                  <a:noFill/>
                </a:ln>
                <a:solidFill>
                  <a:srgbClr val="000000"/>
                </a:solidFill>
                <a:effectLst/>
                <a:uLnTx/>
                <a:uFillTx/>
                <a:latin typeface="88"/>
                <a:cs typeface="88"/>
              </a:rPr>
              <a:t>t</a:t>
            </a:r>
            <a:r>
              <a:rPr kumimoji="0" lang="en-US" sz="1802" b="0" i="0" u="none" strike="noStrike" kern="1200" cap="none" spc="-12" normalizeH="0" baseline="0" noProof="0">
                <a:ln>
                  <a:noFill/>
                </a:ln>
                <a:solidFill>
                  <a:srgbClr val="000000"/>
                </a:solidFill>
                <a:effectLst/>
                <a:uLnTx/>
                <a:uFillTx/>
                <a:latin typeface="88"/>
                <a:cs typeface="88"/>
              </a:rPr>
              <a:t>e</a:t>
            </a:r>
            <a:r>
              <a:rPr kumimoji="0" lang="en-US" sz="1802" b="0" i="0" u="none" strike="noStrike" kern="1200" cap="none" spc="0" normalizeH="0" baseline="0" noProof="0">
                <a:ln>
                  <a:noFill/>
                </a:ln>
                <a:solidFill>
                  <a:srgbClr val="000000"/>
                </a:solidFill>
                <a:effectLst/>
                <a:uLnTx/>
                <a:uFillTx/>
                <a:latin typeface="88"/>
                <a:cs typeface="88"/>
              </a:rPr>
              <a:t>r</a:t>
            </a:r>
            <a:r>
              <a:rPr kumimoji="0" lang="en-US" sz="1802" b="0" i="0" u="none" strike="noStrike" kern="1200" cap="none" spc="-9" normalizeH="0" baseline="0" noProof="0">
                <a:ln>
                  <a:noFill/>
                </a:ln>
                <a:solidFill>
                  <a:srgbClr val="000000"/>
                </a:solidFill>
                <a:effectLst/>
                <a:uLnTx/>
                <a:uFillTx/>
                <a:latin typeface="88"/>
                <a:cs typeface="88"/>
              </a:rPr>
              <a:t>m</a:t>
            </a:r>
            <a:r>
              <a:rPr kumimoji="0" lang="en-US" sz="1802" b="0" i="0" u="none" strike="noStrike" kern="1200" cap="none" spc="-10" normalizeH="0" baseline="0" noProof="0">
                <a:ln>
                  <a:noFill/>
                </a:ln>
                <a:solidFill>
                  <a:srgbClr val="000000"/>
                </a:solidFill>
                <a:effectLst/>
                <a:uLnTx/>
                <a:uFillTx/>
                <a:latin typeface="88"/>
                <a:cs typeface="88"/>
              </a:rPr>
              <a:t>i</a:t>
            </a:r>
            <a:r>
              <a:rPr kumimoji="0" lang="en-US" sz="1802" b="0" i="0" u="none" strike="noStrike" kern="1200" cap="none" spc="0" normalizeH="0" baseline="0" noProof="0">
                <a:ln>
                  <a:noFill/>
                </a:ln>
                <a:solidFill>
                  <a:srgbClr val="000000"/>
                </a:solidFill>
                <a:effectLst/>
                <a:uLnTx/>
                <a:uFillTx/>
                <a:latin typeface="88"/>
                <a:cs typeface="88"/>
              </a:rPr>
              <a:t>nan</a:t>
            </a:r>
            <a:r>
              <a:rPr kumimoji="0" lang="en-US" sz="1802" b="0" i="0" u="none" strike="noStrike" kern="1200" cap="none" spc="-5" normalizeH="0" baseline="0" noProof="0">
                <a:ln>
                  <a:noFill/>
                </a:ln>
                <a:solidFill>
                  <a:srgbClr val="000000"/>
                </a:solidFill>
                <a:effectLst/>
                <a:uLnTx/>
                <a:uFillTx/>
                <a:latin typeface="88"/>
                <a:cs typeface="88"/>
              </a:rPr>
              <a:t>t</a:t>
            </a:r>
            <a:r>
              <a:rPr kumimoji="0" lang="en-US" sz="1802" b="0" i="0" u="none" strike="noStrike" kern="1200" cap="none" spc="0" normalizeH="0" baseline="0" noProof="0">
                <a:ln>
                  <a:noFill/>
                </a:ln>
                <a:solidFill>
                  <a:srgbClr val="000000"/>
                </a:solidFill>
                <a:effectLst/>
                <a:uLnTx/>
                <a:uFillTx/>
                <a:latin typeface="88"/>
                <a:cs typeface="88"/>
              </a:rPr>
              <a:t>s; </a:t>
            </a:r>
          </a:p>
          <a:p>
            <a:pPr marL="341757" marR="0" lvl="0" indent="0" algn="l" defTabSz="914400" rtl="0" eaLnBrk="1" fontAlgn="auto" latinLnBrk="0" hangingPunct="1">
              <a:lnSpc>
                <a:spcPts val="2161"/>
              </a:lnSpc>
              <a:spcBef>
                <a:spcPts val="0"/>
              </a:spcBef>
              <a:spcAft>
                <a:spcPts val="0"/>
              </a:spcAft>
              <a:buClrTx/>
              <a:buSzTx/>
              <a:buFontTx/>
              <a:buNone/>
              <a:tabLst/>
              <a:defRPr/>
            </a:pPr>
            <a:r>
              <a:rPr kumimoji="0" lang="en-US" sz="1800" b="0" i="0" u="none" strike="noStrike" kern="1200" cap="none" spc="-5" normalizeH="0" baseline="0" noProof="0">
                <a:ln>
                  <a:noFill/>
                </a:ln>
                <a:solidFill>
                  <a:srgbClr val="000000"/>
                </a:solidFill>
                <a:effectLst/>
                <a:uLnTx/>
                <a:uFillTx/>
                <a:latin typeface="88"/>
                <a:cs typeface="88"/>
              </a:rPr>
              <a:t>m</a:t>
            </a:r>
            <a:r>
              <a:rPr kumimoji="0" lang="en-US" sz="1800" b="0" i="0" u="none" strike="noStrike" kern="1200" cap="none" spc="-12" normalizeH="0" baseline="0" noProof="0">
                <a:ln>
                  <a:noFill/>
                </a:ln>
                <a:solidFill>
                  <a:srgbClr val="000000"/>
                </a:solidFill>
                <a:effectLst/>
                <a:uLnTx/>
                <a:uFillTx/>
                <a:latin typeface="88"/>
                <a:cs typeface="88"/>
              </a:rPr>
              <a:t>e</a:t>
            </a:r>
            <a:r>
              <a:rPr kumimoji="0" lang="en-US" sz="1800" b="0" i="0" u="none" strike="noStrike" kern="1200" cap="none" spc="0" normalizeH="0" baseline="0" noProof="0">
                <a:ln>
                  <a:noFill/>
                </a:ln>
                <a:solidFill>
                  <a:srgbClr val="000000"/>
                </a:solidFill>
                <a:effectLst/>
                <a:uLnTx/>
                <a:uFillTx/>
                <a:latin typeface="88"/>
                <a:cs typeface="88"/>
              </a:rPr>
              <a:t>n</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10" normalizeH="0" baseline="0" noProof="0">
                <a:ln>
                  <a:noFill/>
                </a:ln>
                <a:solidFill>
                  <a:srgbClr val="000000"/>
                </a:solidFill>
                <a:effectLst/>
                <a:uLnTx/>
                <a:uFillTx/>
                <a:latin typeface="88"/>
                <a:cs typeface="88"/>
              </a:rPr>
              <a:t>l</a:t>
            </a:r>
            <a:r>
              <a:rPr kumimoji="0" lang="en-US" sz="1800" b="0" i="0" u="none" strike="noStrike" kern="1200" cap="none" spc="0" normalizeH="0" baseline="0" noProof="0">
                <a:ln>
                  <a:noFill/>
                </a:ln>
                <a:solidFill>
                  <a:srgbClr val="000000"/>
                </a:solidFill>
                <a:effectLst/>
                <a:uLnTx/>
                <a:uFillTx/>
                <a:latin typeface="88"/>
                <a:cs typeface="88"/>
              </a:rPr>
              <a:t> h</a:t>
            </a:r>
            <a:r>
              <a:rPr kumimoji="0" lang="en-US" sz="1800" b="0" i="0" u="none" strike="noStrike" kern="1200" cap="none" spc="-12" normalizeH="0" baseline="0" noProof="0">
                <a:ln>
                  <a:noFill/>
                </a:ln>
                <a:solidFill>
                  <a:srgbClr val="000000"/>
                </a:solidFill>
                <a:effectLst/>
                <a:uLnTx/>
                <a:uFillTx/>
                <a:latin typeface="88"/>
                <a:cs typeface="88"/>
              </a:rPr>
              <a:t>e</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10" normalizeH="0" baseline="0" noProof="0">
                <a:ln>
                  <a:noFill/>
                </a:ln>
                <a:solidFill>
                  <a:srgbClr val="000000"/>
                </a:solidFill>
                <a:effectLst/>
                <a:uLnTx/>
                <a:uFillTx/>
                <a:latin typeface="88"/>
                <a:cs typeface="88"/>
              </a:rPr>
              <a:t>l</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0" normalizeH="0" baseline="0" noProof="0">
                <a:ln>
                  <a:noFill/>
                </a:ln>
                <a:solidFill>
                  <a:srgbClr val="000000"/>
                </a:solidFill>
                <a:effectLst/>
                <a:uLnTx/>
                <a:uFillTx/>
                <a:latin typeface="88"/>
                <a:cs typeface="88"/>
              </a:rPr>
              <a:t>h </a:t>
            </a:r>
            <a:r>
              <a:rPr kumimoji="0" lang="en-US" sz="1800" b="0" i="0" u="none" strike="noStrike" kern="1200" cap="none" spc="-10" normalizeH="0" baseline="0" noProof="0">
                <a:ln>
                  <a:noFill/>
                </a:ln>
                <a:solidFill>
                  <a:srgbClr val="000000"/>
                </a:solidFill>
                <a:effectLst/>
                <a:uLnTx/>
                <a:uFillTx/>
                <a:latin typeface="88"/>
                <a:cs typeface="88"/>
              </a:rPr>
              <a:t>i</a:t>
            </a:r>
            <a:r>
              <a:rPr kumimoji="0" lang="en-US" sz="1800" b="0" i="0" u="none" strike="noStrike" kern="1200" cap="none" spc="0" normalizeH="0" baseline="0" noProof="0">
                <a:ln>
                  <a:noFill/>
                </a:ln>
                <a:solidFill>
                  <a:srgbClr val="000000"/>
                </a:solidFill>
                <a:effectLst/>
                <a:uLnTx/>
                <a:uFillTx/>
                <a:latin typeface="88"/>
                <a:cs typeface="88"/>
              </a:rPr>
              <a:t>n</a:t>
            </a:r>
            <a:r>
              <a:rPr kumimoji="0" lang="en-US" sz="1800" b="0" i="0" u="none" strike="noStrike" kern="1200" cap="none" spc="5" normalizeH="0" baseline="0" noProof="0">
                <a:ln>
                  <a:noFill/>
                </a:ln>
                <a:solidFill>
                  <a:srgbClr val="000000"/>
                </a:solidFill>
                <a:effectLst/>
                <a:uLnTx/>
                <a:uFillTx/>
                <a:latin typeface="88"/>
                <a:cs typeface="88"/>
              </a:rPr>
              <a:t>d</a:t>
            </a:r>
            <a:r>
              <a:rPr kumimoji="0" lang="en-US" sz="1800" b="0" i="0" u="none" strike="noStrike" kern="1200" cap="none" spc="-10" normalizeH="0" baseline="0" noProof="0">
                <a:ln>
                  <a:noFill/>
                </a:ln>
                <a:solidFill>
                  <a:srgbClr val="000000"/>
                </a:solidFill>
                <a:effectLst/>
                <a:uLnTx/>
                <a:uFillTx/>
                <a:latin typeface="88"/>
                <a:cs typeface="88"/>
              </a:rPr>
              <a:t>i</a:t>
            </a:r>
            <a:r>
              <a:rPr kumimoji="0" lang="en-US" sz="1800" b="0" i="0" u="none" strike="noStrike" kern="1200" cap="none" spc="9" normalizeH="0" baseline="0" noProof="0">
                <a:ln>
                  <a:noFill/>
                </a:ln>
                <a:solidFill>
                  <a:srgbClr val="000000"/>
                </a:solidFill>
                <a:effectLst/>
                <a:uLnTx/>
                <a:uFillTx/>
                <a:latin typeface="88"/>
                <a:cs typeface="88"/>
              </a:rPr>
              <a:t>c</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0" normalizeH="0" baseline="0" noProof="0">
                <a:ln>
                  <a:noFill/>
                </a:ln>
                <a:solidFill>
                  <a:srgbClr val="000000"/>
                </a:solidFill>
                <a:effectLst/>
                <a:uLnTx/>
                <a:uFillTx/>
                <a:latin typeface="88"/>
                <a:cs typeface="88"/>
              </a:rPr>
              <a:t>ors;</a:t>
            </a:r>
            <a:r>
              <a:rPr kumimoji="0" lang="en-US" sz="1800" b="0" i="0" u="none" strike="noStrike" kern="1200" cap="none" spc="-46" normalizeH="0" baseline="0" noProof="0">
                <a:ln>
                  <a:noFill/>
                </a:ln>
                <a:solidFill>
                  <a:srgbClr val="000000"/>
                </a:solidFill>
                <a:effectLst/>
                <a:uLnTx/>
                <a:uFillTx/>
                <a:latin typeface="88"/>
                <a:cs typeface="88"/>
              </a:rPr>
              <a:t> </a:t>
            </a:r>
            <a:r>
              <a:rPr kumimoji="0" lang="en-US" sz="1800" b="0" i="0" u="none" strike="noStrike" kern="1200" cap="none" spc="0" normalizeH="0" baseline="0" noProof="0">
                <a:ln>
                  <a:noFill/>
                </a:ln>
                <a:solidFill>
                  <a:srgbClr val="000000"/>
                </a:solidFill>
                <a:effectLst/>
                <a:uLnTx/>
                <a:uFillTx/>
                <a:latin typeface="88"/>
                <a:cs typeface="88"/>
              </a:rPr>
              <a:t>s</a:t>
            </a:r>
            <a:r>
              <a:rPr kumimoji="0" lang="en-US" sz="1800" b="0" i="0" u="none" strike="noStrike" kern="1200" cap="none" spc="-10" normalizeH="0" baseline="0" noProof="0">
                <a:ln>
                  <a:noFill/>
                </a:ln>
                <a:solidFill>
                  <a:srgbClr val="000000"/>
                </a:solidFill>
                <a:effectLst/>
                <a:uLnTx/>
                <a:uFillTx/>
                <a:latin typeface="88"/>
                <a:cs typeface="88"/>
              </a:rPr>
              <a:t>ti</a:t>
            </a:r>
            <a:r>
              <a:rPr kumimoji="0" lang="en-US" sz="1800" b="0" i="0" u="none" strike="noStrike" kern="1200" cap="none" spc="5" normalizeH="0" baseline="0" noProof="0">
                <a:ln>
                  <a:noFill/>
                </a:ln>
                <a:solidFill>
                  <a:srgbClr val="000000"/>
                </a:solidFill>
                <a:effectLst/>
                <a:uLnTx/>
                <a:uFillTx/>
                <a:latin typeface="88"/>
                <a:cs typeface="88"/>
              </a:rPr>
              <a:t>g</a:t>
            </a:r>
            <a:r>
              <a:rPr kumimoji="0" lang="en-US" sz="1800" b="0" i="0" u="none" strike="noStrike" kern="1200" cap="none" spc="-5" normalizeH="0" baseline="0" noProof="0">
                <a:ln>
                  <a:noFill/>
                </a:ln>
                <a:solidFill>
                  <a:srgbClr val="000000"/>
                </a:solidFill>
                <a:effectLst/>
                <a:uLnTx/>
                <a:uFillTx/>
                <a:latin typeface="88"/>
                <a:cs typeface="88"/>
              </a:rPr>
              <a:t>m</a:t>
            </a:r>
            <a:r>
              <a:rPr kumimoji="0" lang="en-US" sz="1800" b="0" i="0" u="none" strike="noStrike" kern="1200" cap="none" spc="5" normalizeH="0" baseline="0" noProof="0">
                <a:ln>
                  <a:noFill/>
                </a:ln>
                <a:solidFill>
                  <a:srgbClr val="000000"/>
                </a:solidFill>
                <a:effectLst/>
                <a:uLnTx/>
                <a:uFillTx/>
                <a:latin typeface="88"/>
                <a:cs typeface="88"/>
              </a:rPr>
              <a:t>a</a:t>
            </a:r>
            <a:r>
              <a:rPr kumimoji="0" lang="en-US" sz="1800" b="0" i="0" u="none" strike="noStrike" kern="1200" cap="none" spc="0" normalizeH="0" baseline="0" noProof="0">
                <a:ln>
                  <a:noFill/>
                </a:ln>
                <a:solidFill>
                  <a:srgbClr val="000000"/>
                </a:solidFill>
                <a:effectLst/>
                <a:uLnTx/>
                <a:uFillTx/>
                <a:latin typeface="88"/>
                <a:cs typeface="88"/>
              </a:rPr>
              <a:t>;</a:t>
            </a:r>
            <a:r>
              <a:rPr kumimoji="0" lang="en-US" sz="1800" b="0" i="0" u="none" strike="noStrike" kern="1200" cap="none" spc="-19" normalizeH="0" baseline="0" noProof="0">
                <a:ln>
                  <a:noFill/>
                </a:ln>
                <a:solidFill>
                  <a:srgbClr val="000000"/>
                </a:solidFill>
                <a:effectLst/>
                <a:uLnTx/>
                <a:uFillTx/>
                <a:latin typeface="88"/>
                <a:cs typeface="88"/>
              </a:rPr>
              <a:t> </a:t>
            </a:r>
            <a:r>
              <a:rPr kumimoji="0" lang="en-US" sz="1800" b="0" i="0" u="none" strike="noStrike" kern="1200" cap="none" spc="-10" normalizeH="0" baseline="0" noProof="0">
                <a:ln>
                  <a:noFill/>
                </a:ln>
                <a:solidFill>
                  <a:srgbClr val="000000"/>
                </a:solidFill>
                <a:effectLst/>
                <a:uLnTx/>
                <a:uFillTx/>
                <a:latin typeface="88"/>
                <a:cs typeface="88"/>
              </a:rPr>
              <a:t>i</a:t>
            </a:r>
            <a:r>
              <a:rPr kumimoji="0" lang="en-US" sz="1800" b="0" i="0" u="none" strike="noStrike" kern="1200" cap="none" spc="0" normalizeH="0" baseline="0" noProof="0">
                <a:ln>
                  <a:noFill/>
                </a:ln>
                <a:solidFill>
                  <a:srgbClr val="000000"/>
                </a:solidFill>
                <a:effectLst/>
                <a:uLnTx/>
                <a:uFillTx/>
                <a:latin typeface="88"/>
                <a:cs typeface="88"/>
              </a:rPr>
              <a:t>n</a:t>
            </a:r>
            <a:r>
              <a:rPr kumimoji="0" lang="en-US" sz="1800" b="0" i="0" u="none" strike="noStrike" kern="1200" cap="none" spc="8" normalizeH="0" baseline="0" noProof="0">
                <a:ln>
                  <a:noFill/>
                </a:ln>
                <a:solidFill>
                  <a:srgbClr val="000000"/>
                </a:solidFill>
                <a:effectLst/>
                <a:uLnTx/>
                <a:uFillTx/>
                <a:latin typeface="88"/>
                <a:cs typeface="88"/>
              </a:rPr>
              <a:t>c</a:t>
            </a:r>
            <a:r>
              <a:rPr kumimoji="0" lang="en-US" sz="1800" b="0" i="0" u="none" strike="noStrike" kern="1200" cap="none" spc="0" normalizeH="0" baseline="0" noProof="0">
                <a:ln>
                  <a:noFill/>
                </a:ln>
                <a:solidFill>
                  <a:srgbClr val="000000"/>
                </a:solidFill>
                <a:effectLst/>
                <a:uLnTx/>
                <a:uFillTx/>
                <a:latin typeface="88"/>
                <a:cs typeface="88"/>
              </a:rPr>
              <a:t>o</a:t>
            </a:r>
            <a:r>
              <a:rPr kumimoji="0" lang="en-US" sz="1800" b="0" i="0" u="none" strike="noStrike" kern="1200" cap="none" spc="-5" normalizeH="0" baseline="0" noProof="0">
                <a:ln>
                  <a:noFill/>
                </a:ln>
                <a:solidFill>
                  <a:srgbClr val="000000"/>
                </a:solidFill>
                <a:effectLst/>
                <a:uLnTx/>
                <a:uFillTx/>
                <a:latin typeface="88"/>
                <a:cs typeface="88"/>
              </a:rPr>
              <a:t>m</a:t>
            </a:r>
            <a:r>
              <a:rPr kumimoji="0" lang="en-US" sz="1800" b="0" i="0" u="none" strike="noStrike" kern="1200" cap="none" spc="-12" normalizeH="0" baseline="0" noProof="0">
                <a:ln>
                  <a:noFill/>
                </a:ln>
                <a:solidFill>
                  <a:srgbClr val="000000"/>
                </a:solidFill>
                <a:effectLst/>
                <a:uLnTx/>
                <a:uFillTx/>
                <a:latin typeface="88"/>
                <a:cs typeface="88"/>
              </a:rPr>
              <a:t>e </a:t>
            </a:r>
          </a:p>
          <a:p>
            <a:pPr marL="341757" marR="0" lvl="0" indent="0" algn="l" defTabSz="914400" rtl="0" eaLnBrk="1" fontAlgn="auto" latinLnBrk="0" hangingPunct="1">
              <a:lnSpc>
                <a:spcPts val="2159"/>
              </a:lnSpc>
              <a:spcBef>
                <a:spcPts val="0"/>
              </a:spcBef>
              <a:spcAft>
                <a:spcPts val="0"/>
              </a:spcAft>
              <a:buClrTx/>
              <a:buSzTx/>
              <a:buFontTx/>
              <a:buNone/>
              <a:tabLst/>
              <a:defRPr/>
            </a:pPr>
            <a:r>
              <a:rPr kumimoji="0" lang="en-US" sz="1800" b="0" i="0" u="none" strike="noStrike" kern="1200" cap="none" spc="5" normalizeH="0" baseline="0" noProof="0">
                <a:ln>
                  <a:noFill/>
                </a:ln>
                <a:solidFill>
                  <a:srgbClr val="000000"/>
                </a:solidFill>
                <a:effectLst/>
                <a:uLnTx/>
                <a:uFillTx/>
                <a:latin typeface="88"/>
                <a:cs typeface="88"/>
              </a:rPr>
              <a:t>p</a:t>
            </a:r>
            <a:r>
              <a:rPr kumimoji="0" lang="en-US" sz="1800" b="0" i="0" u="none" strike="noStrike" kern="1200" cap="none" spc="0" normalizeH="0" baseline="0" noProof="0">
                <a:ln>
                  <a:noFill/>
                </a:ln>
                <a:solidFill>
                  <a:srgbClr val="000000"/>
                </a:solidFill>
                <a:effectLst/>
                <a:uLnTx/>
                <a:uFillTx/>
                <a:latin typeface="88"/>
                <a:cs typeface="88"/>
              </a:rPr>
              <a:t>ro</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12" normalizeH="0" baseline="0" noProof="0">
                <a:ln>
                  <a:noFill/>
                </a:ln>
                <a:solidFill>
                  <a:srgbClr val="000000"/>
                </a:solidFill>
                <a:effectLst/>
                <a:uLnTx/>
                <a:uFillTx/>
                <a:latin typeface="88"/>
                <a:cs typeface="88"/>
              </a:rPr>
              <a:t>e</a:t>
            </a:r>
            <a:r>
              <a:rPr kumimoji="0" lang="en-US" sz="1800" b="0" i="0" u="none" strike="noStrike" kern="1200" cap="none" spc="9" normalizeH="0" baseline="0" noProof="0">
                <a:ln>
                  <a:noFill/>
                </a:ln>
                <a:solidFill>
                  <a:srgbClr val="000000"/>
                </a:solidFill>
                <a:effectLst/>
                <a:uLnTx/>
                <a:uFillTx/>
                <a:latin typeface="88"/>
                <a:cs typeface="88"/>
              </a:rPr>
              <a:t>c</a:t>
            </a:r>
            <a:r>
              <a:rPr kumimoji="0" lang="en-US" sz="1800" b="0" i="0" u="none" strike="noStrike" kern="1200" cap="none" spc="-7" normalizeH="0" baseline="0" noProof="0">
                <a:ln>
                  <a:noFill/>
                </a:ln>
                <a:solidFill>
                  <a:srgbClr val="000000"/>
                </a:solidFill>
                <a:effectLst/>
                <a:uLnTx/>
                <a:uFillTx/>
                <a:latin typeface="88"/>
                <a:cs typeface="88"/>
              </a:rPr>
              <a:t>t</a:t>
            </a:r>
            <a:r>
              <a:rPr kumimoji="0" lang="en-US" sz="1800" b="0" i="0" u="none" strike="noStrike" kern="1200" cap="none" spc="-10" normalizeH="0" baseline="0" noProof="0">
                <a:ln>
                  <a:noFill/>
                </a:ln>
                <a:solidFill>
                  <a:srgbClr val="000000"/>
                </a:solidFill>
                <a:effectLst/>
                <a:uLnTx/>
                <a:uFillTx/>
                <a:latin typeface="88"/>
                <a:cs typeface="88"/>
              </a:rPr>
              <a:t>i</a:t>
            </a:r>
            <a:r>
              <a:rPr kumimoji="0" lang="en-US" sz="1800" b="0" i="0" u="none" strike="noStrike" kern="1200" cap="none" spc="0" normalizeH="0" baseline="0" noProof="0">
                <a:ln>
                  <a:noFill/>
                </a:ln>
                <a:solidFill>
                  <a:srgbClr val="000000"/>
                </a:solidFill>
                <a:effectLst/>
                <a:uLnTx/>
                <a:uFillTx/>
                <a:latin typeface="88"/>
                <a:cs typeface="88"/>
              </a:rPr>
              <a:t>on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176" name="Picture 17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536448" cy="6858000"/>
          </a:xfrm>
          <a:prstGeom prst="rect">
            <a:avLst/>
          </a:prstGeom>
          <a:noFill/>
        </p:spPr>
      </p:pic>
      <p:pic>
        <p:nvPicPr>
          <p:cNvPr id="177" name="Picture 16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rot="10800000">
            <a:off x="0" y="4815840"/>
            <a:ext cx="344424" cy="1719072"/>
          </a:xfrm>
          <a:prstGeom prst="rect">
            <a:avLst/>
          </a:prstGeom>
          <a:noFill/>
        </p:spPr>
      </p:pic>
      <p:pic>
        <p:nvPicPr>
          <p:cNvPr id="178" name="Picture 17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897111" y="179832"/>
            <a:ext cx="1392936" cy="679704"/>
          </a:xfrm>
          <a:prstGeom prst="rect">
            <a:avLst/>
          </a:prstGeom>
          <a:noFill/>
        </p:spPr>
      </p:pic>
      <p:pic>
        <p:nvPicPr>
          <p:cNvPr id="179" name="Picture 17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0460735" y="326137"/>
            <a:ext cx="1392936" cy="490727"/>
          </a:xfrm>
          <a:prstGeom prst="rect">
            <a:avLst/>
          </a:prstGeom>
          <a:noFill/>
        </p:spPr>
      </p:pic>
      <p:sp>
        <p:nvSpPr>
          <p:cNvPr id="180" name="Freeform 180"/>
          <p:cNvSpPr/>
          <p:nvPr/>
        </p:nvSpPr>
        <p:spPr>
          <a:xfrm>
            <a:off x="3082798" y="1105789"/>
            <a:ext cx="3390010" cy="649606"/>
          </a:xfrm>
          <a:custGeom>
            <a:avLst/>
            <a:gdLst/>
            <a:ahLst/>
            <a:cxnLst/>
            <a:rect l="0" t="0" r="0" b="0"/>
            <a:pathLst>
              <a:path w="3390010" h="649606">
                <a:moveTo>
                  <a:pt x="0" y="649606"/>
                </a:moveTo>
                <a:lnTo>
                  <a:pt x="3390010" y="649606"/>
                </a:lnTo>
                <a:lnTo>
                  <a:pt x="3390010" y="0"/>
                </a:lnTo>
                <a:lnTo>
                  <a:pt x="0" y="0"/>
                </a:lnTo>
                <a:lnTo>
                  <a:pt x="0" y="649606"/>
                </a:lnTo>
                <a:close/>
              </a:path>
            </a:pathLst>
          </a:custGeom>
          <a:solidFill>
            <a:srgbClr val="FFCCC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81" name="Freeform 181"/>
          <p:cNvSpPr/>
          <p:nvPr/>
        </p:nvSpPr>
        <p:spPr>
          <a:xfrm>
            <a:off x="6472682" y="1105789"/>
            <a:ext cx="987374" cy="649606"/>
          </a:xfrm>
          <a:custGeom>
            <a:avLst/>
            <a:gdLst/>
            <a:ahLst/>
            <a:cxnLst/>
            <a:rect l="0" t="0" r="0" b="0"/>
            <a:pathLst>
              <a:path w="987374" h="649606">
                <a:moveTo>
                  <a:pt x="0" y="649606"/>
                </a:moveTo>
                <a:lnTo>
                  <a:pt x="987374" y="649606"/>
                </a:lnTo>
                <a:lnTo>
                  <a:pt x="987374" y="0"/>
                </a:lnTo>
                <a:lnTo>
                  <a:pt x="0" y="0"/>
                </a:lnTo>
                <a:lnTo>
                  <a:pt x="0" y="649606"/>
                </a:lnTo>
                <a:close/>
              </a:path>
            </a:pathLst>
          </a:custGeom>
          <a:solidFill>
            <a:srgbClr val="FFCCC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82" name="Freeform 182"/>
          <p:cNvSpPr/>
          <p:nvPr/>
        </p:nvSpPr>
        <p:spPr>
          <a:xfrm>
            <a:off x="7460106" y="1105789"/>
            <a:ext cx="1974723" cy="649606"/>
          </a:xfrm>
          <a:custGeom>
            <a:avLst/>
            <a:gdLst/>
            <a:ahLst/>
            <a:cxnLst/>
            <a:rect l="0" t="0" r="0" b="0"/>
            <a:pathLst>
              <a:path w="1974723" h="649606">
                <a:moveTo>
                  <a:pt x="0" y="649606"/>
                </a:moveTo>
                <a:lnTo>
                  <a:pt x="1974723" y="649606"/>
                </a:lnTo>
                <a:lnTo>
                  <a:pt x="1974723" y="0"/>
                </a:lnTo>
                <a:lnTo>
                  <a:pt x="0" y="0"/>
                </a:lnTo>
                <a:lnTo>
                  <a:pt x="0" y="649606"/>
                </a:lnTo>
                <a:close/>
              </a:path>
            </a:pathLst>
          </a:custGeom>
          <a:solidFill>
            <a:srgbClr val="FFCCC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83" name="Freeform 183"/>
          <p:cNvSpPr/>
          <p:nvPr/>
        </p:nvSpPr>
        <p:spPr>
          <a:xfrm>
            <a:off x="9434830" y="1105789"/>
            <a:ext cx="839267" cy="649606"/>
          </a:xfrm>
          <a:custGeom>
            <a:avLst/>
            <a:gdLst/>
            <a:ahLst/>
            <a:cxnLst/>
            <a:rect l="0" t="0" r="0" b="0"/>
            <a:pathLst>
              <a:path w="839267" h="649606">
                <a:moveTo>
                  <a:pt x="0" y="649606"/>
                </a:moveTo>
                <a:lnTo>
                  <a:pt x="839267" y="649606"/>
                </a:lnTo>
                <a:lnTo>
                  <a:pt x="839267" y="0"/>
                </a:lnTo>
                <a:lnTo>
                  <a:pt x="0" y="0"/>
                </a:lnTo>
                <a:lnTo>
                  <a:pt x="0" y="649606"/>
                </a:lnTo>
                <a:close/>
              </a:path>
            </a:pathLst>
          </a:custGeom>
          <a:solidFill>
            <a:srgbClr val="FFCCC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84" name="Freeform 184"/>
          <p:cNvSpPr/>
          <p:nvPr/>
        </p:nvSpPr>
        <p:spPr>
          <a:xfrm>
            <a:off x="10274172" y="1105789"/>
            <a:ext cx="1579753" cy="649606"/>
          </a:xfrm>
          <a:custGeom>
            <a:avLst/>
            <a:gdLst/>
            <a:ahLst/>
            <a:cxnLst/>
            <a:rect l="0" t="0" r="0" b="0"/>
            <a:pathLst>
              <a:path w="1579753" h="649606">
                <a:moveTo>
                  <a:pt x="0" y="649606"/>
                </a:moveTo>
                <a:lnTo>
                  <a:pt x="1579753" y="649606"/>
                </a:lnTo>
                <a:lnTo>
                  <a:pt x="1579753" y="0"/>
                </a:lnTo>
                <a:lnTo>
                  <a:pt x="0" y="0"/>
                </a:lnTo>
                <a:lnTo>
                  <a:pt x="0" y="649606"/>
                </a:lnTo>
                <a:close/>
              </a:path>
            </a:pathLst>
          </a:custGeom>
          <a:solidFill>
            <a:srgbClr val="FFCCC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85" name="Freeform 185"/>
          <p:cNvSpPr/>
          <p:nvPr/>
        </p:nvSpPr>
        <p:spPr>
          <a:xfrm>
            <a:off x="3082798" y="1755395"/>
            <a:ext cx="3390010" cy="283845"/>
          </a:xfrm>
          <a:custGeom>
            <a:avLst/>
            <a:gdLst/>
            <a:ahLst/>
            <a:cxnLst/>
            <a:rect l="0" t="0" r="0" b="0"/>
            <a:pathLst>
              <a:path w="3390010" h="283845">
                <a:moveTo>
                  <a:pt x="0" y="283845"/>
                </a:moveTo>
                <a:lnTo>
                  <a:pt x="3390010" y="283845"/>
                </a:lnTo>
                <a:lnTo>
                  <a:pt x="3390010" y="0"/>
                </a:lnTo>
                <a:lnTo>
                  <a:pt x="0" y="0"/>
                </a:lnTo>
                <a:lnTo>
                  <a:pt x="0" y="283845"/>
                </a:lnTo>
                <a:close/>
              </a:path>
            </a:pathLst>
          </a:custGeom>
          <a:solidFill>
            <a:srgbClr val="FFCCC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86" name="Freeform 186"/>
          <p:cNvSpPr/>
          <p:nvPr/>
        </p:nvSpPr>
        <p:spPr>
          <a:xfrm>
            <a:off x="6472682" y="1755395"/>
            <a:ext cx="987374" cy="283845"/>
          </a:xfrm>
          <a:custGeom>
            <a:avLst/>
            <a:gdLst/>
            <a:ahLst/>
            <a:cxnLst/>
            <a:rect l="0" t="0" r="0" b="0"/>
            <a:pathLst>
              <a:path w="987374" h="283845">
                <a:moveTo>
                  <a:pt x="0" y="283845"/>
                </a:moveTo>
                <a:lnTo>
                  <a:pt x="987374" y="283845"/>
                </a:lnTo>
                <a:lnTo>
                  <a:pt x="987374" y="0"/>
                </a:lnTo>
                <a:lnTo>
                  <a:pt x="0" y="0"/>
                </a:lnTo>
                <a:lnTo>
                  <a:pt x="0" y="283845"/>
                </a:lnTo>
                <a:close/>
              </a:path>
            </a:pathLst>
          </a:custGeom>
          <a:solidFill>
            <a:srgbClr val="FFCCC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87" name="Freeform 187"/>
          <p:cNvSpPr/>
          <p:nvPr/>
        </p:nvSpPr>
        <p:spPr>
          <a:xfrm>
            <a:off x="7460106" y="1755395"/>
            <a:ext cx="987374" cy="283845"/>
          </a:xfrm>
          <a:custGeom>
            <a:avLst/>
            <a:gdLst/>
            <a:ahLst/>
            <a:cxnLst/>
            <a:rect l="0" t="0" r="0" b="0"/>
            <a:pathLst>
              <a:path w="987374" h="283845">
                <a:moveTo>
                  <a:pt x="0" y="283845"/>
                </a:moveTo>
                <a:lnTo>
                  <a:pt x="987374" y="283845"/>
                </a:lnTo>
                <a:lnTo>
                  <a:pt x="987374" y="0"/>
                </a:lnTo>
                <a:lnTo>
                  <a:pt x="0" y="0"/>
                </a:lnTo>
                <a:lnTo>
                  <a:pt x="0" y="283845"/>
                </a:lnTo>
                <a:close/>
              </a:path>
            </a:pathLst>
          </a:custGeom>
          <a:solidFill>
            <a:srgbClr val="FFCCC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88" name="Freeform 188"/>
          <p:cNvSpPr/>
          <p:nvPr/>
        </p:nvSpPr>
        <p:spPr>
          <a:xfrm>
            <a:off x="8447531" y="1755395"/>
            <a:ext cx="987374" cy="283845"/>
          </a:xfrm>
          <a:custGeom>
            <a:avLst/>
            <a:gdLst/>
            <a:ahLst/>
            <a:cxnLst/>
            <a:rect l="0" t="0" r="0" b="0"/>
            <a:pathLst>
              <a:path w="987374" h="283845">
                <a:moveTo>
                  <a:pt x="0" y="283845"/>
                </a:moveTo>
                <a:lnTo>
                  <a:pt x="987374" y="283845"/>
                </a:lnTo>
                <a:lnTo>
                  <a:pt x="987374" y="0"/>
                </a:lnTo>
                <a:lnTo>
                  <a:pt x="0" y="0"/>
                </a:lnTo>
                <a:lnTo>
                  <a:pt x="0" y="283845"/>
                </a:lnTo>
                <a:close/>
              </a:path>
            </a:pathLst>
          </a:custGeom>
          <a:solidFill>
            <a:srgbClr val="FFCCC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89" name="Freeform 189"/>
          <p:cNvSpPr/>
          <p:nvPr/>
        </p:nvSpPr>
        <p:spPr>
          <a:xfrm>
            <a:off x="9434830" y="1755395"/>
            <a:ext cx="839267" cy="283845"/>
          </a:xfrm>
          <a:custGeom>
            <a:avLst/>
            <a:gdLst/>
            <a:ahLst/>
            <a:cxnLst/>
            <a:rect l="0" t="0" r="0" b="0"/>
            <a:pathLst>
              <a:path w="839267" h="283845">
                <a:moveTo>
                  <a:pt x="0" y="283845"/>
                </a:moveTo>
                <a:lnTo>
                  <a:pt x="839267" y="283845"/>
                </a:lnTo>
                <a:lnTo>
                  <a:pt x="839267" y="0"/>
                </a:lnTo>
                <a:lnTo>
                  <a:pt x="0" y="0"/>
                </a:lnTo>
                <a:lnTo>
                  <a:pt x="0" y="283845"/>
                </a:lnTo>
                <a:close/>
              </a:path>
            </a:pathLst>
          </a:custGeom>
          <a:solidFill>
            <a:srgbClr val="FFCCC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90" name="Freeform 190"/>
          <p:cNvSpPr/>
          <p:nvPr/>
        </p:nvSpPr>
        <p:spPr>
          <a:xfrm>
            <a:off x="10274172" y="1755395"/>
            <a:ext cx="1579753" cy="283845"/>
          </a:xfrm>
          <a:custGeom>
            <a:avLst/>
            <a:gdLst/>
            <a:ahLst/>
            <a:cxnLst/>
            <a:rect l="0" t="0" r="0" b="0"/>
            <a:pathLst>
              <a:path w="1579753" h="283845">
                <a:moveTo>
                  <a:pt x="0" y="283845"/>
                </a:moveTo>
                <a:lnTo>
                  <a:pt x="1579753" y="283845"/>
                </a:lnTo>
                <a:lnTo>
                  <a:pt x="1579753" y="0"/>
                </a:lnTo>
                <a:lnTo>
                  <a:pt x="0" y="0"/>
                </a:lnTo>
                <a:lnTo>
                  <a:pt x="0" y="283845"/>
                </a:lnTo>
                <a:close/>
              </a:path>
            </a:pathLst>
          </a:custGeom>
          <a:solidFill>
            <a:srgbClr val="FFCCC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91" name="Freeform 191"/>
          <p:cNvSpPr/>
          <p:nvPr/>
        </p:nvSpPr>
        <p:spPr>
          <a:xfrm>
            <a:off x="3082798" y="2039240"/>
            <a:ext cx="3390010" cy="436245"/>
          </a:xfrm>
          <a:custGeom>
            <a:avLst/>
            <a:gdLst/>
            <a:ahLst/>
            <a:cxnLst/>
            <a:rect l="0" t="0" r="0" b="0"/>
            <a:pathLst>
              <a:path w="3390010" h="436245">
                <a:moveTo>
                  <a:pt x="0" y="436245"/>
                </a:moveTo>
                <a:lnTo>
                  <a:pt x="3390010" y="436245"/>
                </a:lnTo>
                <a:lnTo>
                  <a:pt x="3390010" y="0"/>
                </a:lnTo>
                <a:lnTo>
                  <a:pt x="0" y="0"/>
                </a:lnTo>
                <a:lnTo>
                  <a:pt x="0" y="436245"/>
                </a:lnTo>
                <a:close/>
              </a:path>
            </a:pathLst>
          </a:custGeom>
          <a:solidFill>
            <a:srgbClr val="FFCCC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92" name="Freeform 192"/>
          <p:cNvSpPr/>
          <p:nvPr/>
        </p:nvSpPr>
        <p:spPr>
          <a:xfrm>
            <a:off x="6472682" y="2039240"/>
            <a:ext cx="987374" cy="436245"/>
          </a:xfrm>
          <a:custGeom>
            <a:avLst/>
            <a:gdLst/>
            <a:ahLst/>
            <a:cxnLst/>
            <a:rect l="0" t="0" r="0" b="0"/>
            <a:pathLst>
              <a:path w="987374" h="436245">
                <a:moveTo>
                  <a:pt x="0" y="436245"/>
                </a:moveTo>
                <a:lnTo>
                  <a:pt x="987374" y="436245"/>
                </a:lnTo>
                <a:lnTo>
                  <a:pt x="987374" y="0"/>
                </a:lnTo>
                <a:lnTo>
                  <a:pt x="0" y="0"/>
                </a:lnTo>
                <a:lnTo>
                  <a:pt x="0" y="436245"/>
                </a:lnTo>
                <a:close/>
              </a:path>
            </a:pathLst>
          </a:custGeom>
          <a:solidFill>
            <a:srgbClr val="FFCCC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93" name="Freeform 193"/>
          <p:cNvSpPr/>
          <p:nvPr/>
        </p:nvSpPr>
        <p:spPr>
          <a:xfrm>
            <a:off x="7460106" y="2039240"/>
            <a:ext cx="987374" cy="436245"/>
          </a:xfrm>
          <a:custGeom>
            <a:avLst/>
            <a:gdLst/>
            <a:ahLst/>
            <a:cxnLst/>
            <a:rect l="0" t="0" r="0" b="0"/>
            <a:pathLst>
              <a:path w="987374" h="436245">
                <a:moveTo>
                  <a:pt x="0" y="436245"/>
                </a:moveTo>
                <a:lnTo>
                  <a:pt x="987374" y="436245"/>
                </a:lnTo>
                <a:lnTo>
                  <a:pt x="987374" y="0"/>
                </a:lnTo>
                <a:lnTo>
                  <a:pt x="0" y="0"/>
                </a:lnTo>
                <a:lnTo>
                  <a:pt x="0" y="436245"/>
                </a:lnTo>
                <a:close/>
              </a:path>
            </a:pathLst>
          </a:custGeom>
          <a:solidFill>
            <a:srgbClr val="FFCCC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94" name="Freeform 194"/>
          <p:cNvSpPr/>
          <p:nvPr/>
        </p:nvSpPr>
        <p:spPr>
          <a:xfrm>
            <a:off x="8447531" y="2039240"/>
            <a:ext cx="987374" cy="436245"/>
          </a:xfrm>
          <a:custGeom>
            <a:avLst/>
            <a:gdLst/>
            <a:ahLst/>
            <a:cxnLst/>
            <a:rect l="0" t="0" r="0" b="0"/>
            <a:pathLst>
              <a:path w="987374" h="436245">
                <a:moveTo>
                  <a:pt x="0" y="436245"/>
                </a:moveTo>
                <a:lnTo>
                  <a:pt x="987374" y="436245"/>
                </a:lnTo>
                <a:lnTo>
                  <a:pt x="987374" y="0"/>
                </a:lnTo>
                <a:lnTo>
                  <a:pt x="0" y="0"/>
                </a:lnTo>
                <a:lnTo>
                  <a:pt x="0" y="436245"/>
                </a:lnTo>
                <a:close/>
              </a:path>
            </a:pathLst>
          </a:custGeom>
          <a:solidFill>
            <a:srgbClr val="FFCCC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95" name="Freeform 195"/>
          <p:cNvSpPr/>
          <p:nvPr/>
        </p:nvSpPr>
        <p:spPr>
          <a:xfrm>
            <a:off x="9434830" y="2039240"/>
            <a:ext cx="839267" cy="436245"/>
          </a:xfrm>
          <a:custGeom>
            <a:avLst/>
            <a:gdLst/>
            <a:ahLst/>
            <a:cxnLst/>
            <a:rect l="0" t="0" r="0" b="0"/>
            <a:pathLst>
              <a:path w="839267" h="436245">
                <a:moveTo>
                  <a:pt x="0" y="436245"/>
                </a:moveTo>
                <a:lnTo>
                  <a:pt x="839267" y="436245"/>
                </a:lnTo>
                <a:lnTo>
                  <a:pt x="839267" y="0"/>
                </a:lnTo>
                <a:lnTo>
                  <a:pt x="0" y="0"/>
                </a:lnTo>
                <a:lnTo>
                  <a:pt x="0" y="436245"/>
                </a:lnTo>
                <a:close/>
              </a:path>
            </a:pathLst>
          </a:custGeom>
          <a:solidFill>
            <a:srgbClr val="FFCCC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96" name="Freeform 196"/>
          <p:cNvSpPr/>
          <p:nvPr/>
        </p:nvSpPr>
        <p:spPr>
          <a:xfrm>
            <a:off x="10274172" y="2039240"/>
            <a:ext cx="1579753" cy="436245"/>
          </a:xfrm>
          <a:custGeom>
            <a:avLst/>
            <a:gdLst/>
            <a:ahLst/>
            <a:cxnLst/>
            <a:rect l="0" t="0" r="0" b="0"/>
            <a:pathLst>
              <a:path w="1579753" h="436245">
                <a:moveTo>
                  <a:pt x="0" y="436245"/>
                </a:moveTo>
                <a:lnTo>
                  <a:pt x="1579753" y="436245"/>
                </a:lnTo>
                <a:lnTo>
                  <a:pt x="1579753" y="0"/>
                </a:lnTo>
                <a:lnTo>
                  <a:pt x="0" y="0"/>
                </a:lnTo>
                <a:lnTo>
                  <a:pt x="0" y="436245"/>
                </a:lnTo>
                <a:close/>
              </a:path>
            </a:pathLst>
          </a:custGeom>
          <a:solidFill>
            <a:srgbClr val="FFCCC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97" name="Freeform 197"/>
          <p:cNvSpPr/>
          <p:nvPr/>
        </p:nvSpPr>
        <p:spPr>
          <a:xfrm>
            <a:off x="3082798" y="2475484"/>
            <a:ext cx="3390010" cy="283845"/>
          </a:xfrm>
          <a:custGeom>
            <a:avLst/>
            <a:gdLst/>
            <a:ahLst/>
            <a:cxnLst/>
            <a:rect l="0" t="0" r="0" b="0"/>
            <a:pathLst>
              <a:path w="3390010" h="283845">
                <a:moveTo>
                  <a:pt x="0" y="283845"/>
                </a:moveTo>
                <a:lnTo>
                  <a:pt x="3390010" y="283845"/>
                </a:lnTo>
                <a:lnTo>
                  <a:pt x="3390010" y="0"/>
                </a:lnTo>
                <a:lnTo>
                  <a:pt x="0" y="0"/>
                </a:lnTo>
                <a:lnTo>
                  <a:pt x="0" y="283845"/>
                </a:lnTo>
                <a:close/>
              </a:path>
            </a:pathLst>
          </a:custGeom>
          <a:solidFill>
            <a:srgbClr val="DDEBF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98" name="Freeform 198"/>
          <p:cNvSpPr/>
          <p:nvPr/>
        </p:nvSpPr>
        <p:spPr>
          <a:xfrm>
            <a:off x="6472682" y="2475484"/>
            <a:ext cx="987374" cy="283845"/>
          </a:xfrm>
          <a:custGeom>
            <a:avLst/>
            <a:gdLst/>
            <a:ahLst/>
            <a:cxnLst/>
            <a:rect l="0" t="0" r="0" b="0"/>
            <a:pathLst>
              <a:path w="987374" h="283845">
                <a:moveTo>
                  <a:pt x="0" y="283845"/>
                </a:moveTo>
                <a:lnTo>
                  <a:pt x="987374" y="283845"/>
                </a:lnTo>
                <a:lnTo>
                  <a:pt x="987374" y="0"/>
                </a:lnTo>
                <a:lnTo>
                  <a:pt x="0" y="0"/>
                </a:lnTo>
                <a:lnTo>
                  <a:pt x="0" y="283845"/>
                </a:lnTo>
                <a:close/>
              </a:path>
            </a:pathLst>
          </a:custGeom>
          <a:solidFill>
            <a:srgbClr val="DDEBF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199" name="Freeform 199"/>
          <p:cNvSpPr/>
          <p:nvPr/>
        </p:nvSpPr>
        <p:spPr>
          <a:xfrm>
            <a:off x="7460106" y="2475484"/>
            <a:ext cx="987374" cy="283845"/>
          </a:xfrm>
          <a:custGeom>
            <a:avLst/>
            <a:gdLst/>
            <a:ahLst/>
            <a:cxnLst/>
            <a:rect l="0" t="0" r="0" b="0"/>
            <a:pathLst>
              <a:path w="987374" h="283845">
                <a:moveTo>
                  <a:pt x="0" y="283845"/>
                </a:moveTo>
                <a:lnTo>
                  <a:pt x="987374" y="283845"/>
                </a:lnTo>
                <a:lnTo>
                  <a:pt x="987374" y="0"/>
                </a:lnTo>
                <a:lnTo>
                  <a:pt x="0" y="0"/>
                </a:lnTo>
                <a:lnTo>
                  <a:pt x="0" y="283845"/>
                </a:lnTo>
                <a:close/>
              </a:path>
            </a:pathLst>
          </a:custGeom>
          <a:solidFill>
            <a:srgbClr val="DDEBF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00" name="Freeform 200"/>
          <p:cNvSpPr/>
          <p:nvPr/>
        </p:nvSpPr>
        <p:spPr>
          <a:xfrm>
            <a:off x="8447531" y="2475484"/>
            <a:ext cx="987374" cy="283845"/>
          </a:xfrm>
          <a:custGeom>
            <a:avLst/>
            <a:gdLst/>
            <a:ahLst/>
            <a:cxnLst/>
            <a:rect l="0" t="0" r="0" b="0"/>
            <a:pathLst>
              <a:path w="987374" h="283845">
                <a:moveTo>
                  <a:pt x="0" y="283845"/>
                </a:moveTo>
                <a:lnTo>
                  <a:pt x="987374" y="283845"/>
                </a:lnTo>
                <a:lnTo>
                  <a:pt x="987374" y="0"/>
                </a:lnTo>
                <a:lnTo>
                  <a:pt x="0" y="0"/>
                </a:lnTo>
                <a:lnTo>
                  <a:pt x="0" y="283845"/>
                </a:lnTo>
                <a:close/>
              </a:path>
            </a:pathLst>
          </a:custGeom>
          <a:solidFill>
            <a:srgbClr val="DDEBF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01" name="Freeform 201"/>
          <p:cNvSpPr/>
          <p:nvPr/>
        </p:nvSpPr>
        <p:spPr>
          <a:xfrm>
            <a:off x="9434830" y="2475484"/>
            <a:ext cx="839267" cy="283845"/>
          </a:xfrm>
          <a:custGeom>
            <a:avLst/>
            <a:gdLst/>
            <a:ahLst/>
            <a:cxnLst/>
            <a:rect l="0" t="0" r="0" b="0"/>
            <a:pathLst>
              <a:path w="839267" h="283845">
                <a:moveTo>
                  <a:pt x="0" y="283845"/>
                </a:moveTo>
                <a:lnTo>
                  <a:pt x="839267" y="283845"/>
                </a:lnTo>
                <a:lnTo>
                  <a:pt x="839267" y="0"/>
                </a:lnTo>
                <a:lnTo>
                  <a:pt x="0" y="0"/>
                </a:lnTo>
                <a:lnTo>
                  <a:pt x="0" y="283845"/>
                </a:lnTo>
                <a:close/>
              </a:path>
            </a:pathLst>
          </a:custGeom>
          <a:solidFill>
            <a:srgbClr val="DDEBF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02" name="Freeform 202"/>
          <p:cNvSpPr/>
          <p:nvPr/>
        </p:nvSpPr>
        <p:spPr>
          <a:xfrm>
            <a:off x="10274172" y="2475484"/>
            <a:ext cx="1579753" cy="283845"/>
          </a:xfrm>
          <a:custGeom>
            <a:avLst/>
            <a:gdLst/>
            <a:ahLst/>
            <a:cxnLst/>
            <a:rect l="0" t="0" r="0" b="0"/>
            <a:pathLst>
              <a:path w="1579753" h="283845">
                <a:moveTo>
                  <a:pt x="0" y="283845"/>
                </a:moveTo>
                <a:lnTo>
                  <a:pt x="1579753" y="283845"/>
                </a:lnTo>
                <a:lnTo>
                  <a:pt x="1579753" y="0"/>
                </a:lnTo>
                <a:lnTo>
                  <a:pt x="0" y="0"/>
                </a:lnTo>
                <a:lnTo>
                  <a:pt x="0" y="283845"/>
                </a:lnTo>
                <a:close/>
              </a:path>
            </a:pathLst>
          </a:custGeom>
          <a:solidFill>
            <a:srgbClr val="DDEBF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03" name="Freeform 203"/>
          <p:cNvSpPr/>
          <p:nvPr/>
        </p:nvSpPr>
        <p:spPr>
          <a:xfrm>
            <a:off x="3082798" y="3610864"/>
            <a:ext cx="3390010" cy="283845"/>
          </a:xfrm>
          <a:custGeom>
            <a:avLst/>
            <a:gdLst/>
            <a:ahLst/>
            <a:cxnLst/>
            <a:rect l="0" t="0" r="0" b="0"/>
            <a:pathLst>
              <a:path w="3390010" h="283845">
                <a:moveTo>
                  <a:pt x="0" y="283845"/>
                </a:moveTo>
                <a:lnTo>
                  <a:pt x="3390010" y="283845"/>
                </a:lnTo>
                <a:lnTo>
                  <a:pt x="3390010" y="0"/>
                </a:lnTo>
                <a:lnTo>
                  <a:pt x="0" y="0"/>
                </a:lnTo>
                <a:lnTo>
                  <a:pt x="0" y="283845"/>
                </a:lnTo>
                <a:close/>
              </a:path>
            </a:pathLst>
          </a:custGeom>
          <a:solidFill>
            <a:srgbClr val="DDEBF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04" name="Freeform 204"/>
          <p:cNvSpPr/>
          <p:nvPr/>
        </p:nvSpPr>
        <p:spPr>
          <a:xfrm>
            <a:off x="6472682" y="3610864"/>
            <a:ext cx="987374" cy="283845"/>
          </a:xfrm>
          <a:custGeom>
            <a:avLst/>
            <a:gdLst/>
            <a:ahLst/>
            <a:cxnLst/>
            <a:rect l="0" t="0" r="0" b="0"/>
            <a:pathLst>
              <a:path w="987374" h="283845">
                <a:moveTo>
                  <a:pt x="0" y="283845"/>
                </a:moveTo>
                <a:lnTo>
                  <a:pt x="987374" y="283845"/>
                </a:lnTo>
                <a:lnTo>
                  <a:pt x="987374" y="0"/>
                </a:lnTo>
                <a:lnTo>
                  <a:pt x="0" y="0"/>
                </a:lnTo>
                <a:lnTo>
                  <a:pt x="0" y="283845"/>
                </a:lnTo>
                <a:close/>
              </a:path>
            </a:pathLst>
          </a:custGeom>
          <a:solidFill>
            <a:srgbClr val="DDEBF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05" name="Freeform 205"/>
          <p:cNvSpPr/>
          <p:nvPr/>
        </p:nvSpPr>
        <p:spPr>
          <a:xfrm>
            <a:off x="7460106" y="3610864"/>
            <a:ext cx="987374" cy="283845"/>
          </a:xfrm>
          <a:custGeom>
            <a:avLst/>
            <a:gdLst/>
            <a:ahLst/>
            <a:cxnLst/>
            <a:rect l="0" t="0" r="0" b="0"/>
            <a:pathLst>
              <a:path w="987374" h="283845">
                <a:moveTo>
                  <a:pt x="0" y="283845"/>
                </a:moveTo>
                <a:lnTo>
                  <a:pt x="987374" y="283845"/>
                </a:lnTo>
                <a:lnTo>
                  <a:pt x="987374" y="0"/>
                </a:lnTo>
                <a:lnTo>
                  <a:pt x="0" y="0"/>
                </a:lnTo>
                <a:lnTo>
                  <a:pt x="0" y="283845"/>
                </a:lnTo>
                <a:close/>
              </a:path>
            </a:pathLst>
          </a:custGeom>
          <a:solidFill>
            <a:srgbClr val="DDEBF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06" name="Freeform 206"/>
          <p:cNvSpPr/>
          <p:nvPr/>
        </p:nvSpPr>
        <p:spPr>
          <a:xfrm>
            <a:off x="8447531" y="3610864"/>
            <a:ext cx="987374" cy="283845"/>
          </a:xfrm>
          <a:custGeom>
            <a:avLst/>
            <a:gdLst/>
            <a:ahLst/>
            <a:cxnLst/>
            <a:rect l="0" t="0" r="0" b="0"/>
            <a:pathLst>
              <a:path w="987374" h="283845">
                <a:moveTo>
                  <a:pt x="0" y="283845"/>
                </a:moveTo>
                <a:lnTo>
                  <a:pt x="987374" y="283845"/>
                </a:lnTo>
                <a:lnTo>
                  <a:pt x="987374" y="0"/>
                </a:lnTo>
                <a:lnTo>
                  <a:pt x="0" y="0"/>
                </a:lnTo>
                <a:lnTo>
                  <a:pt x="0" y="283845"/>
                </a:lnTo>
                <a:close/>
              </a:path>
            </a:pathLst>
          </a:custGeom>
          <a:solidFill>
            <a:srgbClr val="DDEBF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07" name="Freeform 207"/>
          <p:cNvSpPr/>
          <p:nvPr/>
        </p:nvSpPr>
        <p:spPr>
          <a:xfrm>
            <a:off x="9434830" y="3610864"/>
            <a:ext cx="839267" cy="283845"/>
          </a:xfrm>
          <a:custGeom>
            <a:avLst/>
            <a:gdLst/>
            <a:ahLst/>
            <a:cxnLst/>
            <a:rect l="0" t="0" r="0" b="0"/>
            <a:pathLst>
              <a:path w="839267" h="283845">
                <a:moveTo>
                  <a:pt x="0" y="283845"/>
                </a:moveTo>
                <a:lnTo>
                  <a:pt x="839267" y="283845"/>
                </a:lnTo>
                <a:lnTo>
                  <a:pt x="839267" y="0"/>
                </a:lnTo>
                <a:lnTo>
                  <a:pt x="0" y="0"/>
                </a:lnTo>
                <a:lnTo>
                  <a:pt x="0" y="283845"/>
                </a:lnTo>
                <a:close/>
              </a:path>
            </a:pathLst>
          </a:custGeom>
          <a:solidFill>
            <a:srgbClr val="DDEBF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08" name="Freeform 208"/>
          <p:cNvSpPr/>
          <p:nvPr/>
        </p:nvSpPr>
        <p:spPr>
          <a:xfrm>
            <a:off x="10274172" y="3610864"/>
            <a:ext cx="1579753" cy="283845"/>
          </a:xfrm>
          <a:custGeom>
            <a:avLst/>
            <a:gdLst/>
            <a:ahLst/>
            <a:cxnLst/>
            <a:rect l="0" t="0" r="0" b="0"/>
            <a:pathLst>
              <a:path w="1579753" h="283845">
                <a:moveTo>
                  <a:pt x="0" y="283845"/>
                </a:moveTo>
                <a:lnTo>
                  <a:pt x="1579753" y="283845"/>
                </a:lnTo>
                <a:lnTo>
                  <a:pt x="1579753" y="0"/>
                </a:lnTo>
                <a:lnTo>
                  <a:pt x="0" y="0"/>
                </a:lnTo>
                <a:lnTo>
                  <a:pt x="0" y="283845"/>
                </a:lnTo>
                <a:close/>
              </a:path>
            </a:pathLst>
          </a:custGeom>
          <a:solidFill>
            <a:srgbClr val="DDEBF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09" name="Freeform 209"/>
          <p:cNvSpPr/>
          <p:nvPr/>
        </p:nvSpPr>
        <p:spPr>
          <a:xfrm>
            <a:off x="3082798" y="5313960"/>
            <a:ext cx="3390010" cy="249783"/>
          </a:xfrm>
          <a:custGeom>
            <a:avLst/>
            <a:gdLst/>
            <a:ahLst/>
            <a:cxnLst/>
            <a:rect l="0" t="0" r="0" b="0"/>
            <a:pathLst>
              <a:path w="3390010" h="249783">
                <a:moveTo>
                  <a:pt x="0" y="249783"/>
                </a:moveTo>
                <a:lnTo>
                  <a:pt x="3390010" y="249783"/>
                </a:lnTo>
                <a:lnTo>
                  <a:pt x="3390010" y="0"/>
                </a:lnTo>
                <a:lnTo>
                  <a:pt x="0" y="0"/>
                </a:lnTo>
                <a:lnTo>
                  <a:pt x="0" y="249783"/>
                </a:lnTo>
                <a:close/>
              </a:path>
            </a:pathLst>
          </a:custGeom>
          <a:solidFill>
            <a:srgbClr val="DDEBF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10" name="Freeform 210"/>
          <p:cNvSpPr/>
          <p:nvPr/>
        </p:nvSpPr>
        <p:spPr>
          <a:xfrm>
            <a:off x="6472682" y="5313960"/>
            <a:ext cx="987374" cy="249783"/>
          </a:xfrm>
          <a:custGeom>
            <a:avLst/>
            <a:gdLst/>
            <a:ahLst/>
            <a:cxnLst/>
            <a:rect l="0" t="0" r="0" b="0"/>
            <a:pathLst>
              <a:path w="987374" h="249783">
                <a:moveTo>
                  <a:pt x="0" y="249783"/>
                </a:moveTo>
                <a:lnTo>
                  <a:pt x="987374" y="249783"/>
                </a:lnTo>
                <a:lnTo>
                  <a:pt x="987374" y="0"/>
                </a:lnTo>
                <a:lnTo>
                  <a:pt x="0" y="0"/>
                </a:lnTo>
                <a:lnTo>
                  <a:pt x="0" y="249783"/>
                </a:lnTo>
                <a:close/>
              </a:path>
            </a:pathLst>
          </a:custGeom>
          <a:solidFill>
            <a:srgbClr val="DDEBF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11" name="Freeform 211"/>
          <p:cNvSpPr/>
          <p:nvPr/>
        </p:nvSpPr>
        <p:spPr>
          <a:xfrm>
            <a:off x="7460106" y="5313960"/>
            <a:ext cx="987374" cy="249783"/>
          </a:xfrm>
          <a:custGeom>
            <a:avLst/>
            <a:gdLst/>
            <a:ahLst/>
            <a:cxnLst/>
            <a:rect l="0" t="0" r="0" b="0"/>
            <a:pathLst>
              <a:path w="987374" h="249783">
                <a:moveTo>
                  <a:pt x="0" y="249783"/>
                </a:moveTo>
                <a:lnTo>
                  <a:pt x="987374" y="249783"/>
                </a:lnTo>
                <a:lnTo>
                  <a:pt x="987374" y="0"/>
                </a:lnTo>
                <a:lnTo>
                  <a:pt x="0" y="0"/>
                </a:lnTo>
                <a:lnTo>
                  <a:pt x="0" y="249783"/>
                </a:lnTo>
                <a:close/>
              </a:path>
            </a:pathLst>
          </a:custGeom>
          <a:solidFill>
            <a:srgbClr val="DDEBF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12" name="Freeform 212"/>
          <p:cNvSpPr/>
          <p:nvPr/>
        </p:nvSpPr>
        <p:spPr>
          <a:xfrm>
            <a:off x="8447531" y="5313960"/>
            <a:ext cx="987374" cy="249783"/>
          </a:xfrm>
          <a:custGeom>
            <a:avLst/>
            <a:gdLst/>
            <a:ahLst/>
            <a:cxnLst/>
            <a:rect l="0" t="0" r="0" b="0"/>
            <a:pathLst>
              <a:path w="987374" h="249783">
                <a:moveTo>
                  <a:pt x="0" y="249783"/>
                </a:moveTo>
                <a:lnTo>
                  <a:pt x="987374" y="249783"/>
                </a:lnTo>
                <a:lnTo>
                  <a:pt x="987374" y="0"/>
                </a:lnTo>
                <a:lnTo>
                  <a:pt x="0" y="0"/>
                </a:lnTo>
                <a:lnTo>
                  <a:pt x="0" y="249783"/>
                </a:lnTo>
                <a:close/>
              </a:path>
            </a:pathLst>
          </a:custGeom>
          <a:solidFill>
            <a:srgbClr val="DDEBF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13" name="Freeform 213"/>
          <p:cNvSpPr/>
          <p:nvPr/>
        </p:nvSpPr>
        <p:spPr>
          <a:xfrm>
            <a:off x="9434830" y="5313960"/>
            <a:ext cx="839267" cy="249783"/>
          </a:xfrm>
          <a:custGeom>
            <a:avLst/>
            <a:gdLst/>
            <a:ahLst/>
            <a:cxnLst/>
            <a:rect l="0" t="0" r="0" b="0"/>
            <a:pathLst>
              <a:path w="839267" h="249783">
                <a:moveTo>
                  <a:pt x="0" y="249783"/>
                </a:moveTo>
                <a:lnTo>
                  <a:pt x="839267" y="249783"/>
                </a:lnTo>
                <a:lnTo>
                  <a:pt x="839267" y="0"/>
                </a:lnTo>
                <a:lnTo>
                  <a:pt x="0" y="0"/>
                </a:lnTo>
                <a:lnTo>
                  <a:pt x="0" y="249783"/>
                </a:lnTo>
                <a:close/>
              </a:path>
            </a:pathLst>
          </a:custGeom>
          <a:solidFill>
            <a:srgbClr val="DDEBF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14" name="Freeform 214"/>
          <p:cNvSpPr/>
          <p:nvPr/>
        </p:nvSpPr>
        <p:spPr>
          <a:xfrm>
            <a:off x="10274172" y="5313960"/>
            <a:ext cx="1579753" cy="249783"/>
          </a:xfrm>
          <a:custGeom>
            <a:avLst/>
            <a:gdLst/>
            <a:ahLst/>
            <a:cxnLst/>
            <a:rect l="0" t="0" r="0" b="0"/>
            <a:pathLst>
              <a:path w="1579753" h="249783">
                <a:moveTo>
                  <a:pt x="0" y="249783"/>
                </a:moveTo>
                <a:lnTo>
                  <a:pt x="1579753" y="249783"/>
                </a:lnTo>
                <a:lnTo>
                  <a:pt x="1579753" y="0"/>
                </a:lnTo>
                <a:lnTo>
                  <a:pt x="0" y="0"/>
                </a:lnTo>
                <a:lnTo>
                  <a:pt x="0" y="249783"/>
                </a:lnTo>
                <a:close/>
              </a:path>
            </a:pathLst>
          </a:custGeom>
          <a:solidFill>
            <a:srgbClr val="DDEBF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15" name="Freeform 215"/>
          <p:cNvSpPr/>
          <p:nvPr/>
        </p:nvSpPr>
        <p:spPr>
          <a:xfrm>
            <a:off x="7460106" y="2039240"/>
            <a:ext cx="1974724" cy="0"/>
          </a:xfrm>
          <a:custGeom>
            <a:avLst/>
            <a:gdLst/>
            <a:ahLst/>
            <a:cxnLst/>
            <a:rect l="0" t="0" r="0" b="0"/>
            <a:pathLst>
              <a:path w="1974724">
                <a:moveTo>
                  <a:pt x="0" y="0"/>
                </a:moveTo>
                <a:lnTo>
                  <a:pt x="1974724" y="0"/>
                </a:lnTo>
              </a:path>
            </a:pathLst>
          </a:custGeom>
          <a:noFill/>
          <a:ln w="63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16" name="Freeform 216"/>
          <p:cNvSpPr/>
          <p:nvPr/>
        </p:nvSpPr>
        <p:spPr>
          <a:xfrm>
            <a:off x="3082798" y="2475485"/>
            <a:ext cx="8771128" cy="0"/>
          </a:xfrm>
          <a:custGeom>
            <a:avLst/>
            <a:gdLst/>
            <a:ahLst/>
            <a:cxnLst/>
            <a:rect l="0" t="0" r="0" b="0"/>
            <a:pathLst>
              <a:path w="8771128">
                <a:moveTo>
                  <a:pt x="0" y="0"/>
                </a:moveTo>
                <a:lnTo>
                  <a:pt x="8771128" y="0"/>
                </a:lnTo>
              </a:path>
            </a:pathLst>
          </a:custGeom>
          <a:noFill/>
          <a:ln w="190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17" name="Freeform 217"/>
          <p:cNvSpPr/>
          <p:nvPr/>
        </p:nvSpPr>
        <p:spPr>
          <a:xfrm>
            <a:off x="3082798" y="2759329"/>
            <a:ext cx="8771128" cy="0"/>
          </a:xfrm>
          <a:custGeom>
            <a:avLst/>
            <a:gdLst/>
            <a:ahLst/>
            <a:cxnLst/>
            <a:rect l="0" t="0" r="0" b="0"/>
            <a:pathLst>
              <a:path w="8771128">
                <a:moveTo>
                  <a:pt x="0" y="0"/>
                </a:moveTo>
                <a:lnTo>
                  <a:pt x="8771128" y="0"/>
                </a:lnTo>
              </a:path>
            </a:pathLst>
          </a:custGeom>
          <a:noFill/>
          <a:ln w="190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18" name="Freeform 218"/>
          <p:cNvSpPr/>
          <p:nvPr/>
        </p:nvSpPr>
        <p:spPr>
          <a:xfrm>
            <a:off x="3082798" y="3610865"/>
            <a:ext cx="8771128" cy="0"/>
          </a:xfrm>
          <a:custGeom>
            <a:avLst/>
            <a:gdLst/>
            <a:ahLst/>
            <a:cxnLst/>
            <a:rect l="0" t="0" r="0" b="0"/>
            <a:pathLst>
              <a:path w="8771128">
                <a:moveTo>
                  <a:pt x="0" y="0"/>
                </a:moveTo>
                <a:lnTo>
                  <a:pt x="8771128" y="0"/>
                </a:lnTo>
              </a:path>
            </a:pathLst>
          </a:custGeom>
          <a:noFill/>
          <a:ln w="190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19" name="Freeform 219"/>
          <p:cNvSpPr/>
          <p:nvPr/>
        </p:nvSpPr>
        <p:spPr>
          <a:xfrm>
            <a:off x="3082798" y="3894709"/>
            <a:ext cx="8771128" cy="0"/>
          </a:xfrm>
          <a:custGeom>
            <a:avLst/>
            <a:gdLst/>
            <a:ahLst/>
            <a:cxnLst/>
            <a:rect l="0" t="0" r="0" b="0"/>
            <a:pathLst>
              <a:path w="8771128">
                <a:moveTo>
                  <a:pt x="0" y="0"/>
                </a:moveTo>
                <a:lnTo>
                  <a:pt x="8771128" y="0"/>
                </a:lnTo>
              </a:path>
            </a:pathLst>
          </a:custGeom>
          <a:noFill/>
          <a:ln w="190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20" name="Freeform 220"/>
          <p:cNvSpPr/>
          <p:nvPr/>
        </p:nvSpPr>
        <p:spPr>
          <a:xfrm>
            <a:off x="3082798" y="5313934"/>
            <a:ext cx="8771128" cy="0"/>
          </a:xfrm>
          <a:custGeom>
            <a:avLst/>
            <a:gdLst/>
            <a:ahLst/>
            <a:cxnLst/>
            <a:rect l="0" t="0" r="0" b="0"/>
            <a:pathLst>
              <a:path w="8771128">
                <a:moveTo>
                  <a:pt x="0" y="0"/>
                </a:moveTo>
                <a:lnTo>
                  <a:pt x="8771128" y="0"/>
                </a:lnTo>
              </a:path>
            </a:pathLst>
          </a:custGeom>
          <a:noFill/>
          <a:ln w="190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21" name="Freeform 221"/>
          <p:cNvSpPr/>
          <p:nvPr/>
        </p:nvSpPr>
        <p:spPr>
          <a:xfrm>
            <a:off x="3082798" y="5563743"/>
            <a:ext cx="8771128" cy="0"/>
          </a:xfrm>
          <a:custGeom>
            <a:avLst/>
            <a:gdLst/>
            <a:ahLst/>
            <a:cxnLst/>
            <a:rect l="0" t="0" r="0" b="0"/>
            <a:pathLst>
              <a:path w="8771128">
                <a:moveTo>
                  <a:pt x="0" y="0"/>
                </a:moveTo>
                <a:lnTo>
                  <a:pt x="8771128" y="0"/>
                </a:lnTo>
              </a:path>
            </a:pathLst>
          </a:custGeom>
          <a:noFill/>
          <a:ln w="190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22" name="Freeform 222"/>
          <p:cNvSpPr/>
          <p:nvPr/>
        </p:nvSpPr>
        <p:spPr>
          <a:xfrm>
            <a:off x="3082798" y="1105790"/>
            <a:ext cx="3389884" cy="0"/>
          </a:xfrm>
          <a:custGeom>
            <a:avLst/>
            <a:gdLst/>
            <a:ahLst/>
            <a:cxnLst/>
            <a:rect l="0" t="0" r="0" b="0"/>
            <a:pathLst>
              <a:path w="3389884">
                <a:moveTo>
                  <a:pt x="0" y="0"/>
                </a:moveTo>
                <a:lnTo>
                  <a:pt x="3389884" y="0"/>
                </a:lnTo>
              </a:path>
            </a:pathLst>
          </a:custGeom>
          <a:noFill/>
          <a:ln w="190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23" name="Freeform 223"/>
          <p:cNvSpPr/>
          <p:nvPr/>
        </p:nvSpPr>
        <p:spPr>
          <a:xfrm>
            <a:off x="7460106" y="1105790"/>
            <a:ext cx="4393820" cy="0"/>
          </a:xfrm>
          <a:custGeom>
            <a:avLst/>
            <a:gdLst/>
            <a:ahLst/>
            <a:cxnLst/>
            <a:rect l="0" t="0" r="0" b="0"/>
            <a:pathLst>
              <a:path w="4393820">
                <a:moveTo>
                  <a:pt x="0" y="0"/>
                </a:moveTo>
                <a:lnTo>
                  <a:pt x="4393820" y="0"/>
                </a:lnTo>
              </a:path>
            </a:pathLst>
          </a:custGeom>
          <a:noFill/>
          <a:ln w="190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24" name="Freeform 224"/>
          <p:cNvSpPr/>
          <p:nvPr/>
        </p:nvSpPr>
        <p:spPr>
          <a:xfrm>
            <a:off x="3082798" y="6415253"/>
            <a:ext cx="8771128" cy="0"/>
          </a:xfrm>
          <a:custGeom>
            <a:avLst/>
            <a:gdLst/>
            <a:ahLst/>
            <a:cxnLst/>
            <a:rect l="0" t="0" r="0" b="0"/>
            <a:pathLst>
              <a:path w="8771128">
                <a:moveTo>
                  <a:pt x="0" y="0"/>
                </a:moveTo>
                <a:lnTo>
                  <a:pt x="8771128" y="0"/>
                </a:lnTo>
              </a:path>
            </a:pathLst>
          </a:custGeom>
          <a:noFill/>
          <a:ln w="190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25" name="Freeform 225"/>
          <p:cNvSpPr/>
          <p:nvPr/>
        </p:nvSpPr>
        <p:spPr>
          <a:xfrm>
            <a:off x="1027175" y="2496312"/>
            <a:ext cx="1542289" cy="1545337"/>
          </a:xfrm>
          <a:custGeom>
            <a:avLst/>
            <a:gdLst/>
            <a:ahLst/>
            <a:cxnLst/>
            <a:rect l="0" t="0" r="0" b="0"/>
            <a:pathLst>
              <a:path w="1542289" h="1545337">
                <a:moveTo>
                  <a:pt x="0" y="772668"/>
                </a:moveTo>
                <a:cubicBezTo>
                  <a:pt x="0" y="345948"/>
                  <a:pt x="345313" y="0"/>
                  <a:pt x="771145" y="0"/>
                </a:cubicBezTo>
                <a:cubicBezTo>
                  <a:pt x="1196976" y="0"/>
                  <a:pt x="1542289" y="345948"/>
                  <a:pt x="1542289" y="772668"/>
                </a:cubicBezTo>
                <a:cubicBezTo>
                  <a:pt x="1542289" y="1199388"/>
                  <a:pt x="1196976" y="1545337"/>
                  <a:pt x="771145" y="1545337"/>
                </a:cubicBezTo>
                <a:cubicBezTo>
                  <a:pt x="345313" y="1545337"/>
                  <a:pt x="0" y="1199388"/>
                  <a:pt x="0" y="772668"/>
                </a:cubicBezTo>
                <a:close/>
                <a:moveTo>
                  <a:pt x="2561845" y="4361688"/>
                </a:moveTo>
              </a:path>
            </a:pathLst>
          </a:custGeom>
          <a:solidFill>
            <a:srgbClr val="F488BC">
              <a:alpha val="10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pic>
        <p:nvPicPr>
          <p:cNvPr id="226" name="Picture 22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139952" y="2554224"/>
            <a:ext cx="1444752" cy="1328927"/>
          </a:xfrm>
          <a:prstGeom prst="rect">
            <a:avLst/>
          </a:prstGeom>
          <a:noFill/>
        </p:spPr>
      </p:pic>
      <p:sp>
        <p:nvSpPr>
          <p:cNvPr id="227" name="Rectangle 227"/>
          <p:cNvSpPr/>
          <p:nvPr/>
        </p:nvSpPr>
        <p:spPr>
          <a:xfrm>
            <a:off x="778154" y="264984"/>
            <a:ext cx="5417917" cy="53382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2" b="1" i="0" u="none" strike="noStrike" kern="1200" cap="none" spc="6" normalizeH="0" baseline="0" noProof="0">
                <a:ln>
                  <a:noFill/>
                </a:ln>
                <a:solidFill>
                  <a:srgbClr val="7030A0"/>
                </a:solidFill>
                <a:effectLst/>
                <a:uLnTx/>
                <a:uFillTx/>
                <a:latin typeface="89,Bold"/>
                <a:cs typeface="89,Bold"/>
              </a:rPr>
              <a:t>W</a:t>
            </a:r>
            <a:r>
              <a:rPr kumimoji="0" lang="en-US" sz="3002" b="1" i="0" u="none" strike="noStrike" kern="1200" cap="none" spc="0" normalizeH="0" baseline="0" noProof="0">
                <a:ln>
                  <a:noFill/>
                </a:ln>
                <a:solidFill>
                  <a:srgbClr val="7030A0"/>
                </a:solidFill>
                <a:effectLst/>
                <a:uLnTx/>
                <a:uFillTx/>
                <a:latin typeface="89,Bold"/>
                <a:cs typeface="89,Bold"/>
              </a:rPr>
              <a:t>ho</a:t>
            </a:r>
            <a:r>
              <a:rPr kumimoji="0" lang="en-US" sz="3002" b="1" i="0" u="none" strike="noStrike" kern="1200" cap="none" spc="-30" normalizeH="0" baseline="0" noProof="0">
                <a:ln>
                  <a:noFill/>
                </a:ln>
                <a:solidFill>
                  <a:srgbClr val="7030A0"/>
                </a:solidFill>
                <a:effectLst/>
                <a:uLnTx/>
                <a:uFillTx/>
                <a:latin typeface="89,Bold"/>
                <a:cs typeface="89,Bold"/>
              </a:rPr>
              <a:t> </a:t>
            </a:r>
            <a:r>
              <a:rPr kumimoji="0" lang="en-US" sz="3002" b="1" i="0" u="none" strike="noStrike" kern="1200" cap="none" spc="0" normalizeH="0" baseline="0" noProof="0">
                <a:ln>
                  <a:noFill/>
                </a:ln>
                <a:solidFill>
                  <a:srgbClr val="7030A0"/>
                </a:solidFill>
                <a:effectLst/>
                <a:uLnTx/>
                <a:uFillTx/>
                <a:latin typeface="89,Bold"/>
                <a:cs typeface="89,Bold"/>
              </a:rPr>
              <a:t>Could N</a:t>
            </a:r>
            <a:r>
              <a:rPr kumimoji="0" lang="en-US" sz="3002" b="1" i="0" u="none" strike="noStrike" kern="1200" cap="none" spc="9" normalizeH="0" baseline="0" noProof="0">
                <a:ln>
                  <a:noFill/>
                </a:ln>
                <a:solidFill>
                  <a:srgbClr val="7030A0"/>
                </a:solidFill>
                <a:effectLst/>
                <a:uLnTx/>
                <a:uFillTx/>
                <a:latin typeface="89,Bold"/>
                <a:cs typeface="89,Bold"/>
              </a:rPr>
              <a:t>o</a:t>
            </a:r>
            <a:r>
              <a:rPr kumimoji="0" lang="en-US" sz="3002" b="1" i="0" u="none" strike="noStrike" kern="1200" cap="none" spc="0" normalizeH="0" baseline="0" noProof="0">
                <a:ln>
                  <a:noFill/>
                </a:ln>
                <a:solidFill>
                  <a:srgbClr val="7030A0"/>
                </a:solidFill>
                <a:effectLst/>
                <a:uLnTx/>
                <a:uFillTx/>
                <a:latin typeface="89,Bold"/>
                <a:cs typeface="89,Bold"/>
              </a:rPr>
              <a:t>t</a:t>
            </a:r>
            <a:r>
              <a:rPr kumimoji="0" lang="en-US" sz="3002" b="1" i="0" u="none" strike="noStrike" kern="1200" cap="none" spc="-30" normalizeH="0" baseline="0" noProof="0">
                <a:ln>
                  <a:noFill/>
                </a:ln>
                <a:solidFill>
                  <a:srgbClr val="7030A0"/>
                </a:solidFill>
                <a:effectLst/>
                <a:uLnTx/>
                <a:uFillTx/>
                <a:latin typeface="89,Bold"/>
                <a:cs typeface="89,Bold"/>
              </a:rPr>
              <a:t> </a:t>
            </a:r>
            <a:r>
              <a:rPr kumimoji="0" lang="en-US" sz="3002" b="1" i="0" u="none" strike="noStrike" kern="1200" cap="none" spc="0" normalizeH="0" baseline="0" noProof="0">
                <a:ln>
                  <a:noFill/>
                </a:ln>
                <a:solidFill>
                  <a:srgbClr val="7030A0"/>
                </a:solidFill>
                <a:effectLst/>
                <a:uLnTx/>
                <a:uFillTx/>
                <a:latin typeface="89,Bold"/>
                <a:cs typeface="89,Bold"/>
              </a:rPr>
              <a:t>Ac</a:t>
            </a:r>
            <a:r>
              <a:rPr kumimoji="0" lang="en-US" sz="3002" b="1" i="0" u="none" strike="noStrike" kern="1200" cap="none" spc="6" normalizeH="0" baseline="0" noProof="0">
                <a:ln>
                  <a:noFill/>
                </a:ln>
                <a:solidFill>
                  <a:srgbClr val="7030A0"/>
                </a:solidFill>
                <a:effectLst/>
                <a:uLnTx/>
                <a:uFillTx/>
                <a:latin typeface="89,Bold"/>
                <a:cs typeface="89,Bold"/>
              </a:rPr>
              <a:t>c</a:t>
            </a:r>
            <a:r>
              <a:rPr kumimoji="0" lang="en-US" sz="3002" b="1" i="0" u="none" strike="noStrike" kern="1200" cap="none" spc="0" normalizeH="0" baseline="0" noProof="0">
                <a:ln>
                  <a:noFill/>
                </a:ln>
                <a:solidFill>
                  <a:srgbClr val="7030A0"/>
                </a:solidFill>
                <a:effectLst/>
                <a:uLnTx/>
                <a:uFillTx/>
                <a:latin typeface="89,Bold"/>
                <a:cs typeface="89,Bold"/>
              </a:rPr>
              <a:t>ess</a:t>
            </a:r>
            <a:r>
              <a:rPr kumimoji="0" lang="en-US" sz="3002" b="1" i="0" u="none" strike="noStrike" kern="1200" cap="none" spc="6" normalizeH="0" baseline="0" noProof="0">
                <a:ln>
                  <a:noFill/>
                </a:ln>
                <a:solidFill>
                  <a:srgbClr val="7030A0"/>
                </a:solidFill>
                <a:effectLst/>
                <a:uLnTx/>
                <a:uFillTx/>
                <a:latin typeface="89,Bold"/>
                <a:cs typeface="89,Bold"/>
              </a:rPr>
              <a:t> </a:t>
            </a:r>
            <a:r>
              <a:rPr kumimoji="0" lang="en-US" sz="3002" b="1" i="0" u="none" strike="noStrike" kern="1200" cap="none" spc="0" normalizeH="0" baseline="0" noProof="0">
                <a:ln>
                  <a:noFill/>
                </a:ln>
                <a:solidFill>
                  <a:srgbClr val="7030A0"/>
                </a:solidFill>
                <a:effectLst/>
                <a:uLnTx/>
                <a:uFillTx/>
                <a:latin typeface="89,Bold"/>
                <a:cs typeface="89,Bold"/>
              </a:rPr>
              <a:t>Ca</a:t>
            </a:r>
            <a:r>
              <a:rPr kumimoji="0" lang="en-US" sz="3002" b="1" i="0" u="none" strike="noStrike" kern="1200" cap="none" spc="9" normalizeH="0" baseline="0" noProof="0">
                <a:ln>
                  <a:noFill/>
                </a:ln>
                <a:solidFill>
                  <a:srgbClr val="7030A0"/>
                </a:solidFill>
                <a:effectLst/>
                <a:uLnTx/>
                <a:uFillTx/>
                <a:latin typeface="89,Bold"/>
                <a:cs typeface="89,Bold"/>
              </a:rPr>
              <a:t>re</a:t>
            </a:r>
          </a:p>
        </p:txBody>
      </p:sp>
      <p:sp>
        <p:nvSpPr>
          <p:cNvPr id="228" name="Rectangle 228"/>
          <p:cNvSpPr/>
          <p:nvPr/>
        </p:nvSpPr>
        <p:spPr>
          <a:xfrm>
            <a:off x="6704076" y="1147827"/>
            <a:ext cx="2650765" cy="1324178"/>
          </a:xfrm>
          <a:prstGeom prst="rect">
            <a:avLst/>
          </a:prstGeom>
        </p:spPr>
        <p:txBody>
          <a:bodyPr wrap="none" lIns="0" tIns="0" rIns="0" bIns="0">
            <a:spAutoFit/>
          </a:bodyPr>
          <a:lstStyle/>
          <a:p>
            <a:pPr marL="1176781" marR="0" lvl="0" indent="0" algn="l" defTabSz="914400" rtl="0" eaLnBrk="1" fontAlgn="auto" latinLnBrk="0" hangingPunct="1">
              <a:lnSpc>
                <a:spcPct val="100000"/>
              </a:lnSpc>
              <a:spcBef>
                <a:spcPts val="0"/>
              </a:spcBef>
              <a:spcAft>
                <a:spcPts val="0"/>
              </a:spcAft>
              <a:buClrTx/>
              <a:buSzTx/>
              <a:buFontTx/>
              <a:buNone/>
              <a:tabLst/>
              <a:defRPr/>
            </a:pPr>
            <a:r>
              <a:rPr kumimoji="0" lang="en-US" sz="1392" b="1" i="0" u="none" strike="noStrike" kern="1200" cap="none" spc="-5" normalizeH="0" baseline="0" noProof="0">
                <a:ln>
                  <a:noFill/>
                </a:ln>
                <a:solidFill>
                  <a:srgbClr val="000000"/>
                </a:solidFill>
                <a:effectLst/>
                <a:uLnTx/>
                <a:uFillTx/>
                <a:latin typeface="Calibri,Bold"/>
                <a:cs typeface="Calibri,Bold"/>
              </a:rPr>
              <a:t>N</a:t>
            </a:r>
            <a:r>
              <a:rPr kumimoji="0" lang="en-US" sz="1392" b="1" i="0" u="none" strike="noStrike" kern="1200" cap="none" spc="-4" normalizeH="0" baseline="0" noProof="0">
                <a:ln>
                  <a:noFill/>
                </a:ln>
                <a:solidFill>
                  <a:srgbClr val="000000"/>
                </a:solidFill>
                <a:effectLst/>
                <a:uLnTx/>
                <a:uFillTx/>
                <a:latin typeface="Calibri,Bold"/>
                <a:cs typeface="Calibri,Bold"/>
              </a:rPr>
              <a:t>ee</a:t>
            </a:r>
            <a:r>
              <a:rPr kumimoji="0" lang="en-US" sz="1392" b="1" i="0" u="none" strike="noStrike" kern="1200" cap="none" spc="0" normalizeH="0" baseline="0" noProof="0">
                <a:ln>
                  <a:noFill/>
                </a:ln>
                <a:solidFill>
                  <a:srgbClr val="000000"/>
                </a:solidFill>
                <a:effectLst/>
                <a:uLnTx/>
                <a:uFillTx/>
                <a:latin typeface="Calibri,Bold"/>
                <a:cs typeface="Calibri,Bold"/>
              </a:rPr>
              <a:t>d</a:t>
            </a:r>
            <a:r>
              <a:rPr kumimoji="0" lang="en-US" sz="1392" b="1" i="0" u="none" strike="noStrike" kern="1200" cap="none" spc="-8" normalizeH="0" baseline="0" noProof="0">
                <a:ln>
                  <a:noFill/>
                </a:ln>
                <a:solidFill>
                  <a:srgbClr val="000000"/>
                </a:solidFill>
                <a:effectLst/>
                <a:uLnTx/>
                <a:uFillTx/>
                <a:latin typeface="Calibri,Bold"/>
                <a:cs typeface="Calibri,Bold"/>
              </a:rPr>
              <a:t>e</a:t>
            </a:r>
            <a:r>
              <a:rPr kumimoji="0" lang="en-US" sz="1392" b="1" i="0" u="none" strike="noStrike" kern="1200" cap="none" spc="0" normalizeH="0" baseline="0" noProof="0">
                <a:ln>
                  <a:noFill/>
                </a:ln>
                <a:solidFill>
                  <a:srgbClr val="000000"/>
                </a:solidFill>
                <a:effectLst/>
                <a:uLnTx/>
                <a:uFillTx/>
                <a:latin typeface="Calibri,Bold"/>
                <a:cs typeface="Calibri,Bold"/>
              </a:rPr>
              <a:t>d</a:t>
            </a:r>
            <a:r>
              <a:rPr kumimoji="0" lang="en-US" sz="1392" b="1" i="0" u="none" strike="noStrike" kern="1200" cap="none" spc="40" normalizeH="0" baseline="0" noProof="0">
                <a:ln>
                  <a:noFill/>
                </a:ln>
                <a:solidFill>
                  <a:srgbClr val="000000"/>
                </a:solidFill>
                <a:effectLst/>
                <a:uLnTx/>
                <a:uFillTx/>
                <a:latin typeface="Calibri,Bold"/>
                <a:cs typeface="Calibri,Bold"/>
              </a:rPr>
              <a:t> </a:t>
            </a:r>
            <a:r>
              <a:rPr kumimoji="0" lang="en-US" sz="1392" b="1" i="0" u="none" strike="noStrike" kern="1200" cap="none" spc="0" normalizeH="0" baseline="0" noProof="0">
                <a:ln>
                  <a:noFill/>
                </a:ln>
                <a:solidFill>
                  <a:srgbClr val="000000"/>
                </a:solidFill>
                <a:effectLst/>
                <a:uLnTx/>
                <a:uFillTx/>
                <a:latin typeface="Calibri,Bold"/>
                <a:cs typeface="Calibri,Bold"/>
              </a:rPr>
              <a:t>m</a:t>
            </a:r>
            <a:r>
              <a:rPr kumimoji="0" lang="en-US" sz="1392" b="1" i="0" u="none" strike="noStrike" kern="1200" cap="none" spc="-8" normalizeH="0" baseline="0" noProof="0">
                <a:ln>
                  <a:noFill/>
                </a:ln>
                <a:solidFill>
                  <a:srgbClr val="000000"/>
                </a:solidFill>
                <a:effectLst/>
                <a:uLnTx/>
                <a:uFillTx/>
                <a:latin typeface="Calibri,Bold"/>
                <a:cs typeface="Calibri,Bold"/>
              </a:rPr>
              <a:t>e</a:t>
            </a:r>
            <a:r>
              <a:rPr kumimoji="0" lang="en-US" sz="1392" b="1" i="0" u="none" strike="noStrike" kern="1200" cap="none" spc="0" normalizeH="0" baseline="0" noProof="0">
                <a:ln>
                  <a:noFill/>
                </a:ln>
                <a:solidFill>
                  <a:srgbClr val="000000"/>
                </a:solidFill>
                <a:effectLst/>
                <a:uLnTx/>
                <a:uFillTx/>
                <a:latin typeface="Calibri,Bold"/>
                <a:cs typeface="Calibri,Bold"/>
              </a:rPr>
              <a:t>n</a:t>
            </a:r>
            <a:r>
              <a:rPr kumimoji="0" lang="en-US" sz="1392" b="1" i="0" u="none" strike="noStrike" kern="1200" cap="none" spc="-6" normalizeH="0" baseline="0" noProof="0">
                <a:ln>
                  <a:noFill/>
                </a:ln>
                <a:solidFill>
                  <a:srgbClr val="000000"/>
                </a:solidFill>
                <a:effectLst/>
                <a:uLnTx/>
                <a:uFillTx/>
                <a:latin typeface="Calibri,Bold"/>
                <a:cs typeface="Calibri,Bold"/>
              </a:rPr>
              <a:t>t</a:t>
            </a:r>
            <a:r>
              <a:rPr kumimoji="0" lang="en-US" sz="1392" b="1" i="0" u="none" strike="noStrike" kern="1200" cap="none" spc="6" normalizeH="0" baseline="0" noProof="0">
                <a:ln>
                  <a:noFill/>
                </a:ln>
                <a:solidFill>
                  <a:srgbClr val="000000"/>
                </a:solidFill>
                <a:effectLst/>
                <a:uLnTx/>
                <a:uFillTx/>
                <a:latin typeface="Calibri,Bold"/>
                <a:cs typeface="Calibri,Bold"/>
              </a:rPr>
              <a:t>a</a:t>
            </a:r>
            <a:r>
              <a:rPr kumimoji="0" lang="en-US" sz="1392" b="1" i="0" u="none" strike="noStrike" kern="1200" cap="none" spc="-6" normalizeH="0" baseline="0" noProof="0">
                <a:ln>
                  <a:noFill/>
                </a:ln>
                <a:solidFill>
                  <a:srgbClr val="000000"/>
                </a:solidFill>
                <a:effectLst/>
                <a:uLnTx/>
                <a:uFillTx/>
                <a:latin typeface="Calibri,Bold"/>
                <a:cs typeface="Calibri,Bold"/>
              </a:rPr>
              <a:t>l </a:t>
            </a:r>
          </a:p>
          <a:p>
            <a:pPr marL="838200" marR="0" lvl="0" indent="0" algn="l" defTabSz="914400" rtl="0" eaLnBrk="1" fontAlgn="auto" latinLnBrk="0" hangingPunct="1">
              <a:lnSpc>
                <a:spcPts val="1682"/>
              </a:lnSpc>
              <a:spcBef>
                <a:spcPts val="0"/>
              </a:spcBef>
              <a:spcAft>
                <a:spcPts val="0"/>
              </a:spcAft>
              <a:buClrTx/>
              <a:buSzTx/>
              <a:buFontTx/>
              <a:buNone/>
              <a:tabLst/>
              <a:defRPr/>
            </a:pPr>
            <a:r>
              <a:rPr kumimoji="0" lang="en-US" sz="1392" b="1" i="0" u="none" strike="noStrike" kern="1200" cap="none" spc="0" normalizeH="0" baseline="0" noProof="0">
                <a:ln>
                  <a:noFill/>
                </a:ln>
                <a:solidFill>
                  <a:srgbClr val="000000"/>
                </a:solidFill>
                <a:effectLst/>
                <a:uLnTx/>
                <a:uFillTx/>
                <a:latin typeface="Calibri,Bold"/>
                <a:cs typeface="Calibri,Bold"/>
              </a:rPr>
              <a:t>h</a:t>
            </a:r>
            <a:r>
              <a:rPr kumimoji="0" lang="en-US" sz="1392" b="1" i="0" u="none" strike="noStrike" kern="1200" cap="none" spc="-8" normalizeH="0" baseline="0" noProof="0">
                <a:ln>
                  <a:noFill/>
                </a:ln>
                <a:solidFill>
                  <a:srgbClr val="000000"/>
                </a:solidFill>
                <a:effectLst/>
                <a:uLnTx/>
                <a:uFillTx/>
                <a:latin typeface="Calibri,Bold"/>
                <a:cs typeface="Calibri,Bold"/>
              </a:rPr>
              <a:t>e</a:t>
            </a:r>
            <a:r>
              <a:rPr kumimoji="0" lang="en-US" sz="1392" b="1" i="0" u="none" strike="noStrike" kern="1200" cap="none" spc="6" normalizeH="0" baseline="0" noProof="0">
                <a:ln>
                  <a:noFill/>
                </a:ln>
                <a:solidFill>
                  <a:srgbClr val="000000"/>
                </a:solidFill>
                <a:effectLst/>
                <a:uLnTx/>
                <a:uFillTx/>
                <a:latin typeface="Calibri,Bold"/>
                <a:cs typeface="Calibri,Bold"/>
              </a:rPr>
              <a:t>a</a:t>
            </a:r>
            <a:r>
              <a:rPr kumimoji="0" lang="en-US" sz="1392" b="1" i="0" u="none" strike="noStrike" kern="1200" cap="none" spc="-6" normalizeH="0" baseline="0" noProof="0">
                <a:ln>
                  <a:noFill/>
                </a:ln>
                <a:solidFill>
                  <a:srgbClr val="000000"/>
                </a:solidFill>
                <a:effectLst/>
                <a:uLnTx/>
                <a:uFillTx/>
                <a:latin typeface="Calibri,Bold"/>
                <a:cs typeface="Calibri,Bold"/>
              </a:rPr>
              <a:t>l</a:t>
            </a:r>
            <a:r>
              <a:rPr kumimoji="0" lang="en-US" sz="1392" b="1" i="0" u="none" strike="noStrike" kern="1200" cap="none" spc="0" normalizeH="0" baseline="0" noProof="0">
                <a:ln>
                  <a:noFill/>
                </a:ln>
                <a:solidFill>
                  <a:srgbClr val="000000"/>
                </a:solidFill>
                <a:effectLst/>
                <a:uLnTx/>
                <a:uFillTx/>
                <a:latin typeface="Calibri,Bold"/>
                <a:cs typeface="Calibri,Bold"/>
              </a:rPr>
              <a:t>t</a:t>
            </a:r>
            <a:r>
              <a:rPr kumimoji="0" lang="en-US" sz="1392" b="1" i="0" u="none" strike="noStrike" kern="1200" cap="none" spc="-6" normalizeH="0" baseline="0" noProof="0">
                <a:ln>
                  <a:noFill/>
                </a:ln>
                <a:solidFill>
                  <a:srgbClr val="000000"/>
                </a:solidFill>
                <a:effectLst/>
                <a:uLnTx/>
                <a:uFillTx/>
                <a:latin typeface="Calibri,Bold"/>
                <a:cs typeface="Calibri,Bold"/>
              </a:rPr>
              <a:t>h</a:t>
            </a:r>
            <a:r>
              <a:rPr kumimoji="0" lang="en-US" sz="1392" b="1" i="0" u="none" strike="noStrike" kern="1200" cap="none" spc="-5" normalizeH="0" baseline="0" noProof="0">
                <a:ln>
                  <a:noFill/>
                </a:ln>
                <a:solidFill>
                  <a:srgbClr val="000000"/>
                </a:solidFill>
                <a:effectLst/>
                <a:uLnTx/>
                <a:uFillTx/>
                <a:latin typeface="Calibri,Bold"/>
                <a:cs typeface="Calibri,Bold"/>
              </a:rPr>
              <a:t>c</a:t>
            </a:r>
            <a:r>
              <a:rPr kumimoji="0" lang="en-US" sz="1392" b="1" i="0" u="none" strike="noStrike" kern="1200" cap="none" spc="6" normalizeH="0" baseline="0" noProof="0">
                <a:ln>
                  <a:noFill/>
                </a:ln>
                <a:solidFill>
                  <a:srgbClr val="000000"/>
                </a:solidFill>
                <a:effectLst/>
                <a:uLnTx/>
                <a:uFillTx/>
                <a:latin typeface="Calibri,Bold"/>
                <a:cs typeface="Calibri,Bold"/>
              </a:rPr>
              <a:t>a</a:t>
            </a:r>
            <a:r>
              <a:rPr kumimoji="0" lang="en-US" sz="1392" b="1" i="0" u="none" strike="noStrike" kern="1200" cap="none" spc="8" normalizeH="0" baseline="0" noProof="0">
                <a:ln>
                  <a:noFill/>
                </a:ln>
                <a:solidFill>
                  <a:srgbClr val="000000"/>
                </a:solidFill>
                <a:effectLst/>
                <a:uLnTx/>
                <a:uFillTx/>
                <a:latin typeface="Calibri,Bold"/>
                <a:cs typeface="Calibri,Bold"/>
              </a:rPr>
              <a:t>r</a:t>
            </a:r>
            <a:r>
              <a:rPr kumimoji="0" lang="en-US" sz="1392" b="1" i="0" u="none" strike="noStrike" kern="1200" cap="none" spc="-4" normalizeH="0" baseline="0" noProof="0">
                <a:ln>
                  <a:noFill/>
                </a:ln>
                <a:solidFill>
                  <a:srgbClr val="000000"/>
                </a:solidFill>
                <a:effectLst/>
                <a:uLnTx/>
                <a:uFillTx/>
                <a:latin typeface="Calibri,Bold"/>
                <a:cs typeface="Calibri,Bold"/>
              </a:rPr>
              <a:t>e</a:t>
            </a:r>
            <a:r>
              <a:rPr kumimoji="0" lang="en-US" sz="1392" b="1" i="0" u="none" strike="noStrike" kern="1200" cap="none" spc="19" normalizeH="0" baseline="0" noProof="0">
                <a:ln>
                  <a:noFill/>
                </a:ln>
                <a:solidFill>
                  <a:srgbClr val="000000"/>
                </a:solidFill>
                <a:effectLst/>
                <a:uLnTx/>
                <a:uFillTx/>
                <a:latin typeface="Calibri,Bold"/>
                <a:cs typeface="Calibri,Bold"/>
              </a:rPr>
              <a:t> </a:t>
            </a:r>
            <a:r>
              <a:rPr kumimoji="0" lang="en-US" sz="1392" b="1" i="0" u="none" strike="noStrike" kern="1200" cap="none" spc="0" normalizeH="0" baseline="0" noProof="0">
                <a:ln>
                  <a:noFill/>
                </a:ln>
                <a:solidFill>
                  <a:srgbClr val="000000"/>
                </a:solidFill>
                <a:effectLst/>
                <a:uLnTx/>
                <a:uFillTx/>
                <a:latin typeface="Calibri,Bold"/>
                <a:cs typeface="Calibri,Bold"/>
              </a:rPr>
              <a:t>b</a:t>
            </a:r>
            <a:r>
              <a:rPr kumimoji="0" lang="en-US" sz="1392" b="1" i="0" u="none" strike="noStrike" kern="1200" cap="none" spc="-6" normalizeH="0" baseline="0" noProof="0">
                <a:ln>
                  <a:noFill/>
                </a:ln>
                <a:solidFill>
                  <a:srgbClr val="000000"/>
                </a:solidFill>
                <a:effectLst/>
                <a:uLnTx/>
                <a:uFillTx/>
                <a:latin typeface="Calibri,Bold"/>
                <a:cs typeface="Calibri,Bold"/>
              </a:rPr>
              <a:t>u</a:t>
            </a:r>
            <a:r>
              <a:rPr kumimoji="0" lang="en-US" sz="1392" b="1" i="0" u="none" strike="noStrike" kern="1200" cap="none" spc="0" normalizeH="0" baseline="0" noProof="0">
                <a:ln>
                  <a:noFill/>
                </a:ln>
                <a:solidFill>
                  <a:srgbClr val="000000"/>
                </a:solidFill>
                <a:effectLst/>
                <a:uLnTx/>
                <a:uFillTx/>
                <a:latin typeface="Calibri,Bold"/>
                <a:cs typeface="Calibri,Bold"/>
              </a:rPr>
              <a:t>t</a:t>
            </a:r>
            <a:r>
              <a:rPr kumimoji="0" lang="en-US" sz="1392" b="1" i="0" u="none" strike="noStrike" kern="1200" cap="none" spc="16" normalizeH="0" baseline="0" noProof="0">
                <a:ln>
                  <a:noFill/>
                </a:ln>
                <a:solidFill>
                  <a:srgbClr val="000000"/>
                </a:solidFill>
                <a:effectLst/>
                <a:uLnTx/>
                <a:uFillTx/>
                <a:latin typeface="Calibri,Bold"/>
                <a:cs typeface="Calibri,Bold"/>
              </a:rPr>
              <a:t> </a:t>
            </a:r>
            <a:r>
              <a:rPr kumimoji="0" lang="en-US" sz="1392" b="1" i="0" u="none" strike="noStrike" kern="1200" cap="none" spc="-5" normalizeH="0" baseline="0" noProof="0">
                <a:ln>
                  <a:noFill/>
                </a:ln>
                <a:solidFill>
                  <a:srgbClr val="000000"/>
                </a:solidFill>
                <a:effectLst/>
                <a:uLnTx/>
                <a:uFillTx/>
                <a:latin typeface="Calibri,Bold"/>
                <a:cs typeface="Calibri,Bold"/>
              </a:rPr>
              <a:t>co</a:t>
            </a:r>
            <a:r>
              <a:rPr kumimoji="0" lang="en-US" sz="1392" b="1" i="0" u="none" strike="noStrike" kern="1200" cap="none" spc="0" normalizeH="0" baseline="0" noProof="0">
                <a:ln>
                  <a:noFill/>
                </a:ln>
                <a:solidFill>
                  <a:srgbClr val="000000"/>
                </a:solidFill>
                <a:effectLst/>
                <a:uLnTx/>
                <a:uFillTx/>
                <a:latin typeface="Calibri,Bold"/>
                <a:cs typeface="Calibri,Bold"/>
              </a:rPr>
              <a:t>u</a:t>
            </a:r>
            <a:r>
              <a:rPr kumimoji="0" lang="en-US" sz="1392" b="1" i="0" u="none" strike="noStrike" kern="1200" cap="none" spc="-9" normalizeH="0" baseline="0" noProof="0">
                <a:ln>
                  <a:noFill/>
                </a:ln>
                <a:solidFill>
                  <a:srgbClr val="000000"/>
                </a:solidFill>
                <a:effectLst/>
                <a:uLnTx/>
                <a:uFillTx/>
                <a:latin typeface="Calibri,Bold"/>
                <a:cs typeface="Calibri,Bold"/>
              </a:rPr>
              <a:t>l</a:t>
            </a:r>
            <a:r>
              <a:rPr kumimoji="0" lang="en-US" sz="1392" b="1" i="0" u="none" strike="noStrike" kern="1200" cap="none" spc="0" normalizeH="0" baseline="0" noProof="0">
                <a:ln>
                  <a:noFill/>
                </a:ln>
                <a:solidFill>
                  <a:srgbClr val="000000"/>
                </a:solidFill>
                <a:effectLst/>
                <a:uLnTx/>
                <a:uFillTx/>
                <a:latin typeface="Calibri,Bold"/>
                <a:cs typeface="Calibri,Bold"/>
              </a:rPr>
              <a:t>d</a:t>
            </a:r>
            <a:r>
              <a:rPr kumimoji="0" lang="en-US" sz="1392" b="1" i="0" u="none" strike="noStrike" kern="1200" cap="none" spc="40" normalizeH="0" baseline="0" noProof="0">
                <a:ln>
                  <a:noFill/>
                </a:ln>
                <a:solidFill>
                  <a:srgbClr val="000000"/>
                </a:solidFill>
                <a:effectLst/>
                <a:uLnTx/>
                <a:uFillTx/>
                <a:latin typeface="Calibri,Bold"/>
                <a:cs typeface="Calibri,Bold"/>
              </a:rPr>
              <a:t> </a:t>
            </a:r>
            <a:r>
              <a:rPr kumimoji="0" lang="en-US" sz="1392" b="1" i="0" u="none" strike="noStrike" kern="1200" cap="none" spc="0" normalizeH="0" baseline="0" noProof="0">
                <a:ln>
                  <a:noFill/>
                </a:ln>
                <a:solidFill>
                  <a:srgbClr val="000000"/>
                </a:solidFill>
                <a:effectLst/>
                <a:uLnTx/>
                <a:uFillTx/>
                <a:latin typeface="Calibri,Bold"/>
                <a:cs typeface="Calibri,Bold"/>
              </a:rPr>
              <a:t>n</a:t>
            </a:r>
            <a:r>
              <a:rPr kumimoji="0" lang="en-US" sz="1392" b="1" i="0" u="none" strike="noStrike" kern="1200" cap="none" spc="-8" normalizeH="0" baseline="0" noProof="0">
                <a:ln>
                  <a:noFill/>
                </a:ln>
                <a:solidFill>
                  <a:srgbClr val="000000"/>
                </a:solidFill>
                <a:effectLst/>
                <a:uLnTx/>
                <a:uFillTx/>
                <a:latin typeface="Calibri,Bold"/>
                <a:cs typeface="Calibri,Bold"/>
              </a:rPr>
              <a:t>o</a:t>
            </a:r>
            <a:r>
              <a:rPr kumimoji="0" lang="en-US" sz="1392" b="1" i="0" u="none" strike="noStrike" kern="1200" cap="none" spc="0" normalizeH="0" baseline="0" noProof="0">
                <a:ln>
                  <a:noFill/>
                </a:ln>
                <a:solidFill>
                  <a:srgbClr val="000000"/>
                </a:solidFill>
                <a:effectLst/>
                <a:uLnTx/>
                <a:uFillTx/>
                <a:latin typeface="Calibri,Bold"/>
                <a:cs typeface="Calibri,Bold"/>
              </a:rPr>
              <a:t>t </a:t>
            </a:r>
          </a:p>
          <a:p>
            <a:pPr marL="1512061" marR="0" lvl="0" indent="0" algn="l" defTabSz="914400" rtl="0" eaLnBrk="1" fontAlgn="auto" latinLnBrk="0" hangingPunct="1">
              <a:lnSpc>
                <a:spcPts val="1680"/>
              </a:lnSpc>
              <a:spcBef>
                <a:spcPts val="0"/>
              </a:spcBef>
              <a:spcAft>
                <a:spcPts val="0"/>
              </a:spcAft>
              <a:buClrTx/>
              <a:buSzTx/>
              <a:buFontTx/>
              <a:buNone/>
              <a:tabLst/>
              <a:defRPr/>
            </a:pPr>
            <a:r>
              <a:rPr kumimoji="0" lang="en-US" sz="1392" b="1" i="0" u="none" strike="noStrike" kern="1200" cap="none" spc="6" normalizeH="0" baseline="0" noProof="0">
                <a:ln>
                  <a:noFill/>
                </a:ln>
                <a:solidFill>
                  <a:srgbClr val="000000"/>
                </a:solidFill>
                <a:effectLst/>
                <a:uLnTx/>
                <a:uFillTx/>
                <a:latin typeface="Calibri,Bold"/>
                <a:cs typeface="Calibri,Bold"/>
              </a:rPr>
              <a:t>a</a:t>
            </a:r>
            <a:r>
              <a:rPr kumimoji="0" lang="en-US" sz="1392" b="1" i="0" u="none" strike="noStrike" kern="1200" cap="none" spc="-5" normalizeH="0" baseline="0" noProof="0">
                <a:ln>
                  <a:noFill/>
                </a:ln>
                <a:solidFill>
                  <a:srgbClr val="000000"/>
                </a:solidFill>
                <a:effectLst/>
                <a:uLnTx/>
                <a:uFillTx/>
                <a:latin typeface="Calibri,Bold"/>
                <a:cs typeface="Calibri,Bold"/>
              </a:rPr>
              <a:t>cc</a:t>
            </a:r>
            <a:r>
              <a:rPr kumimoji="0" lang="en-US" sz="1392" b="1" i="0" u="none" strike="noStrike" kern="1200" cap="none" spc="-4" normalizeH="0" baseline="0" noProof="0">
                <a:ln>
                  <a:noFill/>
                </a:ln>
                <a:solidFill>
                  <a:srgbClr val="000000"/>
                </a:solidFill>
                <a:effectLst/>
                <a:uLnTx/>
                <a:uFillTx/>
                <a:latin typeface="Calibri,Bold"/>
                <a:cs typeface="Calibri,Bold"/>
              </a:rPr>
              <a:t>e</a:t>
            </a:r>
            <a:r>
              <a:rPr kumimoji="0" lang="en-US" sz="1392" b="1" i="0" u="none" strike="noStrike" kern="1200" cap="none" spc="0" normalizeH="0" baseline="0" noProof="0">
                <a:ln>
                  <a:noFill/>
                </a:ln>
                <a:solidFill>
                  <a:srgbClr val="000000"/>
                </a:solidFill>
                <a:effectLst/>
                <a:uLnTx/>
                <a:uFillTx/>
                <a:latin typeface="Calibri,Bold"/>
                <a:cs typeface="Calibri,Bold"/>
              </a:rPr>
              <a:t>ss</a:t>
            </a:r>
          </a:p>
          <a:p>
            <a:pPr marL="82295" marR="0" lvl="0" indent="0" algn="l" defTabSz="914400" rtl="0" eaLnBrk="1" fontAlgn="auto" latinLnBrk="0" hangingPunct="1">
              <a:lnSpc>
                <a:spcPts val="1994"/>
              </a:lnSpc>
              <a:spcBef>
                <a:spcPts val="0"/>
              </a:spcBef>
              <a:spcAft>
                <a:spcPts val="0"/>
              </a:spcAft>
              <a:buClrTx/>
              <a:buSzTx/>
              <a:buFontTx/>
              <a:buNone/>
              <a:tabLst>
                <a:tab pos="1146301" algn="l"/>
                <a:tab pos="2115565" algn="l"/>
              </a:tabLst>
              <a:defRPr/>
            </a:pPr>
            <a:r>
              <a:rPr kumimoji="0" lang="en-US" sz="1394" b="0" i="0" u="none" strike="noStrike" kern="1200" cap="none" spc="-6" normalizeH="0" baseline="0" noProof="0">
                <a:ln>
                  <a:noFill/>
                </a:ln>
                <a:solidFill>
                  <a:srgbClr val="000000"/>
                </a:solidFill>
                <a:effectLst/>
                <a:uLnTx/>
                <a:uFillTx/>
                <a:latin typeface="Calibri"/>
                <a:cs typeface="Calibri"/>
              </a:rPr>
              <a:t>T</a:t>
            </a:r>
            <a:r>
              <a:rPr kumimoji="0" lang="en-US" sz="1394" b="0" i="0" u="none" strike="noStrike" kern="1200" cap="none" spc="8" normalizeH="0" baseline="0" noProof="0">
                <a:ln>
                  <a:noFill/>
                </a:ln>
                <a:solidFill>
                  <a:srgbClr val="000000"/>
                </a:solidFill>
                <a:effectLst/>
                <a:uLnTx/>
                <a:uFillTx/>
                <a:latin typeface="Calibri"/>
                <a:cs typeface="Calibri"/>
              </a:rPr>
              <a:t>o</a:t>
            </a:r>
            <a:r>
              <a:rPr kumimoji="0" lang="en-US" sz="1394" b="0" i="0" u="none" strike="noStrike" kern="1200" cap="none" spc="-11" normalizeH="0" baseline="0" noProof="0">
                <a:ln>
                  <a:noFill/>
                </a:ln>
                <a:solidFill>
                  <a:srgbClr val="000000"/>
                </a:solidFill>
                <a:effectLst/>
                <a:uLnTx/>
                <a:uFillTx/>
                <a:latin typeface="Calibri"/>
                <a:cs typeface="Calibri"/>
              </a:rPr>
              <a:t>t</a:t>
            </a:r>
            <a:r>
              <a:rPr kumimoji="0" lang="en-US" sz="1394" b="0" i="0" u="none" strike="noStrike" kern="1200" cap="none" spc="0" normalizeH="0" baseline="0" noProof="0">
                <a:ln>
                  <a:noFill/>
                </a:ln>
                <a:solidFill>
                  <a:srgbClr val="000000"/>
                </a:solidFill>
                <a:effectLst/>
                <a:uLnTx/>
                <a:uFillTx/>
                <a:latin typeface="Calibri"/>
                <a:cs typeface="Calibri"/>
              </a:rPr>
              <a:t>al	</a:t>
            </a:r>
            <a:r>
              <a:rPr kumimoji="0" lang="en-US" sz="1394" b="0" i="0" u="none" strike="noStrike" kern="1200" cap="none" spc="-12" normalizeH="0" baseline="0" noProof="0">
                <a:ln>
                  <a:noFill/>
                </a:ln>
                <a:solidFill>
                  <a:srgbClr val="000000"/>
                </a:solidFill>
                <a:effectLst/>
                <a:uLnTx/>
                <a:uFillTx/>
                <a:latin typeface="Calibri"/>
                <a:cs typeface="Calibri"/>
              </a:rPr>
              <a:t>N</a:t>
            </a:r>
            <a:r>
              <a:rPr kumimoji="0" lang="en-US" sz="1394" b="0" i="0" u="none" strike="noStrike" kern="1200" cap="none" spc="0" normalizeH="0" baseline="0" noProof="0">
                <a:ln>
                  <a:noFill/>
                </a:ln>
                <a:solidFill>
                  <a:srgbClr val="000000"/>
                </a:solidFill>
                <a:effectLst/>
                <a:uLnTx/>
                <a:uFillTx/>
                <a:latin typeface="Calibri"/>
                <a:cs typeface="Calibri"/>
              </a:rPr>
              <a:t>o	</a:t>
            </a:r>
            <a:r>
              <a:rPr kumimoji="0" lang="en-US" sz="1394" b="0" i="0" u="none" strike="noStrike" kern="1200" cap="none" spc="-6" normalizeH="0" baseline="0" noProof="0">
                <a:ln>
                  <a:noFill/>
                </a:ln>
                <a:solidFill>
                  <a:srgbClr val="000000"/>
                </a:solidFill>
                <a:effectLst/>
                <a:uLnTx/>
                <a:uFillTx/>
                <a:latin typeface="Calibri"/>
                <a:cs typeface="Calibri"/>
              </a:rPr>
              <a:t>Y</a:t>
            </a:r>
            <a:r>
              <a:rPr kumimoji="0" lang="en-US" sz="1394" b="0" i="0" u="none" strike="noStrike" kern="1200" cap="none" spc="0" normalizeH="0" baseline="0" noProof="0">
                <a:ln>
                  <a:noFill/>
                </a:ln>
                <a:solidFill>
                  <a:srgbClr val="000000"/>
                </a:solidFill>
                <a:effectLst/>
                <a:uLnTx/>
                <a:uFillTx/>
                <a:latin typeface="Calibri"/>
                <a:cs typeface="Calibri"/>
              </a:rPr>
              <a:t>es</a:t>
            </a:r>
          </a:p>
          <a:p>
            <a:pPr marL="0" marR="0" lvl="0" indent="0" algn="l" defTabSz="914400" rtl="0" eaLnBrk="1" fontAlgn="auto" latinLnBrk="0" hangingPunct="1">
              <a:lnSpc>
                <a:spcPts val="2836"/>
              </a:lnSpc>
              <a:spcBef>
                <a:spcPts val="0"/>
              </a:spcBef>
              <a:spcAft>
                <a:spcPts val="0"/>
              </a:spcAft>
              <a:buClrTx/>
              <a:buSzTx/>
              <a:buFontTx/>
              <a:buNone/>
              <a:tabLst>
                <a:tab pos="1027430" algn="l"/>
              </a:tabLst>
              <a:defRPr/>
            </a:pPr>
            <a:r>
              <a:rPr kumimoji="0" lang="en-US" sz="1394" b="0" i="0" u="none" strike="noStrike" kern="1200" cap="none" spc="-12" normalizeH="0" baseline="0" noProof="0">
                <a:ln>
                  <a:noFill/>
                </a:ln>
                <a:solidFill>
                  <a:srgbClr val="000000"/>
                </a:solidFill>
                <a:effectLst/>
                <a:uLnTx/>
                <a:uFillTx/>
                <a:latin typeface="Calibri"/>
                <a:cs typeface="Calibri"/>
              </a:rPr>
              <a:t>n</a:t>
            </a:r>
            <a:r>
              <a:rPr kumimoji="0" lang="en-US" sz="1394" b="0" i="0" u="none" strike="noStrike" kern="1200" cap="none" spc="19" normalizeH="0" baseline="0" noProof="0">
                <a:ln>
                  <a:noFill/>
                </a:ln>
                <a:solidFill>
                  <a:srgbClr val="000000"/>
                </a:solidFill>
                <a:effectLst/>
                <a:uLnTx/>
                <a:uFillTx/>
                <a:latin typeface="Calibri"/>
                <a:cs typeface="Calibri"/>
              </a:rPr>
              <a:t> </a:t>
            </a:r>
            <a:r>
              <a:rPr kumimoji="0" lang="en-US" sz="1394" b="0" i="0" u="none" strike="noStrike" kern="1200" cap="none" spc="0" normalizeH="0" baseline="0" noProof="0">
                <a:ln>
                  <a:noFill/>
                </a:ln>
                <a:solidFill>
                  <a:srgbClr val="000000"/>
                </a:solidFill>
                <a:effectLst/>
                <a:uLnTx/>
                <a:uFillTx/>
                <a:latin typeface="Calibri"/>
                <a:cs typeface="Calibri"/>
              </a:rPr>
              <a:t>= </a:t>
            </a:r>
            <a:r>
              <a:rPr kumimoji="0" lang="en-US" sz="1394" b="0" i="0" u="none" strike="noStrike" kern="1200" cap="none" spc="-12" normalizeH="0" baseline="0" noProof="0">
                <a:ln>
                  <a:noFill/>
                </a:ln>
                <a:solidFill>
                  <a:srgbClr val="000000"/>
                </a:solidFill>
                <a:effectLst/>
                <a:uLnTx/>
                <a:uFillTx/>
                <a:latin typeface="Calibri"/>
                <a:cs typeface="Calibri"/>
              </a:rPr>
              <a:t>4</a:t>
            </a:r>
            <a:r>
              <a:rPr kumimoji="0" lang="en-US" sz="1394" b="0" i="0" u="none" strike="noStrike" kern="1200" cap="none" spc="-11" normalizeH="0" baseline="0" noProof="0">
                <a:ln>
                  <a:noFill/>
                </a:ln>
                <a:solidFill>
                  <a:srgbClr val="000000"/>
                </a:solidFill>
                <a:effectLst/>
                <a:uLnTx/>
                <a:uFillTx/>
                <a:latin typeface="Calibri"/>
                <a:cs typeface="Calibri"/>
              </a:rPr>
              <a:t>1</a:t>
            </a:r>
            <a:r>
              <a:rPr kumimoji="0" lang="en-US" sz="1394" b="0" i="0" u="none" strike="noStrike" kern="1200" cap="none" spc="0" normalizeH="0" baseline="0" noProof="0">
                <a:ln>
                  <a:noFill/>
                </a:ln>
                <a:solidFill>
                  <a:srgbClr val="000000"/>
                </a:solidFill>
                <a:effectLst/>
                <a:uLnTx/>
                <a:uFillTx/>
                <a:latin typeface="Calibri"/>
                <a:cs typeface="Calibri"/>
              </a:rPr>
              <a:t>7	</a:t>
            </a:r>
            <a:r>
              <a:rPr kumimoji="0" lang="en-US" sz="2109" b="0" i="0" u="none" strike="noStrike" kern="1200" cap="none" spc="-11" normalizeH="0" baseline="60345" noProof="0">
                <a:ln>
                  <a:noFill/>
                </a:ln>
                <a:solidFill>
                  <a:srgbClr val="000000"/>
                </a:solidFill>
                <a:effectLst/>
                <a:uLnTx/>
                <a:uFillTx/>
                <a:latin typeface="Calibri"/>
                <a:cs typeface="Calibri"/>
              </a:rPr>
              <a:t>n</a:t>
            </a:r>
            <a:r>
              <a:rPr kumimoji="0" lang="en-US" sz="2109" b="0" i="0" u="none" strike="noStrike" kern="1200" cap="none" spc="0" normalizeH="0" baseline="60345" noProof="0">
                <a:ln>
                  <a:noFill/>
                </a:ln>
                <a:solidFill>
                  <a:srgbClr val="000000"/>
                </a:solidFill>
                <a:effectLst/>
                <a:uLnTx/>
                <a:uFillTx/>
                <a:latin typeface="Calibri"/>
                <a:cs typeface="Calibri"/>
              </a:rPr>
              <a:t>=</a:t>
            </a:r>
            <a:r>
              <a:rPr kumimoji="0" lang="en-US" sz="2109" b="0" i="0" u="none" strike="noStrike" kern="1200" cap="none" spc="-6" normalizeH="0" baseline="60345" noProof="0">
                <a:ln>
                  <a:noFill/>
                </a:ln>
                <a:solidFill>
                  <a:srgbClr val="000000"/>
                </a:solidFill>
                <a:effectLst/>
                <a:uLnTx/>
                <a:uFillTx/>
                <a:latin typeface="Calibri"/>
                <a:cs typeface="Calibri"/>
              </a:rPr>
              <a:t>2</a:t>
            </a:r>
            <a:r>
              <a:rPr kumimoji="0" lang="en-US" sz="2109" b="0" i="0" u="none" strike="noStrike" kern="1200" cap="none" spc="-9" normalizeH="0" baseline="60345" noProof="0">
                <a:ln>
                  <a:noFill/>
                </a:ln>
                <a:solidFill>
                  <a:srgbClr val="000000"/>
                </a:solidFill>
                <a:effectLst/>
                <a:uLnTx/>
                <a:uFillTx/>
                <a:latin typeface="Calibri"/>
                <a:cs typeface="Calibri"/>
              </a:rPr>
              <a:t>78 </a:t>
            </a:r>
          </a:p>
          <a:p>
            <a:pPr marL="932942" marR="0" lvl="0" indent="0" algn="l" defTabSz="914400" rtl="0" eaLnBrk="1" fontAlgn="auto" latinLnBrk="0" hangingPunct="1">
              <a:lnSpc>
                <a:spcPts val="839"/>
              </a:lnSpc>
              <a:spcBef>
                <a:spcPts val="0"/>
              </a:spcBef>
              <a:spcAft>
                <a:spcPts val="0"/>
              </a:spcAft>
              <a:buClrTx/>
              <a:buSzTx/>
              <a:buFontTx/>
              <a:buNone/>
              <a:tabLst/>
              <a:defRPr/>
            </a:pP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66</a:t>
            </a:r>
            <a:r>
              <a:rPr kumimoji="0" lang="en-US" sz="1394" b="0" i="0" u="none" strike="noStrike" kern="1200" cap="none" spc="6"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70</a:t>
            </a:r>
            <a:r>
              <a:rPr kumimoji="0" lang="en-US" sz="1394" b="0" i="0" u="none" strike="noStrike" kern="1200" cap="none" spc="-12" normalizeH="0" baseline="0" noProof="0">
                <a:ln>
                  <a:noFill/>
                </a:ln>
                <a:solidFill>
                  <a:srgbClr val="000000"/>
                </a:solidFill>
                <a:effectLst/>
                <a:uLnTx/>
                <a:uFillTx/>
                <a:latin typeface="Calibri"/>
                <a:cs typeface="Calibri"/>
              </a:rPr>
              <a:t>%)</a:t>
            </a:r>
          </a:p>
        </p:txBody>
      </p:sp>
      <p:sp>
        <p:nvSpPr>
          <p:cNvPr id="231" name="Rectangle 231"/>
          <p:cNvSpPr/>
          <p:nvPr/>
        </p:nvSpPr>
        <p:spPr>
          <a:xfrm>
            <a:off x="8624569" y="2081784"/>
            <a:ext cx="2547385" cy="390220"/>
          </a:xfrm>
          <a:prstGeom prst="rect">
            <a:avLst/>
          </a:prstGeom>
        </p:spPr>
        <p:txBody>
          <a:bodyPr wrap="none" lIns="0" tIns="0" rIns="0" bIns="0">
            <a:spAutoFit/>
          </a:bodyPr>
          <a:lstStyle/>
          <a:p>
            <a:pPr marL="73152" marR="0" lvl="0" indent="0" algn="l" defTabSz="914400" rtl="0" eaLnBrk="1" fontAlgn="auto" latinLnBrk="0" hangingPunct="1">
              <a:lnSpc>
                <a:spcPct val="100000"/>
              </a:lnSpc>
              <a:spcBef>
                <a:spcPts val="0"/>
              </a:spcBef>
              <a:spcAft>
                <a:spcPts val="0"/>
              </a:spcAft>
              <a:buClrTx/>
              <a:buSzTx/>
              <a:buFontTx/>
              <a:buNone/>
              <a:tabLst/>
              <a:defRPr/>
            </a:pPr>
            <a:r>
              <a:rPr kumimoji="0" lang="en-US" sz="1392" b="0" i="0" u="none" strike="noStrike" kern="1200" cap="none" spc="-11" normalizeH="0" baseline="0" noProof="0">
                <a:ln>
                  <a:noFill/>
                </a:ln>
                <a:solidFill>
                  <a:srgbClr val="000000"/>
                </a:solidFill>
                <a:effectLst/>
                <a:uLnTx/>
                <a:uFillTx/>
                <a:latin typeface="Calibri"/>
                <a:cs typeface="Calibri"/>
              </a:rPr>
              <a:t>n</a:t>
            </a:r>
            <a:r>
              <a:rPr kumimoji="0" lang="en-US" sz="1392" b="0" i="0" u="none" strike="noStrike" kern="1200" cap="none" spc="0" normalizeH="0" baseline="0" noProof="0">
                <a:ln>
                  <a:noFill/>
                </a:ln>
                <a:solidFill>
                  <a:srgbClr val="000000"/>
                </a:solidFill>
                <a:effectLst/>
                <a:uLnTx/>
                <a:uFillTx/>
                <a:latin typeface="Calibri"/>
                <a:cs typeface="Calibri"/>
              </a:rPr>
              <a:t>=</a:t>
            </a:r>
            <a:r>
              <a:rPr kumimoji="0" lang="en-US" sz="1392" b="0" i="0" u="none" strike="noStrike" kern="1200" cap="none" spc="22" normalizeH="0" baseline="0" noProof="0">
                <a:ln>
                  <a:noFill/>
                </a:ln>
                <a:solidFill>
                  <a:srgbClr val="000000"/>
                </a:solidFill>
                <a:effectLst/>
                <a:uLnTx/>
                <a:uFillTx/>
                <a:latin typeface="Calibri"/>
                <a:cs typeface="Calibri"/>
              </a:rPr>
              <a:t> </a:t>
            </a:r>
            <a:r>
              <a:rPr kumimoji="0" lang="en-US" sz="1392" b="0" i="0" u="none" strike="noStrike" kern="1200" cap="none" spc="-9" normalizeH="0" baseline="0" noProof="0">
                <a:ln>
                  <a:noFill/>
                </a:ln>
                <a:solidFill>
                  <a:srgbClr val="000000"/>
                </a:solidFill>
                <a:effectLst/>
                <a:uLnTx/>
                <a:uFillTx/>
                <a:latin typeface="Calibri"/>
                <a:cs typeface="Calibri"/>
              </a:rPr>
              <a:t>139 </a:t>
            </a:r>
          </a:p>
          <a:p>
            <a:pPr marL="0" marR="0" lvl="0" indent="0" algn="l" defTabSz="914400" rtl="0" eaLnBrk="1" fontAlgn="auto" latinLnBrk="0" hangingPunct="1">
              <a:lnSpc>
                <a:spcPts val="1680"/>
              </a:lnSpc>
              <a:spcBef>
                <a:spcPts val="0"/>
              </a:spcBef>
              <a:spcAft>
                <a:spcPts val="0"/>
              </a:spcAft>
              <a:buClrTx/>
              <a:buSzTx/>
              <a:buFontTx/>
              <a:buNone/>
              <a:tabLst>
                <a:tab pos="965961" algn="l"/>
                <a:tab pos="2335403" algn="l"/>
              </a:tabLst>
              <a:defRPr/>
            </a:pP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33</a:t>
            </a:r>
            <a:r>
              <a:rPr kumimoji="0" lang="en-US" sz="1394" b="0" i="0" u="none" strike="noStrike" kern="1200" cap="none" spc="6"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30</a:t>
            </a:r>
            <a:r>
              <a:rPr kumimoji="0" lang="en-US" sz="1394" b="0" i="0" u="none" strike="noStrike" kern="1200" cap="none" spc="-12" normalizeH="0" baseline="0" noProof="0">
                <a:ln>
                  <a:noFill/>
                </a:ln>
                <a:solidFill>
                  <a:srgbClr val="000000"/>
                </a:solidFill>
                <a:effectLst/>
                <a:uLnTx/>
                <a:uFillTx/>
                <a:latin typeface="Calibri"/>
                <a:cs typeface="Calibri"/>
              </a:rPr>
              <a:t>%</a:t>
            </a:r>
            <a:r>
              <a:rPr kumimoji="0" lang="en-US" sz="1394" b="0" i="0" u="none" strike="noStrike" kern="1200" cap="none" spc="0" normalizeH="0" baseline="0" noProof="0">
                <a:ln>
                  <a:noFill/>
                </a:ln>
                <a:solidFill>
                  <a:srgbClr val="000000"/>
                </a:solidFill>
                <a:effectLst/>
                <a:uLnTx/>
                <a:uFillTx/>
                <a:latin typeface="Calibri"/>
                <a:cs typeface="Calibri"/>
              </a:rPr>
              <a:t>)	</a:t>
            </a:r>
            <a:r>
              <a:rPr kumimoji="0" lang="en-US" sz="2112" b="0" i="0" u="none" strike="noStrike" kern="1200" cap="none" spc="-12" normalizeH="0" baseline="60240" noProof="0">
                <a:ln>
                  <a:noFill/>
                </a:ln>
                <a:solidFill>
                  <a:srgbClr val="000000"/>
                </a:solidFill>
                <a:effectLst/>
                <a:uLnTx/>
                <a:uFillTx/>
                <a:latin typeface="Calibri"/>
                <a:cs typeface="Calibri"/>
              </a:rPr>
              <a:t>p</a:t>
            </a:r>
            <a:r>
              <a:rPr kumimoji="0" lang="en-US" sz="2112" b="0" i="0" u="none" strike="noStrike" kern="1200" cap="none" spc="5" normalizeH="0" baseline="60240" noProof="0">
                <a:ln>
                  <a:noFill/>
                </a:ln>
                <a:solidFill>
                  <a:srgbClr val="000000"/>
                </a:solidFill>
                <a:effectLst/>
                <a:uLnTx/>
                <a:uFillTx/>
                <a:latin typeface="Calibri"/>
                <a:cs typeface="Calibri"/>
              </a:rPr>
              <a:t>-</a:t>
            </a:r>
            <a:r>
              <a:rPr kumimoji="0" lang="en-US" sz="2112" b="0" i="0" u="none" strike="noStrike" kern="1200" cap="none" spc="-5" normalizeH="0" baseline="60240" noProof="0">
                <a:ln>
                  <a:noFill/>
                </a:ln>
                <a:solidFill>
                  <a:srgbClr val="000000"/>
                </a:solidFill>
                <a:effectLst/>
                <a:uLnTx/>
                <a:uFillTx/>
                <a:latin typeface="Calibri"/>
                <a:cs typeface="Calibri"/>
              </a:rPr>
              <a:t>v</a:t>
            </a:r>
            <a:r>
              <a:rPr kumimoji="0" lang="en-US" sz="2112" b="0" i="0" u="none" strike="noStrike" kern="1200" cap="none" spc="0" normalizeH="0" baseline="60240" noProof="0">
                <a:ln>
                  <a:noFill/>
                </a:ln>
                <a:solidFill>
                  <a:srgbClr val="000000"/>
                </a:solidFill>
                <a:effectLst/>
                <a:uLnTx/>
                <a:uFillTx/>
                <a:latin typeface="Calibri"/>
                <a:cs typeface="Calibri"/>
              </a:rPr>
              <a:t>a</a:t>
            </a:r>
            <a:r>
              <a:rPr kumimoji="0" lang="en-US" sz="2112" b="0" i="0" u="none" strike="noStrike" kern="1200" cap="none" spc="-4" normalizeH="0" baseline="60240" noProof="0">
                <a:ln>
                  <a:noFill/>
                </a:ln>
                <a:solidFill>
                  <a:srgbClr val="000000"/>
                </a:solidFill>
                <a:effectLst/>
                <a:uLnTx/>
                <a:uFillTx/>
                <a:latin typeface="Calibri"/>
                <a:cs typeface="Calibri"/>
              </a:rPr>
              <a:t>l</a:t>
            </a:r>
            <a:r>
              <a:rPr kumimoji="0" lang="en-US" sz="2112" b="0" i="0" u="none" strike="noStrike" kern="1200" cap="none" spc="-12" normalizeH="0" baseline="60240" noProof="0">
                <a:ln>
                  <a:noFill/>
                </a:ln>
                <a:solidFill>
                  <a:srgbClr val="000000"/>
                </a:solidFill>
                <a:effectLst/>
                <a:uLnTx/>
                <a:uFillTx/>
                <a:latin typeface="Calibri"/>
                <a:cs typeface="Calibri"/>
              </a:rPr>
              <a:t>u</a:t>
            </a:r>
            <a:r>
              <a:rPr kumimoji="0" lang="en-US" sz="2112" b="0" i="0" u="none" strike="noStrike" kern="1200" cap="none" spc="0" normalizeH="0" baseline="60240" noProof="0">
                <a:ln>
                  <a:noFill/>
                </a:ln>
                <a:solidFill>
                  <a:srgbClr val="000000"/>
                </a:solidFill>
                <a:effectLst/>
                <a:uLnTx/>
                <a:uFillTx/>
                <a:latin typeface="Calibri"/>
                <a:cs typeface="Calibri"/>
              </a:rPr>
              <a:t>e	</a:t>
            </a:r>
            <a:r>
              <a:rPr kumimoji="0" lang="en-US" sz="2112" b="0" i="0" u="none" strike="noStrike" kern="1200" cap="none" spc="-11" normalizeH="0" baseline="60240" noProof="0">
                <a:ln>
                  <a:noFill/>
                </a:ln>
                <a:solidFill>
                  <a:srgbClr val="000000"/>
                </a:solidFill>
                <a:effectLst/>
                <a:uLnTx/>
                <a:uFillTx/>
                <a:latin typeface="Calibri"/>
                <a:cs typeface="Calibri"/>
              </a:rPr>
              <a:t>OR</a:t>
            </a:r>
          </a:p>
        </p:txBody>
      </p:sp>
      <p:sp>
        <p:nvSpPr>
          <p:cNvPr id="232" name="Rectangle 232"/>
          <p:cNvSpPr/>
          <p:nvPr/>
        </p:nvSpPr>
        <p:spPr>
          <a:xfrm>
            <a:off x="3093085" y="2548764"/>
            <a:ext cx="8655073" cy="383435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92" b="1" i="0" u="none" strike="noStrike" kern="1200" cap="none" spc="-9" normalizeH="0" baseline="0" noProof="0">
                <a:ln>
                  <a:noFill/>
                </a:ln>
                <a:solidFill>
                  <a:srgbClr val="000000"/>
                </a:solidFill>
                <a:effectLst/>
                <a:uLnTx/>
                <a:uFillTx/>
                <a:latin typeface="Calibri,Bold"/>
                <a:cs typeface="Calibri,Bold"/>
              </a:rPr>
              <a:t>S</a:t>
            </a:r>
            <a:r>
              <a:rPr kumimoji="0" lang="en-US" sz="1392" b="1" i="0" u="none" strike="noStrike" kern="1200" cap="none" spc="0" normalizeH="0" baseline="0" noProof="0">
                <a:ln>
                  <a:noFill/>
                </a:ln>
                <a:solidFill>
                  <a:srgbClr val="000000"/>
                </a:solidFill>
                <a:effectLst/>
                <a:uLnTx/>
                <a:uFillTx/>
                <a:latin typeface="Calibri,Bold"/>
                <a:cs typeface="Calibri,Bold"/>
              </a:rPr>
              <a:t>u</a:t>
            </a:r>
            <a:r>
              <a:rPr kumimoji="0" lang="en-US" sz="1392" b="1" i="0" u="none" strike="noStrike" kern="1200" cap="none" spc="-6" normalizeH="0" baseline="0" noProof="0">
                <a:ln>
                  <a:noFill/>
                </a:ln>
                <a:solidFill>
                  <a:srgbClr val="000000"/>
                </a:solidFill>
                <a:effectLst/>
                <a:uLnTx/>
                <a:uFillTx/>
                <a:latin typeface="Calibri,Bold"/>
                <a:cs typeface="Calibri,Bold"/>
              </a:rPr>
              <a:t>b</a:t>
            </a:r>
            <a:r>
              <a:rPr kumimoji="0" lang="en-US" sz="1392" b="1" i="0" u="none" strike="noStrike" kern="1200" cap="none" spc="0" normalizeH="0" baseline="0" noProof="0">
                <a:ln>
                  <a:noFill/>
                </a:ln>
                <a:solidFill>
                  <a:srgbClr val="000000"/>
                </a:solidFill>
                <a:effectLst/>
                <a:uLnTx/>
                <a:uFillTx/>
                <a:latin typeface="Calibri,Bold"/>
                <a:cs typeface="Calibri,Bold"/>
              </a:rPr>
              <a:t>s</a:t>
            </a:r>
            <a:r>
              <a:rPr kumimoji="0" lang="en-US" sz="1392" b="1" i="0" u="none" strike="noStrike" kern="1200" cap="none" spc="-6" normalizeH="0" baseline="0" noProof="0">
                <a:ln>
                  <a:noFill/>
                </a:ln>
                <a:solidFill>
                  <a:srgbClr val="000000"/>
                </a:solidFill>
                <a:effectLst/>
                <a:uLnTx/>
                <a:uFillTx/>
                <a:latin typeface="Calibri,Bold"/>
                <a:cs typeface="Calibri,Bold"/>
              </a:rPr>
              <a:t>t</a:t>
            </a:r>
            <a:r>
              <a:rPr kumimoji="0" lang="en-US" sz="1392" b="1" i="0" u="none" strike="noStrike" kern="1200" cap="none" spc="6" normalizeH="0" baseline="0" noProof="0">
                <a:ln>
                  <a:noFill/>
                </a:ln>
                <a:solidFill>
                  <a:srgbClr val="000000"/>
                </a:solidFill>
                <a:effectLst/>
                <a:uLnTx/>
                <a:uFillTx/>
                <a:latin typeface="Calibri,Bold"/>
                <a:cs typeface="Calibri,Bold"/>
              </a:rPr>
              <a:t>a</a:t>
            </a:r>
            <a:r>
              <a:rPr kumimoji="0" lang="en-US" sz="1392" b="1" i="0" u="none" strike="noStrike" kern="1200" cap="none" spc="0" normalizeH="0" baseline="0" noProof="0">
                <a:ln>
                  <a:noFill/>
                </a:ln>
                <a:solidFill>
                  <a:srgbClr val="000000"/>
                </a:solidFill>
                <a:effectLst/>
                <a:uLnTx/>
                <a:uFillTx/>
                <a:latin typeface="Calibri,Bold"/>
                <a:cs typeface="Calibri,Bold"/>
              </a:rPr>
              <a:t>n</a:t>
            </a:r>
            <a:r>
              <a:rPr kumimoji="0" lang="en-US" sz="1392" b="1" i="0" u="none" strike="noStrike" kern="1200" cap="none" spc="-9" normalizeH="0" baseline="0" noProof="0">
                <a:ln>
                  <a:noFill/>
                </a:ln>
                <a:solidFill>
                  <a:srgbClr val="000000"/>
                </a:solidFill>
                <a:effectLst/>
                <a:uLnTx/>
                <a:uFillTx/>
                <a:latin typeface="Calibri,Bold"/>
                <a:cs typeface="Calibri,Bold"/>
              </a:rPr>
              <a:t>c</a:t>
            </a:r>
            <a:r>
              <a:rPr kumimoji="0" lang="en-US" sz="1392" b="1" i="0" u="none" strike="noStrike" kern="1200" cap="none" spc="-4" normalizeH="0" baseline="0" noProof="0">
                <a:ln>
                  <a:noFill/>
                </a:ln>
                <a:solidFill>
                  <a:srgbClr val="000000"/>
                </a:solidFill>
                <a:effectLst/>
                <a:uLnTx/>
                <a:uFillTx/>
                <a:latin typeface="Calibri,Bold"/>
                <a:cs typeface="Calibri,Bold"/>
              </a:rPr>
              <a:t>e</a:t>
            </a:r>
            <a:r>
              <a:rPr kumimoji="0" lang="en-US" sz="1392" b="1" i="0" u="none" strike="noStrike" kern="1200" cap="none" spc="44" normalizeH="0" baseline="0" noProof="0">
                <a:ln>
                  <a:noFill/>
                </a:ln>
                <a:solidFill>
                  <a:srgbClr val="000000"/>
                </a:solidFill>
                <a:effectLst/>
                <a:uLnTx/>
                <a:uFillTx/>
                <a:latin typeface="Calibri,Bold"/>
                <a:cs typeface="Calibri,Bold"/>
              </a:rPr>
              <a:t> </a:t>
            </a:r>
            <a:r>
              <a:rPr kumimoji="0" lang="en-US" sz="1392" b="1" i="0" u="none" strike="noStrike" kern="1200" cap="none" spc="0" normalizeH="0" baseline="0" noProof="0">
                <a:ln>
                  <a:noFill/>
                </a:ln>
                <a:solidFill>
                  <a:srgbClr val="000000"/>
                </a:solidFill>
                <a:effectLst/>
                <a:uLnTx/>
                <a:uFillTx/>
                <a:latin typeface="Calibri,Bold"/>
                <a:cs typeface="Calibri,Bold"/>
              </a:rPr>
              <a:t>u</a:t>
            </a:r>
            <a:r>
              <a:rPr kumimoji="0" lang="en-US" sz="1392" b="1" i="0" u="none" strike="noStrike" kern="1200" cap="none" spc="-6" normalizeH="0" baseline="0" noProof="0">
                <a:ln>
                  <a:noFill/>
                </a:ln>
                <a:solidFill>
                  <a:srgbClr val="000000"/>
                </a:solidFill>
                <a:effectLst/>
                <a:uLnTx/>
                <a:uFillTx/>
                <a:latin typeface="Calibri,Bold"/>
                <a:cs typeface="Calibri,Bold"/>
              </a:rPr>
              <a:t>se</a:t>
            </a:r>
          </a:p>
          <a:p>
            <a:pPr marL="0" marR="0" lvl="0" indent="0" algn="l" defTabSz="914400" rtl="0" eaLnBrk="1" fontAlgn="auto" latinLnBrk="0" hangingPunct="1">
              <a:lnSpc>
                <a:spcPts val="2236"/>
              </a:lnSpc>
              <a:spcBef>
                <a:spcPts val="0"/>
              </a:spcBef>
              <a:spcAft>
                <a:spcPts val="0"/>
              </a:spcAft>
              <a:buClrTx/>
              <a:buSzTx/>
              <a:buFontTx/>
              <a:buNone/>
              <a:tabLst>
                <a:tab pos="3425063" algn="l"/>
                <a:tab pos="6607175" algn="l"/>
                <a:tab pos="7290816" algn="l"/>
              </a:tabLst>
              <a:defRPr/>
            </a:pPr>
            <a:r>
              <a:rPr kumimoji="0" lang="en-US" sz="1392" b="0" i="0" u="none" strike="noStrike" kern="1200" cap="none" spc="8" normalizeH="0" baseline="0" noProof="0">
                <a:ln>
                  <a:noFill/>
                </a:ln>
                <a:solidFill>
                  <a:srgbClr val="000000"/>
                </a:solidFill>
                <a:effectLst/>
                <a:uLnTx/>
                <a:uFillTx/>
                <a:latin typeface="Calibri"/>
                <a:cs typeface="Calibri"/>
              </a:rPr>
              <a:t>S</a:t>
            </a:r>
            <a:r>
              <a:rPr kumimoji="0" lang="en-US" sz="1392" b="0" i="0" u="none" strike="noStrike" kern="1200" cap="none" spc="-11" normalizeH="0" baseline="0" noProof="0">
                <a:ln>
                  <a:noFill/>
                </a:ln>
                <a:solidFill>
                  <a:srgbClr val="000000"/>
                </a:solidFill>
                <a:effectLst/>
                <a:uLnTx/>
                <a:uFillTx/>
                <a:latin typeface="Calibri"/>
                <a:cs typeface="Calibri"/>
              </a:rPr>
              <a:t>ub</a:t>
            </a:r>
            <a:r>
              <a:rPr kumimoji="0" lang="en-US" sz="1392" b="0" i="0" u="none" strike="noStrike" kern="1200" cap="none" spc="6" normalizeH="0" baseline="0" noProof="0">
                <a:ln>
                  <a:noFill/>
                </a:ln>
                <a:solidFill>
                  <a:srgbClr val="000000"/>
                </a:solidFill>
                <a:effectLst/>
                <a:uLnTx/>
                <a:uFillTx/>
                <a:latin typeface="Calibri"/>
                <a:cs typeface="Calibri"/>
              </a:rPr>
              <a:t>s</a:t>
            </a:r>
            <a:r>
              <a:rPr kumimoji="0" lang="en-US" sz="1392" b="0" i="0" u="none" strike="noStrike" kern="1200" cap="none" spc="-9" normalizeH="0" baseline="0" noProof="0">
                <a:ln>
                  <a:noFill/>
                </a:ln>
                <a:solidFill>
                  <a:srgbClr val="000000"/>
                </a:solidFill>
                <a:effectLst/>
                <a:uLnTx/>
                <a:uFillTx/>
                <a:latin typeface="Calibri"/>
                <a:cs typeface="Calibri"/>
              </a:rPr>
              <a:t>t</a:t>
            </a:r>
            <a:r>
              <a:rPr kumimoji="0" lang="en-US" sz="1392" b="0" i="0" u="none" strike="noStrike" kern="1200" cap="none" spc="4" normalizeH="0" baseline="0" noProof="0">
                <a:ln>
                  <a:noFill/>
                </a:ln>
                <a:solidFill>
                  <a:srgbClr val="000000"/>
                </a:solidFill>
                <a:effectLst/>
                <a:uLnTx/>
                <a:uFillTx/>
                <a:latin typeface="Calibri"/>
                <a:cs typeface="Calibri"/>
              </a:rPr>
              <a:t>a</a:t>
            </a:r>
            <a:r>
              <a:rPr kumimoji="0" lang="en-US" sz="1392" b="0" i="0" u="none" strike="noStrike" kern="1200" cap="none" spc="-11" normalizeH="0" baseline="0" noProof="0">
                <a:ln>
                  <a:noFill/>
                </a:ln>
                <a:solidFill>
                  <a:srgbClr val="000000"/>
                </a:solidFill>
                <a:effectLst/>
                <a:uLnTx/>
                <a:uFillTx/>
                <a:latin typeface="Calibri"/>
                <a:cs typeface="Calibri"/>
              </a:rPr>
              <a:t>n</a:t>
            </a:r>
            <a:r>
              <a:rPr kumimoji="0" lang="en-US" sz="1392" b="0" i="0" u="none" strike="noStrike" kern="1200" cap="none" spc="9" normalizeH="0" baseline="0" noProof="0">
                <a:ln>
                  <a:noFill/>
                </a:ln>
                <a:solidFill>
                  <a:srgbClr val="000000"/>
                </a:solidFill>
                <a:effectLst/>
                <a:uLnTx/>
                <a:uFillTx/>
                <a:latin typeface="Calibri"/>
                <a:cs typeface="Calibri"/>
              </a:rPr>
              <a:t>c</a:t>
            </a:r>
            <a:r>
              <a:rPr kumimoji="0" lang="en-US" sz="1392" b="0" i="0" u="none" strike="noStrike" kern="1200" cap="none" spc="0" normalizeH="0" baseline="0" noProof="0">
                <a:ln>
                  <a:noFill/>
                </a:ln>
                <a:solidFill>
                  <a:srgbClr val="000000"/>
                </a:solidFill>
                <a:effectLst/>
                <a:uLnTx/>
                <a:uFillTx/>
                <a:latin typeface="Calibri"/>
                <a:cs typeface="Calibri"/>
              </a:rPr>
              <a:t>e</a:t>
            </a:r>
            <a:r>
              <a:rPr kumimoji="0" lang="en-US" sz="1392" b="0" i="0" u="none" strike="noStrike" kern="1200" cap="none" spc="47" normalizeH="0" baseline="0" noProof="0">
                <a:ln>
                  <a:noFill/>
                </a:ln>
                <a:solidFill>
                  <a:srgbClr val="000000"/>
                </a:solidFill>
                <a:effectLst/>
                <a:uLnTx/>
                <a:uFillTx/>
                <a:latin typeface="Calibri"/>
                <a:cs typeface="Calibri"/>
              </a:rPr>
              <a:t> </a:t>
            </a:r>
            <a:r>
              <a:rPr kumimoji="0" lang="en-US" sz="1392" b="0" i="0" u="none" strike="noStrike" kern="1200" cap="none" spc="-11" normalizeH="0" baseline="0" noProof="0">
                <a:ln>
                  <a:noFill/>
                </a:ln>
                <a:solidFill>
                  <a:srgbClr val="000000"/>
                </a:solidFill>
                <a:effectLst/>
                <a:uLnTx/>
                <a:uFillTx/>
                <a:latin typeface="Calibri"/>
                <a:cs typeface="Calibri"/>
              </a:rPr>
              <a:t>u</a:t>
            </a:r>
            <a:r>
              <a:rPr kumimoji="0" lang="en-US" sz="1392" b="0" i="0" u="none" strike="noStrike" kern="1200" cap="none" spc="6" normalizeH="0" baseline="0" noProof="0">
                <a:ln>
                  <a:noFill/>
                </a:ln>
                <a:solidFill>
                  <a:srgbClr val="000000"/>
                </a:solidFill>
                <a:effectLst/>
                <a:uLnTx/>
                <a:uFillTx/>
                <a:latin typeface="Calibri"/>
                <a:cs typeface="Calibri"/>
              </a:rPr>
              <a:t>s</a:t>
            </a:r>
            <a:r>
              <a:rPr kumimoji="0" lang="en-US" sz="1392" b="0" i="0" u="none" strike="noStrike" kern="1200" cap="none" spc="0" normalizeH="0" baseline="0" noProof="0">
                <a:ln>
                  <a:noFill/>
                </a:ln>
                <a:solidFill>
                  <a:srgbClr val="000000"/>
                </a:solidFill>
                <a:effectLst/>
                <a:uLnTx/>
                <a:uFillTx/>
                <a:latin typeface="Calibri"/>
                <a:cs typeface="Calibri"/>
              </a:rPr>
              <a:t>e</a:t>
            </a:r>
            <a:r>
              <a:rPr kumimoji="0" lang="en-US" sz="1392" b="0" i="0" u="none" strike="noStrike" kern="1200" cap="none" spc="22" normalizeH="0" baseline="0" noProof="0">
                <a:ln>
                  <a:noFill/>
                </a:ln>
                <a:solidFill>
                  <a:srgbClr val="000000"/>
                </a:solidFill>
                <a:effectLst/>
                <a:uLnTx/>
                <a:uFillTx/>
                <a:latin typeface="Calibri"/>
                <a:cs typeface="Calibri"/>
              </a:rPr>
              <a:t> </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8" normalizeH="0" baseline="0" noProof="0">
                <a:ln>
                  <a:noFill/>
                </a:ln>
                <a:solidFill>
                  <a:srgbClr val="000000"/>
                </a:solidFill>
                <a:effectLst/>
                <a:uLnTx/>
                <a:uFillTx/>
                <a:latin typeface="Calibri"/>
                <a:cs typeface="Calibri"/>
              </a:rPr>
              <a:t>i</a:t>
            </a:r>
            <a:r>
              <a:rPr kumimoji="0" lang="en-US" sz="1392" b="0" i="0" u="none" strike="noStrike" kern="1200" cap="none" spc="-11" normalizeH="0" baseline="0" noProof="0">
                <a:ln>
                  <a:noFill/>
                </a:ln>
                <a:solidFill>
                  <a:srgbClr val="000000"/>
                </a:solidFill>
                <a:effectLst/>
                <a:uLnTx/>
                <a:uFillTx/>
                <a:latin typeface="Calibri"/>
                <a:cs typeface="Calibri"/>
              </a:rPr>
              <a:t>n</a:t>
            </a:r>
            <a:r>
              <a:rPr kumimoji="0" lang="en-US" sz="1392" b="0" i="0" u="none" strike="noStrike" kern="1200" cap="none" spc="9" normalizeH="0" baseline="0" noProof="0">
                <a:ln>
                  <a:noFill/>
                </a:ln>
                <a:solidFill>
                  <a:srgbClr val="000000"/>
                </a:solidFill>
                <a:effectLst/>
                <a:uLnTx/>
                <a:uFillTx/>
                <a:latin typeface="Calibri"/>
                <a:cs typeface="Calibri"/>
              </a:rPr>
              <a:t>c</a:t>
            </a:r>
            <a:r>
              <a:rPr kumimoji="0" lang="en-US" sz="1392" b="0" i="0" u="none" strike="noStrike" kern="1200" cap="none" spc="-8" normalizeH="0" baseline="0" noProof="0">
                <a:ln>
                  <a:noFill/>
                </a:ln>
                <a:solidFill>
                  <a:srgbClr val="000000"/>
                </a:solidFill>
                <a:effectLst/>
                <a:uLnTx/>
                <a:uFillTx/>
                <a:latin typeface="Calibri"/>
                <a:cs typeface="Calibri"/>
              </a:rPr>
              <a:t>l</a:t>
            </a:r>
            <a:r>
              <a:rPr kumimoji="0" lang="en-US" sz="1392" b="0" i="0" u="none" strike="noStrike" kern="1200" cap="none" spc="-11" normalizeH="0" baseline="0" noProof="0">
                <a:ln>
                  <a:noFill/>
                </a:ln>
                <a:solidFill>
                  <a:srgbClr val="000000"/>
                </a:solidFill>
                <a:effectLst/>
                <a:uLnTx/>
                <a:uFillTx/>
                <a:latin typeface="Calibri"/>
                <a:cs typeface="Calibri"/>
              </a:rPr>
              <a:t>ud</a:t>
            </a:r>
            <a:r>
              <a:rPr kumimoji="0" lang="en-US" sz="1392" b="0" i="0" u="none" strike="noStrike" kern="1200" cap="none" spc="-8" normalizeH="0" baseline="0" noProof="0">
                <a:ln>
                  <a:noFill/>
                </a:ln>
                <a:solidFill>
                  <a:srgbClr val="000000"/>
                </a:solidFill>
                <a:effectLst/>
                <a:uLnTx/>
                <a:uFillTx/>
                <a:latin typeface="Calibri"/>
                <a:cs typeface="Calibri"/>
              </a:rPr>
              <a:t>i</a:t>
            </a:r>
            <a:r>
              <a:rPr kumimoji="0" lang="en-US" sz="1392" b="0" i="0" u="none" strike="noStrike" kern="1200" cap="none" spc="-11" normalizeH="0" baseline="0" noProof="0">
                <a:ln>
                  <a:noFill/>
                </a:ln>
                <a:solidFill>
                  <a:srgbClr val="000000"/>
                </a:solidFill>
                <a:effectLst/>
                <a:uLnTx/>
                <a:uFillTx/>
                <a:latin typeface="Calibri"/>
                <a:cs typeface="Calibri"/>
              </a:rPr>
              <a:t>n</a:t>
            </a:r>
            <a:r>
              <a:rPr kumimoji="0" lang="en-US" sz="1392" b="0" i="0" u="none" strike="noStrike" kern="1200" cap="none" spc="-6" normalizeH="0" baseline="0" noProof="0">
                <a:ln>
                  <a:noFill/>
                </a:ln>
                <a:solidFill>
                  <a:srgbClr val="000000"/>
                </a:solidFill>
                <a:effectLst/>
                <a:uLnTx/>
                <a:uFillTx/>
                <a:latin typeface="Calibri"/>
                <a:cs typeface="Calibri"/>
              </a:rPr>
              <a:t>g</a:t>
            </a:r>
            <a:r>
              <a:rPr kumimoji="0" lang="en-US" sz="1392" b="0" i="0" u="none" strike="noStrike" kern="1200" cap="none" spc="91" normalizeH="0" baseline="0" noProof="0">
                <a:ln>
                  <a:noFill/>
                </a:ln>
                <a:solidFill>
                  <a:srgbClr val="000000"/>
                </a:solidFill>
                <a:effectLst/>
                <a:uLnTx/>
                <a:uFillTx/>
                <a:latin typeface="Calibri"/>
                <a:cs typeface="Calibri"/>
              </a:rPr>
              <a:t> </a:t>
            </a:r>
            <a:r>
              <a:rPr kumimoji="0" lang="en-US" sz="1392" b="0" i="0" u="none" strike="noStrike" kern="1200" cap="none" spc="9" normalizeH="0" baseline="0" noProof="0">
                <a:ln>
                  <a:noFill/>
                </a:ln>
                <a:solidFill>
                  <a:srgbClr val="000000"/>
                </a:solidFill>
                <a:effectLst/>
                <a:uLnTx/>
                <a:uFillTx/>
                <a:latin typeface="Calibri"/>
                <a:cs typeface="Calibri"/>
              </a:rPr>
              <a:t>c</a:t>
            </a:r>
            <a:r>
              <a:rPr kumimoji="0" lang="en-US" sz="1392" b="0" i="0" u="none" strike="noStrike" kern="1200" cap="none" spc="4" normalizeH="0" baseline="0" noProof="0">
                <a:ln>
                  <a:noFill/>
                </a:ln>
                <a:solidFill>
                  <a:srgbClr val="000000"/>
                </a:solidFill>
                <a:effectLst/>
                <a:uLnTx/>
                <a:uFillTx/>
                <a:latin typeface="Calibri"/>
                <a:cs typeface="Calibri"/>
              </a:rPr>
              <a:t>a</a:t>
            </a:r>
            <a:r>
              <a:rPr kumimoji="0" lang="en-US" sz="1392" b="0" i="0" u="none" strike="noStrike" kern="1200" cap="none" spc="-11" normalizeH="0" baseline="0" noProof="0">
                <a:ln>
                  <a:noFill/>
                </a:ln>
                <a:solidFill>
                  <a:srgbClr val="000000"/>
                </a:solidFill>
                <a:effectLst/>
                <a:uLnTx/>
                <a:uFillTx/>
                <a:latin typeface="Calibri"/>
                <a:cs typeface="Calibri"/>
              </a:rPr>
              <a:t>nn</a:t>
            </a:r>
            <a:r>
              <a:rPr kumimoji="0" lang="en-US" sz="1392" b="0" i="0" u="none" strike="noStrike" kern="1200" cap="none" spc="4" normalizeH="0" baseline="0" noProof="0">
                <a:ln>
                  <a:noFill/>
                </a:ln>
                <a:solidFill>
                  <a:srgbClr val="000000"/>
                </a:solidFill>
                <a:effectLst/>
                <a:uLnTx/>
                <a:uFillTx/>
                <a:latin typeface="Calibri"/>
                <a:cs typeface="Calibri"/>
              </a:rPr>
              <a:t>a</a:t>
            </a:r>
            <a:r>
              <a:rPr kumimoji="0" lang="en-US" sz="1392" b="0" i="0" u="none" strike="noStrike" kern="1200" cap="none" spc="-11" normalizeH="0" baseline="0" noProof="0">
                <a:ln>
                  <a:noFill/>
                </a:ln>
                <a:solidFill>
                  <a:srgbClr val="000000"/>
                </a:solidFill>
                <a:effectLst/>
                <a:uLnTx/>
                <a:uFillTx/>
                <a:latin typeface="Calibri"/>
                <a:cs typeface="Calibri"/>
              </a:rPr>
              <a:t>b</a:t>
            </a:r>
            <a:r>
              <a:rPr kumimoji="0" lang="en-US" sz="1392" b="0" i="0" u="none" strike="noStrike" kern="1200" cap="none" spc="-8" normalizeH="0" baseline="0" noProof="0">
                <a:ln>
                  <a:noFill/>
                </a:ln>
                <a:solidFill>
                  <a:srgbClr val="000000"/>
                </a:solidFill>
                <a:effectLst/>
                <a:uLnTx/>
                <a:uFillTx/>
                <a:latin typeface="Calibri"/>
                <a:cs typeface="Calibri"/>
              </a:rPr>
              <a:t>i</a:t>
            </a:r>
            <a:r>
              <a:rPr kumimoji="0" lang="en-US" sz="1392" b="0" i="0" u="none" strike="noStrike" kern="1200" cap="none" spc="6" normalizeH="0" baseline="0" noProof="0">
                <a:ln>
                  <a:noFill/>
                </a:ln>
                <a:solidFill>
                  <a:srgbClr val="000000"/>
                </a:solidFill>
                <a:effectLst/>
                <a:uLnTx/>
                <a:uFillTx/>
                <a:latin typeface="Calibri"/>
                <a:cs typeface="Calibri"/>
              </a:rPr>
              <a:t>s</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12" normalizeH="0" baseline="0" noProof="0">
                <a:ln>
                  <a:noFill/>
                </a:ln>
                <a:solidFill>
                  <a:srgbClr val="000000"/>
                </a:solidFill>
                <a:effectLst/>
                <a:uLnTx/>
                <a:uFillTx/>
                <a:latin typeface="Calibri"/>
                <a:cs typeface="Calibri"/>
              </a:rPr>
              <a:t>,</a:t>
            </a:r>
            <a:r>
              <a:rPr kumimoji="0" lang="en-US" sz="1392" b="0" i="0" u="none" strike="noStrike" kern="1200" cap="none" spc="68" normalizeH="0" baseline="0" noProof="0">
                <a:ln>
                  <a:noFill/>
                </a:ln>
                <a:solidFill>
                  <a:srgbClr val="000000"/>
                </a:solidFill>
                <a:effectLst/>
                <a:uLnTx/>
                <a:uFillTx/>
                <a:latin typeface="Calibri"/>
                <a:cs typeface="Calibri"/>
              </a:rPr>
              <a:t> </a:t>
            </a:r>
            <a:r>
              <a:rPr kumimoji="0" lang="en-US" sz="1392" b="0" i="0" u="none" strike="noStrike" kern="1200" cap="none" spc="-8" normalizeH="0" baseline="0" noProof="0">
                <a:ln>
                  <a:noFill/>
                </a:ln>
                <a:solidFill>
                  <a:srgbClr val="000000"/>
                </a:solidFill>
                <a:effectLst/>
                <a:uLnTx/>
                <a:uFillTx/>
                <a:latin typeface="Calibri"/>
                <a:cs typeface="Calibri"/>
              </a:rPr>
              <a:t>l</a:t>
            </a:r>
            <a:r>
              <a:rPr kumimoji="0" lang="en-US" sz="1392" b="0" i="0" u="none" strike="noStrike" kern="1200" cap="none" spc="4" normalizeH="0" baseline="0" noProof="0">
                <a:ln>
                  <a:noFill/>
                </a:ln>
                <a:solidFill>
                  <a:srgbClr val="000000"/>
                </a:solidFill>
                <a:effectLst/>
                <a:uLnTx/>
                <a:uFillTx/>
                <a:latin typeface="Calibri"/>
                <a:cs typeface="Calibri"/>
              </a:rPr>
              <a:t>a</a:t>
            </a:r>
            <a:r>
              <a:rPr kumimoji="0" lang="en-US" sz="1392" b="0" i="0" u="none" strike="noStrike" kern="1200" cap="none" spc="6" normalizeH="0" baseline="0" noProof="0">
                <a:ln>
                  <a:noFill/>
                </a:ln>
                <a:solidFill>
                  <a:srgbClr val="000000"/>
                </a:solidFill>
                <a:effectLst/>
                <a:uLnTx/>
                <a:uFillTx/>
                <a:latin typeface="Calibri"/>
                <a:cs typeface="Calibri"/>
              </a:rPr>
              <a:t>s</a:t>
            </a:r>
            <a:r>
              <a:rPr kumimoji="0" lang="en-US" sz="1392" b="0" i="0" u="none" strike="noStrike" kern="1200" cap="none" spc="-9" normalizeH="0" baseline="0" noProof="0">
                <a:ln>
                  <a:noFill/>
                </a:ln>
                <a:solidFill>
                  <a:srgbClr val="000000"/>
                </a:solidFill>
                <a:effectLst/>
                <a:uLnTx/>
                <a:uFillTx/>
                <a:latin typeface="Calibri"/>
                <a:cs typeface="Calibri"/>
              </a:rPr>
              <a:t>t</a:t>
            </a:r>
            <a:r>
              <a:rPr kumimoji="0" lang="en-US" sz="1392" b="0" i="0" u="none" strike="noStrike" kern="1200" cap="none" spc="44" normalizeH="0" baseline="0" noProof="0">
                <a:ln>
                  <a:noFill/>
                </a:ln>
                <a:solidFill>
                  <a:srgbClr val="000000"/>
                </a:solidFill>
                <a:effectLst/>
                <a:uLnTx/>
                <a:uFillTx/>
                <a:latin typeface="Calibri"/>
                <a:cs typeface="Calibri"/>
              </a:rPr>
              <a:t> </a:t>
            </a:r>
            <a:r>
              <a:rPr kumimoji="0" lang="en-US" sz="1392" b="0" i="0" u="none" strike="noStrike" kern="1200" cap="none" spc="-6" normalizeH="0" baseline="0" noProof="0">
                <a:ln>
                  <a:noFill/>
                </a:ln>
                <a:solidFill>
                  <a:srgbClr val="000000"/>
                </a:solidFill>
                <a:effectLst/>
                <a:uLnTx/>
                <a:uFillTx/>
                <a:latin typeface="Calibri"/>
                <a:cs typeface="Calibri"/>
              </a:rPr>
              <a:t>y</a:t>
            </a:r>
            <a:r>
              <a:rPr kumimoji="0" lang="en-US" sz="1392" b="0" i="0" u="none" strike="noStrike" kern="1200" cap="none" spc="0" normalizeH="0" baseline="0" noProof="0">
                <a:ln>
                  <a:noFill/>
                </a:ln>
                <a:solidFill>
                  <a:srgbClr val="000000"/>
                </a:solidFill>
                <a:effectLst/>
                <a:uLnTx/>
                <a:uFillTx/>
                <a:latin typeface="Calibri"/>
                <a:cs typeface="Calibri"/>
              </a:rPr>
              <a:t>e</a:t>
            </a:r>
            <a:r>
              <a:rPr kumimoji="0" lang="en-US" sz="1392" b="0" i="0" u="none" strike="noStrike" kern="1200" cap="none" spc="6" normalizeH="0" baseline="0" noProof="0">
                <a:ln>
                  <a:noFill/>
                </a:ln>
                <a:solidFill>
                  <a:srgbClr val="000000"/>
                </a:solidFill>
                <a:effectLst/>
                <a:uLnTx/>
                <a:uFillTx/>
                <a:latin typeface="Calibri"/>
                <a:cs typeface="Calibri"/>
              </a:rPr>
              <a:t>a</a:t>
            </a:r>
            <a:r>
              <a:rPr kumimoji="0" lang="en-US" sz="1392" b="0" i="0" u="none" strike="noStrike" kern="1200" cap="none" spc="0" normalizeH="0" baseline="0" noProof="0">
                <a:ln>
                  <a:noFill/>
                </a:ln>
                <a:solidFill>
                  <a:srgbClr val="000000"/>
                </a:solidFill>
                <a:effectLst/>
                <a:uLnTx/>
                <a:uFillTx/>
                <a:latin typeface="Calibri"/>
                <a:cs typeface="Calibri"/>
              </a:rPr>
              <a:t>r	</a:t>
            </a:r>
            <a:r>
              <a:rPr kumimoji="0" lang="en-US" sz="1392" b="0" i="0" u="none" strike="noStrike" kern="1200" cap="none" spc="-9" normalizeH="0" baseline="0" noProof="0">
                <a:ln>
                  <a:noFill/>
                </a:ln>
                <a:solidFill>
                  <a:srgbClr val="000000"/>
                </a:solidFill>
                <a:effectLst/>
                <a:uLnTx/>
                <a:uFillTx/>
                <a:latin typeface="Calibri"/>
                <a:cs typeface="Calibri"/>
              </a:rPr>
              <a:t>262</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62</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80</a:t>
            </a:r>
            <a:r>
              <a:rPr kumimoji="0" lang="en-US" sz="1392" b="0" i="0" u="none" strike="noStrike" kern="1200" cap="none" spc="-11" normalizeH="0" baseline="0" noProof="0">
                <a:ln>
                  <a:noFill/>
                </a:ln>
                <a:solidFill>
                  <a:srgbClr val="000000"/>
                </a:solidFill>
                <a:effectLst/>
                <a:uLnTx/>
                <a:uFillTx/>
                <a:latin typeface="Calibri"/>
                <a:cs typeface="Calibri"/>
              </a:rPr>
              <a:t>%</a:t>
            </a:r>
            <a:r>
              <a:rPr kumimoji="0" lang="en-US" sz="1392" b="0" i="0" u="none" strike="noStrike" kern="1200" cap="none" spc="0" normalizeH="0" baseline="0" noProof="0">
                <a:ln>
                  <a:noFill/>
                </a:ln>
                <a:solidFill>
                  <a:srgbClr val="000000"/>
                </a:solidFill>
                <a:effectLst/>
                <a:uLnTx/>
                <a:uFillTx/>
                <a:latin typeface="Calibri"/>
                <a:cs typeface="Calibri"/>
              </a:rPr>
              <a:t>)</a:t>
            </a:r>
            <a:r>
              <a:rPr kumimoji="0" lang="en-US" sz="1392" b="0" i="0" u="none" strike="noStrike" kern="1200" cap="none" spc="202" normalizeH="0" baseline="0" noProof="0">
                <a:ln>
                  <a:noFill/>
                </a:ln>
                <a:solidFill>
                  <a:srgbClr val="000000"/>
                </a:solidFill>
                <a:effectLst/>
                <a:uLnTx/>
                <a:uFillTx/>
                <a:latin typeface="Calibri"/>
                <a:cs typeface="Calibri"/>
              </a:rPr>
              <a:t> </a:t>
            </a:r>
            <a:r>
              <a:rPr kumimoji="0" lang="en-US" sz="1392" b="0" i="0" u="none" strike="noStrike" kern="1200" cap="none" spc="-9" normalizeH="0" baseline="0" noProof="0">
                <a:ln>
                  <a:noFill/>
                </a:ln>
                <a:solidFill>
                  <a:srgbClr val="000000"/>
                </a:solidFill>
                <a:effectLst/>
                <a:uLnTx/>
                <a:uFillTx/>
                <a:latin typeface="Calibri"/>
                <a:cs typeface="Calibri"/>
              </a:rPr>
              <a:t>156</a:t>
            </a:r>
            <a:r>
              <a:rPr kumimoji="0" lang="en-US" sz="1392" b="0" i="0" u="none" strike="noStrike" kern="1200" cap="none" spc="44" normalizeH="0" baseline="0" noProof="0">
                <a:ln>
                  <a:noFill/>
                </a:ln>
                <a:solidFill>
                  <a:srgbClr val="000000"/>
                </a:solidFill>
                <a:effectLst/>
                <a:uLnTx/>
                <a:uFillTx/>
                <a:latin typeface="Calibri"/>
                <a:cs typeface="Calibri"/>
              </a:rPr>
              <a:t> </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56</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10</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0" normalizeH="0" baseline="0" noProof="0">
                <a:ln>
                  <a:noFill/>
                </a:ln>
                <a:solidFill>
                  <a:srgbClr val="000000"/>
                </a:solidFill>
                <a:effectLst/>
                <a:uLnTx/>
                <a:uFillTx/>
                <a:latin typeface="Calibri"/>
                <a:cs typeface="Calibri"/>
              </a:rPr>
              <a:t>)</a:t>
            </a:r>
            <a:r>
              <a:rPr kumimoji="0" lang="en-US" sz="1392" b="0" i="0" u="none" strike="noStrike" kern="1200" cap="none" spc="34" normalizeH="0" baseline="0" noProof="0">
                <a:ln>
                  <a:noFill/>
                </a:ln>
                <a:solidFill>
                  <a:srgbClr val="000000"/>
                </a:solidFill>
                <a:effectLst/>
                <a:uLnTx/>
                <a:uFillTx/>
                <a:latin typeface="Calibri"/>
                <a:cs typeface="Calibri"/>
              </a:rPr>
              <a:t> </a:t>
            </a:r>
            <a:r>
              <a:rPr kumimoji="0" lang="en-US" sz="1392" b="0" i="0" u="none" strike="noStrike" kern="1200" cap="none" spc="-9" normalizeH="0" baseline="0" noProof="0">
                <a:ln>
                  <a:noFill/>
                </a:ln>
                <a:solidFill>
                  <a:srgbClr val="000000"/>
                </a:solidFill>
                <a:effectLst/>
                <a:uLnTx/>
                <a:uFillTx/>
                <a:latin typeface="Calibri"/>
                <a:cs typeface="Calibri"/>
              </a:rPr>
              <a:t>106</a:t>
            </a:r>
            <a:r>
              <a:rPr kumimoji="0" lang="en-US" sz="1392" b="0" i="0" u="none" strike="noStrike" kern="1200" cap="none" spc="44" normalizeH="0" baseline="0" noProof="0">
                <a:ln>
                  <a:noFill/>
                </a:ln>
                <a:solidFill>
                  <a:srgbClr val="000000"/>
                </a:solidFill>
                <a:effectLst/>
                <a:uLnTx/>
                <a:uFillTx/>
                <a:latin typeface="Calibri"/>
                <a:cs typeface="Calibri"/>
              </a:rPr>
              <a:t> </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76</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30</a:t>
            </a:r>
            <a:r>
              <a:rPr kumimoji="0" lang="en-US" sz="1392" b="0" i="0" u="none" strike="noStrike" kern="1200" cap="none" spc="-11" normalizeH="0" baseline="0" noProof="0">
                <a:ln>
                  <a:noFill/>
                </a:ln>
                <a:solidFill>
                  <a:srgbClr val="000000"/>
                </a:solidFill>
                <a:effectLst/>
                <a:uLnTx/>
                <a:uFillTx/>
                <a:latin typeface="Calibri"/>
                <a:cs typeface="Calibri"/>
              </a:rPr>
              <a:t>%</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1" i="0" u="none" strike="noStrike" kern="1200" cap="none" spc="-11" normalizeH="0" baseline="0" noProof="0">
                <a:ln>
                  <a:noFill/>
                </a:ln>
                <a:solidFill>
                  <a:srgbClr val="000000"/>
                </a:solidFill>
                <a:effectLst/>
                <a:uLnTx/>
                <a:uFillTx/>
                <a:latin typeface="Calibri,Bold"/>
                <a:cs typeface="Calibri,Bold"/>
              </a:rPr>
              <a:t>.</a:t>
            </a:r>
            <a:r>
              <a:rPr kumimoji="0" lang="en-US" sz="1392" b="1" i="0" u="none" strike="noStrike" kern="1200" cap="none" spc="-9" normalizeH="0" baseline="0" noProof="0">
                <a:ln>
                  <a:noFill/>
                </a:ln>
                <a:solidFill>
                  <a:srgbClr val="000000"/>
                </a:solidFill>
                <a:effectLst/>
                <a:uLnTx/>
                <a:uFillTx/>
                <a:latin typeface="Calibri,Bold"/>
                <a:cs typeface="Calibri,Bold"/>
              </a:rPr>
              <a:t>00</a:t>
            </a:r>
            <a:r>
              <a:rPr kumimoji="0" lang="en-US" sz="1392" b="1" i="0" u="none" strike="noStrike" kern="1200" cap="none" spc="0" normalizeH="0" baseline="0" noProof="0">
                <a:ln>
                  <a:noFill/>
                </a:ln>
                <a:solidFill>
                  <a:srgbClr val="000000"/>
                </a:solidFill>
                <a:effectLst/>
                <a:uLnTx/>
                <a:uFillTx/>
                <a:latin typeface="Calibri,Bold"/>
                <a:cs typeface="Calibri,Bold"/>
              </a:rPr>
              <a:t>1	</a:t>
            </a:r>
            <a:r>
              <a:rPr kumimoji="0" lang="en-US" sz="1392" b="0" i="0" u="none" strike="noStrike" kern="1200" cap="none" spc="-9" normalizeH="0" baseline="0" noProof="0">
                <a:ln>
                  <a:noFill/>
                </a:ln>
                <a:solidFill>
                  <a:srgbClr val="000000"/>
                </a:solidFill>
                <a:effectLst/>
                <a:uLnTx/>
                <a:uFillTx/>
                <a:latin typeface="Calibri"/>
                <a:cs typeface="Calibri"/>
              </a:rPr>
              <a:t>2</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512</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1</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59</a:t>
            </a:r>
            <a:r>
              <a:rPr kumimoji="0" lang="en-US" sz="1392" b="0" i="0" u="none" strike="noStrike" kern="1200" cap="none" spc="-3" normalizeH="0" baseline="0" noProof="0">
                <a:ln>
                  <a:noFill/>
                </a:ln>
                <a:solidFill>
                  <a:srgbClr val="000000"/>
                </a:solidFill>
                <a:effectLst/>
                <a:uLnTx/>
                <a:uFillTx/>
                <a:latin typeface="Calibri"/>
                <a:cs typeface="Calibri"/>
              </a:rPr>
              <a:t>1</a:t>
            </a:r>
            <a:r>
              <a:rPr kumimoji="0" lang="en-US" sz="1392" b="0" i="0" u="none" strike="noStrike" kern="1200" cap="none" spc="6"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3</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12" normalizeH="0" baseline="0" noProof="0">
                <a:ln>
                  <a:noFill/>
                </a:ln>
                <a:solidFill>
                  <a:srgbClr val="000000"/>
                </a:solidFill>
                <a:effectLst/>
                <a:uLnTx/>
                <a:uFillTx/>
                <a:latin typeface="Calibri"/>
                <a:cs typeface="Calibri"/>
              </a:rPr>
              <a:t>9</a:t>
            </a:r>
            <a:r>
              <a:rPr kumimoji="0" lang="en-US" sz="1392" b="0" i="0" u="none" strike="noStrike" kern="1200" cap="none" spc="-9" normalizeH="0" baseline="0" noProof="0">
                <a:ln>
                  <a:noFill/>
                </a:ln>
                <a:solidFill>
                  <a:srgbClr val="000000"/>
                </a:solidFill>
                <a:effectLst/>
                <a:uLnTx/>
                <a:uFillTx/>
                <a:latin typeface="Calibri"/>
                <a:cs typeface="Calibri"/>
              </a:rPr>
              <a:t>67)</a:t>
            </a:r>
          </a:p>
          <a:p>
            <a:pPr marL="0" marR="0" lvl="0" indent="0" algn="l" defTabSz="914400" rtl="0" eaLnBrk="1" fontAlgn="auto" latinLnBrk="0" hangingPunct="1">
              <a:lnSpc>
                <a:spcPts val="2234"/>
              </a:lnSpc>
              <a:spcBef>
                <a:spcPts val="0"/>
              </a:spcBef>
              <a:spcAft>
                <a:spcPts val="0"/>
              </a:spcAft>
              <a:buClrTx/>
              <a:buSzTx/>
              <a:buFontTx/>
              <a:buNone/>
              <a:tabLst>
                <a:tab pos="3425063" algn="l"/>
                <a:tab pos="5534533" algn="l"/>
                <a:tab pos="6607175" algn="l"/>
                <a:tab pos="7290816" algn="l"/>
              </a:tabLst>
              <a:defRPr/>
            </a:pPr>
            <a:r>
              <a:rPr kumimoji="0" lang="en-US" sz="1394" b="0" i="0" u="none" strike="noStrike" kern="1200" cap="none" spc="6" normalizeH="0" baseline="0" noProof="0">
                <a:ln>
                  <a:noFill/>
                </a:ln>
                <a:solidFill>
                  <a:srgbClr val="000000"/>
                </a:solidFill>
                <a:effectLst/>
                <a:uLnTx/>
                <a:uFillTx/>
                <a:latin typeface="Calibri"/>
                <a:cs typeface="Calibri"/>
              </a:rPr>
              <a:t>S</a:t>
            </a:r>
            <a:r>
              <a:rPr kumimoji="0" lang="en-US" sz="1394" b="0" i="0" u="none" strike="noStrike" kern="1200" cap="none" spc="0" normalizeH="0" baseline="0" noProof="0">
                <a:ln>
                  <a:noFill/>
                </a:ln>
                <a:solidFill>
                  <a:srgbClr val="000000"/>
                </a:solidFill>
                <a:effectLst/>
                <a:uLnTx/>
                <a:uFillTx/>
                <a:latin typeface="Calibri"/>
                <a:cs typeface="Calibri"/>
              </a:rPr>
              <a:t>ex</a:t>
            </a:r>
            <a:r>
              <a:rPr kumimoji="0" lang="en-US" sz="1394" b="0" i="0" u="none" strike="noStrike" kern="1200" cap="none" spc="-13" normalizeH="0" baseline="0" noProof="0">
                <a:ln>
                  <a:noFill/>
                </a:ln>
                <a:solidFill>
                  <a:srgbClr val="000000"/>
                </a:solidFill>
                <a:effectLst/>
                <a:uLnTx/>
                <a:uFillTx/>
                <a:latin typeface="Calibri"/>
                <a:cs typeface="Calibri"/>
              </a:rPr>
              <a:t>u</a:t>
            </a:r>
            <a:r>
              <a:rPr kumimoji="0" lang="en-US" sz="1394" b="0" i="0" u="none" strike="noStrike" kern="1200" cap="none" spc="0" normalizeH="0" baseline="0" noProof="0">
                <a:ln>
                  <a:noFill/>
                </a:ln>
                <a:solidFill>
                  <a:srgbClr val="000000"/>
                </a:solidFill>
                <a:effectLst/>
                <a:uLnTx/>
                <a:uFillTx/>
                <a:latin typeface="Calibri"/>
                <a:cs typeface="Calibri"/>
              </a:rPr>
              <a:t>a</a:t>
            </a:r>
            <a:r>
              <a:rPr kumimoji="0" lang="en-US" sz="1394" b="0" i="0" u="none" strike="noStrike" kern="1200" cap="none" spc="-4" normalizeH="0" baseline="0" noProof="0">
                <a:ln>
                  <a:noFill/>
                </a:ln>
                <a:solidFill>
                  <a:srgbClr val="000000"/>
                </a:solidFill>
                <a:effectLst/>
                <a:uLnTx/>
                <a:uFillTx/>
                <a:latin typeface="Calibri"/>
                <a:cs typeface="Calibri"/>
              </a:rPr>
              <a:t>l</a:t>
            </a:r>
            <a:r>
              <a:rPr kumimoji="0" lang="en-US" sz="1394" b="0" i="0" u="none" strike="noStrike" kern="1200" cap="none" spc="-8" normalizeH="0" baseline="0" noProof="0">
                <a:ln>
                  <a:noFill/>
                </a:ln>
                <a:solidFill>
                  <a:srgbClr val="000000"/>
                </a:solidFill>
                <a:effectLst/>
                <a:uLnTx/>
                <a:uFillTx/>
                <a:latin typeface="Calibri"/>
                <a:cs typeface="Calibri"/>
              </a:rPr>
              <a:t>i</a:t>
            </a:r>
            <a:r>
              <a:rPr kumimoji="0" lang="en-US" sz="1394" b="0" i="0" u="none" strike="noStrike" kern="1200" cap="none" spc="0" normalizeH="0" baseline="0" noProof="0">
                <a:ln>
                  <a:noFill/>
                </a:ln>
                <a:solidFill>
                  <a:srgbClr val="000000"/>
                </a:solidFill>
                <a:effectLst/>
                <a:uLnTx/>
                <a:uFillTx/>
                <a:latin typeface="Calibri"/>
                <a:cs typeface="Calibri"/>
              </a:rPr>
              <a:t>ze</a:t>
            </a:r>
            <a:r>
              <a:rPr kumimoji="0" lang="en-US" sz="1394" b="0" i="0" u="none" strike="noStrike" kern="1200" cap="none" spc="-9" normalizeH="0" baseline="0" noProof="0">
                <a:ln>
                  <a:noFill/>
                </a:ln>
                <a:solidFill>
                  <a:srgbClr val="000000"/>
                </a:solidFill>
                <a:effectLst/>
                <a:uLnTx/>
                <a:uFillTx/>
                <a:latin typeface="Calibri"/>
                <a:cs typeface="Calibri"/>
              </a:rPr>
              <a:t>d</a:t>
            </a:r>
            <a:r>
              <a:rPr kumimoji="0" lang="en-US" sz="1394" b="0" i="0" u="none" strike="noStrike" kern="1200" cap="none" spc="66" normalizeH="0" baseline="0" noProof="0">
                <a:ln>
                  <a:noFill/>
                </a:ln>
                <a:solidFill>
                  <a:srgbClr val="000000"/>
                </a:solidFill>
                <a:effectLst/>
                <a:uLnTx/>
                <a:uFillTx/>
                <a:latin typeface="Calibri"/>
                <a:cs typeface="Calibri"/>
              </a:rPr>
              <a:t> </a:t>
            </a:r>
            <a:r>
              <a:rPr kumimoji="0" lang="en-US" sz="1394" b="0" i="0" u="none" strike="noStrike" kern="1200" cap="none" spc="-12" normalizeH="0" baseline="0" noProof="0">
                <a:ln>
                  <a:noFill/>
                </a:ln>
                <a:solidFill>
                  <a:srgbClr val="000000"/>
                </a:solidFill>
                <a:effectLst/>
                <a:uLnTx/>
                <a:uFillTx/>
                <a:latin typeface="Calibri"/>
                <a:cs typeface="Calibri"/>
              </a:rPr>
              <a:t>d</a:t>
            </a:r>
            <a:r>
              <a:rPr kumimoji="0" lang="en-US" sz="1394" b="0" i="0" u="none" strike="noStrike" kern="1200" cap="none" spc="-6" normalizeH="0" baseline="0" noProof="0">
                <a:ln>
                  <a:noFill/>
                </a:ln>
                <a:solidFill>
                  <a:srgbClr val="000000"/>
                </a:solidFill>
                <a:effectLst/>
                <a:uLnTx/>
                <a:uFillTx/>
                <a:latin typeface="Calibri"/>
                <a:cs typeface="Calibri"/>
              </a:rPr>
              <a:t>r</a:t>
            </a:r>
            <a:r>
              <a:rPr kumimoji="0" lang="en-US" sz="1394" b="0" i="0" u="none" strike="noStrike" kern="1200" cap="none" spc="-12" normalizeH="0" baseline="0" noProof="0">
                <a:ln>
                  <a:noFill/>
                </a:ln>
                <a:solidFill>
                  <a:srgbClr val="000000"/>
                </a:solidFill>
                <a:effectLst/>
                <a:uLnTx/>
                <a:uFillTx/>
                <a:latin typeface="Calibri"/>
                <a:cs typeface="Calibri"/>
              </a:rPr>
              <a:t>u</a:t>
            </a:r>
            <a:r>
              <a:rPr kumimoji="0" lang="en-US" sz="1394" b="0" i="0" u="none" strike="noStrike" kern="1200" cap="none" spc="-8" normalizeH="0" baseline="0" noProof="0">
                <a:ln>
                  <a:noFill/>
                </a:ln>
                <a:solidFill>
                  <a:srgbClr val="000000"/>
                </a:solidFill>
                <a:effectLst/>
                <a:uLnTx/>
                <a:uFillTx/>
                <a:latin typeface="Calibri"/>
                <a:cs typeface="Calibri"/>
              </a:rPr>
              <a:t>g</a:t>
            </a:r>
            <a:r>
              <a:rPr kumimoji="0" lang="en-US" sz="1394" b="0" i="0" u="none" strike="noStrike" kern="1200" cap="none" spc="43" normalizeH="0" baseline="0" noProof="0">
                <a:ln>
                  <a:noFill/>
                </a:ln>
                <a:solidFill>
                  <a:srgbClr val="000000"/>
                </a:solidFill>
                <a:effectLst/>
                <a:uLnTx/>
                <a:uFillTx/>
                <a:latin typeface="Calibri"/>
                <a:cs typeface="Calibri"/>
              </a:rPr>
              <a:t> </a:t>
            </a:r>
            <a:r>
              <a:rPr kumimoji="0" lang="en-US" sz="1394" b="0" i="0" u="none" strike="noStrike" kern="1200" cap="none" spc="-12" normalizeH="0" baseline="0" noProof="0">
                <a:ln>
                  <a:noFill/>
                </a:ln>
                <a:solidFill>
                  <a:srgbClr val="000000"/>
                </a:solidFill>
                <a:effectLst/>
                <a:uLnTx/>
                <a:uFillTx/>
                <a:latin typeface="Calibri"/>
                <a:cs typeface="Calibri"/>
              </a:rPr>
              <a:t>u</a:t>
            </a:r>
            <a:r>
              <a:rPr kumimoji="0" lang="en-US" sz="1394" b="0" i="0" u="none" strike="noStrike" kern="1200" cap="none" spc="5" normalizeH="0" baseline="0" noProof="0">
                <a:ln>
                  <a:noFill/>
                </a:ln>
                <a:solidFill>
                  <a:srgbClr val="000000"/>
                </a:solidFill>
                <a:effectLst/>
                <a:uLnTx/>
                <a:uFillTx/>
                <a:latin typeface="Calibri"/>
                <a:cs typeface="Calibri"/>
              </a:rPr>
              <a:t>s</a:t>
            </a:r>
            <a:r>
              <a:rPr kumimoji="0" lang="en-US" sz="1394" b="0" i="0" u="none" strike="noStrike" kern="1200" cap="none" spc="0" normalizeH="0" baseline="0" noProof="0">
                <a:ln>
                  <a:noFill/>
                </a:ln>
                <a:solidFill>
                  <a:srgbClr val="000000"/>
                </a:solidFill>
                <a:effectLst/>
                <a:uLnTx/>
                <a:uFillTx/>
                <a:latin typeface="Calibri"/>
                <a:cs typeface="Calibri"/>
              </a:rPr>
              <a:t>e</a:t>
            </a:r>
            <a:r>
              <a:rPr kumimoji="0" lang="en-US" sz="1394" b="0" i="0" u="none" strike="noStrike" kern="1200" cap="none" spc="20" normalizeH="0" baseline="0" noProof="0">
                <a:ln>
                  <a:noFill/>
                </a:ln>
                <a:solidFill>
                  <a:srgbClr val="000000"/>
                </a:solidFill>
                <a:effectLst/>
                <a:uLnTx/>
                <a:uFillTx/>
                <a:latin typeface="Calibri"/>
                <a:cs typeface="Calibri"/>
              </a:rPr>
              <a:t> </a:t>
            </a: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0" normalizeH="0" baseline="0" noProof="0">
                <a:ln>
                  <a:noFill/>
                </a:ln>
                <a:solidFill>
                  <a:srgbClr val="000000"/>
                </a:solidFill>
                <a:effectLst/>
                <a:uLnTx/>
                <a:uFillTx/>
                <a:latin typeface="Calibri"/>
                <a:cs typeface="Calibri"/>
              </a:rPr>
              <a:t>ex</a:t>
            </a:r>
            <a:r>
              <a:rPr kumimoji="0" lang="en-US" sz="1394" b="0" i="0" u="none" strike="noStrike" kern="1200" cap="none" spc="6" normalizeH="0" baseline="0" noProof="0">
                <a:ln>
                  <a:noFill/>
                </a:ln>
                <a:solidFill>
                  <a:srgbClr val="000000"/>
                </a:solidFill>
                <a:effectLst/>
                <a:uLnTx/>
                <a:uFillTx/>
                <a:latin typeface="Calibri"/>
                <a:cs typeface="Calibri"/>
              </a:rPr>
              <a:t>c</a:t>
            </a:r>
            <a:r>
              <a:rPr kumimoji="0" lang="en-US" sz="1394" b="0" i="0" u="none" strike="noStrike" kern="1200" cap="none" spc="-8" normalizeH="0" baseline="0" noProof="0">
                <a:ln>
                  <a:noFill/>
                </a:ln>
                <a:solidFill>
                  <a:srgbClr val="000000"/>
                </a:solidFill>
                <a:effectLst/>
                <a:uLnTx/>
                <a:uFillTx/>
                <a:latin typeface="Calibri"/>
                <a:cs typeface="Calibri"/>
              </a:rPr>
              <a:t>l</a:t>
            </a:r>
            <a:r>
              <a:rPr kumimoji="0" lang="en-US" sz="1394" b="0" i="0" u="none" strike="noStrike" kern="1200" cap="none" spc="6" normalizeH="0" baseline="0" noProof="0">
                <a:ln>
                  <a:noFill/>
                </a:ln>
                <a:solidFill>
                  <a:srgbClr val="000000"/>
                </a:solidFill>
                <a:effectLst/>
                <a:uLnTx/>
                <a:uFillTx/>
                <a:latin typeface="Calibri"/>
                <a:cs typeface="Calibri"/>
              </a:rPr>
              <a:t>.</a:t>
            </a:r>
            <a:r>
              <a:rPr kumimoji="0" lang="en-US" sz="1394" b="0" i="0" u="none" strike="noStrike" kern="1200" cap="none" spc="0" normalizeH="0" baseline="0" noProof="0">
                <a:ln>
                  <a:noFill/>
                </a:ln>
                <a:solidFill>
                  <a:srgbClr val="000000"/>
                </a:solidFill>
                <a:effectLst/>
                <a:uLnTx/>
                <a:uFillTx/>
                <a:latin typeface="Calibri"/>
                <a:cs typeface="Calibri"/>
              </a:rPr>
              <a:t> Ca</a:t>
            </a:r>
            <a:r>
              <a:rPr kumimoji="0" lang="en-US" sz="1394" b="0" i="0" u="none" strike="noStrike" kern="1200" cap="none" spc="-9" normalizeH="0" baseline="0" noProof="0">
                <a:ln>
                  <a:noFill/>
                </a:ln>
                <a:solidFill>
                  <a:srgbClr val="000000"/>
                </a:solidFill>
                <a:effectLst/>
                <a:uLnTx/>
                <a:uFillTx/>
                <a:latin typeface="Calibri"/>
                <a:cs typeface="Calibri"/>
              </a:rPr>
              <a:t>n</a:t>
            </a:r>
            <a:r>
              <a:rPr kumimoji="0" lang="en-US" sz="1394" b="0" i="0" u="none" strike="noStrike" kern="1200" cap="none" spc="-12" normalizeH="0" baseline="0" noProof="0">
                <a:ln>
                  <a:noFill/>
                </a:ln>
                <a:solidFill>
                  <a:srgbClr val="000000"/>
                </a:solidFill>
                <a:effectLst/>
                <a:uLnTx/>
                <a:uFillTx/>
                <a:latin typeface="Calibri"/>
                <a:cs typeface="Calibri"/>
              </a:rPr>
              <a:t>n</a:t>
            </a:r>
            <a:r>
              <a:rPr kumimoji="0" lang="en-US" sz="1394" b="0" i="0" u="none" strike="noStrike" kern="1200" cap="none" spc="0" normalizeH="0" baseline="0" noProof="0">
                <a:ln>
                  <a:noFill/>
                </a:ln>
                <a:solidFill>
                  <a:srgbClr val="000000"/>
                </a:solidFill>
                <a:effectLst/>
                <a:uLnTx/>
                <a:uFillTx/>
                <a:latin typeface="Calibri"/>
                <a:cs typeface="Calibri"/>
              </a:rPr>
              <a:t>a</a:t>
            </a:r>
            <a:r>
              <a:rPr kumimoji="0" lang="en-US" sz="1394" b="0" i="0" u="none" strike="noStrike" kern="1200" cap="none" spc="-8" normalizeH="0" baseline="0" noProof="0">
                <a:ln>
                  <a:noFill/>
                </a:ln>
                <a:solidFill>
                  <a:srgbClr val="000000"/>
                </a:solidFill>
                <a:effectLst/>
                <a:uLnTx/>
                <a:uFillTx/>
                <a:latin typeface="Calibri"/>
                <a:cs typeface="Calibri"/>
              </a:rPr>
              <a:t>bi</a:t>
            </a:r>
            <a:r>
              <a:rPr kumimoji="0" lang="en-US" sz="1394" b="0" i="0" u="none" strike="noStrike" kern="1200" cap="none" spc="5" normalizeH="0" baseline="0" noProof="0">
                <a:ln>
                  <a:noFill/>
                </a:ln>
                <a:solidFill>
                  <a:srgbClr val="000000"/>
                </a:solidFill>
                <a:effectLst/>
                <a:uLnTx/>
                <a:uFillTx/>
                <a:latin typeface="Calibri"/>
                <a:cs typeface="Calibri"/>
              </a:rPr>
              <a:t>s</a:t>
            </a: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12" normalizeH="0" baseline="0" noProof="0">
                <a:ln>
                  <a:noFill/>
                </a:ln>
                <a:solidFill>
                  <a:srgbClr val="000000"/>
                </a:solidFill>
                <a:effectLst/>
                <a:uLnTx/>
                <a:uFillTx/>
                <a:latin typeface="Calibri"/>
                <a:cs typeface="Calibri"/>
              </a:rPr>
              <a:t>,</a:t>
            </a:r>
            <a:r>
              <a:rPr kumimoji="0" lang="en-US" sz="1394" b="0" i="0" u="none" strike="noStrike" kern="1200" cap="none" spc="92" normalizeH="0" baseline="0" noProof="0">
                <a:ln>
                  <a:noFill/>
                </a:ln>
                <a:solidFill>
                  <a:srgbClr val="000000"/>
                </a:solidFill>
                <a:effectLst/>
                <a:uLnTx/>
                <a:uFillTx/>
                <a:latin typeface="Calibri"/>
                <a:cs typeface="Calibri"/>
              </a:rPr>
              <a:t> </a:t>
            </a:r>
            <a:r>
              <a:rPr kumimoji="0" lang="en-US" sz="1394" b="0" i="0" u="none" strike="noStrike" kern="1200" cap="none" spc="-8" normalizeH="0" baseline="0" noProof="0">
                <a:ln>
                  <a:noFill/>
                </a:ln>
                <a:solidFill>
                  <a:srgbClr val="000000"/>
                </a:solidFill>
                <a:effectLst/>
                <a:uLnTx/>
                <a:uFillTx/>
                <a:latin typeface="Calibri"/>
                <a:cs typeface="Calibri"/>
              </a:rPr>
              <a:t>l</a:t>
            </a:r>
            <a:r>
              <a:rPr kumimoji="0" lang="en-US" sz="1394" b="0" i="0" u="none" strike="noStrike" kern="1200" cap="none" spc="0" normalizeH="0" baseline="0" noProof="0">
                <a:ln>
                  <a:noFill/>
                </a:ln>
                <a:solidFill>
                  <a:srgbClr val="000000"/>
                </a:solidFill>
                <a:effectLst/>
                <a:uLnTx/>
                <a:uFillTx/>
                <a:latin typeface="Calibri"/>
                <a:cs typeface="Calibri"/>
              </a:rPr>
              <a:t>a</a:t>
            </a:r>
            <a:r>
              <a:rPr kumimoji="0" lang="en-US" sz="1394" b="0" i="0" u="none" strike="noStrike" kern="1200" cap="none" spc="9" normalizeH="0" baseline="0" noProof="0">
                <a:ln>
                  <a:noFill/>
                </a:ln>
                <a:solidFill>
                  <a:srgbClr val="000000"/>
                </a:solidFill>
                <a:effectLst/>
                <a:uLnTx/>
                <a:uFillTx/>
                <a:latin typeface="Calibri"/>
                <a:cs typeface="Calibri"/>
              </a:rPr>
              <a:t>s</a:t>
            </a:r>
            <a:r>
              <a:rPr kumimoji="0" lang="en-US" sz="1394" b="0" i="0" u="none" strike="noStrike" kern="1200" cap="none" spc="-11" normalizeH="0" baseline="0" noProof="0">
                <a:ln>
                  <a:noFill/>
                </a:ln>
                <a:solidFill>
                  <a:srgbClr val="000000"/>
                </a:solidFill>
                <a:effectLst/>
                <a:uLnTx/>
                <a:uFillTx/>
                <a:latin typeface="Calibri"/>
                <a:cs typeface="Calibri"/>
              </a:rPr>
              <a:t>t</a:t>
            </a:r>
            <a:r>
              <a:rPr kumimoji="0" lang="en-US" sz="1394" b="0" i="0" u="none" strike="noStrike" kern="1200" cap="none" spc="19" normalizeH="0" baseline="0" noProof="0">
                <a:ln>
                  <a:noFill/>
                </a:ln>
                <a:solidFill>
                  <a:srgbClr val="000000"/>
                </a:solidFill>
                <a:effectLst/>
                <a:uLnTx/>
                <a:uFillTx/>
                <a:latin typeface="Calibri"/>
                <a:cs typeface="Calibri"/>
              </a:rPr>
              <a:t> </a:t>
            </a:r>
            <a:r>
              <a:rPr kumimoji="0" lang="en-US" sz="1394" b="0" i="0" u="none" strike="noStrike" kern="1200" cap="none" spc="-6" normalizeH="0" baseline="0" noProof="0">
                <a:ln>
                  <a:noFill/>
                </a:ln>
                <a:solidFill>
                  <a:srgbClr val="000000"/>
                </a:solidFill>
                <a:effectLst/>
                <a:uLnTx/>
                <a:uFillTx/>
                <a:latin typeface="Calibri"/>
                <a:cs typeface="Calibri"/>
              </a:rPr>
              <a:t>y</a:t>
            </a:r>
            <a:r>
              <a:rPr kumimoji="0" lang="en-US" sz="1394" b="0" i="0" u="none" strike="noStrike" kern="1200" cap="none" spc="0" normalizeH="0" baseline="0" noProof="0">
                <a:ln>
                  <a:noFill/>
                </a:ln>
                <a:solidFill>
                  <a:srgbClr val="000000"/>
                </a:solidFill>
                <a:effectLst/>
                <a:uLnTx/>
                <a:uFillTx/>
                <a:latin typeface="Calibri"/>
                <a:cs typeface="Calibri"/>
              </a:rPr>
              <a:t>e</a:t>
            </a:r>
            <a:r>
              <a:rPr kumimoji="0" lang="en-US" sz="1394" b="0" i="0" u="none" strike="noStrike" kern="1200" cap="none" spc="4" normalizeH="0" baseline="0" noProof="0">
                <a:ln>
                  <a:noFill/>
                </a:ln>
                <a:solidFill>
                  <a:srgbClr val="000000"/>
                </a:solidFill>
                <a:effectLst/>
                <a:uLnTx/>
                <a:uFillTx/>
                <a:latin typeface="Calibri"/>
                <a:cs typeface="Calibri"/>
              </a:rPr>
              <a:t>a</a:t>
            </a:r>
            <a:r>
              <a:rPr kumimoji="0" lang="en-US" sz="1394" b="0" i="0" u="none" strike="noStrike" kern="1200" cap="none" spc="0" normalizeH="0" baseline="0" noProof="0">
                <a:ln>
                  <a:noFill/>
                </a:ln>
                <a:solidFill>
                  <a:srgbClr val="000000"/>
                </a:solidFill>
                <a:effectLst/>
                <a:uLnTx/>
                <a:uFillTx/>
                <a:latin typeface="Calibri"/>
                <a:cs typeface="Calibri"/>
              </a:rPr>
              <a:t>r	</a:t>
            </a:r>
            <a:r>
              <a:rPr kumimoji="0" lang="en-US" sz="1394" b="0" i="0" u="none" strike="noStrike" kern="1200" cap="none" spc="-11" normalizeH="0" baseline="0" noProof="0">
                <a:ln>
                  <a:noFill/>
                </a:ln>
                <a:solidFill>
                  <a:srgbClr val="000000"/>
                </a:solidFill>
                <a:effectLst/>
                <a:uLnTx/>
                <a:uFillTx/>
                <a:latin typeface="Calibri"/>
                <a:cs typeface="Calibri"/>
              </a:rPr>
              <a:t>144</a:t>
            </a: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34</a:t>
            </a:r>
            <a:r>
              <a:rPr kumimoji="0" lang="en-US" sz="1394" b="0" i="0" u="none" strike="noStrike" kern="1200" cap="none" spc="6"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50</a:t>
            </a:r>
            <a:r>
              <a:rPr kumimoji="0" lang="en-US" sz="1394" b="0" i="0" u="none" strike="noStrike" kern="1200" cap="none" spc="-12" normalizeH="0" baseline="0" noProof="0">
                <a:ln>
                  <a:noFill/>
                </a:ln>
                <a:solidFill>
                  <a:srgbClr val="000000"/>
                </a:solidFill>
                <a:effectLst/>
                <a:uLnTx/>
                <a:uFillTx/>
                <a:latin typeface="Calibri"/>
                <a:cs typeface="Calibri"/>
              </a:rPr>
              <a:t>%</a:t>
            </a:r>
            <a:r>
              <a:rPr kumimoji="0" lang="en-US" sz="1394" b="0" i="0" u="none" strike="noStrike" kern="1200" cap="none" spc="0" normalizeH="0" baseline="0" noProof="0">
                <a:ln>
                  <a:noFill/>
                </a:ln>
                <a:solidFill>
                  <a:srgbClr val="000000"/>
                </a:solidFill>
                <a:effectLst/>
                <a:uLnTx/>
                <a:uFillTx/>
                <a:latin typeface="Calibri"/>
                <a:cs typeface="Calibri"/>
              </a:rPr>
              <a:t>)</a:t>
            </a:r>
            <a:r>
              <a:rPr kumimoji="0" lang="en-US" sz="1394" b="0" i="0" u="none" strike="noStrike" kern="1200" cap="none" spc="122" normalizeH="0" baseline="0" noProof="0">
                <a:ln>
                  <a:noFill/>
                </a:ln>
                <a:solidFill>
                  <a:srgbClr val="000000"/>
                </a:solidFill>
                <a:effectLst/>
                <a:uLnTx/>
                <a:uFillTx/>
                <a:latin typeface="Calibri"/>
                <a:cs typeface="Calibri"/>
              </a:rPr>
              <a:t> </a:t>
            </a:r>
            <a:r>
              <a:rPr kumimoji="0" lang="en-US" sz="1394" b="0" i="0" u="none" strike="noStrike" kern="1200" cap="none" spc="124" normalizeH="0" baseline="0" noProof="0">
                <a:ln>
                  <a:noFill/>
                </a:ln>
                <a:solidFill>
                  <a:srgbClr val="000000"/>
                </a:solidFill>
                <a:effectLst/>
                <a:uLnTx/>
                <a:uFillTx/>
                <a:latin typeface="Calibri"/>
                <a:cs typeface="Calibri"/>
              </a:rPr>
              <a:t> </a:t>
            </a:r>
            <a:r>
              <a:rPr kumimoji="0" lang="en-US" sz="1394" b="0" i="0" u="none" strike="noStrike" kern="1200" cap="none" spc="-11" normalizeH="0" baseline="0" noProof="0">
                <a:ln>
                  <a:noFill/>
                </a:ln>
                <a:solidFill>
                  <a:srgbClr val="000000"/>
                </a:solidFill>
                <a:effectLst/>
                <a:uLnTx/>
                <a:uFillTx/>
                <a:latin typeface="Calibri"/>
                <a:cs typeface="Calibri"/>
              </a:rPr>
              <a:t>84</a:t>
            </a:r>
            <a:r>
              <a:rPr kumimoji="0" lang="en-US" sz="1394" b="0" i="0" u="none" strike="noStrike" kern="1200" cap="none" spc="19" normalizeH="0" baseline="0" noProof="0">
                <a:ln>
                  <a:noFill/>
                </a:ln>
                <a:solidFill>
                  <a:srgbClr val="000000"/>
                </a:solidFill>
                <a:effectLst/>
                <a:uLnTx/>
                <a:uFillTx/>
                <a:latin typeface="Calibri"/>
                <a:cs typeface="Calibri"/>
              </a:rPr>
              <a:t> </a:t>
            </a: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30</a:t>
            </a:r>
            <a:r>
              <a:rPr kumimoji="0" lang="en-US" sz="1394" b="0" i="0" u="none" strike="noStrike" kern="1200" cap="none" spc="6"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00</a:t>
            </a:r>
            <a:r>
              <a:rPr kumimoji="0" lang="en-US" sz="1394" b="0" i="0" u="none" strike="noStrike" kern="1200" cap="none" spc="-12" normalizeH="0" baseline="0" noProof="0">
                <a:ln>
                  <a:noFill/>
                </a:ln>
                <a:solidFill>
                  <a:srgbClr val="000000"/>
                </a:solidFill>
                <a:effectLst/>
                <a:uLnTx/>
                <a:uFillTx/>
                <a:latin typeface="Calibri"/>
                <a:cs typeface="Calibri"/>
              </a:rPr>
              <a:t>%</a:t>
            </a:r>
            <a:r>
              <a:rPr kumimoji="0" lang="en-US" sz="1394" b="0" i="0" u="none" strike="noStrike" kern="1200" cap="none" spc="0" normalizeH="0" baseline="0" noProof="0">
                <a:ln>
                  <a:noFill/>
                </a:ln>
                <a:solidFill>
                  <a:srgbClr val="000000"/>
                </a:solidFill>
                <a:effectLst/>
                <a:uLnTx/>
                <a:uFillTx/>
                <a:latin typeface="Calibri"/>
                <a:cs typeface="Calibri"/>
              </a:rPr>
              <a:t>)	</a:t>
            </a:r>
            <a:r>
              <a:rPr kumimoji="0" lang="en-US" sz="1394" b="0" i="0" u="none" strike="noStrike" kern="1200" cap="none" spc="-11" normalizeH="0" baseline="0" noProof="0">
                <a:ln>
                  <a:noFill/>
                </a:ln>
                <a:solidFill>
                  <a:srgbClr val="000000"/>
                </a:solidFill>
                <a:effectLst/>
                <a:uLnTx/>
                <a:uFillTx/>
                <a:latin typeface="Calibri"/>
                <a:cs typeface="Calibri"/>
              </a:rPr>
              <a:t>60</a:t>
            </a:r>
            <a:r>
              <a:rPr kumimoji="0" lang="en-US" sz="1394" b="0" i="0" u="none" strike="noStrike" kern="1200" cap="none" spc="19" normalizeH="0" baseline="0" noProof="0">
                <a:ln>
                  <a:noFill/>
                </a:ln>
                <a:solidFill>
                  <a:srgbClr val="000000"/>
                </a:solidFill>
                <a:effectLst/>
                <a:uLnTx/>
                <a:uFillTx/>
                <a:latin typeface="Calibri"/>
                <a:cs typeface="Calibri"/>
              </a:rPr>
              <a:t> </a:t>
            </a: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43</a:t>
            </a:r>
            <a:r>
              <a:rPr kumimoji="0" lang="en-US" sz="1394" b="0" i="0" u="none" strike="noStrike" kern="1200" cap="none" spc="-12" normalizeH="0" baseline="0" noProof="0">
                <a:ln>
                  <a:noFill/>
                </a:ln>
                <a:solidFill>
                  <a:srgbClr val="000000"/>
                </a:solidFill>
                <a:effectLst/>
                <a:uLnTx/>
                <a:uFillTx/>
                <a:latin typeface="Calibri"/>
                <a:cs typeface="Calibri"/>
              </a:rPr>
              <a:t>%</a:t>
            </a:r>
            <a:r>
              <a:rPr kumimoji="0" lang="en-US" sz="1394" b="0" i="0" u="none" strike="noStrike" kern="1200" cap="none" spc="0" normalizeH="0" baseline="0" noProof="0">
                <a:ln>
                  <a:noFill/>
                </a:ln>
                <a:solidFill>
                  <a:srgbClr val="000000"/>
                </a:solidFill>
                <a:effectLst/>
                <a:uLnTx/>
                <a:uFillTx/>
                <a:latin typeface="Calibri"/>
                <a:cs typeface="Calibri"/>
              </a:rPr>
              <a:t>)	</a:t>
            </a:r>
            <a:r>
              <a:rPr kumimoji="0" lang="en-US" sz="1394" b="1" i="0" u="none" strike="noStrike" kern="1200" cap="none" spc="-12" normalizeH="0" baseline="0" noProof="0">
                <a:ln>
                  <a:noFill/>
                </a:ln>
                <a:solidFill>
                  <a:srgbClr val="000000"/>
                </a:solidFill>
                <a:effectLst/>
                <a:uLnTx/>
                <a:uFillTx/>
                <a:latin typeface="Calibri,Bold"/>
                <a:cs typeface="Calibri,Bold"/>
              </a:rPr>
              <a:t>.</a:t>
            </a:r>
            <a:r>
              <a:rPr kumimoji="0" lang="en-US" sz="1394" b="1" i="0" u="none" strike="noStrike" kern="1200" cap="none" spc="-11" normalizeH="0" baseline="0" noProof="0">
                <a:ln>
                  <a:noFill/>
                </a:ln>
                <a:solidFill>
                  <a:srgbClr val="000000"/>
                </a:solidFill>
                <a:effectLst/>
                <a:uLnTx/>
                <a:uFillTx/>
                <a:latin typeface="Calibri,Bold"/>
                <a:cs typeface="Calibri,Bold"/>
              </a:rPr>
              <a:t>00</a:t>
            </a:r>
            <a:r>
              <a:rPr kumimoji="0" lang="en-US" sz="1394" b="1" i="0" u="none" strike="noStrike" kern="1200" cap="none" spc="0" normalizeH="0" baseline="0" noProof="0">
                <a:ln>
                  <a:noFill/>
                </a:ln>
                <a:solidFill>
                  <a:srgbClr val="000000"/>
                </a:solidFill>
                <a:effectLst/>
                <a:uLnTx/>
                <a:uFillTx/>
                <a:latin typeface="Calibri,Bold"/>
                <a:cs typeface="Calibri,Bold"/>
              </a:rPr>
              <a:t>9	</a:t>
            </a:r>
            <a:r>
              <a:rPr kumimoji="0" lang="en-US" sz="1394" b="0" i="0" u="none" strike="noStrike" kern="1200" cap="none" spc="-11" normalizeH="0" baseline="0" noProof="0">
                <a:ln>
                  <a:noFill/>
                </a:ln>
                <a:solidFill>
                  <a:srgbClr val="000000"/>
                </a:solidFill>
                <a:effectLst/>
                <a:uLnTx/>
                <a:uFillTx/>
                <a:latin typeface="Calibri"/>
                <a:cs typeface="Calibri"/>
              </a:rPr>
              <a:t>1</a:t>
            </a:r>
            <a:r>
              <a:rPr kumimoji="0" lang="en-US" sz="1394" b="0" i="0" u="none" strike="noStrike" kern="1200" cap="none" spc="6"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754</a:t>
            </a: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1</a:t>
            </a:r>
            <a:r>
              <a:rPr kumimoji="0" lang="en-US" sz="1394" b="0" i="0" u="none" strike="noStrike" kern="1200" cap="none" spc="6"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15</a:t>
            </a:r>
            <a:r>
              <a:rPr kumimoji="0" lang="en-US" sz="1394" b="0" i="0" u="none" strike="noStrike" kern="1200" cap="none" spc="-2" normalizeH="0" baseline="0" noProof="0">
                <a:ln>
                  <a:noFill/>
                </a:ln>
                <a:solidFill>
                  <a:srgbClr val="000000"/>
                </a:solidFill>
                <a:effectLst/>
                <a:uLnTx/>
                <a:uFillTx/>
                <a:latin typeface="Calibri"/>
                <a:cs typeface="Calibri"/>
              </a:rPr>
              <a:t>0</a:t>
            </a:r>
            <a:r>
              <a:rPr kumimoji="0" lang="en-US" sz="1394" b="0" i="0" u="none" strike="noStrike" kern="1200" cap="none" spc="5"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2</a:t>
            </a:r>
            <a:r>
              <a:rPr kumimoji="0" lang="en-US" sz="1394" b="0" i="0" u="none" strike="noStrike" kern="1200" cap="none" spc="6"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6</a:t>
            </a:r>
            <a:r>
              <a:rPr kumimoji="0" lang="en-US" sz="1394" b="0" i="0" u="none" strike="noStrike" kern="1200" cap="none" spc="-11" normalizeH="0" baseline="0" noProof="0">
                <a:ln>
                  <a:noFill/>
                </a:ln>
                <a:solidFill>
                  <a:srgbClr val="000000"/>
                </a:solidFill>
                <a:effectLst/>
                <a:uLnTx/>
                <a:uFillTx/>
                <a:latin typeface="Calibri"/>
                <a:cs typeface="Calibri"/>
              </a:rPr>
              <a:t>75)</a:t>
            </a:r>
          </a:p>
          <a:p>
            <a:pPr marL="0" marR="0" lvl="0" indent="0" algn="l" defTabSz="914400" rtl="0" eaLnBrk="1" fontAlgn="auto" latinLnBrk="0" hangingPunct="1">
              <a:lnSpc>
                <a:spcPts val="2236"/>
              </a:lnSpc>
              <a:spcBef>
                <a:spcPts val="0"/>
              </a:spcBef>
              <a:spcAft>
                <a:spcPts val="0"/>
              </a:spcAft>
              <a:buClrTx/>
              <a:buSzTx/>
              <a:buFontTx/>
              <a:buNone/>
              <a:tabLst>
                <a:tab pos="3425063" algn="l"/>
                <a:tab pos="5421757" algn="l"/>
                <a:tab pos="6607175" algn="l"/>
                <a:tab pos="7290816" algn="l"/>
              </a:tabLst>
              <a:defRPr/>
            </a:pPr>
            <a:r>
              <a:rPr kumimoji="0" lang="en-US" sz="1392" b="0" i="0" u="none" strike="noStrike" kern="1200" cap="none" spc="0" normalizeH="0" baseline="0" noProof="0">
                <a:ln>
                  <a:noFill/>
                </a:ln>
                <a:solidFill>
                  <a:srgbClr val="000000"/>
                </a:solidFill>
                <a:effectLst/>
                <a:uLnTx/>
                <a:uFillTx/>
                <a:latin typeface="Calibri"/>
                <a:cs typeface="Calibri"/>
              </a:rPr>
              <a:t>Ha</a:t>
            </a:r>
            <a:r>
              <a:rPr kumimoji="0" lang="en-US" sz="1392" b="0" i="0" u="none" strike="noStrike" kern="1200" cap="none" spc="2" normalizeH="0" baseline="0" noProof="0">
                <a:ln>
                  <a:noFill/>
                </a:ln>
                <a:solidFill>
                  <a:srgbClr val="000000"/>
                </a:solidFill>
                <a:effectLst/>
                <a:uLnTx/>
                <a:uFillTx/>
                <a:latin typeface="Calibri"/>
                <a:cs typeface="Calibri"/>
              </a:rPr>
              <a:t>z</a:t>
            </a:r>
            <a:r>
              <a:rPr kumimoji="0" lang="en-US" sz="1392" b="0" i="0" u="none" strike="noStrike" kern="1200" cap="none" spc="4" normalizeH="0" baseline="0" noProof="0">
                <a:ln>
                  <a:noFill/>
                </a:ln>
                <a:solidFill>
                  <a:srgbClr val="000000"/>
                </a:solidFill>
                <a:effectLst/>
                <a:uLnTx/>
                <a:uFillTx/>
                <a:latin typeface="Calibri"/>
                <a:cs typeface="Calibri"/>
              </a:rPr>
              <a:t>a</a:t>
            </a:r>
            <a:r>
              <a:rPr kumimoji="0" lang="en-US" sz="1392" b="0" i="0" u="none" strike="noStrike" kern="1200" cap="none" spc="-5" normalizeH="0" baseline="0" noProof="0">
                <a:ln>
                  <a:noFill/>
                </a:ln>
                <a:solidFill>
                  <a:srgbClr val="000000"/>
                </a:solidFill>
                <a:effectLst/>
                <a:uLnTx/>
                <a:uFillTx/>
                <a:latin typeface="Calibri"/>
                <a:cs typeface="Calibri"/>
              </a:rPr>
              <a:t>r</a:t>
            </a:r>
            <a:r>
              <a:rPr kumimoji="0" lang="en-US" sz="1392" b="0" i="0" u="none" strike="noStrike" kern="1200" cap="none" spc="-11" normalizeH="0" baseline="0" noProof="0">
                <a:ln>
                  <a:noFill/>
                </a:ln>
                <a:solidFill>
                  <a:srgbClr val="000000"/>
                </a:solidFill>
                <a:effectLst/>
                <a:uLnTx/>
                <a:uFillTx/>
                <a:latin typeface="Calibri"/>
                <a:cs typeface="Calibri"/>
              </a:rPr>
              <a:t>d</a:t>
            </a:r>
            <a:r>
              <a:rPr kumimoji="0" lang="en-US" sz="1392" b="0" i="0" u="none" strike="noStrike" kern="1200" cap="none" spc="8" normalizeH="0" baseline="0" noProof="0">
                <a:ln>
                  <a:noFill/>
                </a:ln>
                <a:solidFill>
                  <a:srgbClr val="000000"/>
                </a:solidFill>
                <a:effectLst/>
                <a:uLnTx/>
                <a:uFillTx/>
                <a:latin typeface="Calibri"/>
                <a:cs typeface="Calibri"/>
              </a:rPr>
              <a:t>o</a:t>
            </a:r>
            <a:r>
              <a:rPr kumimoji="0" lang="en-US" sz="1392" b="0" i="0" u="none" strike="noStrike" kern="1200" cap="none" spc="-11" normalizeH="0" baseline="0" noProof="0">
                <a:ln>
                  <a:noFill/>
                </a:ln>
                <a:solidFill>
                  <a:srgbClr val="000000"/>
                </a:solidFill>
                <a:effectLst/>
                <a:uLnTx/>
                <a:uFillTx/>
                <a:latin typeface="Calibri"/>
                <a:cs typeface="Calibri"/>
              </a:rPr>
              <a:t>u</a:t>
            </a:r>
            <a:r>
              <a:rPr kumimoji="0" lang="en-US" sz="1392" b="0" i="0" u="none" strike="noStrike" kern="1200" cap="none" spc="6" normalizeH="0" baseline="0" noProof="0">
                <a:ln>
                  <a:noFill/>
                </a:ln>
                <a:solidFill>
                  <a:srgbClr val="000000"/>
                </a:solidFill>
                <a:effectLst/>
                <a:uLnTx/>
                <a:uFillTx/>
                <a:latin typeface="Calibri"/>
                <a:cs typeface="Calibri"/>
              </a:rPr>
              <a:t>s</a:t>
            </a:r>
            <a:r>
              <a:rPr kumimoji="0" lang="en-US" sz="1392" b="0" i="0" u="none" strike="noStrike" kern="1200" cap="none" spc="44" normalizeH="0" baseline="0" noProof="0">
                <a:ln>
                  <a:noFill/>
                </a:ln>
                <a:solidFill>
                  <a:srgbClr val="000000"/>
                </a:solidFill>
                <a:effectLst/>
                <a:uLnTx/>
                <a:uFillTx/>
                <a:latin typeface="Calibri"/>
                <a:cs typeface="Calibri"/>
              </a:rPr>
              <a:t> </a:t>
            </a:r>
            <a:r>
              <a:rPr kumimoji="0" lang="en-US" sz="1392" b="0" i="0" u="none" strike="noStrike" kern="1200" cap="none" spc="-11" normalizeH="0" baseline="0" noProof="0">
                <a:ln>
                  <a:noFill/>
                </a:ln>
                <a:solidFill>
                  <a:srgbClr val="000000"/>
                </a:solidFill>
                <a:effectLst/>
                <a:uLnTx/>
                <a:uFillTx/>
                <a:latin typeface="Calibri"/>
                <a:cs typeface="Calibri"/>
              </a:rPr>
              <a:t>d</a:t>
            </a:r>
            <a:r>
              <a:rPr kumimoji="0" lang="en-US" sz="1392" b="0" i="0" u="none" strike="noStrike" kern="1200" cap="none" spc="-5" normalizeH="0" baseline="0" noProof="0">
                <a:ln>
                  <a:noFill/>
                </a:ln>
                <a:solidFill>
                  <a:srgbClr val="000000"/>
                </a:solidFill>
                <a:effectLst/>
                <a:uLnTx/>
                <a:uFillTx/>
                <a:latin typeface="Calibri"/>
                <a:cs typeface="Calibri"/>
              </a:rPr>
              <a:t>r</a:t>
            </a:r>
            <a:r>
              <a:rPr kumimoji="0" lang="en-US" sz="1392" b="0" i="0" u="none" strike="noStrike" kern="1200" cap="none" spc="-8" normalizeH="0" baseline="0" noProof="0">
                <a:ln>
                  <a:noFill/>
                </a:ln>
                <a:solidFill>
                  <a:srgbClr val="000000"/>
                </a:solidFill>
                <a:effectLst/>
                <a:uLnTx/>
                <a:uFillTx/>
                <a:latin typeface="Calibri"/>
                <a:cs typeface="Calibri"/>
              </a:rPr>
              <a:t>i</a:t>
            </a:r>
            <a:r>
              <a:rPr kumimoji="0" lang="en-US" sz="1392" b="0" i="0" u="none" strike="noStrike" kern="1200" cap="none" spc="-11" normalizeH="0" baseline="0" noProof="0">
                <a:ln>
                  <a:noFill/>
                </a:ln>
                <a:solidFill>
                  <a:srgbClr val="000000"/>
                </a:solidFill>
                <a:effectLst/>
                <a:uLnTx/>
                <a:uFillTx/>
                <a:latin typeface="Calibri"/>
                <a:cs typeface="Calibri"/>
              </a:rPr>
              <a:t>n</a:t>
            </a:r>
            <a:r>
              <a:rPr kumimoji="0" lang="en-US" sz="1392" b="0" i="0" u="none" strike="noStrike" kern="1200" cap="none" spc="-9" normalizeH="0" baseline="0" noProof="0">
                <a:ln>
                  <a:noFill/>
                </a:ln>
                <a:solidFill>
                  <a:srgbClr val="000000"/>
                </a:solidFill>
                <a:effectLst/>
                <a:uLnTx/>
                <a:uFillTx/>
                <a:latin typeface="Calibri"/>
                <a:cs typeface="Calibri"/>
              </a:rPr>
              <a:t>k</a:t>
            </a:r>
            <a:r>
              <a:rPr kumimoji="0" lang="en-US" sz="1392" b="0" i="0" u="none" strike="noStrike" kern="1200" cap="none" spc="-8" normalizeH="0" baseline="0" noProof="0">
                <a:ln>
                  <a:noFill/>
                </a:ln>
                <a:solidFill>
                  <a:srgbClr val="000000"/>
                </a:solidFill>
                <a:effectLst/>
                <a:uLnTx/>
                <a:uFillTx/>
                <a:latin typeface="Calibri"/>
                <a:cs typeface="Calibri"/>
              </a:rPr>
              <a:t>i</a:t>
            </a:r>
            <a:r>
              <a:rPr kumimoji="0" lang="en-US" sz="1392" b="0" i="0" u="none" strike="noStrike" kern="1200" cap="none" spc="-11" normalizeH="0" baseline="0" noProof="0">
                <a:ln>
                  <a:noFill/>
                </a:ln>
                <a:solidFill>
                  <a:srgbClr val="000000"/>
                </a:solidFill>
                <a:effectLst/>
                <a:uLnTx/>
                <a:uFillTx/>
                <a:latin typeface="Calibri"/>
                <a:cs typeface="Calibri"/>
              </a:rPr>
              <a:t>n</a:t>
            </a:r>
            <a:r>
              <a:rPr kumimoji="0" lang="en-US" sz="1392" b="0" i="0" u="none" strike="noStrike" kern="1200" cap="none" spc="-6" normalizeH="0" baseline="0" noProof="0">
                <a:ln>
                  <a:noFill/>
                </a:ln>
                <a:solidFill>
                  <a:srgbClr val="000000"/>
                </a:solidFill>
                <a:effectLst/>
                <a:uLnTx/>
                <a:uFillTx/>
                <a:latin typeface="Calibri"/>
                <a:cs typeface="Calibri"/>
              </a:rPr>
              <a:t>g</a:t>
            </a:r>
            <a:r>
              <a:rPr kumimoji="0" lang="en-US" sz="1392" b="0" i="0" u="none" strike="noStrike" kern="1200" cap="none" spc="-12" normalizeH="0" baseline="0" noProof="0">
                <a:ln>
                  <a:noFill/>
                </a:ln>
                <a:solidFill>
                  <a:srgbClr val="000000"/>
                </a:solidFill>
                <a:effectLst/>
                <a:uLnTx/>
                <a:uFillTx/>
                <a:latin typeface="Calibri"/>
                <a:cs typeface="Calibri"/>
              </a:rPr>
              <a:t>,</a:t>
            </a:r>
            <a:r>
              <a:rPr kumimoji="0" lang="en-US" sz="1392" b="0" i="0" u="none" strike="noStrike" kern="1200" cap="none" spc="115" normalizeH="0" baseline="0" noProof="0">
                <a:ln>
                  <a:noFill/>
                </a:ln>
                <a:solidFill>
                  <a:srgbClr val="000000"/>
                </a:solidFill>
                <a:effectLst/>
                <a:uLnTx/>
                <a:uFillTx/>
                <a:latin typeface="Calibri"/>
                <a:cs typeface="Calibri"/>
              </a:rPr>
              <a:t> </a:t>
            </a:r>
            <a:r>
              <a:rPr kumimoji="0" lang="en-US" sz="1392" b="0" i="0" u="none" strike="noStrike" kern="1200" cap="none" spc="-6" normalizeH="0" baseline="0" noProof="0">
                <a:ln>
                  <a:noFill/>
                </a:ln>
                <a:solidFill>
                  <a:srgbClr val="000000"/>
                </a:solidFill>
                <a:effectLst/>
                <a:uLnTx/>
                <a:uFillTx/>
                <a:latin typeface="Calibri"/>
                <a:cs typeface="Calibri"/>
              </a:rPr>
              <a:t>y</a:t>
            </a:r>
            <a:r>
              <a:rPr kumimoji="0" lang="en-US" sz="1392" b="0" i="0" u="none" strike="noStrike" kern="1200" cap="none" spc="0" normalizeH="0" baseline="0" noProof="0">
                <a:ln>
                  <a:noFill/>
                </a:ln>
                <a:solidFill>
                  <a:srgbClr val="000000"/>
                </a:solidFill>
                <a:effectLst/>
                <a:uLnTx/>
                <a:uFillTx/>
                <a:latin typeface="Calibri"/>
                <a:cs typeface="Calibri"/>
              </a:rPr>
              <a:t>es	</a:t>
            </a:r>
            <a:r>
              <a:rPr kumimoji="0" lang="en-US" sz="1392" b="0" i="0" u="none" strike="noStrike" kern="1200" cap="none" spc="-9" normalizeH="0" baseline="0" noProof="0">
                <a:ln>
                  <a:noFill/>
                </a:ln>
                <a:solidFill>
                  <a:srgbClr val="000000"/>
                </a:solidFill>
                <a:effectLst/>
                <a:uLnTx/>
                <a:uFillTx/>
                <a:latin typeface="Calibri"/>
                <a:cs typeface="Calibri"/>
              </a:rPr>
              <a:t>134</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32</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20</a:t>
            </a:r>
            <a:r>
              <a:rPr kumimoji="0" lang="en-US" sz="1392" b="0" i="0" u="none" strike="noStrike" kern="1200" cap="none" spc="-11" normalizeH="0" baseline="0" noProof="0">
                <a:ln>
                  <a:noFill/>
                </a:ln>
                <a:solidFill>
                  <a:srgbClr val="000000"/>
                </a:solidFill>
                <a:effectLst/>
                <a:uLnTx/>
                <a:uFillTx/>
                <a:latin typeface="Calibri"/>
                <a:cs typeface="Calibri"/>
              </a:rPr>
              <a:t>%</a:t>
            </a:r>
            <a:r>
              <a:rPr kumimoji="0" lang="en-US" sz="1392" b="0" i="0" u="none" strike="noStrike" kern="1200" cap="none" spc="0" normalizeH="0" baseline="0" noProof="0">
                <a:ln>
                  <a:noFill/>
                </a:ln>
                <a:solidFill>
                  <a:srgbClr val="000000"/>
                </a:solidFill>
                <a:effectLst/>
                <a:uLnTx/>
                <a:uFillTx/>
                <a:latin typeface="Calibri"/>
                <a:cs typeface="Calibri"/>
              </a:rPr>
              <a:t>)</a:t>
            </a:r>
            <a:r>
              <a:rPr kumimoji="0" lang="en-US" sz="1392" b="0" i="0" u="none" strike="noStrike" kern="1200" cap="none" spc="123" normalizeH="0" baseline="0" noProof="0">
                <a:ln>
                  <a:noFill/>
                </a:ln>
                <a:solidFill>
                  <a:srgbClr val="000000"/>
                </a:solidFill>
                <a:effectLst/>
                <a:uLnTx/>
                <a:uFillTx/>
                <a:latin typeface="Calibri"/>
                <a:cs typeface="Calibri"/>
              </a:rPr>
              <a:t> </a:t>
            </a:r>
            <a:r>
              <a:rPr kumimoji="0" lang="en-US" sz="1392" b="0" i="0" u="none" strike="noStrike" kern="1200" cap="none" spc="124" normalizeH="0" baseline="0" noProof="0">
                <a:ln>
                  <a:noFill/>
                </a:ln>
                <a:solidFill>
                  <a:srgbClr val="000000"/>
                </a:solidFill>
                <a:effectLst/>
                <a:uLnTx/>
                <a:uFillTx/>
                <a:latin typeface="Calibri"/>
                <a:cs typeface="Calibri"/>
              </a:rPr>
              <a:t> </a:t>
            </a:r>
            <a:r>
              <a:rPr kumimoji="0" lang="en-US" sz="1392" b="0" i="0" u="none" strike="noStrike" kern="1200" cap="none" spc="-9" normalizeH="0" baseline="0" noProof="0">
                <a:ln>
                  <a:noFill/>
                </a:ln>
                <a:solidFill>
                  <a:srgbClr val="000000"/>
                </a:solidFill>
                <a:effectLst/>
                <a:uLnTx/>
                <a:uFillTx/>
                <a:latin typeface="Calibri"/>
                <a:cs typeface="Calibri"/>
              </a:rPr>
              <a:t>78</a:t>
            </a:r>
            <a:r>
              <a:rPr kumimoji="0" lang="en-US" sz="1392" b="0" i="0" u="none" strike="noStrike" kern="1200" cap="none" spc="19" normalizeH="0" baseline="0" noProof="0">
                <a:ln>
                  <a:noFill/>
                </a:ln>
                <a:solidFill>
                  <a:srgbClr val="000000"/>
                </a:solidFill>
                <a:effectLst/>
                <a:uLnTx/>
                <a:uFillTx/>
                <a:latin typeface="Calibri"/>
                <a:cs typeface="Calibri"/>
              </a:rPr>
              <a:t> </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28</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00</a:t>
            </a:r>
            <a:r>
              <a:rPr kumimoji="0" lang="en-US" sz="1392" b="0" i="0" u="none" strike="noStrike" kern="1200" cap="none" spc="-11" normalizeH="0" baseline="0" noProof="0">
                <a:ln>
                  <a:noFill/>
                </a:ln>
                <a:solidFill>
                  <a:srgbClr val="000000"/>
                </a:solidFill>
                <a:effectLst/>
                <a:uLnTx/>
                <a:uFillTx/>
                <a:latin typeface="Calibri"/>
                <a:cs typeface="Calibri"/>
              </a:rPr>
              <a:t>%</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0" i="0" u="none" strike="noStrike" kern="1200" cap="none" spc="-9" normalizeH="0" baseline="0" noProof="0">
                <a:ln>
                  <a:noFill/>
                </a:ln>
                <a:solidFill>
                  <a:srgbClr val="000000"/>
                </a:solidFill>
                <a:effectLst/>
                <a:uLnTx/>
                <a:uFillTx/>
                <a:latin typeface="Calibri"/>
                <a:cs typeface="Calibri"/>
              </a:rPr>
              <a:t>56</a:t>
            </a:r>
            <a:r>
              <a:rPr kumimoji="0" lang="en-US" sz="1392" b="0" i="0" u="none" strike="noStrike" kern="1200" cap="none" spc="19" normalizeH="0" baseline="0" noProof="0">
                <a:ln>
                  <a:noFill/>
                </a:ln>
                <a:solidFill>
                  <a:srgbClr val="000000"/>
                </a:solidFill>
                <a:effectLst/>
                <a:uLnTx/>
                <a:uFillTx/>
                <a:latin typeface="Calibri"/>
                <a:cs typeface="Calibri"/>
              </a:rPr>
              <a:t> </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40</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00</a:t>
            </a:r>
            <a:r>
              <a:rPr kumimoji="0" lang="en-US" sz="1392" b="0" i="0" u="none" strike="noStrike" kern="1200" cap="none" spc="-11" normalizeH="0" baseline="0" noProof="0">
                <a:ln>
                  <a:noFill/>
                </a:ln>
                <a:solidFill>
                  <a:srgbClr val="000000"/>
                </a:solidFill>
                <a:effectLst/>
                <a:uLnTx/>
                <a:uFillTx/>
                <a:latin typeface="Calibri"/>
                <a:cs typeface="Calibri"/>
              </a:rPr>
              <a:t>%</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1" i="0" u="none" strike="noStrike" kern="1200" cap="none" spc="-11" normalizeH="0" baseline="0" noProof="0">
                <a:ln>
                  <a:noFill/>
                </a:ln>
                <a:solidFill>
                  <a:srgbClr val="000000"/>
                </a:solidFill>
                <a:effectLst/>
                <a:uLnTx/>
                <a:uFillTx/>
                <a:latin typeface="Calibri,Bold"/>
                <a:cs typeface="Calibri,Bold"/>
              </a:rPr>
              <a:t>.</a:t>
            </a:r>
            <a:r>
              <a:rPr kumimoji="0" lang="en-US" sz="1392" b="1" i="0" u="none" strike="noStrike" kern="1200" cap="none" spc="-9" normalizeH="0" baseline="0" noProof="0">
                <a:ln>
                  <a:noFill/>
                </a:ln>
                <a:solidFill>
                  <a:srgbClr val="000000"/>
                </a:solidFill>
                <a:effectLst/>
                <a:uLnTx/>
                <a:uFillTx/>
                <a:latin typeface="Calibri,Bold"/>
                <a:cs typeface="Calibri,Bold"/>
              </a:rPr>
              <a:t>01</a:t>
            </a:r>
            <a:r>
              <a:rPr kumimoji="0" lang="en-US" sz="1392" b="1" i="0" u="none" strike="noStrike" kern="1200" cap="none" spc="0" normalizeH="0" baseline="0" noProof="0">
                <a:ln>
                  <a:noFill/>
                </a:ln>
                <a:solidFill>
                  <a:srgbClr val="000000"/>
                </a:solidFill>
                <a:effectLst/>
                <a:uLnTx/>
                <a:uFillTx/>
                <a:latin typeface="Calibri,Bold"/>
                <a:cs typeface="Calibri,Bold"/>
              </a:rPr>
              <a:t>3	</a:t>
            </a:r>
            <a:r>
              <a:rPr kumimoji="0" lang="en-US" sz="1392" b="0" i="0" u="none" strike="noStrike" kern="1200" cap="none" spc="-9" normalizeH="0" baseline="0" noProof="0">
                <a:ln>
                  <a:noFill/>
                </a:ln>
                <a:solidFill>
                  <a:srgbClr val="000000"/>
                </a:solidFill>
                <a:effectLst/>
                <a:uLnTx/>
                <a:uFillTx/>
                <a:latin typeface="Calibri"/>
                <a:cs typeface="Calibri"/>
              </a:rPr>
              <a:t>1</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721</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1</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12</a:t>
            </a:r>
            <a:r>
              <a:rPr kumimoji="0" lang="en-US" sz="1392" b="0" i="0" u="none" strike="noStrike" kern="1200" cap="none" spc="-3" normalizeH="0" baseline="0" noProof="0">
                <a:ln>
                  <a:noFill/>
                </a:ln>
                <a:solidFill>
                  <a:srgbClr val="000000"/>
                </a:solidFill>
                <a:effectLst/>
                <a:uLnTx/>
                <a:uFillTx/>
                <a:latin typeface="Calibri"/>
                <a:cs typeface="Calibri"/>
              </a:rPr>
              <a:t>2</a:t>
            </a:r>
            <a:r>
              <a:rPr kumimoji="0" lang="en-US" sz="1392" b="0" i="0" u="none" strike="noStrike" kern="1200" cap="none" spc="6"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2</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12" normalizeH="0" baseline="0" noProof="0">
                <a:ln>
                  <a:noFill/>
                </a:ln>
                <a:solidFill>
                  <a:srgbClr val="000000"/>
                </a:solidFill>
                <a:effectLst/>
                <a:uLnTx/>
                <a:uFillTx/>
                <a:latin typeface="Calibri"/>
                <a:cs typeface="Calibri"/>
              </a:rPr>
              <a:t>6</a:t>
            </a:r>
            <a:r>
              <a:rPr kumimoji="0" lang="en-US" sz="1392" b="0" i="0" u="none" strike="noStrike" kern="1200" cap="none" spc="-9" normalizeH="0" baseline="0" noProof="0">
                <a:ln>
                  <a:noFill/>
                </a:ln>
                <a:solidFill>
                  <a:srgbClr val="000000"/>
                </a:solidFill>
                <a:effectLst/>
                <a:uLnTx/>
                <a:uFillTx/>
                <a:latin typeface="Calibri"/>
                <a:cs typeface="Calibri"/>
              </a:rPr>
              <a:t>42)</a:t>
            </a:r>
          </a:p>
          <a:p>
            <a:pPr marL="0" marR="0" lvl="0" indent="0" algn="l" defTabSz="914400" rtl="0" eaLnBrk="1" fontAlgn="auto" latinLnBrk="0" hangingPunct="1">
              <a:lnSpc>
                <a:spcPts val="2236"/>
              </a:lnSpc>
              <a:spcBef>
                <a:spcPts val="0"/>
              </a:spcBef>
              <a:spcAft>
                <a:spcPts val="0"/>
              </a:spcAft>
              <a:buClrTx/>
              <a:buSzTx/>
              <a:buFontTx/>
              <a:buNone/>
              <a:tabLst/>
              <a:defRPr/>
            </a:pPr>
            <a:r>
              <a:rPr kumimoji="0" lang="en-US" sz="1392" b="1" i="0" u="none" strike="noStrike" kern="1200" cap="none" spc="9" normalizeH="0" baseline="0" noProof="0">
                <a:ln>
                  <a:noFill/>
                </a:ln>
                <a:solidFill>
                  <a:srgbClr val="000000"/>
                </a:solidFill>
                <a:effectLst/>
                <a:uLnTx/>
                <a:uFillTx/>
                <a:latin typeface="Calibri,Bold"/>
                <a:cs typeface="Calibri,Bold"/>
              </a:rPr>
              <a:t>D</a:t>
            </a:r>
            <a:r>
              <a:rPr kumimoji="0" lang="en-US" sz="1392" b="1" i="0" u="none" strike="noStrike" kern="1200" cap="none" spc="-6" normalizeH="0" baseline="0" noProof="0">
                <a:ln>
                  <a:noFill/>
                </a:ln>
                <a:solidFill>
                  <a:srgbClr val="000000"/>
                </a:solidFill>
                <a:effectLst/>
                <a:uLnTx/>
                <a:uFillTx/>
                <a:latin typeface="Calibri,Bold"/>
                <a:cs typeface="Calibri,Bold"/>
              </a:rPr>
              <a:t>i</a:t>
            </a:r>
            <a:r>
              <a:rPr kumimoji="0" lang="en-US" sz="1392" b="1" i="0" u="none" strike="noStrike" kern="1200" cap="none" spc="0" normalizeH="0" baseline="0" noProof="0">
                <a:ln>
                  <a:noFill/>
                </a:ln>
                <a:solidFill>
                  <a:srgbClr val="000000"/>
                </a:solidFill>
                <a:effectLst/>
                <a:uLnTx/>
                <a:uFillTx/>
                <a:latin typeface="Calibri,Bold"/>
                <a:cs typeface="Calibri,Bold"/>
              </a:rPr>
              <a:t>s</a:t>
            </a:r>
            <a:r>
              <a:rPr kumimoji="0" lang="en-US" sz="1392" b="1" i="0" u="none" strike="noStrike" kern="1200" cap="none" spc="-9" normalizeH="0" baseline="0" noProof="0">
                <a:ln>
                  <a:noFill/>
                </a:ln>
                <a:solidFill>
                  <a:srgbClr val="000000"/>
                </a:solidFill>
                <a:effectLst/>
                <a:uLnTx/>
                <a:uFillTx/>
                <a:latin typeface="Calibri,Bold"/>
                <a:cs typeface="Calibri,Bold"/>
              </a:rPr>
              <a:t>c</a:t>
            </a:r>
            <a:r>
              <a:rPr kumimoji="0" lang="en-US" sz="1392" b="1" i="0" u="none" strike="noStrike" kern="1200" cap="none" spc="8" normalizeH="0" baseline="0" noProof="0">
                <a:ln>
                  <a:noFill/>
                </a:ln>
                <a:solidFill>
                  <a:srgbClr val="000000"/>
                </a:solidFill>
                <a:effectLst/>
                <a:uLnTx/>
                <a:uFillTx/>
                <a:latin typeface="Calibri,Bold"/>
                <a:cs typeface="Calibri,Bold"/>
              </a:rPr>
              <a:t>r</a:t>
            </a:r>
            <a:r>
              <a:rPr kumimoji="0" lang="en-US" sz="1392" b="1" i="0" u="none" strike="noStrike" kern="1200" cap="none" spc="-6" normalizeH="0" baseline="0" noProof="0">
                <a:ln>
                  <a:noFill/>
                </a:ln>
                <a:solidFill>
                  <a:srgbClr val="000000"/>
                </a:solidFill>
                <a:effectLst/>
                <a:uLnTx/>
                <a:uFillTx/>
                <a:latin typeface="Calibri,Bold"/>
                <a:cs typeface="Calibri,Bold"/>
              </a:rPr>
              <a:t>i</a:t>
            </a:r>
            <a:r>
              <a:rPr kumimoji="0" lang="en-US" sz="1392" b="1" i="0" u="none" strike="noStrike" kern="1200" cap="none" spc="0" normalizeH="0" baseline="0" noProof="0">
                <a:ln>
                  <a:noFill/>
                </a:ln>
                <a:solidFill>
                  <a:srgbClr val="000000"/>
                </a:solidFill>
                <a:effectLst/>
                <a:uLnTx/>
                <a:uFillTx/>
                <a:latin typeface="Calibri,Bold"/>
                <a:cs typeface="Calibri,Bold"/>
              </a:rPr>
              <a:t>m</a:t>
            </a:r>
            <a:r>
              <a:rPr kumimoji="0" lang="en-US" sz="1392" b="1" i="0" u="none" strike="noStrike" kern="1200" cap="none" spc="-9" normalizeH="0" baseline="0" noProof="0">
                <a:ln>
                  <a:noFill/>
                </a:ln>
                <a:solidFill>
                  <a:srgbClr val="000000"/>
                </a:solidFill>
                <a:effectLst/>
                <a:uLnTx/>
                <a:uFillTx/>
                <a:latin typeface="Calibri,Bold"/>
                <a:cs typeface="Calibri,Bold"/>
              </a:rPr>
              <a:t>i</a:t>
            </a:r>
            <a:r>
              <a:rPr kumimoji="0" lang="en-US" sz="1392" b="1" i="0" u="none" strike="noStrike" kern="1200" cap="none" spc="0" normalizeH="0" baseline="0" noProof="0">
                <a:ln>
                  <a:noFill/>
                </a:ln>
                <a:solidFill>
                  <a:srgbClr val="000000"/>
                </a:solidFill>
                <a:effectLst/>
                <a:uLnTx/>
                <a:uFillTx/>
                <a:latin typeface="Calibri,Bold"/>
                <a:cs typeface="Calibri,Bold"/>
              </a:rPr>
              <a:t>n</a:t>
            </a:r>
            <a:r>
              <a:rPr kumimoji="0" lang="en-US" sz="1392" b="1" i="0" u="none" strike="noStrike" kern="1200" cap="none" spc="2" normalizeH="0" baseline="0" noProof="0">
                <a:ln>
                  <a:noFill/>
                </a:ln>
                <a:solidFill>
                  <a:srgbClr val="000000"/>
                </a:solidFill>
                <a:effectLst/>
                <a:uLnTx/>
                <a:uFillTx/>
                <a:latin typeface="Calibri,Bold"/>
                <a:cs typeface="Calibri,Bold"/>
              </a:rPr>
              <a:t>a</a:t>
            </a:r>
            <a:r>
              <a:rPr kumimoji="0" lang="en-US" sz="1392" b="1" i="0" u="none" strike="noStrike" kern="1200" cap="none" spc="0" normalizeH="0" baseline="0" noProof="0">
                <a:ln>
                  <a:noFill/>
                </a:ln>
                <a:solidFill>
                  <a:srgbClr val="000000"/>
                </a:solidFill>
                <a:effectLst/>
                <a:uLnTx/>
                <a:uFillTx/>
                <a:latin typeface="Calibri,Bold"/>
                <a:cs typeface="Calibri,Bold"/>
              </a:rPr>
              <a:t>t</a:t>
            </a:r>
            <a:r>
              <a:rPr kumimoji="0" lang="en-US" sz="1392" b="1" i="0" u="none" strike="noStrike" kern="1200" cap="none" spc="-9" normalizeH="0" baseline="0" noProof="0">
                <a:ln>
                  <a:noFill/>
                </a:ln>
                <a:solidFill>
                  <a:srgbClr val="000000"/>
                </a:solidFill>
                <a:effectLst/>
                <a:uLnTx/>
                <a:uFillTx/>
                <a:latin typeface="Calibri,Bold"/>
                <a:cs typeface="Calibri,Bold"/>
              </a:rPr>
              <a:t>i</a:t>
            </a:r>
            <a:r>
              <a:rPr kumimoji="0" lang="en-US" sz="1392" b="1" i="0" u="none" strike="noStrike" kern="1200" cap="none" spc="-5" normalizeH="0" baseline="0" noProof="0">
                <a:ln>
                  <a:noFill/>
                </a:ln>
                <a:solidFill>
                  <a:srgbClr val="000000"/>
                </a:solidFill>
                <a:effectLst/>
                <a:uLnTx/>
                <a:uFillTx/>
                <a:latin typeface="Calibri,Bold"/>
                <a:cs typeface="Calibri,Bold"/>
              </a:rPr>
              <a:t>o</a:t>
            </a:r>
            <a:r>
              <a:rPr kumimoji="0" lang="en-US" sz="1392" b="1" i="0" u="none" strike="noStrike" kern="1200" cap="none" spc="0" normalizeH="0" baseline="0" noProof="0">
                <a:ln>
                  <a:noFill/>
                </a:ln>
                <a:solidFill>
                  <a:srgbClr val="000000"/>
                </a:solidFill>
                <a:effectLst/>
                <a:uLnTx/>
                <a:uFillTx/>
                <a:latin typeface="Calibri,Bold"/>
                <a:cs typeface="Calibri,Bold"/>
              </a:rPr>
              <a:t>n</a:t>
            </a:r>
            <a:r>
              <a:rPr kumimoji="0" lang="en-US" sz="1392" b="1" i="0" u="none" strike="noStrike" kern="1200" cap="none" spc="89" normalizeH="0" baseline="0" noProof="0">
                <a:ln>
                  <a:noFill/>
                </a:ln>
                <a:solidFill>
                  <a:srgbClr val="000000"/>
                </a:solidFill>
                <a:effectLst/>
                <a:uLnTx/>
                <a:uFillTx/>
                <a:latin typeface="Calibri,Bold"/>
                <a:cs typeface="Calibri,Bold"/>
              </a:rPr>
              <a:t> </a:t>
            </a:r>
            <a:r>
              <a:rPr kumimoji="0" lang="en-US" sz="1392" b="1" i="0" u="none" strike="noStrike" kern="1200" cap="none" spc="6" normalizeH="0" baseline="0" noProof="0">
                <a:ln>
                  <a:noFill/>
                </a:ln>
                <a:solidFill>
                  <a:srgbClr val="000000"/>
                </a:solidFill>
                <a:effectLst/>
                <a:uLnTx/>
                <a:uFillTx/>
                <a:latin typeface="Calibri,Bold"/>
                <a:cs typeface="Calibri,Bold"/>
              </a:rPr>
              <a:t>a</a:t>
            </a:r>
            <a:r>
              <a:rPr kumimoji="0" lang="en-US" sz="1392" b="1" i="0" u="none" strike="noStrike" kern="1200" cap="none" spc="0" normalizeH="0" baseline="0" noProof="0">
                <a:ln>
                  <a:noFill/>
                </a:ln>
                <a:solidFill>
                  <a:srgbClr val="000000"/>
                </a:solidFill>
                <a:effectLst/>
                <a:uLnTx/>
                <a:uFillTx/>
                <a:latin typeface="Calibri,Bold"/>
                <a:cs typeface="Calibri,Bold"/>
              </a:rPr>
              <a:t>n</a:t>
            </a:r>
            <a:r>
              <a:rPr kumimoji="0" lang="en-US" sz="1392" b="1" i="0" u="none" strike="noStrike" kern="1200" cap="none" spc="-6" normalizeH="0" baseline="0" noProof="0">
                <a:ln>
                  <a:noFill/>
                </a:ln>
                <a:solidFill>
                  <a:srgbClr val="000000"/>
                </a:solidFill>
                <a:effectLst/>
                <a:uLnTx/>
                <a:uFillTx/>
                <a:latin typeface="Calibri,Bold"/>
                <a:cs typeface="Calibri,Bold"/>
              </a:rPr>
              <a:t>d</a:t>
            </a:r>
            <a:r>
              <a:rPr kumimoji="0" lang="en-US" sz="1392" b="1" i="0" u="none" strike="noStrike" kern="1200" cap="none" spc="0" normalizeH="0" baseline="0" noProof="0">
                <a:ln>
                  <a:noFill/>
                </a:ln>
                <a:solidFill>
                  <a:srgbClr val="000000"/>
                </a:solidFill>
                <a:effectLst/>
                <a:uLnTx/>
                <a:uFillTx/>
                <a:latin typeface="Calibri,Bold"/>
                <a:cs typeface="Calibri,Bold"/>
              </a:rPr>
              <a:t> </a:t>
            </a:r>
            <a:r>
              <a:rPr kumimoji="0" lang="en-US" sz="1392" b="1" i="0" u="none" strike="noStrike" kern="1200" cap="none" spc="-12" normalizeH="0" baseline="0" noProof="0">
                <a:ln>
                  <a:noFill/>
                </a:ln>
                <a:solidFill>
                  <a:srgbClr val="000000"/>
                </a:solidFill>
                <a:effectLst/>
                <a:uLnTx/>
                <a:uFillTx/>
                <a:latin typeface="Calibri,Bold"/>
                <a:cs typeface="Calibri,Bold"/>
              </a:rPr>
              <a:t>v</a:t>
            </a:r>
            <a:r>
              <a:rPr kumimoji="0" lang="en-US" sz="1392" b="1" i="0" u="none" strike="noStrike" kern="1200" cap="none" spc="-6" normalizeH="0" baseline="0" noProof="0">
                <a:ln>
                  <a:noFill/>
                </a:ln>
                <a:solidFill>
                  <a:srgbClr val="000000"/>
                </a:solidFill>
                <a:effectLst/>
                <a:uLnTx/>
                <a:uFillTx/>
                <a:latin typeface="Calibri,Bold"/>
                <a:cs typeface="Calibri,Bold"/>
              </a:rPr>
              <a:t>i</a:t>
            </a:r>
            <a:r>
              <a:rPr kumimoji="0" lang="en-US" sz="1392" b="1" i="0" u="none" strike="noStrike" kern="1200" cap="none" spc="-5" normalizeH="0" baseline="0" noProof="0">
                <a:ln>
                  <a:noFill/>
                </a:ln>
                <a:solidFill>
                  <a:srgbClr val="000000"/>
                </a:solidFill>
                <a:effectLst/>
                <a:uLnTx/>
                <a:uFillTx/>
                <a:latin typeface="Calibri,Bold"/>
                <a:cs typeface="Calibri,Bold"/>
              </a:rPr>
              <a:t>o</a:t>
            </a:r>
            <a:r>
              <a:rPr kumimoji="0" lang="en-US" sz="1392" b="1" i="0" u="none" strike="noStrike" kern="1200" cap="none" spc="-6" normalizeH="0" baseline="0" noProof="0">
                <a:ln>
                  <a:noFill/>
                </a:ln>
                <a:solidFill>
                  <a:srgbClr val="000000"/>
                </a:solidFill>
                <a:effectLst/>
                <a:uLnTx/>
                <a:uFillTx/>
                <a:latin typeface="Calibri,Bold"/>
                <a:cs typeface="Calibri,Bold"/>
              </a:rPr>
              <a:t>l</a:t>
            </a:r>
            <a:r>
              <a:rPr kumimoji="0" lang="en-US" sz="1392" b="1" i="0" u="none" strike="noStrike" kern="1200" cap="none" spc="-4" normalizeH="0" baseline="0" noProof="0">
                <a:ln>
                  <a:noFill/>
                </a:ln>
                <a:solidFill>
                  <a:srgbClr val="000000"/>
                </a:solidFill>
                <a:effectLst/>
                <a:uLnTx/>
                <a:uFillTx/>
                <a:latin typeface="Calibri,Bold"/>
                <a:cs typeface="Calibri,Bold"/>
              </a:rPr>
              <a:t>e</a:t>
            </a:r>
            <a:r>
              <a:rPr kumimoji="0" lang="en-US" sz="1392" b="1" i="0" u="none" strike="noStrike" kern="1200" cap="none" spc="0" normalizeH="0" baseline="0" noProof="0">
                <a:ln>
                  <a:noFill/>
                </a:ln>
                <a:solidFill>
                  <a:srgbClr val="000000"/>
                </a:solidFill>
                <a:effectLst/>
                <a:uLnTx/>
                <a:uFillTx/>
                <a:latin typeface="Calibri,Bold"/>
                <a:cs typeface="Calibri,Bold"/>
              </a:rPr>
              <a:t>n</a:t>
            </a:r>
            <a:r>
              <a:rPr kumimoji="0" lang="en-US" sz="1392" b="1" i="0" u="none" strike="noStrike" kern="1200" cap="none" spc="-9" normalizeH="0" baseline="0" noProof="0">
                <a:ln>
                  <a:noFill/>
                </a:ln>
                <a:solidFill>
                  <a:srgbClr val="000000"/>
                </a:solidFill>
                <a:effectLst/>
                <a:uLnTx/>
                <a:uFillTx/>
                <a:latin typeface="Calibri,Bold"/>
                <a:cs typeface="Calibri,Bold"/>
              </a:rPr>
              <a:t>ce</a:t>
            </a:r>
          </a:p>
          <a:p>
            <a:pPr marL="0" marR="0" lvl="0" indent="0" algn="l" defTabSz="914400" rtl="0" eaLnBrk="1" fontAlgn="auto" latinLnBrk="0" hangingPunct="1">
              <a:lnSpc>
                <a:spcPts val="2234"/>
              </a:lnSpc>
              <a:spcBef>
                <a:spcPts val="0"/>
              </a:spcBef>
              <a:spcAft>
                <a:spcPts val="0"/>
              </a:spcAft>
              <a:buClrTx/>
              <a:buSzTx/>
              <a:buFontTx/>
              <a:buNone/>
              <a:tabLst>
                <a:tab pos="3513455" algn="l"/>
                <a:tab pos="4501007" algn="l"/>
                <a:tab pos="5488813" algn="l"/>
                <a:tab pos="6607175" algn="l"/>
              </a:tabLst>
              <a:defRPr/>
            </a:pPr>
            <a:r>
              <a:rPr kumimoji="0" lang="en-US" sz="1394" b="0" i="0" u="none" strike="noStrike" kern="1200" cap="none" spc="5" normalizeH="0" baseline="0" noProof="0">
                <a:ln>
                  <a:noFill/>
                </a:ln>
                <a:solidFill>
                  <a:srgbClr val="000000"/>
                </a:solidFill>
                <a:effectLst/>
                <a:uLnTx/>
                <a:uFillTx/>
                <a:latin typeface="Calibri"/>
                <a:cs typeface="Calibri"/>
              </a:rPr>
              <a:t>D</a:t>
            </a:r>
            <a:r>
              <a:rPr kumimoji="0" lang="en-US" sz="1394" b="0" i="0" u="none" strike="noStrike" kern="1200" cap="none" spc="-8" normalizeH="0" baseline="0" noProof="0">
                <a:ln>
                  <a:noFill/>
                </a:ln>
                <a:solidFill>
                  <a:srgbClr val="000000"/>
                </a:solidFill>
                <a:effectLst/>
                <a:uLnTx/>
                <a:uFillTx/>
                <a:latin typeface="Calibri"/>
                <a:cs typeface="Calibri"/>
              </a:rPr>
              <a:t>i</a:t>
            </a:r>
            <a:r>
              <a:rPr kumimoji="0" lang="en-US" sz="1394" b="0" i="0" u="none" strike="noStrike" kern="1200" cap="none" spc="5" normalizeH="0" baseline="0" noProof="0">
                <a:ln>
                  <a:noFill/>
                </a:ln>
                <a:solidFill>
                  <a:srgbClr val="000000"/>
                </a:solidFill>
                <a:effectLst/>
                <a:uLnTx/>
                <a:uFillTx/>
                <a:latin typeface="Calibri"/>
                <a:cs typeface="Calibri"/>
              </a:rPr>
              <a:t>s</a:t>
            </a:r>
            <a:r>
              <a:rPr kumimoji="0" lang="en-US" sz="1394" b="0" i="0" u="none" strike="noStrike" kern="1200" cap="none" spc="8" normalizeH="0" baseline="0" noProof="0">
                <a:ln>
                  <a:noFill/>
                </a:ln>
                <a:solidFill>
                  <a:srgbClr val="000000"/>
                </a:solidFill>
                <a:effectLst/>
                <a:uLnTx/>
                <a:uFillTx/>
                <a:latin typeface="Calibri"/>
                <a:cs typeface="Calibri"/>
              </a:rPr>
              <a:t>c</a:t>
            </a:r>
            <a:r>
              <a:rPr kumimoji="0" lang="en-US" sz="1394" b="0" i="0" u="none" strike="noStrike" kern="1200" cap="none" spc="-6" normalizeH="0" baseline="0" noProof="0">
                <a:ln>
                  <a:noFill/>
                </a:ln>
                <a:solidFill>
                  <a:srgbClr val="000000"/>
                </a:solidFill>
                <a:effectLst/>
                <a:uLnTx/>
                <a:uFillTx/>
                <a:latin typeface="Calibri"/>
                <a:cs typeface="Calibri"/>
              </a:rPr>
              <a:t>r</a:t>
            </a:r>
            <a:r>
              <a:rPr kumimoji="0" lang="en-US" sz="1394" b="0" i="0" u="none" strike="noStrike" kern="1200" cap="none" spc="-8" normalizeH="0" baseline="0" noProof="0">
                <a:ln>
                  <a:noFill/>
                </a:ln>
                <a:solidFill>
                  <a:srgbClr val="000000"/>
                </a:solidFill>
                <a:effectLst/>
                <a:uLnTx/>
                <a:uFillTx/>
                <a:latin typeface="Calibri"/>
                <a:cs typeface="Calibri"/>
              </a:rPr>
              <a:t>i</a:t>
            </a:r>
            <a:r>
              <a:rPr kumimoji="0" lang="en-US" sz="1394" b="0" i="0" u="none" strike="noStrike" kern="1200" cap="none" spc="-9" normalizeH="0" baseline="0" noProof="0">
                <a:ln>
                  <a:noFill/>
                </a:ln>
                <a:solidFill>
                  <a:srgbClr val="000000"/>
                </a:solidFill>
                <a:effectLst/>
                <a:uLnTx/>
                <a:uFillTx/>
                <a:latin typeface="Calibri"/>
                <a:cs typeface="Calibri"/>
              </a:rPr>
              <a:t>m</a:t>
            </a:r>
            <a:r>
              <a:rPr kumimoji="0" lang="en-US" sz="1394" b="0" i="0" u="none" strike="noStrike" kern="1200" cap="none" spc="-8" normalizeH="0" baseline="0" noProof="0">
                <a:ln>
                  <a:noFill/>
                </a:ln>
                <a:solidFill>
                  <a:srgbClr val="000000"/>
                </a:solidFill>
                <a:effectLst/>
                <a:uLnTx/>
                <a:uFillTx/>
                <a:latin typeface="Calibri"/>
                <a:cs typeface="Calibri"/>
              </a:rPr>
              <a:t>i</a:t>
            </a:r>
            <a:r>
              <a:rPr kumimoji="0" lang="en-US" sz="1394" b="0" i="0" u="none" strike="noStrike" kern="1200" cap="none" spc="-12" normalizeH="0" baseline="0" noProof="0">
                <a:ln>
                  <a:noFill/>
                </a:ln>
                <a:solidFill>
                  <a:srgbClr val="000000"/>
                </a:solidFill>
                <a:effectLst/>
                <a:uLnTx/>
                <a:uFillTx/>
                <a:latin typeface="Calibri"/>
                <a:cs typeface="Calibri"/>
              </a:rPr>
              <a:t>n</a:t>
            </a:r>
            <a:r>
              <a:rPr kumimoji="0" lang="en-US" sz="1394" b="0" i="0" u="none" strike="noStrike" kern="1200" cap="none" spc="0" normalizeH="0" baseline="0" noProof="0">
                <a:ln>
                  <a:noFill/>
                </a:ln>
                <a:solidFill>
                  <a:srgbClr val="000000"/>
                </a:solidFill>
                <a:effectLst/>
                <a:uLnTx/>
                <a:uFillTx/>
                <a:latin typeface="Calibri"/>
                <a:cs typeface="Calibri"/>
              </a:rPr>
              <a:t>a</a:t>
            </a:r>
            <a:r>
              <a:rPr kumimoji="0" lang="en-US" sz="1394" b="0" i="0" u="none" strike="noStrike" kern="1200" cap="none" spc="-6" normalizeH="0" baseline="0" noProof="0">
                <a:ln>
                  <a:noFill/>
                </a:ln>
                <a:solidFill>
                  <a:srgbClr val="000000"/>
                </a:solidFill>
                <a:effectLst/>
                <a:uLnTx/>
                <a:uFillTx/>
                <a:latin typeface="Calibri"/>
                <a:cs typeface="Calibri"/>
              </a:rPr>
              <a:t>t</a:t>
            </a:r>
            <a:r>
              <a:rPr kumimoji="0" lang="en-US" sz="1394" b="0" i="0" u="none" strike="noStrike" kern="1200" cap="none" spc="-8" normalizeH="0" baseline="0" noProof="0">
                <a:ln>
                  <a:noFill/>
                </a:ln>
                <a:solidFill>
                  <a:srgbClr val="000000"/>
                </a:solidFill>
                <a:effectLst/>
                <a:uLnTx/>
                <a:uFillTx/>
                <a:latin typeface="Calibri"/>
                <a:cs typeface="Calibri"/>
              </a:rPr>
              <a:t>i</a:t>
            </a:r>
            <a:r>
              <a:rPr kumimoji="0" lang="en-US" sz="1394" b="0" i="0" u="none" strike="noStrike" kern="1200" cap="none" spc="8" normalizeH="0" baseline="0" noProof="0">
                <a:ln>
                  <a:noFill/>
                </a:ln>
                <a:solidFill>
                  <a:srgbClr val="000000"/>
                </a:solidFill>
                <a:effectLst/>
                <a:uLnTx/>
                <a:uFillTx/>
                <a:latin typeface="Calibri"/>
                <a:cs typeface="Calibri"/>
              </a:rPr>
              <a:t>o</a:t>
            </a:r>
            <a:r>
              <a:rPr kumimoji="0" lang="en-US" sz="1394" b="0" i="0" u="none" strike="noStrike" kern="1200" cap="none" spc="-12" normalizeH="0" baseline="0" noProof="0">
                <a:ln>
                  <a:noFill/>
                </a:ln>
                <a:solidFill>
                  <a:srgbClr val="000000"/>
                </a:solidFill>
                <a:effectLst/>
                <a:uLnTx/>
                <a:uFillTx/>
                <a:latin typeface="Calibri"/>
                <a:cs typeface="Calibri"/>
              </a:rPr>
              <a:t>n</a:t>
            </a:r>
            <a:r>
              <a:rPr kumimoji="0" lang="en-US" sz="1394" b="0" i="0" u="none" strike="noStrike" kern="1200" cap="none" spc="92" normalizeH="0" baseline="0" noProof="0">
                <a:ln>
                  <a:noFill/>
                </a:ln>
                <a:solidFill>
                  <a:srgbClr val="000000"/>
                </a:solidFill>
                <a:effectLst/>
                <a:uLnTx/>
                <a:uFillTx/>
                <a:latin typeface="Calibri"/>
                <a:cs typeface="Calibri"/>
              </a:rPr>
              <a:t> </a:t>
            </a:r>
            <a:r>
              <a:rPr kumimoji="0" lang="en-US" sz="1394" b="0" i="0" u="none" strike="noStrike" kern="1200" cap="none" spc="-12" normalizeH="0" baseline="0" noProof="0">
                <a:ln>
                  <a:noFill/>
                </a:ln>
                <a:solidFill>
                  <a:srgbClr val="000000"/>
                </a:solidFill>
                <a:effectLst/>
                <a:uLnTx/>
                <a:uFillTx/>
                <a:latin typeface="Calibri"/>
                <a:cs typeface="Calibri"/>
              </a:rPr>
              <a:t>b</a:t>
            </a:r>
            <a:r>
              <a:rPr kumimoji="0" lang="en-US" sz="1394" b="0" i="0" u="none" strike="noStrike" kern="1200" cap="none" spc="-6" normalizeH="0" baseline="0" noProof="0">
                <a:ln>
                  <a:noFill/>
                </a:ln>
                <a:solidFill>
                  <a:srgbClr val="000000"/>
                </a:solidFill>
                <a:effectLst/>
                <a:uLnTx/>
                <a:uFillTx/>
                <a:latin typeface="Calibri"/>
                <a:cs typeface="Calibri"/>
              </a:rPr>
              <a:t>y</a:t>
            </a:r>
            <a:r>
              <a:rPr kumimoji="0" lang="en-US" sz="1394" b="0" i="0" u="none" strike="noStrike" kern="1200" cap="none" spc="43" normalizeH="0" baseline="0" noProof="0">
                <a:ln>
                  <a:noFill/>
                </a:ln>
                <a:solidFill>
                  <a:srgbClr val="000000"/>
                </a:solidFill>
                <a:effectLst/>
                <a:uLnTx/>
                <a:uFillTx/>
                <a:latin typeface="Calibri"/>
                <a:cs typeface="Calibri"/>
              </a:rPr>
              <a:t> </a:t>
            </a:r>
            <a:r>
              <a:rPr kumimoji="0" lang="en-US" sz="1394" b="0" i="0" u="none" strike="noStrike" kern="1200" cap="none" spc="5" normalizeH="0" baseline="0" noProof="0">
                <a:ln>
                  <a:noFill/>
                </a:ln>
                <a:solidFill>
                  <a:srgbClr val="000000"/>
                </a:solidFill>
                <a:effectLst/>
                <a:uLnTx/>
                <a:uFillTx/>
                <a:latin typeface="Calibri"/>
                <a:cs typeface="Calibri"/>
              </a:rPr>
              <a:t>s</a:t>
            </a:r>
            <a:r>
              <a:rPr kumimoji="0" lang="en-US" sz="1394" b="0" i="0" u="none" strike="noStrike" kern="1200" cap="none" spc="0" normalizeH="0" baseline="0" noProof="0">
                <a:ln>
                  <a:noFill/>
                </a:ln>
                <a:solidFill>
                  <a:srgbClr val="000000"/>
                </a:solidFill>
                <a:effectLst/>
                <a:uLnTx/>
                <a:uFillTx/>
                <a:latin typeface="Calibri"/>
                <a:cs typeface="Calibri"/>
              </a:rPr>
              <a:t>e</a:t>
            </a:r>
            <a:r>
              <a:rPr kumimoji="0" lang="en-US" sz="1394" b="0" i="0" u="none" strike="noStrike" kern="1200" cap="none" spc="9" normalizeH="0" baseline="0" noProof="0">
                <a:ln>
                  <a:noFill/>
                </a:ln>
                <a:solidFill>
                  <a:srgbClr val="000000"/>
                </a:solidFill>
                <a:effectLst/>
                <a:uLnTx/>
                <a:uFillTx/>
                <a:latin typeface="Calibri"/>
                <a:cs typeface="Calibri"/>
              </a:rPr>
              <a:t>c</a:t>
            </a:r>
            <a:r>
              <a:rPr kumimoji="0" lang="en-US" sz="1394" b="0" i="0" u="none" strike="noStrike" kern="1200" cap="none" spc="-12" normalizeH="0" baseline="0" noProof="0">
                <a:ln>
                  <a:noFill/>
                </a:ln>
                <a:solidFill>
                  <a:srgbClr val="000000"/>
                </a:solidFill>
                <a:effectLst/>
                <a:uLnTx/>
                <a:uFillTx/>
                <a:latin typeface="Calibri"/>
                <a:cs typeface="Calibri"/>
              </a:rPr>
              <a:t>u</a:t>
            </a:r>
            <a:r>
              <a:rPr kumimoji="0" lang="en-US" sz="1394" b="0" i="0" u="none" strike="noStrike" kern="1200" cap="none" spc="-6" normalizeH="0" baseline="0" noProof="0">
                <a:ln>
                  <a:noFill/>
                </a:ln>
                <a:solidFill>
                  <a:srgbClr val="000000"/>
                </a:solidFill>
                <a:effectLst/>
                <a:uLnTx/>
                <a:uFillTx/>
                <a:latin typeface="Calibri"/>
                <a:cs typeface="Calibri"/>
              </a:rPr>
              <a:t>r</a:t>
            </a:r>
            <a:r>
              <a:rPr kumimoji="0" lang="en-US" sz="1394" b="0" i="0" u="none" strike="noStrike" kern="1200" cap="none" spc="-8" normalizeH="0" baseline="0" noProof="0">
                <a:ln>
                  <a:noFill/>
                </a:ln>
                <a:solidFill>
                  <a:srgbClr val="000000"/>
                </a:solidFill>
                <a:effectLst/>
                <a:uLnTx/>
                <a:uFillTx/>
                <a:latin typeface="Calibri"/>
                <a:cs typeface="Calibri"/>
              </a:rPr>
              <a:t>i</a:t>
            </a:r>
            <a:r>
              <a:rPr kumimoji="0" lang="en-US" sz="1394" b="0" i="0" u="none" strike="noStrike" kern="1200" cap="none" spc="-11" normalizeH="0" baseline="0" noProof="0">
                <a:ln>
                  <a:noFill/>
                </a:ln>
                <a:solidFill>
                  <a:srgbClr val="000000"/>
                </a:solidFill>
                <a:effectLst/>
                <a:uLnTx/>
                <a:uFillTx/>
                <a:latin typeface="Calibri"/>
                <a:cs typeface="Calibri"/>
              </a:rPr>
              <a:t>t</a:t>
            </a:r>
            <a:r>
              <a:rPr kumimoji="0" lang="en-US" sz="1394" b="0" i="0" u="none" strike="noStrike" kern="1200" cap="none" spc="-6" normalizeH="0" baseline="0" noProof="0">
                <a:ln>
                  <a:noFill/>
                </a:ln>
                <a:solidFill>
                  <a:srgbClr val="000000"/>
                </a:solidFill>
                <a:effectLst/>
                <a:uLnTx/>
                <a:uFillTx/>
                <a:latin typeface="Calibri"/>
                <a:cs typeface="Calibri"/>
              </a:rPr>
              <a:t>y</a:t>
            </a:r>
            <a:r>
              <a:rPr kumimoji="0" lang="en-US" sz="1394" b="0" i="0" u="none" strike="noStrike" kern="1200" cap="none" spc="43" normalizeH="0" baseline="0" noProof="0">
                <a:ln>
                  <a:noFill/>
                </a:ln>
                <a:solidFill>
                  <a:srgbClr val="000000"/>
                </a:solidFill>
                <a:effectLst/>
                <a:uLnTx/>
                <a:uFillTx/>
                <a:latin typeface="Calibri"/>
                <a:cs typeface="Calibri"/>
              </a:rPr>
              <a:t> </a:t>
            </a:r>
            <a:r>
              <a:rPr kumimoji="0" lang="en-US" sz="1394" b="0" i="0" u="none" strike="noStrike" kern="1200" cap="none" spc="5" normalizeH="0" baseline="0" noProof="0">
                <a:ln>
                  <a:noFill/>
                </a:ln>
                <a:solidFill>
                  <a:srgbClr val="000000"/>
                </a:solidFill>
                <a:effectLst/>
                <a:uLnTx/>
                <a:uFillTx/>
                <a:latin typeface="Calibri"/>
                <a:cs typeface="Calibri"/>
              </a:rPr>
              <a:t>f</a:t>
            </a:r>
            <a:r>
              <a:rPr kumimoji="0" lang="en-US" sz="1394" b="0" i="0" u="none" strike="noStrike" kern="1200" cap="none" spc="8" normalizeH="0" baseline="0" noProof="0">
                <a:ln>
                  <a:noFill/>
                </a:ln>
                <a:solidFill>
                  <a:srgbClr val="000000"/>
                </a:solidFill>
                <a:effectLst/>
                <a:uLnTx/>
                <a:uFillTx/>
                <a:latin typeface="Calibri"/>
                <a:cs typeface="Calibri"/>
              </a:rPr>
              <a:t>o</a:t>
            </a:r>
            <a:r>
              <a:rPr kumimoji="0" lang="en-US" sz="1394" b="0" i="0" u="none" strike="noStrike" kern="1200" cap="none" spc="-6" normalizeH="0" baseline="0" noProof="0">
                <a:ln>
                  <a:noFill/>
                </a:ln>
                <a:solidFill>
                  <a:srgbClr val="000000"/>
                </a:solidFill>
                <a:effectLst/>
                <a:uLnTx/>
                <a:uFillTx/>
                <a:latin typeface="Calibri"/>
                <a:cs typeface="Calibri"/>
              </a:rPr>
              <a:t>r</a:t>
            </a:r>
            <a:r>
              <a:rPr kumimoji="0" lang="en-US" sz="1394" b="0" i="0" u="none" strike="noStrike" kern="1200" cap="none" spc="8" normalizeH="0" baseline="0" noProof="0">
                <a:ln>
                  <a:noFill/>
                </a:ln>
                <a:solidFill>
                  <a:srgbClr val="000000"/>
                </a:solidFill>
                <a:effectLst/>
                <a:uLnTx/>
                <a:uFillTx/>
                <a:latin typeface="Calibri"/>
                <a:cs typeface="Calibri"/>
              </a:rPr>
              <a:t>c</a:t>
            </a:r>
            <a:r>
              <a:rPr kumimoji="0" lang="en-US" sz="1394" b="0" i="0" u="none" strike="noStrike" kern="1200" cap="none" spc="0" normalizeH="0" baseline="0" noProof="0">
                <a:ln>
                  <a:noFill/>
                </a:ln>
                <a:solidFill>
                  <a:srgbClr val="000000"/>
                </a:solidFill>
                <a:effectLst/>
                <a:uLnTx/>
                <a:uFillTx/>
                <a:latin typeface="Calibri"/>
                <a:cs typeface="Calibri"/>
              </a:rPr>
              <a:t>e</a:t>
            </a:r>
            <a:r>
              <a:rPr kumimoji="0" lang="en-US" sz="1394" b="0" i="0" u="none" strike="noStrike" kern="1200" cap="none" spc="6" normalizeH="0" baseline="0" noProof="0">
                <a:ln>
                  <a:noFill/>
                </a:ln>
                <a:solidFill>
                  <a:srgbClr val="000000"/>
                </a:solidFill>
                <a:effectLst/>
                <a:uLnTx/>
                <a:uFillTx/>
                <a:latin typeface="Calibri"/>
                <a:cs typeface="Calibri"/>
              </a:rPr>
              <a:t>s</a:t>
            </a:r>
            <a:r>
              <a:rPr kumimoji="0" lang="en-US" sz="1394" b="0" i="0" u="none" strike="noStrike" kern="1200" cap="none" spc="-5" normalizeH="0" baseline="0" noProof="0">
                <a:ln>
                  <a:noFill/>
                </a:ln>
                <a:solidFill>
                  <a:srgbClr val="000000"/>
                </a:solidFill>
                <a:effectLst/>
                <a:uLnTx/>
                <a:uFillTx/>
                <a:latin typeface="Calibri"/>
                <a:cs typeface="Calibri"/>
              </a:rPr>
              <a:t> </a:t>
            </a:r>
            <a:r>
              <a:rPr kumimoji="0" lang="en-US" sz="1394" b="0" i="0" u="none" strike="noStrike" kern="1200" cap="none" spc="0" normalizeH="0" baseline="0" noProof="0">
                <a:ln>
                  <a:noFill/>
                </a:ln>
                <a:solidFill>
                  <a:srgbClr val="000000"/>
                </a:solidFill>
                <a:effectLst/>
                <a:uLnTx/>
                <a:uFillTx/>
                <a:latin typeface="Calibri"/>
                <a:cs typeface="Calibri"/>
              </a:rPr>
              <a:t>-</a:t>
            </a:r>
            <a:r>
              <a:rPr kumimoji="0" lang="en-US" sz="1394" b="0" i="0" u="none" strike="noStrike" kern="1200" cap="none" spc="2" normalizeH="0" baseline="0" noProof="0">
                <a:ln>
                  <a:noFill/>
                </a:ln>
                <a:solidFill>
                  <a:srgbClr val="000000"/>
                </a:solidFill>
                <a:effectLst/>
                <a:uLnTx/>
                <a:uFillTx/>
                <a:latin typeface="Calibri"/>
                <a:cs typeface="Calibri"/>
              </a:rPr>
              <a:t> </a:t>
            </a:r>
            <a:r>
              <a:rPr kumimoji="0" lang="en-US" sz="1394" b="0" i="0" u="none" strike="noStrike" kern="1200" cap="none" spc="-8" normalizeH="0" baseline="0" noProof="0">
                <a:ln>
                  <a:noFill/>
                </a:ln>
                <a:solidFill>
                  <a:srgbClr val="000000"/>
                </a:solidFill>
                <a:effectLst/>
                <a:uLnTx/>
                <a:uFillTx/>
                <a:latin typeface="Calibri"/>
                <a:cs typeface="Calibri"/>
              </a:rPr>
              <a:t>l</a:t>
            </a:r>
            <a:r>
              <a:rPr kumimoji="0" lang="en-US" sz="1394" b="0" i="0" u="none" strike="noStrike" kern="1200" cap="none" spc="0" normalizeH="0" baseline="0" noProof="0">
                <a:ln>
                  <a:noFill/>
                </a:ln>
                <a:solidFill>
                  <a:srgbClr val="000000"/>
                </a:solidFill>
                <a:effectLst/>
                <a:uLnTx/>
                <a:uFillTx/>
                <a:latin typeface="Calibri"/>
                <a:cs typeface="Calibri"/>
              </a:rPr>
              <a:t>a</a:t>
            </a:r>
            <a:r>
              <a:rPr kumimoji="0" lang="en-US" sz="1394" b="0" i="0" u="none" strike="noStrike" kern="1200" cap="none" spc="9" normalizeH="0" baseline="0" noProof="0">
                <a:ln>
                  <a:noFill/>
                </a:ln>
                <a:solidFill>
                  <a:srgbClr val="000000"/>
                </a:solidFill>
                <a:effectLst/>
                <a:uLnTx/>
                <a:uFillTx/>
                <a:latin typeface="Calibri"/>
                <a:cs typeface="Calibri"/>
              </a:rPr>
              <a:t>s</a:t>
            </a:r>
            <a:r>
              <a:rPr kumimoji="0" lang="en-US" sz="1394" b="0" i="0" u="none" strike="noStrike" kern="1200" cap="none" spc="-11" normalizeH="0" baseline="0" noProof="0">
                <a:ln>
                  <a:noFill/>
                </a:ln>
                <a:solidFill>
                  <a:srgbClr val="000000"/>
                </a:solidFill>
                <a:effectLst/>
                <a:uLnTx/>
                <a:uFillTx/>
                <a:latin typeface="Calibri"/>
                <a:cs typeface="Calibri"/>
              </a:rPr>
              <a:t>t</a:t>
            </a:r>
            <a:r>
              <a:rPr kumimoji="0" lang="en-US" sz="1394" b="0" i="0" u="none" strike="noStrike" kern="1200" cap="none" spc="43" normalizeH="0" baseline="0" noProof="0">
                <a:ln>
                  <a:noFill/>
                </a:ln>
                <a:solidFill>
                  <a:srgbClr val="000000"/>
                </a:solidFill>
                <a:effectLst/>
                <a:uLnTx/>
                <a:uFillTx/>
                <a:latin typeface="Calibri"/>
                <a:cs typeface="Calibri"/>
              </a:rPr>
              <a:t> </a:t>
            </a:r>
            <a:r>
              <a:rPr kumimoji="0" lang="en-US" sz="1394" b="0" i="0" u="none" strike="noStrike" kern="1200" cap="none" spc="-6" normalizeH="0" baseline="0" noProof="0">
                <a:ln>
                  <a:noFill/>
                </a:ln>
                <a:solidFill>
                  <a:srgbClr val="000000"/>
                </a:solidFill>
                <a:effectLst/>
                <a:uLnTx/>
                <a:uFillTx/>
                <a:latin typeface="Calibri"/>
                <a:cs typeface="Calibri"/>
              </a:rPr>
              <a:t>y</a:t>
            </a:r>
            <a:r>
              <a:rPr kumimoji="0" lang="en-US" sz="1394" b="0" i="0" u="none" strike="noStrike" kern="1200" cap="none" spc="0" normalizeH="0" baseline="0" noProof="0">
                <a:ln>
                  <a:noFill/>
                </a:ln>
                <a:solidFill>
                  <a:srgbClr val="000000"/>
                </a:solidFill>
                <a:effectLst/>
                <a:uLnTx/>
                <a:uFillTx/>
                <a:latin typeface="Calibri"/>
                <a:cs typeface="Calibri"/>
              </a:rPr>
              <a:t>e</a:t>
            </a:r>
            <a:r>
              <a:rPr kumimoji="0" lang="en-US" sz="1394" b="0" i="0" u="none" strike="noStrike" kern="1200" cap="none" spc="4" normalizeH="0" baseline="0" noProof="0">
                <a:ln>
                  <a:noFill/>
                </a:ln>
                <a:solidFill>
                  <a:srgbClr val="000000"/>
                </a:solidFill>
                <a:effectLst/>
                <a:uLnTx/>
                <a:uFillTx/>
                <a:latin typeface="Calibri"/>
                <a:cs typeface="Calibri"/>
              </a:rPr>
              <a:t>a</a:t>
            </a:r>
            <a:r>
              <a:rPr kumimoji="0" lang="en-US" sz="1394" b="0" i="0" u="none" strike="noStrike" kern="1200" cap="none" spc="0" normalizeH="0" baseline="0" noProof="0">
                <a:ln>
                  <a:noFill/>
                </a:ln>
                <a:solidFill>
                  <a:srgbClr val="000000"/>
                </a:solidFill>
                <a:effectLst/>
                <a:uLnTx/>
                <a:uFillTx/>
                <a:latin typeface="Calibri"/>
                <a:cs typeface="Calibri"/>
              </a:rPr>
              <a:t>r	</a:t>
            </a:r>
            <a:r>
              <a:rPr kumimoji="0" lang="en-US" sz="1394" b="0" i="0" u="none" strike="noStrike" kern="1200" cap="none" spc="-11" normalizeH="0" baseline="0" noProof="0">
                <a:ln>
                  <a:noFill/>
                </a:ln>
                <a:solidFill>
                  <a:srgbClr val="000000"/>
                </a:solidFill>
                <a:effectLst/>
                <a:uLnTx/>
                <a:uFillTx/>
                <a:latin typeface="Calibri"/>
                <a:cs typeface="Calibri"/>
              </a:rPr>
              <a:t>30</a:t>
            </a: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7</a:t>
            </a:r>
            <a:r>
              <a:rPr kumimoji="0" lang="en-US" sz="1394" b="0" i="0" u="none" strike="noStrike" kern="1200" cap="none" spc="6"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20</a:t>
            </a:r>
            <a:r>
              <a:rPr kumimoji="0" lang="en-US" sz="1394" b="0" i="0" u="none" strike="noStrike" kern="1200" cap="none" spc="-12" normalizeH="0" baseline="0" noProof="0">
                <a:ln>
                  <a:noFill/>
                </a:ln>
                <a:solidFill>
                  <a:srgbClr val="000000"/>
                </a:solidFill>
                <a:effectLst/>
                <a:uLnTx/>
                <a:uFillTx/>
                <a:latin typeface="Calibri"/>
                <a:cs typeface="Calibri"/>
              </a:rPr>
              <a:t>%</a:t>
            </a:r>
            <a:r>
              <a:rPr kumimoji="0" lang="en-US" sz="1394" b="0" i="0" u="none" strike="noStrike" kern="1200" cap="none" spc="0" normalizeH="0" baseline="0" noProof="0">
                <a:ln>
                  <a:noFill/>
                </a:ln>
                <a:solidFill>
                  <a:srgbClr val="000000"/>
                </a:solidFill>
                <a:effectLst/>
                <a:uLnTx/>
                <a:uFillTx/>
                <a:latin typeface="Calibri"/>
                <a:cs typeface="Calibri"/>
              </a:rPr>
              <a:t>)	</a:t>
            </a:r>
            <a:r>
              <a:rPr kumimoji="0" lang="en-US" sz="1394" b="0" i="0" u="none" strike="noStrike" kern="1200" cap="none" spc="-11" normalizeH="0" baseline="0" noProof="0">
                <a:ln>
                  <a:noFill/>
                </a:ln>
                <a:solidFill>
                  <a:srgbClr val="000000"/>
                </a:solidFill>
                <a:effectLst/>
                <a:uLnTx/>
                <a:uFillTx/>
                <a:latin typeface="Calibri"/>
                <a:cs typeface="Calibri"/>
              </a:rPr>
              <a:t>17</a:t>
            </a: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6</a:t>
            </a:r>
            <a:r>
              <a:rPr kumimoji="0" lang="en-US" sz="1394" b="0" i="0" u="none" strike="noStrike" kern="1200" cap="none" spc="6"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10%</a:t>
            </a:r>
            <a:r>
              <a:rPr kumimoji="0" lang="en-US" sz="1394" b="0" i="0" u="none" strike="noStrike" kern="1200" cap="none" spc="0" normalizeH="0" baseline="0" noProof="0">
                <a:ln>
                  <a:noFill/>
                </a:ln>
                <a:solidFill>
                  <a:srgbClr val="000000"/>
                </a:solidFill>
                <a:effectLst/>
                <a:uLnTx/>
                <a:uFillTx/>
                <a:latin typeface="Calibri"/>
                <a:cs typeface="Calibri"/>
              </a:rPr>
              <a:t>)	</a:t>
            </a:r>
            <a:r>
              <a:rPr kumimoji="0" lang="en-US" sz="1394" b="0" i="0" u="none" strike="noStrike" kern="1200" cap="none" spc="-11" normalizeH="0" baseline="0" noProof="0">
                <a:ln>
                  <a:noFill/>
                </a:ln>
                <a:solidFill>
                  <a:srgbClr val="000000"/>
                </a:solidFill>
                <a:effectLst/>
                <a:uLnTx/>
                <a:uFillTx/>
                <a:latin typeface="Calibri"/>
                <a:cs typeface="Calibri"/>
              </a:rPr>
              <a:t>13</a:t>
            </a: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9</a:t>
            </a:r>
            <a:r>
              <a:rPr kumimoji="0" lang="en-US" sz="1394" b="0" i="0" u="none" strike="noStrike" kern="1200" cap="none" spc="6"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40</a:t>
            </a:r>
            <a:r>
              <a:rPr kumimoji="0" lang="en-US" sz="1394" b="0" i="0" u="none" strike="noStrike" kern="1200" cap="none" spc="-12" normalizeH="0" baseline="0" noProof="0">
                <a:ln>
                  <a:noFill/>
                </a:ln>
                <a:solidFill>
                  <a:srgbClr val="000000"/>
                </a:solidFill>
                <a:effectLst/>
                <a:uLnTx/>
                <a:uFillTx/>
                <a:latin typeface="Calibri"/>
                <a:cs typeface="Calibri"/>
              </a:rPr>
              <a:t>%</a:t>
            </a:r>
            <a:r>
              <a:rPr kumimoji="0" lang="en-US" sz="1394" b="0" i="0" u="none" strike="noStrike" kern="1200" cap="none" spc="0" normalizeH="0" baseline="0" noProof="0">
                <a:ln>
                  <a:noFill/>
                </a:ln>
                <a:solidFill>
                  <a:srgbClr val="000000"/>
                </a:solidFill>
                <a:effectLst/>
                <a:uLnTx/>
                <a:uFillTx/>
                <a:latin typeface="Calibri"/>
                <a:cs typeface="Calibri"/>
              </a:rPr>
              <a:t>)	</a:t>
            </a:r>
            <a:r>
              <a:rPr kumimoji="0" lang="en-US" sz="1394" b="0" i="0" u="none" strike="noStrike" kern="1200" cap="none" spc="6"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288</a:t>
            </a:r>
          </a:p>
          <a:p>
            <a:pPr marL="0" marR="0" lvl="0" indent="0" algn="l" defTabSz="914400" rtl="0" eaLnBrk="1" fontAlgn="auto" latinLnBrk="0" hangingPunct="1">
              <a:lnSpc>
                <a:spcPts val="2236"/>
              </a:lnSpc>
              <a:spcBef>
                <a:spcPts val="0"/>
              </a:spcBef>
              <a:spcAft>
                <a:spcPts val="0"/>
              </a:spcAft>
              <a:buClrTx/>
              <a:buSzTx/>
              <a:buFontTx/>
              <a:buNone/>
              <a:tabLst>
                <a:tab pos="3467734" algn="l"/>
                <a:tab pos="4479671" algn="l"/>
                <a:tab pos="5421757" algn="l"/>
                <a:tab pos="6607175" algn="l"/>
              </a:tabLst>
              <a:defRPr/>
            </a:pPr>
            <a:r>
              <a:rPr kumimoji="0" lang="en-US" sz="1392" b="0" i="0" u="none" strike="noStrike" kern="1200" cap="none" spc="6" normalizeH="0" baseline="0" noProof="0">
                <a:ln>
                  <a:noFill/>
                </a:ln>
                <a:solidFill>
                  <a:srgbClr val="000000"/>
                </a:solidFill>
                <a:effectLst/>
                <a:uLnTx/>
                <a:uFillTx/>
                <a:latin typeface="Calibri"/>
                <a:cs typeface="Calibri"/>
              </a:rPr>
              <a:t>D</a:t>
            </a:r>
            <a:r>
              <a:rPr kumimoji="0" lang="en-US" sz="1392" b="0" i="0" u="none" strike="noStrike" kern="1200" cap="none" spc="-8" normalizeH="0" baseline="0" noProof="0">
                <a:ln>
                  <a:noFill/>
                </a:ln>
                <a:solidFill>
                  <a:srgbClr val="000000"/>
                </a:solidFill>
                <a:effectLst/>
                <a:uLnTx/>
                <a:uFillTx/>
                <a:latin typeface="Calibri"/>
                <a:cs typeface="Calibri"/>
              </a:rPr>
              <a:t>i</a:t>
            </a:r>
            <a:r>
              <a:rPr kumimoji="0" lang="en-US" sz="1392" b="0" i="0" u="none" strike="noStrike" kern="1200" cap="none" spc="6" normalizeH="0" baseline="0" noProof="0">
                <a:ln>
                  <a:noFill/>
                </a:ln>
                <a:solidFill>
                  <a:srgbClr val="000000"/>
                </a:solidFill>
                <a:effectLst/>
                <a:uLnTx/>
                <a:uFillTx/>
                <a:latin typeface="Calibri"/>
                <a:cs typeface="Calibri"/>
              </a:rPr>
              <a:t>s</a:t>
            </a:r>
            <a:r>
              <a:rPr kumimoji="0" lang="en-US" sz="1392" b="0" i="0" u="none" strike="noStrike" kern="1200" cap="none" spc="9" normalizeH="0" baseline="0" noProof="0">
                <a:ln>
                  <a:noFill/>
                </a:ln>
                <a:solidFill>
                  <a:srgbClr val="000000"/>
                </a:solidFill>
                <a:effectLst/>
                <a:uLnTx/>
                <a:uFillTx/>
                <a:latin typeface="Calibri"/>
                <a:cs typeface="Calibri"/>
              </a:rPr>
              <a:t>c</a:t>
            </a:r>
            <a:r>
              <a:rPr kumimoji="0" lang="en-US" sz="1392" b="0" i="0" u="none" strike="noStrike" kern="1200" cap="none" spc="-5" normalizeH="0" baseline="0" noProof="0">
                <a:ln>
                  <a:noFill/>
                </a:ln>
                <a:solidFill>
                  <a:srgbClr val="000000"/>
                </a:solidFill>
                <a:effectLst/>
                <a:uLnTx/>
                <a:uFillTx/>
                <a:latin typeface="Calibri"/>
                <a:cs typeface="Calibri"/>
              </a:rPr>
              <a:t>r</a:t>
            </a:r>
            <a:r>
              <a:rPr kumimoji="0" lang="en-US" sz="1392" b="0" i="0" u="none" strike="noStrike" kern="1200" cap="none" spc="-8" normalizeH="0" baseline="0" noProof="0">
                <a:ln>
                  <a:noFill/>
                </a:ln>
                <a:solidFill>
                  <a:srgbClr val="000000"/>
                </a:solidFill>
                <a:effectLst/>
                <a:uLnTx/>
                <a:uFillTx/>
                <a:latin typeface="Calibri"/>
                <a:cs typeface="Calibri"/>
              </a:rPr>
              <a:t>imi</a:t>
            </a:r>
            <a:r>
              <a:rPr kumimoji="0" lang="en-US" sz="1392" b="0" i="0" u="none" strike="noStrike" kern="1200" cap="none" spc="-11" normalizeH="0" baseline="0" noProof="0">
                <a:ln>
                  <a:noFill/>
                </a:ln>
                <a:solidFill>
                  <a:srgbClr val="000000"/>
                </a:solidFill>
                <a:effectLst/>
                <a:uLnTx/>
                <a:uFillTx/>
                <a:latin typeface="Calibri"/>
                <a:cs typeface="Calibri"/>
              </a:rPr>
              <a:t>n</a:t>
            </a:r>
            <a:r>
              <a:rPr kumimoji="0" lang="en-US" sz="1392" b="0" i="0" u="none" strike="noStrike" kern="1200" cap="none" spc="4" normalizeH="0" baseline="0" noProof="0">
                <a:ln>
                  <a:noFill/>
                </a:ln>
                <a:solidFill>
                  <a:srgbClr val="000000"/>
                </a:solidFill>
                <a:effectLst/>
                <a:uLnTx/>
                <a:uFillTx/>
                <a:latin typeface="Calibri"/>
                <a:cs typeface="Calibri"/>
              </a:rPr>
              <a:t>a</a:t>
            </a:r>
            <a:r>
              <a:rPr kumimoji="0" lang="en-US" sz="1392" b="0" i="0" u="none" strike="noStrike" kern="1200" cap="none" spc="-9" normalizeH="0" baseline="0" noProof="0">
                <a:ln>
                  <a:noFill/>
                </a:ln>
                <a:solidFill>
                  <a:srgbClr val="000000"/>
                </a:solidFill>
                <a:effectLst/>
                <a:uLnTx/>
                <a:uFillTx/>
                <a:latin typeface="Calibri"/>
                <a:cs typeface="Calibri"/>
              </a:rPr>
              <a:t>t</a:t>
            </a:r>
            <a:r>
              <a:rPr kumimoji="0" lang="en-US" sz="1392" b="0" i="0" u="none" strike="noStrike" kern="1200" cap="none" spc="-8" normalizeH="0" baseline="0" noProof="0">
                <a:ln>
                  <a:noFill/>
                </a:ln>
                <a:solidFill>
                  <a:srgbClr val="000000"/>
                </a:solidFill>
                <a:effectLst/>
                <a:uLnTx/>
                <a:uFillTx/>
                <a:latin typeface="Calibri"/>
                <a:cs typeface="Calibri"/>
              </a:rPr>
              <a:t>i</a:t>
            </a:r>
            <a:r>
              <a:rPr kumimoji="0" lang="en-US" sz="1392" b="0" i="0" u="none" strike="noStrike" kern="1200" cap="none" spc="8" normalizeH="0" baseline="0" noProof="0">
                <a:ln>
                  <a:noFill/>
                </a:ln>
                <a:solidFill>
                  <a:srgbClr val="000000"/>
                </a:solidFill>
                <a:effectLst/>
                <a:uLnTx/>
                <a:uFillTx/>
                <a:latin typeface="Calibri"/>
                <a:cs typeface="Calibri"/>
              </a:rPr>
              <a:t>o</a:t>
            </a:r>
            <a:r>
              <a:rPr kumimoji="0" lang="en-US" sz="1392" b="0" i="0" u="none" strike="noStrike" kern="1200" cap="none" spc="-11" normalizeH="0" baseline="0" noProof="0">
                <a:ln>
                  <a:noFill/>
                </a:ln>
                <a:solidFill>
                  <a:srgbClr val="000000"/>
                </a:solidFill>
                <a:effectLst/>
                <a:uLnTx/>
                <a:uFillTx/>
                <a:latin typeface="Calibri"/>
                <a:cs typeface="Calibri"/>
              </a:rPr>
              <a:t>n</a:t>
            </a:r>
            <a:r>
              <a:rPr kumimoji="0" lang="en-US" sz="1392" b="0" i="0" u="none" strike="noStrike" kern="1200" cap="none" spc="91" normalizeH="0" baseline="0" noProof="0">
                <a:ln>
                  <a:noFill/>
                </a:ln>
                <a:solidFill>
                  <a:srgbClr val="000000"/>
                </a:solidFill>
                <a:effectLst/>
                <a:uLnTx/>
                <a:uFillTx/>
                <a:latin typeface="Calibri"/>
                <a:cs typeface="Calibri"/>
              </a:rPr>
              <a:t> </a:t>
            </a:r>
            <a:r>
              <a:rPr kumimoji="0" lang="en-US" sz="1392" b="0" i="0" u="none" strike="noStrike" kern="1200" cap="none" spc="-11" normalizeH="0" baseline="0" noProof="0">
                <a:ln>
                  <a:noFill/>
                </a:ln>
                <a:solidFill>
                  <a:srgbClr val="000000"/>
                </a:solidFill>
                <a:effectLst/>
                <a:uLnTx/>
                <a:uFillTx/>
                <a:latin typeface="Calibri"/>
                <a:cs typeface="Calibri"/>
              </a:rPr>
              <a:t>b</a:t>
            </a:r>
            <a:r>
              <a:rPr kumimoji="0" lang="en-US" sz="1392" b="0" i="0" u="none" strike="noStrike" kern="1200" cap="none" spc="-6" normalizeH="0" baseline="0" noProof="0">
                <a:ln>
                  <a:noFill/>
                </a:ln>
                <a:solidFill>
                  <a:srgbClr val="000000"/>
                </a:solidFill>
                <a:effectLst/>
                <a:uLnTx/>
                <a:uFillTx/>
                <a:latin typeface="Calibri"/>
                <a:cs typeface="Calibri"/>
              </a:rPr>
              <a:t>y</a:t>
            </a:r>
            <a:r>
              <a:rPr kumimoji="0" lang="en-US" sz="1392" b="0" i="0" u="none" strike="noStrike" kern="1200" cap="none" spc="44" normalizeH="0" baseline="0" noProof="0">
                <a:ln>
                  <a:noFill/>
                </a:ln>
                <a:solidFill>
                  <a:srgbClr val="000000"/>
                </a:solidFill>
                <a:effectLst/>
                <a:uLnTx/>
                <a:uFillTx/>
                <a:latin typeface="Calibri"/>
                <a:cs typeface="Calibri"/>
              </a:rPr>
              <a:t> </a:t>
            </a:r>
            <a:r>
              <a:rPr kumimoji="0" lang="en-US" sz="1392" b="0" i="0" u="none" strike="noStrike" kern="1200" cap="none" spc="5" normalizeH="0" baseline="0" noProof="0">
                <a:ln>
                  <a:noFill/>
                </a:ln>
                <a:solidFill>
                  <a:srgbClr val="000000"/>
                </a:solidFill>
                <a:effectLst/>
                <a:uLnTx/>
                <a:uFillTx/>
                <a:latin typeface="Calibri"/>
                <a:cs typeface="Calibri"/>
              </a:rPr>
              <a:t>f</a:t>
            </a:r>
            <a:r>
              <a:rPr kumimoji="0" lang="en-US" sz="1392" b="0" i="0" u="none" strike="noStrike" kern="1200" cap="none" spc="4" normalizeH="0" baseline="0" noProof="0">
                <a:ln>
                  <a:noFill/>
                </a:ln>
                <a:solidFill>
                  <a:srgbClr val="000000"/>
                </a:solidFill>
                <a:effectLst/>
                <a:uLnTx/>
                <a:uFillTx/>
                <a:latin typeface="Calibri"/>
                <a:cs typeface="Calibri"/>
              </a:rPr>
              <a:t>a</a:t>
            </a:r>
            <a:r>
              <a:rPr kumimoji="0" lang="en-US" sz="1392" b="0" i="0" u="none" strike="noStrike" kern="1200" cap="none" spc="-8" normalizeH="0" baseline="0" noProof="0">
                <a:ln>
                  <a:noFill/>
                </a:ln>
                <a:solidFill>
                  <a:srgbClr val="000000"/>
                </a:solidFill>
                <a:effectLst/>
                <a:uLnTx/>
                <a:uFillTx/>
                <a:latin typeface="Calibri"/>
                <a:cs typeface="Calibri"/>
              </a:rPr>
              <a:t>mil</a:t>
            </a:r>
            <a:r>
              <a:rPr kumimoji="0" lang="en-US" sz="1392" b="0" i="0" u="none" strike="noStrike" kern="1200" cap="none" spc="-6" normalizeH="0" baseline="0" noProof="0">
                <a:ln>
                  <a:noFill/>
                </a:ln>
                <a:solidFill>
                  <a:srgbClr val="000000"/>
                </a:solidFill>
                <a:effectLst/>
                <a:uLnTx/>
                <a:uFillTx/>
                <a:latin typeface="Calibri"/>
                <a:cs typeface="Calibri"/>
              </a:rPr>
              <a:t>y</a:t>
            </a:r>
            <a:r>
              <a:rPr kumimoji="0" lang="en-US" sz="1392" b="0" i="0" u="none" strike="noStrike" kern="1200" cap="none" spc="38" normalizeH="0" baseline="0" noProof="0">
                <a:ln>
                  <a:noFill/>
                </a:ln>
                <a:solidFill>
                  <a:srgbClr val="000000"/>
                </a:solidFill>
                <a:effectLst/>
                <a:uLnTx/>
                <a:uFillTx/>
                <a:latin typeface="Calibri"/>
                <a:cs typeface="Calibri"/>
              </a:rPr>
              <a:t> </a:t>
            </a:r>
            <a:r>
              <a:rPr kumimoji="0" lang="en-US" sz="1392" b="0" i="0" u="none" strike="noStrike" kern="1200" cap="none" spc="0" normalizeH="0" baseline="0" noProof="0">
                <a:ln>
                  <a:noFill/>
                </a:ln>
                <a:solidFill>
                  <a:srgbClr val="000000"/>
                </a:solidFill>
                <a:effectLst/>
                <a:uLnTx/>
                <a:uFillTx/>
                <a:latin typeface="Calibri"/>
                <a:cs typeface="Calibri"/>
              </a:rPr>
              <a:t>-</a:t>
            </a:r>
            <a:r>
              <a:rPr kumimoji="0" lang="en-US" sz="1392" b="0" i="0" u="none" strike="noStrike" kern="1200" cap="none" spc="3" normalizeH="0" baseline="0" noProof="0">
                <a:ln>
                  <a:noFill/>
                </a:ln>
                <a:solidFill>
                  <a:srgbClr val="000000"/>
                </a:solidFill>
                <a:effectLst/>
                <a:uLnTx/>
                <a:uFillTx/>
                <a:latin typeface="Calibri"/>
                <a:cs typeface="Calibri"/>
              </a:rPr>
              <a:t> </a:t>
            </a:r>
            <a:r>
              <a:rPr kumimoji="0" lang="en-US" sz="1392" b="0" i="0" u="none" strike="noStrike" kern="1200" cap="none" spc="-8" normalizeH="0" baseline="0" noProof="0">
                <a:ln>
                  <a:noFill/>
                </a:ln>
                <a:solidFill>
                  <a:srgbClr val="000000"/>
                </a:solidFill>
                <a:effectLst/>
                <a:uLnTx/>
                <a:uFillTx/>
                <a:latin typeface="Calibri"/>
                <a:cs typeface="Calibri"/>
              </a:rPr>
              <a:t>l</a:t>
            </a:r>
            <a:r>
              <a:rPr kumimoji="0" lang="en-US" sz="1392" b="0" i="0" u="none" strike="noStrike" kern="1200" cap="none" spc="4" normalizeH="0" baseline="0" noProof="0">
                <a:ln>
                  <a:noFill/>
                </a:ln>
                <a:solidFill>
                  <a:srgbClr val="000000"/>
                </a:solidFill>
                <a:effectLst/>
                <a:uLnTx/>
                <a:uFillTx/>
                <a:latin typeface="Calibri"/>
                <a:cs typeface="Calibri"/>
              </a:rPr>
              <a:t>a</a:t>
            </a:r>
            <a:r>
              <a:rPr kumimoji="0" lang="en-US" sz="1392" b="0" i="0" u="none" strike="noStrike" kern="1200" cap="none" spc="6" normalizeH="0" baseline="0" noProof="0">
                <a:ln>
                  <a:noFill/>
                </a:ln>
                <a:solidFill>
                  <a:srgbClr val="000000"/>
                </a:solidFill>
                <a:effectLst/>
                <a:uLnTx/>
                <a:uFillTx/>
                <a:latin typeface="Calibri"/>
                <a:cs typeface="Calibri"/>
              </a:rPr>
              <a:t>s</a:t>
            </a:r>
            <a:r>
              <a:rPr kumimoji="0" lang="en-US" sz="1392" b="0" i="0" u="none" strike="noStrike" kern="1200" cap="none" spc="-9" normalizeH="0" baseline="0" noProof="0">
                <a:ln>
                  <a:noFill/>
                </a:ln>
                <a:solidFill>
                  <a:srgbClr val="000000"/>
                </a:solidFill>
                <a:effectLst/>
                <a:uLnTx/>
                <a:uFillTx/>
                <a:latin typeface="Calibri"/>
                <a:cs typeface="Calibri"/>
              </a:rPr>
              <a:t>t</a:t>
            </a:r>
            <a:r>
              <a:rPr kumimoji="0" lang="en-US" sz="1392" b="0" i="0" u="none" strike="noStrike" kern="1200" cap="none" spc="44" normalizeH="0" baseline="0" noProof="0">
                <a:ln>
                  <a:noFill/>
                </a:ln>
                <a:solidFill>
                  <a:srgbClr val="000000"/>
                </a:solidFill>
                <a:effectLst/>
                <a:uLnTx/>
                <a:uFillTx/>
                <a:latin typeface="Calibri"/>
                <a:cs typeface="Calibri"/>
              </a:rPr>
              <a:t> </a:t>
            </a:r>
            <a:r>
              <a:rPr kumimoji="0" lang="en-US" sz="1392" b="0" i="0" u="none" strike="noStrike" kern="1200" cap="none" spc="-6" normalizeH="0" baseline="0" noProof="0">
                <a:ln>
                  <a:noFill/>
                </a:ln>
                <a:solidFill>
                  <a:srgbClr val="000000"/>
                </a:solidFill>
                <a:effectLst/>
                <a:uLnTx/>
                <a:uFillTx/>
                <a:latin typeface="Calibri"/>
                <a:cs typeface="Calibri"/>
              </a:rPr>
              <a:t>y</a:t>
            </a:r>
            <a:r>
              <a:rPr kumimoji="0" lang="en-US" sz="1392" b="0" i="0" u="none" strike="noStrike" kern="1200" cap="none" spc="0" normalizeH="0" baseline="0" noProof="0">
                <a:ln>
                  <a:noFill/>
                </a:ln>
                <a:solidFill>
                  <a:srgbClr val="000000"/>
                </a:solidFill>
                <a:effectLst/>
                <a:uLnTx/>
                <a:uFillTx/>
                <a:latin typeface="Calibri"/>
                <a:cs typeface="Calibri"/>
              </a:rPr>
              <a:t>e</a:t>
            </a:r>
            <a:r>
              <a:rPr kumimoji="0" lang="en-US" sz="1392" b="0" i="0" u="none" strike="noStrike" kern="1200" cap="none" spc="6" normalizeH="0" baseline="0" noProof="0">
                <a:ln>
                  <a:noFill/>
                </a:ln>
                <a:solidFill>
                  <a:srgbClr val="000000"/>
                </a:solidFill>
                <a:effectLst/>
                <a:uLnTx/>
                <a:uFillTx/>
                <a:latin typeface="Calibri"/>
                <a:cs typeface="Calibri"/>
              </a:rPr>
              <a:t>a</a:t>
            </a:r>
            <a:r>
              <a:rPr kumimoji="0" lang="en-US" sz="1392" b="0" i="0" u="none" strike="noStrike" kern="1200" cap="none" spc="0" normalizeH="0" baseline="0" noProof="0">
                <a:ln>
                  <a:noFill/>
                </a:ln>
                <a:solidFill>
                  <a:srgbClr val="000000"/>
                </a:solidFill>
                <a:effectLst/>
                <a:uLnTx/>
                <a:uFillTx/>
                <a:latin typeface="Calibri"/>
                <a:cs typeface="Calibri"/>
              </a:rPr>
              <a:t>r	</a:t>
            </a:r>
            <a:r>
              <a:rPr kumimoji="0" lang="en-US" sz="1392" b="0" i="0" u="none" strike="noStrike" kern="1200" cap="none" spc="-9" normalizeH="0" baseline="0" noProof="0">
                <a:ln>
                  <a:noFill/>
                </a:ln>
                <a:solidFill>
                  <a:srgbClr val="000000"/>
                </a:solidFill>
                <a:effectLst/>
                <a:uLnTx/>
                <a:uFillTx/>
                <a:latin typeface="Calibri"/>
                <a:cs typeface="Calibri"/>
              </a:rPr>
              <a:t>46</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11</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00</a:t>
            </a:r>
            <a:r>
              <a:rPr kumimoji="0" lang="en-US" sz="1392" b="0" i="0" u="none" strike="noStrike" kern="1200" cap="none" spc="-11" normalizeH="0" baseline="0" noProof="0">
                <a:ln>
                  <a:noFill/>
                </a:ln>
                <a:solidFill>
                  <a:srgbClr val="000000"/>
                </a:solidFill>
                <a:effectLst/>
                <a:uLnTx/>
                <a:uFillTx/>
                <a:latin typeface="Calibri"/>
                <a:cs typeface="Calibri"/>
              </a:rPr>
              <a:t>%</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0" i="0" u="none" strike="noStrike" kern="1200" cap="none" spc="-6" normalizeH="0" baseline="0" noProof="0">
                <a:ln>
                  <a:noFill/>
                </a:ln>
                <a:solidFill>
                  <a:srgbClr val="000000"/>
                </a:solidFill>
                <a:effectLst/>
                <a:uLnTx/>
                <a:uFillTx/>
                <a:latin typeface="Calibri"/>
                <a:cs typeface="Calibri"/>
              </a:rPr>
              <a:t>26</a:t>
            </a:r>
            <a:r>
              <a:rPr kumimoji="0" lang="en-US" sz="1392" b="0" i="0" u="none" strike="noStrike" kern="1200" cap="none" spc="22" normalizeH="0" baseline="0" noProof="0">
                <a:ln>
                  <a:noFill/>
                </a:ln>
                <a:solidFill>
                  <a:srgbClr val="000000"/>
                </a:solidFill>
                <a:effectLst/>
                <a:uLnTx/>
                <a:uFillTx/>
                <a:latin typeface="Calibri"/>
                <a:cs typeface="Calibri"/>
              </a:rPr>
              <a:t> </a:t>
            </a:r>
            <a:r>
              <a:rPr kumimoji="0" lang="en-US" sz="1392" b="0" i="0" u="none" strike="noStrike" kern="1200" cap="none" spc="11" normalizeH="0" baseline="0" noProof="0">
                <a:ln>
                  <a:noFill/>
                </a:ln>
                <a:solidFill>
                  <a:srgbClr val="000000"/>
                </a:solidFill>
                <a:effectLst/>
                <a:uLnTx/>
                <a:uFillTx/>
                <a:latin typeface="Calibri"/>
                <a:cs typeface="Calibri"/>
              </a:rPr>
              <a:t>(</a:t>
            </a:r>
            <a:r>
              <a:rPr kumimoji="0" lang="en-US" sz="1392" b="0" i="0" u="none" strike="noStrike" kern="1200" cap="none" spc="-6" normalizeH="0" baseline="0" noProof="0">
                <a:ln>
                  <a:noFill/>
                </a:ln>
                <a:solidFill>
                  <a:srgbClr val="000000"/>
                </a:solidFill>
                <a:effectLst/>
                <a:uLnTx/>
                <a:uFillTx/>
                <a:latin typeface="Calibri"/>
                <a:cs typeface="Calibri"/>
              </a:rPr>
              <a:t>9</a:t>
            </a:r>
            <a:r>
              <a:rPr kumimoji="0" lang="en-US" sz="1392" b="0" i="0" u="none" strike="noStrike" kern="1200" cap="none" spc="9" normalizeH="0" baseline="0" noProof="0">
                <a:ln>
                  <a:noFill/>
                </a:ln>
                <a:solidFill>
                  <a:srgbClr val="000000"/>
                </a:solidFill>
                <a:effectLst/>
                <a:uLnTx/>
                <a:uFillTx/>
                <a:latin typeface="Calibri"/>
                <a:cs typeface="Calibri"/>
              </a:rPr>
              <a:t>.</a:t>
            </a:r>
            <a:r>
              <a:rPr kumimoji="0" lang="en-US" sz="1392" b="0" i="0" u="none" strike="noStrike" kern="1200" cap="none" spc="-6" normalizeH="0" baseline="0" noProof="0">
                <a:ln>
                  <a:noFill/>
                </a:ln>
                <a:solidFill>
                  <a:srgbClr val="000000"/>
                </a:solidFill>
                <a:effectLst/>
                <a:uLnTx/>
                <a:uFillTx/>
                <a:latin typeface="Calibri"/>
                <a:cs typeface="Calibri"/>
              </a:rPr>
              <a:t>40</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0" i="0" u="none" strike="noStrike" kern="1200" cap="none" spc="-9" normalizeH="0" baseline="0" noProof="0">
                <a:ln>
                  <a:noFill/>
                </a:ln>
                <a:solidFill>
                  <a:srgbClr val="000000"/>
                </a:solidFill>
                <a:effectLst/>
                <a:uLnTx/>
                <a:uFillTx/>
                <a:latin typeface="Calibri"/>
                <a:cs typeface="Calibri"/>
              </a:rPr>
              <a:t>20</a:t>
            </a:r>
            <a:r>
              <a:rPr kumimoji="0" lang="en-US" sz="1392" b="0" i="0" u="none" strike="noStrike" kern="1200" cap="none" spc="19" normalizeH="0" baseline="0" noProof="0">
                <a:ln>
                  <a:noFill/>
                </a:ln>
                <a:solidFill>
                  <a:srgbClr val="000000"/>
                </a:solidFill>
                <a:effectLst/>
                <a:uLnTx/>
                <a:uFillTx/>
                <a:latin typeface="Calibri"/>
                <a:cs typeface="Calibri"/>
              </a:rPr>
              <a:t> </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14</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40</a:t>
            </a:r>
            <a:r>
              <a:rPr kumimoji="0" lang="en-US" sz="1392" b="0" i="0" u="none" strike="noStrike" kern="1200" cap="none" spc="-11" normalizeH="0" baseline="0" noProof="0">
                <a:ln>
                  <a:noFill/>
                </a:ln>
                <a:solidFill>
                  <a:srgbClr val="000000"/>
                </a:solidFill>
                <a:effectLst/>
                <a:uLnTx/>
                <a:uFillTx/>
                <a:latin typeface="Calibri"/>
                <a:cs typeface="Calibri"/>
              </a:rPr>
              <a:t>%</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122</a:t>
            </a:r>
          </a:p>
          <a:p>
            <a:pPr marL="0" marR="0" lvl="0" indent="0" algn="l" defTabSz="914400" rtl="0" eaLnBrk="1" fontAlgn="auto" latinLnBrk="0" hangingPunct="1">
              <a:lnSpc>
                <a:spcPts val="2237"/>
              </a:lnSpc>
              <a:spcBef>
                <a:spcPts val="0"/>
              </a:spcBef>
              <a:spcAft>
                <a:spcPts val="0"/>
              </a:spcAft>
              <a:buClrTx/>
              <a:buSzTx/>
              <a:buFontTx/>
              <a:buNone/>
              <a:tabLst>
                <a:tab pos="3467734" algn="l"/>
                <a:tab pos="4522343" algn="l"/>
                <a:tab pos="5534533" algn="l"/>
                <a:tab pos="6607175" algn="l"/>
                <a:tab pos="7290816" algn="l"/>
              </a:tabLst>
              <a:defRPr/>
            </a:pPr>
            <a:r>
              <a:rPr kumimoji="0" lang="en-US" sz="1392" b="0" i="0" u="none" strike="noStrike" kern="1200" cap="none" spc="6" normalizeH="0" baseline="0" noProof="0">
                <a:ln>
                  <a:noFill/>
                </a:ln>
                <a:solidFill>
                  <a:srgbClr val="000000"/>
                </a:solidFill>
                <a:effectLst/>
                <a:uLnTx/>
                <a:uFillTx/>
                <a:latin typeface="Calibri"/>
                <a:cs typeface="Calibri"/>
              </a:rPr>
              <a:t>D</a:t>
            </a:r>
            <a:r>
              <a:rPr kumimoji="0" lang="en-US" sz="1392" b="0" i="0" u="none" strike="noStrike" kern="1200" cap="none" spc="-8" normalizeH="0" baseline="0" noProof="0">
                <a:ln>
                  <a:noFill/>
                </a:ln>
                <a:solidFill>
                  <a:srgbClr val="000000"/>
                </a:solidFill>
                <a:effectLst/>
                <a:uLnTx/>
                <a:uFillTx/>
                <a:latin typeface="Calibri"/>
                <a:cs typeface="Calibri"/>
              </a:rPr>
              <a:t>i</a:t>
            </a:r>
            <a:r>
              <a:rPr kumimoji="0" lang="en-US" sz="1392" b="0" i="0" u="none" strike="noStrike" kern="1200" cap="none" spc="6" normalizeH="0" baseline="0" noProof="0">
                <a:ln>
                  <a:noFill/>
                </a:ln>
                <a:solidFill>
                  <a:srgbClr val="000000"/>
                </a:solidFill>
                <a:effectLst/>
                <a:uLnTx/>
                <a:uFillTx/>
                <a:latin typeface="Calibri"/>
                <a:cs typeface="Calibri"/>
              </a:rPr>
              <a:t>s</a:t>
            </a:r>
            <a:r>
              <a:rPr kumimoji="0" lang="en-US" sz="1392" b="0" i="0" u="none" strike="noStrike" kern="1200" cap="none" spc="9" normalizeH="0" baseline="0" noProof="0">
                <a:ln>
                  <a:noFill/>
                </a:ln>
                <a:solidFill>
                  <a:srgbClr val="000000"/>
                </a:solidFill>
                <a:effectLst/>
                <a:uLnTx/>
                <a:uFillTx/>
                <a:latin typeface="Calibri"/>
                <a:cs typeface="Calibri"/>
              </a:rPr>
              <a:t>c</a:t>
            </a:r>
            <a:r>
              <a:rPr kumimoji="0" lang="en-US" sz="1392" b="0" i="0" u="none" strike="noStrike" kern="1200" cap="none" spc="-5" normalizeH="0" baseline="0" noProof="0">
                <a:ln>
                  <a:noFill/>
                </a:ln>
                <a:solidFill>
                  <a:srgbClr val="000000"/>
                </a:solidFill>
                <a:effectLst/>
                <a:uLnTx/>
                <a:uFillTx/>
                <a:latin typeface="Calibri"/>
                <a:cs typeface="Calibri"/>
              </a:rPr>
              <a:t>r</a:t>
            </a:r>
            <a:r>
              <a:rPr kumimoji="0" lang="en-US" sz="1392" b="0" i="0" u="none" strike="noStrike" kern="1200" cap="none" spc="-8" normalizeH="0" baseline="0" noProof="0">
                <a:ln>
                  <a:noFill/>
                </a:ln>
                <a:solidFill>
                  <a:srgbClr val="000000"/>
                </a:solidFill>
                <a:effectLst/>
                <a:uLnTx/>
                <a:uFillTx/>
                <a:latin typeface="Calibri"/>
                <a:cs typeface="Calibri"/>
              </a:rPr>
              <a:t>imi</a:t>
            </a:r>
            <a:r>
              <a:rPr kumimoji="0" lang="en-US" sz="1392" b="0" i="0" u="none" strike="noStrike" kern="1200" cap="none" spc="-11" normalizeH="0" baseline="0" noProof="0">
                <a:ln>
                  <a:noFill/>
                </a:ln>
                <a:solidFill>
                  <a:srgbClr val="000000"/>
                </a:solidFill>
                <a:effectLst/>
                <a:uLnTx/>
                <a:uFillTx/>
                <a:latin typeface="Calibri"/>
                <a:cs typeface="Calibri"/>
              </a:rPr>
              <a:t>n</a:t>
            </a:r>
            <a:r>
              <a:rPr kumimoji="0" lang="en-US" sz="1392" b="0" i="0" u="none" strike="noStrike" kern="1200" cap="none" spc="4" normalizeH="0" baseline="0" noProof="0">
                <a:ln>
                  <a:noFill/>
                </a:ln>
                <a:solidFill>
                  <a:srgbClr val="000000"/>
                </a:solidFill>
                <a:effectLst/>
                <a:uLnTx/>
                <a:uFillTx/>
                <a:latin typeface="Calibri"/>
                <a:cs typeface="Calibri"/>
              </a:rPr>
              <a:t>a</a:t>
            </a:r>
            <a:r>
              <a:rPr kumimoji="0" lang="en-US" sz="1392" b="0" i="0" u="none" strike="noStrike" kern="1200" cap="none" spc="-9" normalizeH="0" baseline="0" noProof="0">
                <a:ln>
                  <a:noFill/>
                </a:ln>
                <a:solidFill>
                  <a:srgbClr val="000000"/>
                </a:solidFill>
                <a:effectLst/>
                <a:uLnTx/>
                <a:uFillTx/>
                <a:latin typeface="Calibri"/>
                <a:cs typeface="Calibri"/>
              </a:rPr>
              <a:t>t</a:t>
            </a:r>
            <a:r>
              <a:rPr kumimoji="0" lang="en-US" sz="1392" b="0" i="0" u="none" strike="noStrike" kern="1200" cap="none" spc="-8" normalizeH="0" baseline="0" noProof="0">
                <a:ln>
                  <a:noFill/>
                </a:ln>
                <a:solidFill>
                  <a:srgbClr val="000000"/>
                </a:solidFill>
                <a:effectLst/>
                <a:uLnTx/>
                <a:uFillTx/>
                <a:latin typeface="Calibri"/>
                <a:cs typeface="Calibri"/>
              </a:rPr>
              <a:t>i</a:t>
            </a:r>
            <a:r>
              <a:rPr kumimoji="0" lang="en-US" sz="1392" b="0" i="0" u="none" strike="noStrike" kern="1200" cap="none" spc="8" normalizeH="0" baseline="0" noProof="0">
                <a:ln>
                  <a:noFill/>
                </a:ln>
                <a:solidFill>
                  <a:srgbClr val="000000"/>
                </a:solidFill>
                <a:effectLst/>
                <a:uLnTx/>
                <a:uFillTx/>
                <a:latin typeface="Calibri"/>
                <a:cs typeface="Calibri"/>
              </a:rPr>
              <a:t>o</a:t>
            </a:r>
            <a:r>
              <a:rPr kumimoji="0" lang="en-US" sz="1392" b="0" i="0" u="none" strike="noStrike" kern="1200" cap="none" spc="-11" normalizeH="0" baseline="0" noProof="0">
                <a:ln>
                  <a:noFill/>
                </a:ln>
                <a:solidFill>
                  <a:srgbClr val="000000"/>
                </a:solidFill>
                <a:effectLst/>
                <a:uLnTx/>
                <a:uFillTx/>
                <a:latin typeface="Calibri"/>
                <a:cs typeface="Calibri"/>
              </a:rPr>
              <a:t>n</a:t>
            </a:r>
            <a:r>
              <a:rPr kumimoji="0" lang="en-US" sz="1392" b="0" i="0" u="none" strike="noStrike" kern="1200" cap="none" spc="91" normalizeH="0" baseline="0" noProof="0">
                <a:ln>
                  <a:noFill/>
                </a:ln>
                <a:solidFill>
                  <a:srgbClr val="000000"/>
                </a:solidFill>
                <a:effectLst/>
                <a:uLnTx/>
                <a:uFillTx/>
                <a:latin typeface="Calibri"/>
                <a:cs typeface="Calibri"/>
              </a:rPr>
              <a:t> </a:t>
            </a:r>
            <a:r>
              <a:rPr kumimoji="0" lang="en-US" sz="1392" b="0" i="0" u="none" strike="noStrike" kern="1200" cap="none" spc="-11" normalizeH="0" baseline="0" noProof="0">
                <a:ln>
                  <a:noFill/>
                </a:ln>
                <a:solidFill>
                  <a:srgbClr val="000000"/>
                </a:solidFill>
                <a:effectLst/>
                <a:uLnTx/>
                <a:uFillTx/>
                <a:latin typeface="Calibri"/>
                <a:cs typeface="Calibri"/>
              </a:rPr>
              <a:t>h</a:t>
            </a:r>
            <a:r>
              <a:rPr kumimoji="0" lang="en-US" sz="1392" b="0" i="0" u="none" strike="noStrike" kern="1200" cap="none" spc="0" normalizeH="0" baseline="0" noProof="0">
                <a:ln>
                  <a:noFill/>
                </a:ln>
                <a:solidFill>
                  <a:srgbClr val="000000"/>
                </a:solidFill>
                <a:effectLst/>
                <a:uLnTx/>
                <a:uFillTx/>
                <a:latin typeface="Calibri"/>
                <a:cs typeface="Calibri"/>
              </a:rPr>
              <a:t>e</a:t>
            </a:r>
            <a:r>
              <a:rPr kumimoji="0" lang="en-US" sz="1392" b="0" i="0" u="none" strike="noStrike" kern="1200" cap="none" spc="6" normalizeH="0" baseline="0" noProof="0">
                <a:ln>
                  <a:noFill/>
                </a:ln>
                <a:solidFill>
                  <a:srgbClr val="000000"/>
                </a:solidFill>
                <a:effectLst/>
                <a:uLnTx/>
                <a:uFillTx/>
                <a:latin typeface="Calibri"/>
                <a:cs typeface="Calibri"/>
              </a:rPr>
              <a:t>a</a:t>
            </a:r>
            <a:r>
              <a:rPr kumimoji="0" lang="en-US" sz="1392" b="0" i="0" u="none" strike="noStrike" kern="1200" cap="none" spc="-8" normalizeH="0" baseline="0" noProof="0">
                <a:ln>
                  <a:noFill/>
                </a:ln>
                <a:solidFill>
                  <a:srgbClr val="000000"/>
                </a:solidFill>
                <a:effectLst/>
                <a:uLnTx/>
                <a:uFillTx/>
                <a:latin typeface="Calibri"/>
                <a:cs typeface="Calibri"/>
              </a:rPr>
              <a:t>l</a:t>
            </a:r>
            <a:r>
              <a:rPr kumimoji="0" lang="en-US" sz="1392" b="0" i="0" u="none" strike="noStrike" kern="1200" cap="none" spc="-9" normalizeH="0" baseline="0" noProof="0">
                <a:ln>
                  <a:noFill/>
                </a:ln>
                <a:solidFill>
                  <a:srgbClr val="000000"/>
                </a:solidFill>
                <a:effectLst/>
                <a:uLnTx/>
                <a:uFillTx/>
                <a:latin typeface="Calibri"/>
                <a:cs typeface="Calibri"/>
              </a:rPr>
              <a:t>t</a:t>
            </a:r>
            <a:r>
              <a:rPr kumimoji="0" lang="en-US" sz="1392" b="0" i="0" u="none" strike="noStrike" kern="1200" cap="none" spc="-11" normalizeH="0" baseline="0" noProof="0">
                <a:ln>
                  <a:noFill/>
                </a:ln>
                <a:solidFill>
                  <a:srgbClr val="000000"/>
                </a:solidFill>
                <a:effectLst/>
                <a:uLnTx/>
                <a:uFillTx/>
                <a:latin typeface="Calibri"/>
                <a:cs typeface="Calibri"/>
              </a:rPr>
              <a:t>h</a:t>
            </a:r>
            <a:r>
              <a:rPr kumimoji="0" lang="en-US" sz="1392" b="0" i="0" u="none" strike="noStrike" kern="1200" cap="none" spc="9" normalizeH="0" baseline="0" noProof="0">
                <a:ln>
                  <a:noFill/>
                </a:ln>
                <a:solidFill>
                  <a:srgbClr val="000000"/>
                </a:solidFill>
                <a:effectLst/>
                <a:uLnTx/>
                <a:uFillTx/>
                <a:latin typeface="Calibri"/>
                <a:cs typeface="Calibri"/>
              </a:rPr>
              <a:t>c</a:t>
            </a:r>
            <a:r>
              <a:rPr kumimoji="0" lang="en-US" sz="1392" b="0" i="0" u="none" strike="noStrike" kern="1200" cap="none" spc="4" normalizeH="0" baseline="0" noProof="0">
                <a:ln>
                  <a:noFill/>
                </a:ln>
                <a:solidFill>
                  <a:srgbClr val="000000"/>
                </a:solidFill>
                <a:effectLst/>
                <a:uLnTx/>
                <a:uFillTx/>
                <a:latin typeface="Calibri"/>
                <a:cs typeface="Calibri"/>
              </a:rPr>
              <a:t>a</a:t>
            </a:r>
            <a:r>
              <a:rPr kumimoji="0" lang="en-US" sz="1392" b="0" i="0" u="none" strike="noStrike" kern="1200" cap="none" spc="-5" normalizeH="0" baseline="0" noProof="0">
                <a:ln>
                  <a:noFill/>
                </a:ln>
                <a:solidFill>
                  <a:srgbClr val="000000"/>
                </a:solidFill>
                <a:effectLst/>
                <a:uLnTx/>
                <a:uFillTx/>
                <a:latin typeface="Calibri"/>
                <a:cs typeface="Calibri"/>
              </a:rPr>
              <a:t>r</a:t>
            </a:r>
            <a:r>
              <a:rPr kumimoji="0" lang="en-US" sz="1392" b="0" i="0" u="none" strike="noStrike" kern="1200" cap="none" spc="0" normalizeH="0" baseline="0" noProof="0">
                <a:ln>
                  <a:noFill/>
                </a:ln>
                <a:solidFill>
                  <a:srgbClr val="000000"/>
                </a:solidFill>
                <a:effectLst/>
                <a:uLnTx/>
                <a:uFillTx/>
                <a:latin typeface="Calibri"/>
                <a:cs typeface="Calibri"/>
              </a:rPr>
              <a:t>e</a:t>
            </a:r>
            <a:r>
              <a:rPr kumimoji="0" lang="en-US" sz="1392" b="0" i="0" u="none" strike="noStrike" kern="1200" cap="none" spc="70" normalizeH="0" baseline="0" noProof="0">
                <a:ln>
                  <a:noFill/>
                </a:ln>
                <a:solidFill>
                  <a:srgbClr val="000000"/>
                </a:solidFill>
                <a:effectLst/>
                <a:uLnTx/>
                <a:uFillTx/>
                <a:latin typeface="Calibri"/>
                <a:cs typeface="Calibri"/>
              </a:rPr>
              <a:t> </a:t>
            </a:r>
            <a:r>
              <a:rPr kumimoji="0" lang="en-US" sz="1392" b="0" i="0" u="none" strike="noStrike" kern="1200" cap="none" spc="6" normalizeH="0" baseline="0" noProof="0">
                <a:ln>
                  <a:noFill/>
                </a:ln>
                <a:solidFill>
                  <a:srgbClr val="000000"/>
                </a:solidFill>
                <a:effectLst/>
                <a:uLnTx/>
                <a:uFillTx/>
                <a:latin typeface="Calibri"/>
                <a:cs typeface="Calibri"/>
              </a:rPr>
              <a:t>s</a:t>
            </a:r>
            <a:r>
              <a:rPr kumimoji="0" lang="en-US" sz="1392" b="0" i="0" u="none" strike="noStrike" kern="1200" cap="none" spc="0" normalizeH="0" baseline="0" noProof="0">
                <a:ln>
                  <a:noFill/>
                </a:ln>
                <a:solidFill>
                  <a:srgbClr val="000000"/>
                </a:solidFill>
                <a:effectLst/>
                <a:uLnTx/>
                <a:uFillTx/>
                <a:latin typeface="Calibri"/>
                <a:cs typeface="Calibri"/>
              </a:rPr>
              <a:t>er</a:t>
            </a:r>
            <a:r>
              <a:rPr kumimoji="0" lang="en-US" sz="1392" b="0" i="0" u="none" strike="noStrike" kern="1200" cap="none" spc="-8" normalizeH="0" baseline="0" noProof="0">
                <a:ln>
                  <a:noFill/>
                </a:ln>
                <a:solidFill>
                  <a:srgbClr val="000000"/>
                </a:solidFill>
                <a:effectLst/>
                <a:uLnTx/>
                <a:uFillTx/>
                <a:latin typeface="Calibri"/>
                <a:cs typeface="Calibri"/>
              </a:rPr>
              <a:t>vi</a:t>
            </a:r>
            <a:r>
              <a:rPr kumimoji="0" lang="en-US" sz="1392" b="0" i="0" u="none" strike="noStrike" kern="1200" cap="none" spc="9" normalizeH="0" baseline="0" noProof="0">
                <a:ln>
                  <a:noFill/>
                </a:ln>
                <a:solidFill>
                  <a:srgbClr val="000000"/>
                </a:solidFill>
                <a:effectLst/>
                <a:uLnTx/>
                <a:uFillTx/>
                <a:latin typeface="Calibri"/>
                <a:cs typeface="Calibri"/>
              </a:rPr>
              <a:t>c</a:t>
            </a:r>
            <a:r>
              <a:rPr kumimoji="0" lang="en-US" sz="1392" b="0" i="0" u="none" strike="noStrike" kern="1200" cap="none" spc="0" normalizeH="0" baseline="0" noProof="0">
                <a:ln>
                  <a:noFill/>
                </a:ln>
                <a:solidFill>
                  <a:srgbClr val="000000"/>
                </a:solidFill>
                <a:effectLst/>
                <a:uLnTx/>
                <a:uFillTx/>
                <a:latin typeface="Calibri"/>
                <a:cs typeface="Calibri"/>
              </a:rPr>
              <a:t>e</a:t>
            </a:r>
            <a:r>
              <a:rPr kumimoji="0" lang="en-US" sz="1392" b="0" i="0" u="none" strike="noStrike" kern="1200" cap="none" spc="9" normalizeH="0" baseline="0" noProof="0">
                <a:ln>
                  <a:noFill/>
                </a:ln>
                <a:solidFill>
                  <a:srgbClr val="000000"/>
                </a:solidFill>
                <a:effectLst/>
                <a:uLnTx/>
                <a:uFillTx/>
                <a:latin typeface="Calibri"/>
                <a:cs typeface="Calibri"/>
              </a:rPr>
              <a:t>s</a:t>
            </a:r>
            <a:r>
              <a:rPr kumimoji="0" lang="en-US" sz="1392" b="0" i="0" u="none" strike="noStrike" kern="1200" cap="none" spc="67" normalizeH="0" baseline="0" noProof="0">
                <a:ln>
                  <a:noFill/>
                </a:ln>
                <a:solidFill>
                  <a:srgbClr val="000000"/>
                </a:solidFill>
                <a:effectLst/>
                <a:uLnTx/>
                <a:uFillTx/>
                <a:latin typeface="Calibri"/>
                <a:cs typeface="Calibri"/>
              </a:rPr>
              <a:t> </a:t>
            </a:r>
            <a:r>
              <a:rPr kumimoji="0" lang="en-US" sz="1392" b="0" i="0" u="none" strike="noStrike" kern="1200" cap="none" spc="0" normalizeH="0" baseline="0" noProof="0">
                <a:ln>
                  <a:noFill/>
                </a:ln>
                <a:solidFill>
                  <a:srgbClr val="000000"/>
                </a:solidFill>
                <a:effectLst/>
                <a:uLnTx/>
                <a:uFillTx/>
                <a:latin typeface="Calibri"/>
                <a:cs typeface="Calibri"/>
              </a:rPr>
              <a:t>-</a:t>
            </a:r>
            <a:r>
              <a:rPr kumimoji="0" lang="en-US" sz="1392" b="0" i="0" u="none" strike="noStrike" kern="1200" cap="none" spc="-20" normalizeH="0" baseline="0" noProof="0">
                <a:ln>
                  <a:noFill/>
                </a:ln>
                <a:solidFill>
                  <a:srgbClr val="000000"/>
                </a:solidFill>
                <a:effectLst/>
                <a:uLnTx/>
                <a:uFillTx/>
                <a:latin typeface="Calibri"/>
                <a:cs typeface="Calibri"/>
              </a:rPr>
              <a:t> </a:t>
            </a:r>
            <a:r>
              <a:rPr kumimoji="0" lang="en-US" sz="1392" b="0" i="0" u="none" strike="noStrike" kern="1200" cap="none" spc="-8" normalizeH="0" baseline="0" noProof="0">
                <a:ln>
                  <a:noFill/>
                </a:ln>
                <a:solidFill>
                  <a:srgbClr val="000000"/>
                </a:solidFill>
                <a:effectLst/>
                <a:uLnTx/>
                <a:uFillTx/>
                <a:latin typeface="Calibri"/>
                <a:cs typeface="Calibri"/>
              </a:rPr>
              <a:t>l</a:t>
            </a:r>
            <a:r>
              <a:rPr kumimoji="0" lang="en-US" sz="1392" b="0" i="0" u="none" strike="noStrike" kern="1200" cap="none" spc="4" normalizeH="0" baseline="0" noProof="0">
                <a:ln>
                  <a:noFill/>
                </a:ln>
                <a:solidFill>
                  <a:srgbClr val="000000"/>
                </a:solidFill>
                <a:effectLst/>
                <a:uLnTx/>
                <a:uFillTx/>
                <a:latin typeface="Calibri"/>
                <a:cs typeface="Calibri"/>
              </a:rPr>
              <a:t>a</a:t>
            </a:r>
            <a:r>
              <a:rPr kumimoji="0" lang="en-US" sz="1392" b="0" i="0" u="none" strike="noStrike" kern="1200" cap="none" spc="6" normalizeH="0" baseline="0" noProof="0">
                <a:ln>
                  <a:noFill/>
                </a:ln>
                <a:solidFill>
                  <a:srgbClr val="000000"/>
                </a:solidFill>
                <a:effectLst/>
                <a:uLnTx/>
                <a:uFillTx/>
                <a:latin typeface="Calibri"/>
                <a:cs typeface="Calibri"/>
              </a:rPr>
              <a:t>s</a:t>
            </a:r>
            <a:r>
              <a:rPr kumimoji="0" lang="en-US" sz="1392" b="0" i="0" u="none" strike="noStrike" kern="1200" cap="none" spc="-9" normalizeH="0" baseline="0" noProof="0">
                <a:ln>
                  <a:noFill/>
                </a:ln>
                <a:solidFill>
                  <a:srgbClr val="000000"/>
                </a:solidFill>
                <a:effectLst/>
                <a:uLnTx/>
                <a:uFillTx/>
                <a:latin typeface="Calibri"/>
                <a:cs typeface="Calibri"/>
              </a:rPr>
              <a:t>t</a:t>
            </a:r>
            <a:r>
              <a:rPr kumimoji="0" lang="en-US" sz="1392" b="0" i="0" u="none" strike="noStrike" kern="1200" cap="none" spc="44" normalizeH="0" baseline="0" noProof="0">
                <a:ln>
                  <a:noFill/>
                </a:ln>
                <a:solidFill>
                  <a:srgbClr val="000000"/>
                </a:solidFill>
                <a:effectLst/>
                <a:uLnTx/>
                <a:uFillTx/>
                <a:latin typeface="Calibri"/>
                <a:cs typeface="Calibri"/>
              </a:rPr>
              <a:t> </a:t>
            </a:r>
            <a:r>
              <a:rPr kumimoji="0" lang="en-US" sz="1392" b="0" i="0" u="none" strike="noStrike" kern="1200" cap="none" spc="-6" normalizeH="0" baseline="0" noProof="0">
                <a:ln>
                  <a:noFill/>
                </a:ln>
                <a:solidFill>
                  <a:srgbClr val="000000"/>
                </a:solidFill>
                <a:effectLst/>
                <a:uLnTx/>
                <a:uFillTx/>
                <a:latin typeface="Calibri"/>
                <a:cs typeface="Calibri"/>
              </a:rPr>
              <a:t>y</a:t>
            </a:r>
            <a:r>
              <a:rPr kumimoji="0" lang="en-US" sz="1392" b="0" i="0" u="none" strike="noStrike" kern="1200" cap="none" spc="0" normalizeH="0" baseline="0" noProof="0">
                <a:ln>
                  <a:noFill/>
                </a:ln>
                <a:solidFill>
                  <a:srgbClr val="000000"/>
                </a:solidFill>
                <a:effectLst/>
                <a:uLnTx/>
                <a:uFillTx/>
                <a:latin typeface="Calibri"/>
                <a:cs typeface="Calibri"/>
              </a:rPr>
              <a:t>e</a:t>
            </a:r>
            <a:r>
              <a:rPr kumimoji="0" lang="en-US" sz="1392" b="0" i="0" u="none" strike="noStrike" kern="1200" cap="none" spc="6" normalizeH="0" baseline="0" noProof="0">
                <a:ln>
                  <a:noFill/>
                </a:ln>
                <a:solidFill>
                  <a:srgbClr val="000000"/>
                </a:solidFill>
                <a:effectLst/>
                <a:uLnTx/>
                <a:uFillTx/>
                <a:latin typeface="Calibri"/>
                <a:cs typeface="Calibri"/>
              </a:rPr>
              <a:t>a</a:t>
            </a:r>
            <a:r>
              <a:rPr kumimoji="0" lang="en-US" sz="1392" b="0" i="0" u="none" strike="noStrike" kern="1200" cap="none" spc="0" normalizeH="0" baseline="0" noProof="0">
                <a:ln>
                  <a:noFill/>
                </a:ln>
                <a:solidFill>
                  <a:srgbClr val="000000"/>
                </a:solidFill>
                <a:effectLst/>
                <a:uLnTx/>
                <a:uFillTx/>
                <a:latin typeface="Calibri"/>
                <a:cs typeface="Calibri"/>
              </a:rPr>
              <a:t>r	</a:t>
            </a:r>
            <a:r>
              <a:rPr kumimoji="0" lang="en-US" sz="1392" b="0" i="0" u="none" strike="noStrike" kern="1200" cap="none" spc="-9" normalizeH="0" baseline="0" noProof="0">
                <a:ln>
                  <a:noFill/>
                </a:ln>
                <a:solidFill>
                  <a:srgbClr val="000000"/>
                </a:solidFill>
                <a:effectLst/>
                <a:uLnTx/>
                <a:uFillTx/>
                <a:latin typeface="Calibri"/>
                <a:cs typeface="Calibri"/>
              </a:rPr>
              <a:t>44</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10</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60</a:t>
            </a:r>
            <a:r>
              <a:rPr kumimoji="0" lang="en-US" sz="1392" b="0" i="0" u="none" strike="noStrike" kern="1200" cap="none" spc="-11" normalizeH="0" baseline="0" noProof="0">
                <a:ln>
                  <a:noFill/>
                </a:ln>
                <a:solidFill>
                  <a:srgbClr val="000000"/>
                </a:solidFill>
                <a:effectLst/>
                <a:uLnTx/>
                <a:uFillTx/>
                <a:latin typeface="Calibri"/>
                <a:cs typeface="Calibri"/>
              </a:rPr>
              <a:t>%</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0" i="0" u="none" strike="noStrike" kern="1200" cap="none" spc="-9" normalizeH="0" baseline="0" noProof="0">
                <a:ln>
                  <a:noFill/>
                </a:ln>
                <a:solidFill>
                  <a:srgbClr val="000000"/>
                </a:solidFill>
                <a:effectLst/>
                <a:uLnTx/>
                <a:uFillTx/>
                <a:latin typeface="Calibri"/>
                <a:cs typeface="Calibri"/>
              </a:rPr>
              <a:t>21</a:t>
            </a:r>
            <a:r>
              <a:rPr kumimoji="0" lang="en-US" sz="1392" b="0" i="0" u="none" strike="noStrike" kern="1200" cap="none" spc="19" normalizeH="0" baseline="0" noProof="0">
                <a:ln>
                  <a:noFill/>
                </a:ln>
                <a:solidFill>
                  <a:srgbClr val="000000"/>
                </a:solidFill>
                <a:effectLst/>
                <a:uLnTx/>
                <a:uFillTx/>
                <a:latin typeface="Calibri"/>
                <a:cs typeface="Calibri"/>
              </a:rPr>
              <a:t> </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7</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6</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0" i="0" u="none" strike="noStrike" kern="1200" cap="none" spc="-9" normalizeH="0" baseline="0" noProof="0">
                <a:ln>
                  <a:noFill/>
                </a:ln>
                <a:solidFill>
                  <a:srgbClr val="000000"/>
                </a:solidFill>
                <a:effectLst/>
                <a:uLnTx/>
                <a:uFillTx/>
                <a:latin typeface="Calibri"/>
                <a:cs typeface="Calibri"/>
              </a:rPr>
              <a:t>23</a:t>
            </a:r>
            <a:r>
              <a:rPr kumimoji="0" lang="en-US" sz="1392" b="0" i="0" u="none" strike="noStrike" kern="1200" cap="none" spc="19" normalizeH="0" baseline="0" noProof="0">
                <a:ln>
                  <a:noFill/>
                </a:ln>
                <a:solidFill>
                  <a:srgbClr val="000000"/>
                </a:solidFill>
                <a:effectLst/>
                <a:uLnTx/>
                <a:uFillTx/>
                <a:latin typeface="Calibri"/>
                <a:cs typeface="Calibri"/>
              </a:rPr>
              <a:t> </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17</a:t>
            </a:r>
            <a:r>
              <a:rPr kumimoji="0" lang="en-US" sz="1392" b="0" i="0" u="none" strike="noStrike" kern="1200" cap="none" spc="-11" normalizeH="0" baseline="0" noProof="0">
                <a:ln>
                  <a:noFill/>
                </a:ln>
                <a:solidFill>
                  <a:srgbClr val="000000"/>
                </a:solidFill>
                <a:effectLst/>
                <a:uLnTx/>
                <a:uFillTx/>
                <a:latin typeface="Calibri"/>
                <a:cs typeface="Calibri"/>
              </a:rPr>
              <a:t>%</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1" i="0" u="none" strike="noStrike" kern="1200" cap="none" spc="-11" normalizeH="0" baseline="0" noProof="0">
                <a:ln>
                  <a:noFill/>
                </a:ln>
                <a:solidFill>
                  <a:srgbClr val="000000"/>
                </a:solidFill>
                <a:effectLst/>
                <a:uLnTx/>
                <a:uFillTx/>
                <a:latin typeface="Calibri,Bold"/>
                <a:cs typeface="Calibri,Bold"/>
              </a:rPr>
              <a:t>.</a:t>
            </a:r>
            <a:r>
              <a:rPr kumimoji="0" lang="en-US" sz="1392" b="1" i="0" u="none" strike="noStrike" kern="1200" cap="none" spc="-9" normalizeH="0" baseline="0" noProof="0">
                <a:ln>
                  <a:noFill/>
                </a:ln>
                <a:solidFill>
                  <a:srgbClr val="000000"/>
                </a:solidFill>
                <a:effectLst/>
                <a:uLnTx/>
                <a:uFillTx/>
                <a:latin typeface="Calibri,Bold"/>
                <a:cs typeface="Calibri,Bold"/>
              </a:rPr>
              <a:t>00</a:t>
            </a:r>
            <a:r>
              <a:rPr kumimoji="0" lang="en-US" sz="1392" b="1" i="0" u="none" strike="noStrike" kern="1200" cap="none" spc="0" normalizeH="0" baseline="0" noProof="0">
                <a:ln>
                  <a:noFill/>
                </a:ln>
                <a:solidFill>
                  <a:srgbClr val="000000"/>
                </a:solidFill>
                <a:effectLst/>
                <a:uLnTx/>
                <a:uFillTx/>
                <a:latin typeface="Calibri,Bold"/>
                <a:cs typeface="Calibri,Bold"/>
              </a:rPr>
              <a:t>5	</a:t>
            </a:r>
            <a:r>
              <a:rPr kumimoji="0" lang="en-US" sz="1392" b="0" i="0" u="none" strike="noStrike" kern="1200" cap="none" spc="-9" normalizeH="0" baseline="0" noProof="0">
                <a:ln>
                  <a:noFill/>
                </a:ln>
                <a:solidFill>
                  <a:srgbClr val="000000"/>
                </a:solidFill>
                <a:effectLst/>
                <a:uLnTx/>
                <a:uFillTx/>
                <a:latin typeface="Calibri"/>
                <a:cs typeface="Calibri"/>
              </a:rPr>
              <a:t>2</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427</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1</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29</a:t>
            </a:r>
            <a:r>
              <a:rPr kumimoji="0" lang="en-US" sz="1392" b="0" i="0" u="none" strike="noStrike" kern="1200" cap="none" spc="-3" normalizeH="0" baseline="0" noProof="0">
                <a:ln>
                  <a:noFill/>
                </a:ln>
                <a:solidFill>
                  <a:srgbClr val="000000"/>
                </a:solidFill>
                <a:effectLst/>
                <a:uLnTx/>
                <a:uFillTx/>
                <a:latin typeface="Calibri"/>
                <a:cs typeface="Calibri"/>
              </a:rPr>
              <a:t>1</a:t>
            </a:r>
            <a:r>
              <a:rPr kumimoji="0" lang="en-US" sz="1392" b="0" i="0" u="none" strike="noStrike" kern="1200" cap="none" spc="6"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4</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12" normalizeH="0" baseline="0" noProof="0">
                <a:ln>
                  <a:noFill/>
                </a:ln>
                <a:solidFill>
                  <a:srgbClr val="000000"/>
                </a:solidFill>
                <a:effectLst/>
                <a:uLnTx/>
                <a:uFillTx/>
                <a:latin typeface="Calibri"/>
                <a:cs typeface="Calibri"/>
              </a:rPr>
              <a:t>5</a:t>
            </a:r>
            <a:r>
              <a:rPr kumimoji="0" lang="en-US" sz="1392" b="0" i="0" u="none" strike="noStrike" kern="1200" cap="none" spc="-9" normalizeH="0" baseline="0" noProof="0">
                <a:ln>
                  <a:noFill/>
                </a:ln>
                <a:solidFill>
                  <a:srgbClr val="000000"/>
                </a:solidFill>
                <a:effectLst/>
                <a:uLnTx/>
                <a:uFillTx/>
                <a:latin typeface="Calibri"/>
                <a:cs typeface="Calibri"/>
              </a:rPr>
              <a:t>60)</a:t>
            </a:r>
          </a:p>
          <a:p>
            <a:pPr marL="0" marR="0" lvl="0" indent="0" algn="l" defTabSz="914400" rtl="0" eaLnBrk="1" fontAlgn="auto" latinLnBrk="0" hangingPunct="1">
              <a:lnSpc>
                <a:spcPts val="2234"/>
              </a:lnSpc>
              <a:spcBef>
                <a:spcPts val="0"/>
              </a:spcBef>
              <a:spcAft>
                <a:spcPts val="0"/>
              </a:spcAft>
              <a:buClrTx/>
              <a:buSzTx/>
              <a:buFontTx/>
              <a:buNone/>
              <a:tabLst>
                <a:tab pos="3425063" algn="l"/>
                <a:tab pos="4501260" algn="l"/>
                <a:tab pos="5534533" algn="l"/>
                <a:tab pos="6607175" algn="l"/>
              </a:tabLst>
              <a:defRPr/>
            </a:pPr>
            <a:r>
              <a:rPr kumimoji="0" lang="en-US" sz="1394" b="0" i="0" u="none" strike="noStrike" kern="1200" cap="none" spc="6" normalizeH="0" baseline="0" noProof="0">
                <a:ln>
                  <a:noFill/>
                </a:ln>
                <a:solidFill>
                  <a:srgbClr val="000000"/>
                </a:solidFill>
                <a:effectLst/>
                <a:uLnTx/>
                <a:uFillTx/>
                <a:latin typeface="Calibri"/>
                <a:cs typeface="Calibri"/>
              </a:rPr>
              <a:t>S</a:t>
            </a:r>
            <a:r>
              <a:rPr kumimoji="0" lang="en-US" sz="1394" b="0" i="0" u="none" strike="noStrike" kern="1200" cap="none" spc="0" normalizeH="0" baseline="0" noProof="0">
                <a:ln>
                  <a:noFill/>
                </a:ln>
                <a:solidFill>
                  <a:srgbClr val="000000"/>
                </a:solidFill>
                <a:effectLst/>
                <a:uLnTx/>
                <a:uFillTx/>
                <a:latin typeface="Calibri"/>
                <a:cs typeface="Calibri"/>
              </a:rPr>
              <a:t>ex</a:t>
            </a:r>
            <a:r>
              <a:rPr kumimoji="0" lang="en-US" sz="1394" b="0" i="0" u="none" strike="noStrike" kern="1200" cap="none" spc="-13" normalizeH="0" baseline="0" noProof="0">
                <a:ln>
                  <a:noFill/>
                </a:ln>
                <a:solidFill>
                  <a:srgbClr val="000000"/>
                </a:solidFill>
                <a:effectLst/>
                <a:uLnTx/>
                <a:uFillTx/>
                <a:latin typeface="Calibri"/>
                <a:cs typeface="Calibri"/>
              </a:rPr>
              <a:t>u</a:t>
            </a:r>
            <a:r>
              <a:rPr kumimoji="0" lang="en-US" sz="1394" b="0" i="0" u="none" strike="noStrike" kern="1200" cap="none" spc="0" normalizeH="0" baseline="0" noProof="0">
                <a:ln>
                  <a:noFill/>
                </a:ln>
                <a:solidFill>
                  <a:srgbClr val="000000"/>
                </a:solidFill>
                <a:effectLst/>
                <a:uLnTx/>
                <a:uFillTx/>
                <a:latin typeface="Calibri"/>
                <a:cs typeface="Calibri"/>
              </a:rPr>
              <a:t>a</a:t>
            </a:r>
            <a:r>
              <a:rPr kumimoji="0" lang="en-US" sz="1394" b="0" i="0" u="none" strike="noStrike" kern="1200" cap="none" spc="-4" normalizeH="0" baseline="0" noProof="0">
                <a:ln>
                  <a:noFill/>
                </a:ln>
                <a:solidFill>
                  <a:srgbClr val="000000"/>
                </a:solidFill>
                <a:effectLst/>
                <a:uLnTx/>
                <a:uFillTx/>
                <a:latin typeface="Calibri"/>
                <a:cs typeface="Calibri"/>
              </a:rPr>
              <a:t>l</a:t>
            </a:r>
            <a:r>
              <a:rPr kumimoji="0" lang="en-US" sz="1394" b="0" i="0" u="none" strike="noStrike" kern="1200" cap="none" spc="43" normalizeH="0" baseline="0" noProof="0">
                <a:ln>
                  <a:noFill/>
                </a:ln>
                <a:solidFill>
                  <a:srgbClr val="000000"/>
                </a:solidFill>
                <a:effectLst/>
                <a:uLnTx/>
                <a:uFillTx/>
                <a:latin typeface="Calibri"/>
                <a:cs typeface="Calibri"/>
              </a:rPr>
              <a:t> </a:t>
            </a:r>
            <a:r>
              <a:rPr kumimoji="0" lang="en-US" sz="1394" b="0" i="0" u="none" strike="noStrike" kern="1200" cap="none" spc="0" normalizeH="0" baseline="0" noProof="0">
                <a:ln>
                  <a:noFill/>
                </a:ln>
                <a:solidFill>
                  <a:srgbClr val="000000"/>
                </a:solidFill>
                <a:effectLst/>
                <a:uLnTx/>
                <a:uFillTx/>
                <a:latin typeface="Calibri"/>
                <a:cs typeface="Calibri"/>
              </a:rPr>
              <a:t>a</a:t>
            </a:r>
            <a:r>
              <a:rPr kumimoji="0" lang="en-US" sz="1394" b="0" i="0" u="none" strike="noStrike" kern="1200" cap="none" spc="-8" normalizeH="0" baseline="0" noProof="0">
                <a:ln>
                  <a:noFill/>
                </a:ln>
                <a:solidFill>
                  <a:srgbClr val="000000"/>
                </a:solidFill>
                <a:effectLst/>
                <a:uLnTx/>
                <a:uFillTx/>
                <a:latin typeface="Calibri"/>
                <a:cs typeface="Calibri"/>
              </a:rPr>
              <a:t>b</a:t>
            </a:r>
            <a:r>
              <a:rPr kumimoji="0" lang="en-US" sz="1394" b="0" i="0" u="none" strike="noStrike" kern="1200" cap="none" spc="-12" normalizeH="0" baseline="0" noProof="0">
                <a:ln>
                  <a:noFill/>
                </a:ln>
                <a:solidFill>
                  <a:srgbClr val="000000"/>
                </a:solidFill>
                <a:effectLst/>
                <a:uLnTx/>
                <a:uFillTx/>
                <a:latin typeface="Calibri"/>
                <a:cs typeface="Calibri"/>
              </a:rPr>
              <a:t>u</a:t>
            </a:r>
            <a:r>
              <a:rPr kumimoji="0" lang="en-US" sz="1394" b="0" i="0" u="none" strike="noStrike" kern="1200" cap="none" spc="5" normalizeH="0" baseline="0" noProof="0">
                <a:ln>
                  <a:noFill/>
                </a:ln>
                <a:solidFill>
                  <a:srgbClr val="000000"/>
                </a:solidFill>
                <a:effectLst/>
                <a:uLnTx/>
                <a:uFillTx/>
                <a:latin typeface="Calibri"/>
                <a:cs typeface="Calibri"/>
              </a:rPr>
              <a:t>s</a:t>
            </a:r>
            <a:r>
              <a:rPr kumimoji="0" lang="en-US" sz="1394" b="0" i="0" u="none" strike="noStrike" kern="1200" cap="none" spc="0" normalizeH="0" baseline="0" noProof="0">
                <a:ln>
                  <a:noFill/>
                </a:ln>
                <a:solidFill>
                  <a:srgbClr val="000000"/>
                </a:solidFill>
                <a:effectLst/>
                <a:uLnTx/>
                <a:uFillTx/>
                <a:latin typeface="Calibri"/>
                <a:cs typeface="Calibri"/>
              </a:rPr>
              <a:t>e</a:t>
            </a:r>
            <a:r>
              <a:rPr kumimoji="0" lang="en-US" sz="1394" b="0" i="0" u="none" strike="noStrike" kern="1200" cap="none" spc="20" normalizeH="0" baseline="0" noProof="0">
                <a:ln>
                  <a:noFill/>
                </a:ln>
                <a:solidFill>
                  <a:srgbClr val="000000"/>
                </a:solidFill>
                <a:effectLst/>
                <a:uLnTx/>
                <a:uFillTx/>
                <a:latin typeface="Calibri"/>
                <a:cs typeface="Calibri"/>
              </a:rPr>
              <a:t> </a:t>
            </a: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8" normalizeH="0" baseline="0" noProof="0">
                <a:ln>
                  <a:noFill/>
                </a:ln>
                <a:solidFill>
                  <a:srgbClr val="000000"/>
                </a:solidFill>
                <a:effectLst/>
                <a:uLnTx/>
                <a:uFillTx/>
                <a:latin typeface="Calibri"/>
                <a:cs typeface="Calibri"/>
              </a:rPr>
              <a:t>li</a:t>
            </a:r>
            <a:r>
              <a:rPr kumimoji="0" lang="en-US" sz="1394" b="0" i="0" u="none" strike="noStrike" kern="1200" cap="none" spc="5" normalizeH="0" baseline="0" noProof="0">
                <a:ln>
                  <a:noFill/>
                </a:ln>
                <a:solidFill>
                  <a:srgbClr val="000000"/>
                </a:solidFill>
                <a:effectLst/>
                <a:uLnTx/>
                <a:uFillTx/>
                <a:latin typeface="Calibri"/>
                <a:cs typeface="Calibri"/>
              </a:rPr>
              <a:t>f</a:t>
            </a:r>
            <a:r>
              <a:rPr kumimoji="0" lang="en-US" sz="1394" b="0" i="0" u="none" strike="noStrike" kern="1200" cap="none" spc="0" normalizeH="0" baseline="0" noProof="0">
                <a:ln>
                  <a:noFill/>
                </a:ln>
                <a:solidFill>
                  <a:srgbClr val="000000"/>
                </a:solidFill>
                <a:effectLst/>
                <a:uLnTx/>
                <a:uFillTx/>
                <a:latin typeface="Calibri"/>
                <a:cs typeface="Calibri"/>
              </a:rPr>
              <a:t>e</a:t>
            </a:r>
            <a:r>
              <a:rPr kumimoji="0" lang="en-US" sz="1394" b="0" i="0" u="none" strike="noStrike" kern="1200" cap="none" spc="-9" normalizeH="0" baseline="0" noProof="0">
                <a:ln>
                  <a:noFill/>
                </a:ln>
                <a:solidFill>
                  <a:srgbClr val="000000"/>
                </a:solidFill>
                <a:effectLst/>
                <a:uLnTx/>
                <a:uFillTx/>
                <a:latin typeface="Calibri"/>
                <a:cs typeface="Calibri"/>
              </a:rPr>
              <a:t>t</a:t>
            </a:r>
            <a:r>
              <a:rPr kumimoji="0" lang="en-US" sz="1394" b="0" i="0" u="none" strike="noStrike" kern="1200" cap="none" spc="-8" normalizeH="0" baseline="0" noProof="0">
                <a:ln>
                  <a:noFill/>
                </a:ln>
                <a:solidFill>
                  <a:srgbClr val="000000"/>
                </a:solidFill>
                <a:effectLst/>
                <a:uLnTx/>
                <a:uFillTx/>
                <a:latin typeface="Calibri"/>
                <a:cs typeface="Calibri"/>
              </a:rPr>
              <a:t>i</a:t>
            </a:r>
            <a:r>
              <a:rPr kumimoji="0" lang="en-US" sz="1394" b="0" i="0" u="none" strike="noStrike" kern="1200" cap="none" spc="-9" normalizeH="0" baseline="0" noProof="0">
                <a:ln>
                  <a:noFill/>
                </a:ln>
                <a:solidFill>
                  <a:srgbClr val="000000"/>
                </a:solidFill>
                <a:effectLst/>
                <a:uLnTx/>
                <a:uFillTx/>
                <a:latin typeface="Calibri"/>
                <a:cs typeface="Calibri"/>
              </a:rPr>
              <a:t>m</a:t>
            </a:r>
            <a:r>
              <a:rPr kumimoji="0" lang="en-US" sz="1394" b="0" i="0" u="none" strike="noStrike" kern="1200" cap="none" spc="0" normalizeH="0" baseline="0" noProof="0">
                <a:ln>
                  <a:noFill/>
                </a:ln>
                <a:solidFill>
                  <a:srgbClr val="000000"/>
                </a:solidFill>
                <a:effectLst/>
                <a:uLnTx/>
                <a:uFillTx/>
                <a:latin typeface="Calibri"/>
                <a:cs typeface="Calibri"/>
              </a:rPr>
              <a:t>e)	</a:t>
            </a:r>
            <a:r>
              <a:rPr kumimoji="0" lang="en-US" sz="1394" b="0" i="0" u="none" strike="noStrike" kern="1200" cap="none" spc="-11" normalizeH="0" baseline="0" noProof="0">
                <a:ln>
                  <a:noFill/>
                </a:ln>
                <a:solidFill>
                  <a:srgbClr val="000000"/>
                </a:solidFill>
                <a:effectLst/>
                <a:uLnTx/>
                <a:uFillTx/>
                <a:latin typeface="Calibri"/>
                <a:cs typeface="Calibri"/>
              </a:rPr>
              <a:t>309</a:t>
            </a: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74</a:t>
            </a:r>
            <a:r>
              <a:rPr kumimoji="0" lang="en-US" sz="1394" b="0" i="0" u="none" strike="noStrike" kern="1200" cap="none" spc="6"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10</a:t>
            </a:r>
            <a:r>
              <a:rPr kumimoji="0" lang="en-US" sz="1394" b="0" i="0" u="none" strike="noStrike" kern="1200" cap="none" spc="-12" normalizeH="0" baseline="0" noProof="0">
                <a:ln>
                  <a:noFill/>
                </a:ln>
                <a:solidFill>
                  <a:srgbClr val="000000"/>
                </a:solidFill>
                <a:effectLst/>
                <a:uLnTx/>
                <a:uFillTx/>
                <a:latin typeface="Calibri"/>
                <a:cs typeface="Calibri"/>
              </a:rPr>
              <a:t>%</a:t>
            </a:r>
            <a:r>
              <a:rPr kumimoji="0" lang="en-US" sz="1394" b="0" i="0" u="none" strike="noStrike" kern="1200" cap="none" spc="0" normalizeH="0" baseline="0" noProof="0">
                <a:ln>
                  <a:noFill/>
                </a:ln>
                <a:solidFill>
                  <a:srgbClr val="000000"/>
                </a:solidFill>
                <a:effectLst/>
                <a:uLnTx/>
                <a:uFillTx/>
                <a:latin typeface="Calibri"/>
                <a:cs typeface="Calibri"/>
              </a:rPr>
              <a:t>)	</a:t>
            </a:r>
            <a:r>
              <a:rPr kumimoji="0" lang="en-US" sz="1394" b="0" i="0" u="none" strike="noStrike" kern="1200" cap="none" spc="-11" normalizeH="0" baseline="0" noProof="0">
                <a:ln>
                  <a:noFill/>
                </a:ln>
                <a:solidFill>
                  <a:srgbClr val="000000"/>
                </a:solidFill>
                <a:effectLst/>
                <a:uLnTx/>
                <a:uFillTx/>
                <a:latin typeface="Calibri"/>
                <a:cs typeface="Calibri"/>
              </a:rPr>
              <a:t>213</a:t>
            </a:r>
            <a:r>
              <a:rPr kumimoji="0" lang="en-US" sz="1394" b="0" i="0" u="none" strike="noStrike" kern="1200" cap="none" spc="43" normalizeH="0" baseline="0" noProof="0">
                <a:ln>
                  <a:noFill/>
                </a:ln>
                <a:solidFill>
                  <a:srgbClr val="000000"/>
                </a:solidFill>
                <a:effectLst/>
                <a:uLnTx/>
                <a:uFillTx/>
                <a:latin typeface="Calibri"/>
                <a:cs typeface="Calibri"/>
              </a:rPr>
              <a:t> </a:t>
            </a: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77</a:t>
            </a:r>
            <a:r>
              <a:rPr kumimoji="0" lang="en-US" sz="1394" b="0" i="0" u="none" strike="noStrike" kern="1200" cap="none" spc="-12" normalizeH="0" baseline="0" noProof="0">
                <a:ln>
                  <a:noFill/>
                </a:ln>
                <a:solidFill>
                  <a:srgbClr val="000000"/>
                </a:solidFill>
                <a:effectLst/>
                <a:uLnTx/>
                <a:uFillTx/>
                <a:latin typeface="Calibri"/>
                <a:cs typeface="Calibri"/>
              </a:rPr>
              <a:t>%</a:t>
            </a:r>
            <a:r>
              <a:rPr kumimoji="0" lang="en-US" sz="1394" b="0" i="0" u="none" strike="noStrike" kern="1200" cap="none" spc="0" normalizeH="0" baseline="0" noProof="0">
                <a:ln>
                  <a:noFill/>
                </a:ln>
                <a:solidFill>
                  <a:srgbClr val="000000"/>
                </a:solidFill>
                <a:effectLst/>
                <a:uLnTx/>
                <a:uFillTx/>
                <a:latin typeface="Calibri"/>
                <a:cs typeface="Calibri"/>
              </a:rPr>
              <a:t>)	</a:t>
            </a:r>
            <a:r>
              <a:rPr kumimoji="0" lang="en-US" sz="1394" b="0" i="0" u="none" strike="noStrike" kern="1200" cap="none" spc="-11" normalizeH="0" baseline="0" noProof="0">
                <a:ln>
                  <a:noFill/>
                </a:ln>
                <a:solidFill>
                  <a:srgbClr val="000000"/>
                </a:solidFill>
                <a:effectLst/>
                <a:uLnTx/>
                <a:uFillTx/>
                <a:latin typeface="Calibri"/>
                <a:cs typeface="Calibri"/>
              </a:rPr>
              <a:t>95</a:t>
            </a:r>
            <a:r>
              <a:rPr kumimoji="0" lang="en-US" sz="1394" b="0" i="0" u="none" strike="noStrike" kern="1200" cap="none" spc="19" normalizeH="0" baseline="0" noProof="0">
                <a:ln>
                  <a:noFill/>
                </a:ln>
                <a:solidFill>
                  <a:srgbClr val="000000"/>
                </a:solidFill>
                <a:effectLst/>
                <a:uLnTx/>
                <a:uFillTx/>
                <a:latin typeface="Calibri"/>
                <a:cs typeface="Calibri"/>
              </a:rPr>
              <a:t> </a:t>
            </a: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68</a:t>
            </a:r>
            <a:r>
              <a:rPr kumimoji="0" lang="en-US" sz="1394" b="0" i="0" u="none" strike="noStrike" kern="1200" cap="none" spc="-12" normalizeH="0" baseline="0" noProof="0">
                <a:ln>
                  <a:noFill/>
                </a:ln>
                <a:solidFill>
                  <a:srgbClr val="000000"/>
                </a:solidFill>
                <a:effectLst/>
                <a:uLnTx/>
                <a:uFillTx/>
                <a:latin typeface="Calibri"/>
                <a:cs typeface="Calibri"/>
              </a:rPr>
              <a:t>%</a:t>
            </a:r>
            <a:r>
              <a:rPr kumimoji="0" lang="en-US" sz="1394" b="0" i="0" u="none" strike="noStrike" kern="1200" cap="none" spc="0" normalizeH="0" baseline="0" noProof="0">
                <a:ln>
                  <a:noFill/>
                </a:ln>
                <a:solidFill>
                  <a:srgbClr val="000000"/>
                </a:solidFill>
                <a:effectLst/>
                <a:uLnTx/>
                <a:uFillTx/>
                <a:latin typeface="Calibri"/>
                <a:cs typeface="Calibri"/>
              </a:rPr>
              <a:t>)	</a:t>
            </a:r>
            <a:r>
              <a:rPr kumimoji="0" lang="en-US" sz="1394" b="0" i="0" u="none" strike="noStrike" kern="1200" cap="none" spc="6"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061</a:t>
            </a:r>
          </a:p>
          <a:p>
            <a:pPr marL="0" marR="0" lvl="0" indent="0" algn="l" defTabSz="914400" rtl="0" eaLnBrk="1" fontAlgn="auto" latinLnBrk="0" hangingPunct="1">
              <a:lnSpc>
                <a:spcPts val="2236"/>
              </a:lnSpc>
              <a:spcBef>
                <a:spcPts val="0"/>
              </a:spcBef>
              <a:spcAft>
                <a:spcPts val="0"/>
              </a:spcAft>
              <a:buClrTx/>
              <a:buSzTx/>
              <a:buFontTx/>
              <a:buNone/>
              <a:tabLst>
                <a:tab pos="3467734" algn="l"/>
                <a:tab pos="4479671" algn="l"/>
                <a:tab pos="5421757" algn="l"/>
                <a:tab pos="6607175" algn="l"/>
                <a:tab pos="7290816" algn="l"/>
              </a:tabLst>
              <a:defRPr/>
            </a:pPr>
            <a:r>
              <a:rPr kumimoji="0" lang="en-US" sz="1392" b="0" i="0" u="none" strike="noStrike" kern="1200" cap="none" spc="0" normalizeH="0" baseline="0" noProof="0">
                <a:ln>
                  <a:noFill/>
                </a:ln>
                <a:solidFill>
                  <a:srgbClr val="000000"/>
                </a:solidFill>
                <a:effectLst/>
                <a:uLnTx/>
                <a:uFillTx/>
                <a:latin typeface="Calibri"/>
                <a:cs typeface="Calibri"/>
              </a:rPr>
              <a:t>P</a:t>
            </a:r>
            <a:r>
              <a:rPr kumimoji="0" lang="en-US" sz="1392" b="0" i="0" u="none" strike="noStrike" kern="1200" cap="none" spc="-11" normalizeH="0" baseline="0" noProof="0">
                <a:ln>
                  <a:noFill/>
                </a:ln>
                <a:solidFill>
                  <a:srgbClr val="000000"/>
                </a:solidFill>
                <a:effectLst/>
                <a:uLnTx/>
                <a:uFillTx/>
                <a:latin typeface="Calibri"/>
                <a:cs typeface="Calibri"/>
              </a:rPr>
              <a:t>h</a:t>
            </a:r>
            <a:r>
              <a:rPr kumimoji="0" lang="en-US" sz="1392" b="0" i="0" u="none" strike="noStrike" kern="1200" cap="none" spc="-6" normalizeH="0" baseline="0" noProof="0">
                <a:ln>
                  <a:noFill/>
                </a:ln>
                <a:solidFill>
                  <a:srgbClr val="000000"/>
                </a:solidFill>
                <a:effectLst/>
                <a:uLnTx/>
                <a:uFillTx/>
                <a:latin typeface="Calibri"/>
                <a:cs typeface="Calibri"/>
              </a:rPr>
              <a:t>y</a:t>
            </a:r>
            <a:r>
              <a:rPr kumimoji="0" lang="en-US" sz="1392" b="0" i="0" u="none" strike="noStrike" kern="1200" cap="none" spc="6" normalizeH="0" baseline="0" noProof="0">
                <a:ln>
                  <a:noFill/>
                </a:ln>
                <a:solidFill>
                  <a:srgbClr val="000000"/>
                </a:solidFill>
                <a:effectLst/>
                <a:uLnTx/>
                <a:uFillTx/>
                <a:latin typeface="Calibri"/>
                <a:cs typeface="Calibri"/>
              </a:rPr>
              <a:t>s</a:t>
            </a:r>
            <a:r>
              <a:rPr kumimoji="0" lang="en-US" sz="1392" b="0" i="0" u="none" strike="noStrike" kern="1200" cap="none" spc="-8" normalizeH="0" baseline="0" noProof="0">
                <a:ln>
                  <a:noFill/>
                </a:ln>
                <a:solidFill>
                  <a:srgbClr val="000000"/>
                </a:solidFill>
                <a:effectLst/>
                <a:uLnTx/>
                <a:uFillTx/>
                <a:latin typeface="Calibri"/>
                <a:cs typeface="Calibri"/>
              </a:rPr>
              <a:t>i</a:t>
            </a:r>
            <a:r>
              <a:rPr kumimoji="0" lang="en-US" sz="1392" b="0" i="0" u="none" strike="noStrike" kern="1200" cap="none" spc="9" normalizeH="0" baseline="0" noProof="0">
                <a:ln>
                  <a:noFill/>
                </a:ln>
                <a:solidFill>
                  <a:srgbClr val="000000"/>
                </a:solidFill>
                <a:effectLst/>
                <a:uLnTx/>
                <a:uFillTx/>
                <a:latin typeface="Calibri"/>
                <a:cs typeface="Calibri"/>
              </a:rPr>
              <a:t>c</a:t>
            </a:r>
            <a:r>
              <a:rPr kumimoji="0" lang="en-US" sz="1392" b="0" i="0" u="none" strike="noStrike" kern="1200" cap="none" spc="4" normalizeH="0" baseline="0" noProof="0">
                <a:ln>
                  <a:noFill/>
                </a:ln>
                <a:solidFill>
                  <a:srgbClr val="000000"/>
                </a:solidFill>
                <a:effectLst/>
                <a:uLnTx/>
                <a:uFillTx/>
                <a:latin typeface="Calibri"/>
                <a:cs typeface="Calibri"/>
              </a:rPr>
              <a:t>a</a:t>
            </a:r>
            <a:r>
              <a:rPr kumimoji="0" lang="en-US" sz="1392" b="0" i="0" u="none" strike="noStrike" kern="1200" cap="none" spc="-8" normalizeH="0" baseline="0" noProof="0">
                <a:ln>
                  <a:noFill/>
                </a:ln>
                <a:solidFill>
                  <a:srgbClr val="000000"/>
                </a:solidFill>
                <a:effectLst/>
                <a:uLnTx/>
                <a:uFillTx/>
                <a:latin typeface="Calibri"/>
                <a:cs typeface="Calibri"/>
              </a:rPr>
              <a:t>l</a:t>
            </a:r>
            <a:r>
              <a:rPr kumimoji="0" lang="en-US" sz="1392" b="0" i="0" u="none" strike="noStrike" kern="1200" cap="none" spc="44" normalizeH="0" baseline="0" noProof="0">
                <a:ln>
                  <a:noFill/>
                </a:ln>
                <a:solidFill>
                  <a:srgbClr val="000000"/>
                </a:solidFill>
                <a:effectLst/>
                <a:uLnTx/>
                <a:uFillTx/>
                <a:latin typeface="Calibri"/>
                <a:cs typeface="Calibri"/>
              </a:rPr>
              <a:t> </a:t>
            </a:r>
            <a:r>
              <a:rPr kumimoji="0" lang="en-US" sz="1392" b="0" i="0" u="none" strike="noStrike" kern="1200" cap="none" spc="-5" normalizeH="0" baseline="0" noProof="0">
                <a:ln>
                  <a:noFill/>
                </a:ln>
                <a:solidFill>
                  <a:srgbClr val="000000"/>
                </a:solidFill>
                <a:effectLst/>
                <a:uLnTx/>
                <a:uFillTx/>
                <a:latin typeface="Calibri"/>
                <a:cs typeface="Calibri"/>
              </a:rPr>
              <a:t>v</a:t>
            </a:r>
            <a:r>
              <a:rPr kumimoji="0" lang="en-US" sz="1392" b="0" i="0" u="none" strike="noStrike" kern="1200" cap="none" spc="-8" normalizeH="0" baseline="0" noProof="0">
                <a:ln>
                  <a:noFill/>
                </a:ln>
                <a:solidFill>
                  <a:srgbClr val="000000"/>
                </a:solidFill>
                <a:effectLst/>
                <a:uLnTx/>
                <a:uFillTx/>
                <a:latin typeface="Calibri"/>
                <a:cs typeface="Calibri"/>
              </a:rPr>
              <a:t>i</a:t>
            </a:r>
            <a:r>
              <a:rPr kumimoji="0" lang="en-US" sz="1392" b="0" i="0" u="none" strike="noStrike" kern="1200" cap="none" spc="8" normalizeH="0" baseline="0" noProof="0">
                <a:ln>
                  <a:noFill/>
                </a:ln>
                <a:solidFill>
                  <a:srgbClr val="000000"/>
                </a:solidFill>
                <a:effectLst/>
                <a:uLnTx/>
                <a:uFillTx/>
                <a:latin typeface="Calibri"/>
                <a:cs typeface="Calibri"/>
              </a:rPr>
              <a:t>o</a:t>
            </a:r>
            <a:r>
              <a:rPr kumimoji="0" lang="en-US" sz="1392" b="0" i="0" u="none" strike="noStrike" kern="1200" cap="none" spc="-8" normalizeH="0" baseline="0" noProof="0">
                <a:ln>
                  <a:noFill/>
                </a:ln>
                <a:solidFill>
                  <a:srgbClr val="000000"/>
                </a:solidFill>
                <a:effectLst/>
                <a:uLnTx/>
                <a:uFillTx/>
                <a:latin typeface="Calibri"/>
                <a:cs typeface="Calibri"/>
              </a:rPr>
              <a:t>l</a:t>
            </a:r>
            <a:r>
              <a:rPr kumimoji="0" lang="en-US" sz="1392" b="0" i="0" u="none" strike="noStrike" kern="1200" cap="none" spc="0" normalizeH="0" baseline="0" noProof="0">
                <a:ln>
                  <a:noFill/>
                </a:ln>
                <a:solidFill>
                  <a:srgbClr val="000000"/>
                </a:solidFill>
                <a:effectLst/>
                <a:uLnTx/>
                <a:uFillTx/>
                <a:latin typeface="Calibri"/>
                <a:cs typeface="Calibri"/>
              </a:rPr>
              <a:t>e</a:t>
            </a:r>
            <a:r>
              <a:rPr kumimoji="0" lang="en-US" sz="1392" b="0" i="0" u="none" strike="noStrike" kern="1200" cap="none" spc="-8" normalizeH="0" baseline="0" noProof="0">
                <a:ln>
                  <a:noFill/>
                </a:ln>
                <a:solidFill>
                  <a:srgbClr val="000000"/>
                </a:solidFill>
                <a:effectLst/>
                <a:uLnTx/>
                <a:uFillTx/>
                <a:latin typeface="Calibri"/>
                <a:cs typeface="Calibri"/>
              </a:rPr>
              <a:t>n</a:t>
            </a:r>
            <a:r>
              <a:rPr kumimoji="0" lang="en-US" sz="1392" b="0" i="0" u="none" strike="noStrike" kern="1200" cap="none" spc="9" normalizeH="0" baseline="0" noProof="0">
                <a:ln>
                  <a:noFill/>
                </a:ln>
                <a:solidFill>
                  <a:srgbClr val="000000"/>
                </a:solidFill>
                <a:effectLst/>
                <a:uLnTx/>
                <a:uFillTx/>
                <a:latin typeface="Calibri"/>
                <a:cs typeface="Calibri"/>
              </a:rPr>
              <a:t>c</a:t>
            </a:r>
            <a:r>
              <a:rPr kumimoji="0" lang="en-US" sz="1392" b="0" i="0" u="none" strike="noStrike" kern="1200" cap="none" spc="0" normalizeH="0" baseline="0" noProof="0">
                <a:ln>
                  <a:noFill/>
                </a:ln>
                <a:solidFill>
                  <a:srgbClr val="000000"/>
                </a:solidFill>
                <a:effectLst/>
                <a:uLnTx/>
                <a:uFillTx/>
                <a:latin typeface="Calibri"/>
                <a:cs typeface="Calibri"/>
              </a:rPr>
              <a:t>e</a:t>
            </a:r>
            <a:r>
              <a:rPr kumimoji="0" lang="en-US" sz="1392" b="0" i="0" u="none" strike="noStrike" kern="1200" cap="none" spc="61" normalizeH="0" baseline="0" noProof="0">
                <a:ln>
                  <a:noFill/>
                </a:ln>
                <a:solidFill>
                  <a:srgbClr val="000000"/>
                </a:solidFill>
                <a:effectLst/>
                <a:uLnTx/>
                <a:uFillTx/>
                <a:latin typeface="Calibri"/>
                <a:cs typeface="Calibri"/>
              </a:rPr>
              <a:t> </a:t>
            </a:r>
            <a:r>
              <a:rPr kumimoji="0" lang="en-US" sz="1392" b="0" i="0" u="none" strike="noStrike" kern="1200" cap="none" spc="0" normalizeH="0" baseline="0" noProof="0">
                <a:ln>
                  <a:noFill/>
                </a:ln>
                <a:solidFill>
                  <a:srgbClr val="000000"/>
                </a:solidFill>
                <a:effectLst/>
                <a:uLnTx/>
                <a:uFillTx/>
                <a:latin typeface="Calibri"/>
                <a:cs typeface="Calibri"/>
              </a:rPr>
              <a:t>-</a:t>
            </a:r>
            <a:r>
              <a:rPr kumimoji="0" lang="en-US" sz="1392" b="0" i="0" u="none" strike="noStrike" kern="1200" cap="none" spc="3" normalizeH="0" baseline="0" noProof="0">
                <a:ln>
                  <a:noFill/>
                </a:ln>
                <a:solidFill>
                  <a:srgbClr val="000000"/>
                </a:solidFill>
                <a:effectLst/>
                <a:uLnTx/>
                <a:uFillTx/>
                <a:latin typeface="Calibri"/>
                <a:cs typeface="Calibri"/>
              </a:rPr>
              <a:t> </a:t>
            </a:r>
            <a:r>
              <a:rPr kumimoji="0" lang="en-US" sz="1392" b="0" i="0" u="none" strike="noStrike" kern="1200" cap="none" spc="-8" normalizeH="0" baseline="0" noProof="0">
                <a:ln>
                  <a:noFill/>
                </a:ln>
                <a:solidFill>
                  <a:srgbClr val="000000"/>
                </a:solidFill>
                <a:effectLst/>
                <a:uLnTx/>
                <a:uFillTx/>
                <a:latin typeface="Calibri"/>
                <a:cs typeface="Calibri"/>
              </a:rPr>
              <a:t>l</a:t>
            </a:r>
            <a:r>
              <a:rPr kumimoji="0" lang="en-US" sz="1392" b="0" i="0" u="none" strike="noStrike" kern="1200" cap="none" spc="4" normalizeH="0" baseline="0" noProof="0">
                <a:ln>
                  <a:noFill/>
                </a:ln>
                <a:solidFill>
                  <a:srgbClr val="000000"/>
                </a:solidFill>
                <a:effectLst/>
                <a:uLnTx/>
                <a:uFillTx/>
                <a:latin typeface="Calibri"/>
                <a:cs typeface="Calibri"/>
              </a:rPr>
              <a:t>a</a:t>
            </a:r>
            <a:r>
              <a:rPr kumimoji="0" lang="en-US" sz="1392" b="0" i="0" u="none" strike="noStrike" kern="1200" cap="none" spc="6" normalizeH="0" baseline="0" noProof="0">
                <a:ln>
                  <a:noFill/>
                </a:ln>
                <a:solidFill>
                  <a:srgbClr val="000000"/>
                </a:solidFill>
                <a:effectLst/>
                <a:uLnTx/>
                <a:uFillTx/>
                <a:latin typeface="Calibri"/>
                <a:cs typeface="Calibri"/>
              </a:rPr>
              <a:t>s</a:t>
            </a:r>
            <a:r>
              <a:rPr kumimoji="0" lang="en-US" sz="1392" b="0" i="0" u="none" strike="noStrike" kern="1200" cap="none" spc="-9" normalizeH="0" baseline="0" noProof="0">
                <a:ln>
                  <a:noFill/>
                </a:ln>
                <a:solidFill>
                  <a:srgbClr val="000000"/>
                </a:solidFill>
                <a:effectLst/>
                <a:uLnTx/>
                <a:uFillTx/>
                <a:latin typeface="Calibri"/>
                <a:cs typeface="Calibri"/>
              </a:rPr>
              <a:t>t</a:t>
            </a:r>
            <a:r>
              <a:rPr kumimoji="0" lang="en-US" sz="1392" b="0" i="0" u="none" strike="noStrike" kern="1200" cap="none" spc="19" normalizeH="0" baseline="0" noProof="0">
                <a:ln>
                  <a:noFill/>
                </a:ln>
                <a:solidFill>
                  <a:srgbClr val="000000"/>
                </a:solidFill>
                <a:effectLst/>
                <a:uLnTx/>
                <a:uFillTx/>
                <a:latin typeface="Calibri"/>
                <a:cs typeface="Calibri"/>
              </a:rPr>
              <a:t> </a:t>
            </a:r>
            <a:r>
              <a:rPr kumimoji="0" lang="en-US" sz="1392" b="0" i="0" u="none" strike="noStrike" kern="1200" cap="none" spc="-6" normalizeH="0" baseline="0" noProof="0">
                <a:ln>
                  <a:noFill/>
                </a:ln>
                <a:solidFill>
                  <a:srgbClr val="000000"/>
                </a:solidFill>
                <a:effectLst/>
                <a:uLnTx/>
                <a:uFillTx/>
                <a:latin typeface="Calibri"/>
                <a:cs typeface="Calibri"/>
              </a:rPr>
              <a:t>y</a:t>
            </a:r>
            <a:r>
              <a:rPr kumimoji="0" lang="en-US" sz="1392" b="0" i="0" u="none" strike="noStrike" kern="1200" cap="none" spc="0" normalizeH="0" baseline="0" noProof="0">
                <a:ln>
                  <a:noFill/>
                </a:ln>
                <a:solidFill>
                  <a:srgbClr val="000000"/>
                </a:solidFill>
                <a:effectLst/>
                <a:uLnTx/>
                <a:uFillTx/>
                <a:latin typeface="Calibri"/>
                <a:cs typeface="Calibri"/>
              </a:rPr>
              <a:t>e</a:t>
            </a:r>
            <a:r>
              <a:rPr kumimoji="0" lang="en-US" sz="1392" b="0" i="0" u="none" strike="noStrike" kern="1200" cap="none" spc="6" normalizeH="0" baseline="0" noProof="0">
                <a:ln>
                  <a:noFill/>
                </a:ln>
                <a:solidFill>
                  <a:srgbClr val="000000"/>
                </a:solidFill>
                <a:effectLst/>
                <a:uLnTx/>
                <a:uFillTx/>
                <a:latin typeface="Calibri"/>
                <a:cs typeface="Calibri"/>
              </a:rPr>
              <a:t>a</a:t>
            </a:r>
            <a:r>
              <a:rPr kumimoji="0" lang="en-US" sz="1392" b="0" i="0" u="none" strike="noStrike" kern="1200" cap="none" spc="0" normalizeH="0" baseline="0" noProof="0">
                <a:ln>
                  <a:noFill/>
                </a:ln>
                <a:solidFill>
                  <a:srgbClr val="000000"/>
                </a:solidFill>
                <a:effectLst/>
                <a:uLnTx/>
                <a:uFillTx/>
                <a:latin typeface="Calibri"/>
                <a:cs typeface="Calibri"/>
              </a:rPr>
              <a:t>r	</a:t>
            </a:r>
            <a:r>
              <a:rPr kumimoji="0" lang="en-US" sz="1392" b="0" i="0" u="none" strike="noStrike" kern="1200" cap="none" spc="-9" normalizeH="0" baseline="0" noProof="0">
                <a:ln>
                  <a:noFill/>
                </a:ln>
                <a:solidFill>
                  <a:srgbClr val="000000"/>
                </a:solidFill>
                <a:effectLst/>
                <a:uLnTx/>
                <a:uFillTx/>
                <a:latin typeface="Calibri"/>
                <a:cs typeface="Calibri"/>
              </a:rPr>
              <a:t>46</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11</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00</a:t>
            </a:r>
            <a:r>
              <a:rPr kumimoji="0" lang="en-US" sz="1392" b="0" i="0" u="none" strike="noStrike" kern="1200" cap="none" spc="-11" normalizeH="0" baseline="0" noProof="0">
                <a:ln>
                  <a:noFill/>
                </a:ln>
                <a:solidFill>
                  <a:srgbClr val="000000"/>
                </a:solidFill>
                <a:effectLst/>
                <a:uLnTx/>
                <a:uFillTx/>
                <a:latin typeface="Calibri"/>
                <a:cs typeface="Calibri"/>
              </a:rPr>
              <a:t>%</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0" i="0" u="none" strike="noStrike" kern="1200" cap="none" spc="-6" normalizeH="0" baseline="0" noProof="0">
                <a:ln>
                  <a:noFill/>
                </a:ln>
                <a:solidFill>
                  <a:srgbClr val="000000"/>
                </a:solidFill>
                <a:effectLst/>
                <a:uLnTx/>
                <a:uFillTx/>
                <a:latin typeface="Calibri"/>
                <a:cs typeface="Calibri"/>
              </a:rPr>
              <a:t>24</a:t>
            </a:r>
            <a:r>
              <a:rPr kumimoji="0" lang="en-US" sz="1392" b="0" i="0" u="none" strike="noStrike" kern="1200" cap="none" spc="22" normalizeH="0" baseline="0" noProof="0">
                <a:ln>
                  <a:noFill/>
                </a:ln>
                <a:solidFill>
                  <a:srgbClr val="000000"/>
                </a:solidFill>
                <a:effectLst/>
                <a:uLnTx/>
                <a:uFillTx/>
                <a:latin typeface="Calibri"/>
                <a:cs typeface="Calibri"/>
              </a:rPr>
              <a:t> </a:t>
            </a:r>
            <a:r>
              <a:rPr kumimoji="0" lang="en-US" sz="1392" b="0" i="0" u="none" strike="noStrike" kern="1200" cap="none" spc="11" normalizeH="0" baseline="0" noProof="0">
                <a:ln>
                  <a:noFill/>
                </a:ln>
                <a:solidFill>
                  <a:srgbClr val="000000"/>
                </a:solidFill>
                <a:effectLst/>
                <a:uLnTx/>
                <a:uFillTx/>
                <a:latin typeface="Calibri"/>
                <a:cs typeface="Calibri"/>
              </a:rPr>
              <a:t>(</a:t>
            </a:r>
            <a:r>
              <a:rPr kumimoji="0" lang="en-US" sz="1392" b="0" i="0" u="none" strike="noStrike" kern="1200" cap="none" spc="-6" normalizeH="0" baseline="0" noProof="0">
                <a:ln>
                  <a:noFill/>
                </a:ln>
                <a:solidFill>
                  <a:srgbClr val="000000"/>
                </a:solidFill>
                <a:effectLst/>
                <a:uLnTx/>
                <a:uFillTx/>
                <a:latin typeface="Calibri"/>
                <a:cs typeface="Calibri"/>
              </a:rPr>
              <a:t>8</a:t>
            </a:r>
            <a:r>
              <a:rPr kumimoji="0" lang="en-US" sz="1392" b="0" i="0" u="none" strike="noStrike" kern="1200" cap="none" spc="9" normalizeH="0" baseline="0" noProof="0">
                <a:ln>
                  <a:noFill/>
                </a:ln>
                <a:solidFill>
                  <a:srgbClr val="000000"/>
                </a:solidFill>
                <a:effectLst/>
                <a:uLnTx/>
                <a:uFillTx/>
                <a:latin typeface="Calibri"/>
                <a:cs typeface="Calibri"/>
              </a:rPr>
              <a:t>.</a:t>
            </a:r>
            <a:r>
              <a:rPr kumimoji="0" lang="en-US" sz="1392" b="0" i="0" u="none" strike="noStrike" kern="1200" cap="none" spc="-6" normalizeH="0" baseline="0" noProof="0">
                <a:ln>
                  <a:noFill/>
                </a:ln>
                <a:solidFill>
                  <a:srgbClr val="000000"/>
                </a:solidFill>
                <a:effectLst/>
                <a:uLnTx/>
                <a:uFillTx/>
                <a:latin typeface="Calibri"/>
                <a:cs typeface="Calibri"/>
              </a:rPr>
              <a:t>60</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0" i="0" u="none" strike="noStrike" kern="1200" cap="none" spc="-9" normalizeH="0" baseline="0" noProof="0">
                <a:ln>
                  <a:noFill/>
                </a:ln>
                <a:solidFill>
                  <a:srgbClr val="000000"/>
                </a:solidFill>
                <a:effectLst/>
                <a:uLnTx/>
                <a:uFillTx/>
                <a:latin typeface="Calibri"/>
                <a:cs typeface="Calibri"/>
              </a:rPr>
              <a:t>22</a:t>
            </a:r>
            <a:r>
              <a:rPr kumimoji="0" lang="en-US" sz="1392" b="0" i="0" u="none" strike="noStrike" kern="1200" cap="none" spc="19" normalizeH="0" baseline="0" noProof="0">
                <a:ln>
                  <a:noFill/>
                </a:ln>
                <a:solidFill>
                  <a:srgbClr val="000000"/>
                </a:solidFill>
                <a:effectLst/>
                <a:uLnTx/>
                <a:uFillTx/>
                <a:latin typeface="Calibri"/>
                <a:cs typeface="Calibri"/>
              </a:rPr>
              <a:t> </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15</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80</a:t>
            </a:r>
            <a:r>
              <a:rPr kumimoji="0" lang="en-US" sz="1392" b="0" i="0" u="none" strike="noStrike" kern="1200" cap="none" spc="-11" normalizeH="0" baseline="0" noProof="0">
                <a:ln>
                  <a:noFill/>
                </a:ln>
                <a:solidFill>
                  <a:srgbClr val="000000"/>
                </a:solidFill>
                <a:effectLst/>
                <a:uLnTx/>
                <a:uFillTx/>
                <a:latin typeface="Calibri"/>
                <a:cs typeface="Calibri"/>
              </a:rPr>
              <a:t>%</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1" i="0" u="none" strike="noStrike" kern="1200" cap="none" spc="-11" normalizeH="0" baseline="0" noProof="0">
                <a:ln>
                  <a:noFill/>
                </a:ln>
                <a:solidFill>
                  <a:srgbClr val="000000"/>
                </a:solidFill>
                <a:effectLst/>
                <a:uLnTx/>
                <a:uFillTx/>
                <a:latin typeface="Calibri,Bold"/>
                <a:cs typeface="Calibri,Bold"/>
              </a:rPr>
              <a:t>.</a:t>
            </a:r>
            <a:r>
              <a:rPr kumimoji="0" lang="en-US" sz="1392" b="1" i="0" u="none" strike="noStrike" kern="1200" cap="none" spc="-9" normalizeH="0" baseline="0" noProof="0">
                <a:ln>
                  <a:noFill/>
                </a:ln>
                <a:solidFill>
                  <a:srgbClr val="000000"/>
                </a:solidFill>
                <a:effectLst/>
                <a:uLnTx/>
                <a:uFillTx/>
                <a:latin typeface="Calibri,Bold"/>
                <a:cs typeface="Calibri,Bold"/>
              </a:rPr>
              <a:t>02</a:t>
            </a:r>
            <a:r>
              <a:rPr kumimoji="0" lang="en-US" sz="1392" b="1" i="0" u="none" strike="noStrike" kern="1200" cap="none" spc="0" normalizeH="0" baseline="0" noProof="0">
                <a:ln>
                  <a:noFill/>
                </a:ln>
                <a:solidFill>
                  <a:srgbClr val="000000"/>
                </a:solidFill>
                <a:effectLst/>
                <a:uLnTx/>
                <a:uFillTx/>
                <a:latin typeface="Calibri,Bold"/>
                <a:cs typeface="Calibri,Bold"/>
              </a:rPr>
              <a:t>8	</a:t>
            </a:r>
            <a:r>
              <a:rPr kumimoji="0" lang="en-US" sz="1392" b="0" i="0" u="none" strike="noStrike" kern="1200" cap="none" spc="-9" normalizeH="0" baseline="0" noProof="0">
                <a:ln>
                  <a:noFill/>
                </a:ln>
                <a:solidFill>
                  <a:srgbClr val="000000"/>
                </a:solidFill>
                <a:effectLst/>
                <a:uLnTx/>
                <a:uFillTx/>
                <a:latin typeface="Calibri"/>
                <a:cs typeface="Calibri"/>
              </a:rPr>
              <a:t>1</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990</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1</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07</a:t>
            </a:r>
            <a:r>
              <a:rPr kumimoji="0" lang="en-US" sz="1392" b="0" i="0" u="none" strike="noStrike" kern="1200" cap="none" spc="-3" normalizeH="0" baseline="0" noProof="0">
                <a:ln>
                  <a:noFill/>
                </a:ln>
                <a:solidFill>
                  <a:srgbClr val="000000"/>
                </a:solidFill>
                <a:effectLst/>
                <a:uLnTx/>
                <a:uFillTx/>
                <a:latin typeface="Calibri"/>
                <a:cs typeface="Calibri"/>
              </a:rPr>
              <a:t>2</a:t>
            </a:r>
            <a:r>
              <a:rPr kumimoji="0" lang="en-US" sz="1392" b="0" i="0" u="none" strike="noStrike" kern="1200" cap="none" spc="6"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3</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12" normalizeH="0" baseline="0" noProof="0">
                <a:ln>
                  <a:noFill/>
                </a:ln>
                <a:solidFill>
                  <a:srgbClr val="000000"/>
                </a:solidFill>
                <a:effectLst/>
                <a:uLnTx/>
                <a:uFillTx/>
                <a:latin typeface="Calibri"/>
                <a:cs typeface="Calibri"/>
              </a:rPr>
              <a:t>6</a:t>
            </a:r>
            <a:r>
              <a:rPr kumimoji="0" lang="en-US" sz="1392" b="0" i="0" u="none" strike="noStrike" kern="1200" cap="none" spc="-9" normalizeH="0" baseline="0" noProof="0">
                <a:ln>
                  <a:noFill/>
                </a:ln>
                <a:solidFill>
                  <a:srgbClr val="000000"/>
                </a:solidFill>
                <a:effectLst/>
                <a:uLnTx/>
                <a:uFillTx/>
                <a:latin typeface="Calibri"/>
                <a:cs typeface="Calibri"/>
              </a:rPr>
              <a:t>94)</a:t>
            </a:r>
          </a:p>
          <a:p>
            <a:pPr marL="0" marR="0" lvl="0" indent="0" algn="l" defTabSz="914400" rtl="0" eaLnBrk="1" fontAlgn="auto" latinLnBrk="0" hangingPunct="1">
              <a:lnSpc>
                <a:spcPts val="2101"/>
              </a:lnSpc>
              <a:spcBef>
                <a:spcPts val="0"/>
              </a:spcBef>
              <a:spcAft>
                <a:spcPts val="0"/>
              </a:spcAft>
              <a:buClrTx/>
              <a:buSzTx/>
              <a:buFontTx/>
              <a:buNone/>
              <a:tabLst/>
              <a:defRPr/>
            </a:pPr>
            <a:r>
              <a:rPr kumimoji="0" lang="en-US" sz="1392" b="1" i="0" u="none" strike="noStrike" kern="1200" cap="none" spc="5" normalizeH="0" baseline="0" noProof="0">
                <a:ln>
                  <a:noFill/>
                </a:ln>
                <a:solidFill>
                  <a:srgbClr val="000000"/>
                </a:solidFill>
                <a:effectLst/>
                <a:uLnTx/>
                <a:uFillTx/>
                <a:latin typeface="Calibri,Bold"/>
                <a:cs typeface="Calibri,Bold"/>
              </a:rPr>
              <a:t>T</a:t>
            </a:r>
            <a:r>
              <a:rPr kumimoji="0" lang="en-US" sz="1392" b="1" i="0" u="none" strike="noStrike" kern="1200" cap="none" spc="8" normalizeH="0" baseline="0" noProof="0">
                <a:ln>
                  <a:noFill/>
                </a:ln>
                <a:solidFill>
                  <a:srgbClr val="000000"/>
                </a:solidFill>
                <a:effectLst/>
                <a:uLnTx/>
                <a:uFillTx/>
                <a:latin typeface="Calibri,Bold"/>
                <a:cs typeface="Calibri,Bold"/>
              </a:rPr>
              <a:t>r</a:t>
            </a:r>
            <a:r>
              <a:rPr kumimoji="0" lang="en-US" sz="1392" b="1" i="0" u="none" strike="noStrike" kern="1200" cap="none" spc="6" normalizeH="0" baseline="0" noProof="0">
                <a:ln>
                  <a:noFill/>
                </a:ln>
                <a:solidFill>
                  <a:srgbClr val="000000"/>
                </a:solidFill>
                <a:effectLst/>
                <a:uLnTx/>
                <a:uFillTx/>
                <a:latin typeface="Calibri,Bold"/>
                <a:cs typeface="Calibri,Bold"/>
              </a:rPr>
              <a:t>a</a:t>
            </a:r>
            <a:r>
              <a:rPr kumimoji="0" lang="en-US" sz="1392" b="1" i="0" u="none" strike="noStrike" kern="1200" cap="none" spc="0" normalizeH="0" baseline="0" noProof="0">
                <a:ln>
                  <a:noFill/>
                </a:ln>
                <a:solidFill>
                  <a:srgbClr val="000000"/>
                </a:solidFill>
                <a:effectLst/>
                <a:uLnTx/>
                <a:uFillTx/>
                <a:latin typeface="Calibri,Bold"/>
                <a:cs typeface="Calibri,Bold"/>
              </a:rPr>
              <a:t>n</a:t>
            </a:r>
            <a:r>
              <a:rPr kumimoji="0" lang="en-US" sz="1392" b="1" i="0" u="none" strike="noStrike" kern="1200" cap="none" spc="-6" normalizeH="0" baseline="0" noProof="0">
                <a:ln>
                  <a:noFill/>
                </a:ln>
                <a:solidFill>
                  <a:srgbClr val="000000"/>
                </a:solidFill>
                <a:effectLst/>
                <a:uLnTx/>
                <a:uFillTx/>
                <a:latin typeface="Calibri,Bold"/>
                <a:cs typeface="Calibri,Bold"/>
              </a:rPr>
              <a:t>s</a:t>
            </a:r>
            <a:r>
              <a:rPr kumimoji="0" lang="en-US" sz="1392" b="1" i="0" u="none" strike="noStrike" kern="1200" cap="none" spc="11" normalizeH="0" baseline="0" noProof="0">
                <a:ln>
                  <a:noFill/>
                </a:ln>
                <a:solidFill>
                  <a:srgbClr val="000000"/>
                </a:solidFill>
                <a:effectLst/>
                <a:uLnTx/>
                <a:uFillTx/>
                <a:latin typeface="Calibri,Bold"/>
                <a:cs typeface="Calibri,Bold"/>
              </a:rPr>
              <a:t>g</a:t>
            </a:r>
            <a:r>
              <a:rPr kumimoji="0" lang="en-US" sz="1392" b="1" i="0" u="none" strike="noStrike" kern="1200" cap="none" spc="-4" normalizeH="0" baseline="0" noProof="0">
                <a:ln>
                  <a:noFill/>
                </a:ln>
                <a:solidFill>
                  <a:srgbClr val="000000"/>
                </a:solidFill>
                <a:effectLst/>
                <a:uLnTx/>
                <a:uFillTx/>
                <a:latin typeface="Calibri,Bold"/>
                <a:cs typeface="Calibri,Bold"/>
              </a:rPr>
              <a:t>e</a:t>
            </a:r>
            <a:r>
              <a:rPr kumimoji="0" lang="en-US" sz="1392" b="1" i="0" u="none" strike="noStrike" kern="1200" cap="none" spc="0" normalizeH="0" baseline="0" noProof="0">
                <a:ln>
                  <a:noFill/>
                </a:ln>
                <a:solidFill>
                  <a:srgbClr val="000000"/>
                </a:solidFill>
                <a:effectLst/>
                <a:uLnTx/>
                <a:uFillTx/>
                <a:latin typeface="Calibri,Bold"/>
                <a:cs typeface="Calibri,Bold"/>
              </a:rPr>
              <a:t>n</a:t>
            </a:r>
            <a:r>
              <a:rPr kumimoji="0" lang="en-US" sz="1392" b="1" i="0" u="none" strike="noStrike" kern="1200" cap="none" spc="-6" normalizeH="0" baseline="0" noProof="0">
                <a:ln>
                  <a:noFill/>
                </a:ln>
                <a:solidFill>
                  <a:srgbClr val="000000"/>
                </a:solidFill>
                <a:effectLst/>
                <a:uLnTx/>
                <a:uFillTx/>
                <a:latin typeface="Calibri,Bold"/>
                <a:cs typeface="Calibri,Bold"/>
              </a:rPr>
              <a:t>d</a:t>
            </a:r>
            <a:r>
              <a:rPr kumimoji="0" lang="en-US" sz="1392" b="1" i="0" u="none" strike="noStrike" kern="1200" cap="none" spc="-4" normalizeH="0" baseline="0" noProof="0">
                <a:ln>
                  <a:noFill/>
                </a:ln>
                <a:solidFill>
                  <a:srgbClr val="000000"/>
                </a:solidFill>
                <a:effectLst/>
                <a:uLnTx/>
                <a:uFillTx/>
                <a:latin typeface="Calibri,Bold"/>
                <a:cs typeface="Calibri,Bold"/>
              </a:rPr>
              <a:t>e</a:t>
            </a:r>
            <a:r>
              <a:rPr kumimoji="0" lang="en-US" sz="1392" b="1" i="0" u="none" strike="noStrike" kern="1200" cap="none" spc="8" normalizeH="0" baseline="0" noProof="0">
                <a:ln>
                  <a:noFill/>
                </a:ln>
                <a:solidFill>
                  <a:srgbClr val="000000"/>
                </a:solidFill>
                <a:effectLst/>
                <a:uLnTx/>
                <a:uFillTx/>
                <a:latin typeface="Calibri,Bold"/>
                <a:cs typeface="Calibri,Bold"/>
              </a:rPr>
              <a:t>r</a:t>
            </a:r>
            <a:r>
              <a:rPr kumimoji="0" lang="en-US" sz="1392" b="1" i="0" u="none" strike="noStrike" kern="1200" cap="none" spc="0" normalizeH="0" baseline="0" noProof="0">
                <a:ln>
                  <a:noFill/>
                </a:ln>
                <a:solidFill>
                  <a:srgbClr val="000000"/>
                </a:solidFill>
                <a:effectLst/>
                <a:uLnTx/>
                <a:uFillTx/>
                <a:latin typeface="Calibri,Bold"/>
                <a:cs typeface="Calibri,Bold"/>
              </a:rPr>
              <a:t> </a:t>
            </a:r>
            <a:r>
              <a:rPr kumimoji="0" lang="en-US" sz="1392" b="1" i="0" u="none" strike="noStrike" kern="1200" cap="none" spc="-13" normalizeH="0" baseline="0" noProof="0">
                <a:ln>
                  <a:noFill/>
                </a:ln>
                <a:solidFill>
                  <a:srgbClr val="000000"/>
                </a:solidFill>
                <a:effectLst/>
                <a:uLnTx/>
                <a:uFillTx/>
                <a:latin typeface="Calibri,Bold"/>
                <a:cs typeface="Calibri,Bold"/>
              </a:rPr>
              <a:t>I</a:t>
            </a:r>
            <a:r>
              <a:rPr kumimoji="0" lang="en-US" sz="1392" b="1" i="0" u="none" strike="noStrike" kern="1200" cap="none" spc="0" normalizeH="0" baseline="0" noProof="0">
                <a:ln>
                  <a:noFill/>
                </a:ln>
                <a:solidFill>
                  <a:srgbClr val="000000"/>
                </a:solidFill>
                <a:effectLst/>
                <a:uLnTx/>
                <a:uFillTx/>
                <a:latin typeface="Calibri,Bold"/>
                <a:cs typeface="Calibri,Bold"/>
              </a:rPr>
              <a:t>d</a:t>
            </a:r>
            <a:r>
              <a:rPr kumimoji="0" lang="en-US" sz="1392" b="1" i="0" u="none" strike="noStrike" kern="1200" cap="none" spc="-8" normalizeH="0" baseline="0" noProof="0">
                <a:ln>
                  <a:noFill/>
                </a:ln>
                <a:solidFill>
                  <a:srgbClr val="000000"/>
                </a:solidFill>
                <a:effectLst/>
                <a:uLnTx/>
                <a:uFillTx/>
                <a:latin typeface="Calibri,Bold"/>
                <a:cs typeface="Calibri,Bold"/>
              </a:rPr>
              <a:t>e</a:t>
            </a:r>
            <a:r>
              <a:rPr kumimoji="0" lang="en-US" sz="1392" b="1" i="0" u="none" strike="noStrike" kern="1200" cap="none" spc="0" normalizeH="0" baseline="0" noProof="0">
                <a:ln>
                  <a:noFill/>
                </a:ln>
                <a:solidFill>
                  <a:srgbClr val="000000"/>
                </a:solidFill>
                <a:effectLst/>
                <a:uLnTx/>
                <a:uFillTx/>
                <a:latin typeface="Calibri,Bold"/>
                <a:cs typeface="Calibri,Bold"/>
              </a:rPr>
              <a:t>n</a:t>
            </a:r>
            <a:r>
              <a:rPr kumimoji="0" lang="en-US" sz="1392" b="1" i="0" u="none" strike="noStrike" kern="1200" cap="none" spc="-6" normalizeH="0" baseline="0" noProof="0">
                <a:ln>
                  <a:noFill/>
                </a:ln>
                <a:solidFill>
                  <a:srgbClr val="000000"/>
                </a:solidFill>
                <a:effectLst/>
                <a:uLnTx/>
                <a:uFillTx/>
                <a:latin typeface="Calibri,Bold"/>
                <a:cs typeface="Calibri,Bold"/>
              </a:rPr>
              <a:t>ti</a:t>
            </a:r>
            <a:r>
              <a:rPr kumimoji="0" lang="en-US" sz="1392" b="1" i="0" u="none" strike="noStrike" kern="1200" cap="none" spc="0" normalizeH="0" baseline="0" noProof="0">
                <a:ln>
                  <a:noFill/>
                </a:ln>
                <a:solidFill>
                  <a:srgbClr val="000000"/>
                </a:solidFill>
                <a:effectLst/>
                <a:uLnTx/>
                <a:uFillTx/>
                <a:latin typeface="Calibri,Bold"/>
                <a:cs typeface="Calibri,Bold"/>
              </a:rPr>
              <a:t>t</a:t>
            </a:r>
            <a:r>
              <a:rPr kumimoji="0" lang="en-US" sz="1392" b="1" i="0" u="none" strike="noStrike" kern="1200" cap="none" spc="-15" normalizeH="0" baseline="0" noProof="0">
                <a:ln>
                  <a:noFill/>
                </a:ln>
                <a:solidFill>
                  <a:srgbClr val="000000"/>
                </a:solidFill>
                <a:effectLst/>
                <a:uLnTx/>
                <a:uFillTx/>
                <a:latin typeface="Calibri,Bold"/>
                <a:cs typeface="Calibri,Bold"/>
              </a:rPr>
              <a:t>y</a:t>
            </a:r>
            <a:r>
              <a:rPr kumimoji="0" lang="en-US" sz="1392" b="1" i="0" u="none" strike="noStrike" kern="1200" cap="none" spc="68" normalizeH="0" baseline="0" noProof="0">
                <a:ln>
                  <a:noFill/>
                </a:ln>
                <a:solidFill>
                  <a:srgbClr val="000000"/>
                </a:solidFill>
                <a:effectLst/>
                <a:uLnTx/>
                <a:uFillTx/>
                <a:latin typeface="Calibri,Bold"/>
                <a:cs typeface="Calibri,Bold"/>
              </a:rPr>
              <a:t> </a:t>
            </a:r>
            <a:r>
              <a:rPr kumimoji="0" lang="en-US" sz="1392" b="1" i="0" u="none" strike="noStrike" kern="1200" cap="none" spc="-9" normalizeH="0" baseline="0" noProof="0">
                <a:ln>
                  <a:noFill/>
                </a:ln>
                <a:solidFill>
                  <a:srgbClr val="000000"/>
                </a:solidFill>
                <a:effectLst/>
                <a:uLnTx/>
                <a:uFillTx/>
                <a:latin typeface="Calibri,Bold"/>
                <a:cs typeface="Calibri,Bold"/>
              </a:rPr>
              <a:t>S</a:t>
            </a:r>
            <a:r>
              <a:rPr kumimoji="0" lang="en-US" sz="1392" b="1" i="0" u="none" strike="noStrike" kern="1200" cap="none" spc="-5" normalizeH="0" baseline="0" noProof="0">
                <a:ln>
                  <a:noFill/>
                </a:ln>
                <a:solidFill>
                  <a:srgbClr val="000000"/>
                </a:solidFill>
                <a:effectLst/>
                <a:uLnTx/>
                <a:uFillTx/>
                <a:latin typeface="Calibri,Bold"/>
                <a:cs typeface="Calibri,Bold"/>
              </a:rPr>
              <a:t>c</a:t>
            </a:r>
            <a:r>
              <a:rPr kumimoji="0" lang="en-US" sz="1392" b="1" i="0" u="none" strike="noStrike" kern="1200" cap="none" spc="6" normalizeH="0" baseline="0" noProof="0">
                <a:ln>
                  <a:noFill/>
                </a:ln>
                <a:solidFill>
                  <a:srgbClr val="000000"/>
                </a:solidFill>
                <a:effectLst/>
                <a:uLnTx/>
                <a:uFillTx/>
                <a:latin typeface="Calibri,Bold"/>
                <a:cs typeface="Calibri,Bold"/>
              </a:rPr>
              <a:t>a</a:t>
            </a:r>
            <a:r>
              <a:rPr kumimoji="0" lang="en-US" sz="1392" b="1" i="0" u="none" strike="noStrike" kern="1200" cap="none" spc="-6" normalizeH="0" baseline="0" noProof="0">
                <a:ln>
                  <a:noFill/>
                </a:ln>
                <a:solidFill>
                  <a:srgbClr val="000000"/>
                </a:solidFill>
                <a:effectLst/>
                <a:uLnTx/>
                <a:uFillTx/>
                <a:latin typeface="Calibri,Bold"/>
                <a:cs typeface="Calibri,Bold"/>
              </a:rPr>
              <a:t>le</a:t>
            </a:r>
          </a:p>
          <a:p>
            <a:pPr marL="0" marR="0" lvl="0" indent="0" algn="l" defTabSz="914400" rtl="0" eaLnBrk="1" fontAlgn="auto" latinLnBrk="0" hangingPunct="1">
              <a:lnSpc>
                <a:spcPts val="2102"/>
              </a:lnSpc>
              <a:spcBef>
                <a:spcPts val="0"/>
              </a:spcBef>
              <a:spcAft>
                <a:spcPts val="0"/>
              </a:spcAft>
              <a:buClrTx/>
              <a:buSzTx/>
              <a:buFontTx/>
              <a:buNone/>
              <a:tabLst>
                <a:tab pos="3659758" algn="l"/>
                <a:tab pos="4647565" algn="l"/>
                <a:tab pos="5635117" algn="l"/>
                <a:tab pos="6607175" algn="l"/>
                <a:tab pos="7863840" algn="l"/>
              </a:tabLst>
              <a:defRPr/>
            </a:pPr>
            <a:r>
              <a:rPr kumimoji="0" lang="en-US" sz="1392" b="0" i="0" u="none" strike="noStrike" kern="1200" cap="none" spc="-6" normalizeH="0" baseline="0" noProof="0">
                <a:ln>
                  <a:noFill/>
                </a:ln>
                <a:solidFill>
                  <a:srgbClr val="000000"/>
                </a:solidFill>
                <a:effectLst/>
                <a:uLnTx/>
                <a:uFillTx/>
                <a:latin typeface="Calibri"/>
                <a:cs typeface="Calibri"/>
              </a:rPr>
              <a:t>E</a:t>
            </a:r>
            <a:r>
              <a:rPr kumimoji="0" lang="en-US" sz="1392" b="0" i="0" u="none" strike="noStrike" kern="1200" cap="none" spc="-11" normalizeH="0" baseline="0" noProof="0">
                <a:ln>
                  <a:noFill/>
                </a:ln>
                <a:solidFill>
                  <a:srgbClr val="000000"/>
                </a:solidFill>
                <a:effectLst/>
                <a:uLnTx/>
                <a:uFillTx/>
                <a:latin typeface="Calibri"/>
                <a:cs typeface="Calibri"/>
              </a:rPr>
              <a:t>n</a:t>
            </a:r>
            <a:r>
              <a:rPr kumimoji="0" lang="en-US" sz="1392" b="0" i="0" u="none" strike="noStrike" kern="1200" cap="none" spc="4" normalizeH="0" baseline="0" noProof="0">
                <a:ln>
                  <a:noFill/>
                </a:ln>
                <a:solidFill>
                  <a:srgbClr val="000000"/>
                </a:solidFill>
                <a:effectLst/>
                <a:uLnTx/>
                <a:uFillTx/>
                <a:latin typeface="Calibri"/>
                <a:cs typeface="Calibri"/>
              </a:rPr>
              <a:t>a</a:t>
            </a:r>
            <a:r>
              <a:rPr kumimoji="0" lang="en-US" sz="1392" b="0" i="0" u="none" strike="noStrike" kern="1200" cap="none" spc="9" normalizeH="0" baseline="0" noProof="0">
                <a:ln>
                  <a:noFill/>
                </a:ln>
                <a:solidFill>
                  <a:srgbClr val="000000"/>
                </a:solidFill>
                <a:effectLst/>
                <a:uLnTx/>
                <a:uFillTx/>
                <a:latin typeface="Calibri"/>
                <a:cs typeface="Calibri"/>
              </a:rPr>
              <a:t>c</a:t>
            </a:r>
            <a:r>
              <a:rPr kumimoji="0" lang="en-US" sz="1392" b="0" i="0" u="none" strike="noStrike" kern="1200" cap="none" spc="-9" normalizeH="0" baseline="0" noProof="0">
                <a:ln>
                  <a:noFill/>
                </a:ln>
                <a:solidFill>
                  <a:srgbClr val="000000"/>
                </a:solidFill>
                <a:effectLst/>
                <a:uLnTx/>
                <a:uFillTx/>
                <a:latin typeface="Calibri"/>
                <a:cs typeface="Calibri"/>
              </a:rPr>
              <a:t>t</a:t>
            </a:r>
            <a:r>
              <a:rPr kumimoji="0" lang="en-US" sz="1392" b="0" i="0" u="none" strike="noStrike" kern="1200" cap="none" spc="0" normalizeH="0" baseline="0" noProof="0">
                <a:ln>
                  <a:noFill/>
                </a:ln>
                <a:solidFill>
                  <a:srgbClr val="000000"/>
                </a:solidFill>
                <a:effectLst/>
                <a:uLnTx/>
                <a:uFillTx/>
                <a:latin typeface="Calibri"/>
                <a:cs typeface="Calibri"/>
              </a:rPr>
              <a:t>e</a:t>
            </a:r>
            <a:r>
              <a:rPr kumimoji="0" lang="en-US" sz="1392" b="0" i="0" u="none" strike="noStrike" kern="1200" cap="none" spc="-8" normalizeH="0" baseline="0" noProof="0">
                <a:ln>
                  <a:noFill/>
                </a:ln>
                <a:solidFill>
                  <a:srgbClr val="000000"/>
                </a:solidFill>
                <a:effectLst/>
                <a:uLnTx/>
                <a:uFillTx/>
                <a:latin typeface="Calibri"/>
                <a:cs typeface="Calibri"/>
              </a:rPr>
              <a:t>d</a:t>
            </a:r>
            <a:r>
              <a:rPr kumimoji="0" lang="en-US" sz="1392" b="0" i="0" u="none" strike="noStrike" kern="1200" cap="none" spc="68" normalizeH="0" baseline="0" noProof="0">
                <a:ln>
                  <a:noFill/>
                </a:ln>
                <a:solidFill>
                  <a:srgbClr val="000000"/>
                </a:solidFill>
                <a:effectLst/>
                <a:uLnTx/>
                <a:uFillTx/>
                <a:latin typeface="Calibri"/>
                <a:cs typeface="Calibri"/>
              </a:rPr>
              <a:t> </a:t>
            </a:r>
            <a:r>
              <a:rPr kumimoji="0" lang="en-US" sz="1392" b="0" i="0" u="none" strike="noStrike" kern="1200" cap="none" spc="-5" normalizeH="0" baseline="0" noProof="0">
                <a:ln>
                  <a:noFill/>
                </a:ln>
                <a:solidFill>
                  <a:srgbClr val="000000"/>
                </a:solidFill>
                <a:effectLst/>
                <a:uLnTx/>
                <a:uFillTx/>
                <a:latin typeface="Calibri"/>
                <a:cs typeface="Calibri"/>
              </a:rPr>
              <a:t>T</a:t>
            </a:r>
            <a:r>
              <a:rPr kumimoji="0" lang="en-US" sz="1392" b="0" i="0" u="none" strike="noStrike" kern="1200" cap="none" spc="8" normalizeH="0" baseline="0" noProof="0">
                <a:ln>
                  <a:noFill/>
                </a:ln>
                <a:solidFill>
                  <a:srgbClr val="000000"/>
                </a:solidFill>
                <a:effectLst/>
                <a:uLnTx/>
                <a:uFillTx/>
                <a:latin typeface="Calibri"/>
                <a:cs typeface="Calibri"/>
              </a:rPr>
              <a:t>IS</a:t>
            </a:r>
            <a:r>
              <a:rPr kumimoji="0" lang="en-US" sz="1392" b="0" i="0" u="none" strike="noStrike" kern="1200" cap="none" spc="-12" normalizeH="0" baseline="0" noProof="0">
                <a:ln>
                  <a:noFill/>
                </a:ln>
                <a:solidFill>
                  <a:srgbClr val="000000"/>
                </a:solidFill>
                <a:effectLst/>
                <a:uLnTx/>
                <a:uFillTx/>
                <a:latin typeface="Calibri"/>
                <a:cs typeface="Calibri"/>
              </a:rPr>
              <a:t>,</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0" i="0" u="none" strike="noStrike" kern="1200" cap="none" spc="5" normalizeH="0" baseline="0" noProof="0">
                <a:ln>
                  <a:noFill/>
                </a:ln>
                <a:solidFill>
                  <a:srgbClr val="000000"/>
                </a:solidFill>
                <a:effectLst/>
                <a:uLnTx/>
                <a:uFillTx/>
                <a:latin typeface="Calibri"/>
                <a:cs typeface="Calibri"/>
              </a:rPr>
              <a:t>M</a:t>
            </a:r>
            <a:r>
              <a:rPr kumimoji="0" lang="en-US" sz="1392" b="0" i="0" u="none" strike="noStrike" kern="1200" cap="none" spc="-11" normalizeH="0" baseline="0" noProof="0">
                <a:ln>
                  <a:noFill/>
                </a:ln>
                <a:solidFill>
                  <a:srgbClr val="000000"/>
                </a:solidFill>
                <a:effectLst/>
                <a:uLnTx/>
                <a:uFillTx/>
                <a:latin typeface="Calibri"/>
                <a:cs typeface="Calibri"/>
              </a:rPr>
              <a:t>dn</a:t>
            </a:r>
            <a:r>
              <a:rPr kumimoji="0" lang="en-US" sz="1392" b="0" i="0" u="none" strike="noStrike" kern="1200" cap="none" spc="44" normalizeH="0" baseline="0" noProof="0">
                <a:ln>
                  <a:noFill/>
                </a:ln>
                <a:solidFill>
                  <a:srgbClr val="000000"/>
                </a:solidFill>
                <a:effectLst/>
                <a:uLnTx/>
                <a:uFillTx/>
                <a:latin typeface="Calibri"/>
                <a:cs typeface="Calibri"/>
              </a:rPr>
              <a:t> </a:t>
            </a:r>
            <a:r>
              <a:rPr kumimoji="0" lang="en-US" sz="1392" b="0" i="0" u="none" strike="noStrike" kern="1200" cap="none" spc="8" normalizeH="0" baseline="0" noProof="0">
                <a:ln>
                  <a:noFill/>
                </a:ln>
                <a:solidFill>
                  <a:srgbClr val="000000"/>
                </a:solidFill>
                <a:effectLst/>
                <a:uLnTx/>
                <a:uFillTx/>
                <a:latin typeface="Calibri"/>
                <a:cs typeface="Calibri"/>
              </a:rPr>
              <a:t>(I</a:t>
            </a:r>
            <a:r>
              <a:rPr kumimoji="0" lang="en-US" sz="1392" b="0" i="0" u="none" strike="noStrike" kern="1200" cap="none" spc="0" normalizeH="0" baseline="0" noProof="0">
                <a:ln>
                  <a:noFill/>
                </a:ln>
                <a:solidFill>
                  <a:srgbClr val="000000"/>
                </a:solidFill>
                <a:effectLst/>
                <a:uLnTx/>
                <a:uFillTx/>
                <a:latin typeface="Calibri"/>
                <a:cs typeface="Calibri"/>
              </a:rPr>
              <a:t>Q</a:t>
            </a:r>
            <a:r>
              <a:rPr kumimoji="0" lang="en-US" sz="1392" b="0" i="0" u="none" strike="noStrike" kern="1200" cap="none" spc="9" normalizeH="0" baseline="0" noProof="0">
                <a:ln>
                  <a:noFill/>
                </a:ln>
                <a:solidFill>
                  <a:srgbClr val="000000"/>
                </a:solidFill>
                <a:effectLst/>
                <a:uLnTx/>
                <a:uFillTx/>
                <a:latin typeface="Calibri"/>
                <a:cs typeface="Calibri"/>
              </a:rPr>
              <a:t>R</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0" i="0" u="none" strike="noStrike" kern="1200" cap="none" spc="-9" normalizeH="0" baseline="0" noProof="0">
                <a:ln>
                  <a:noFill/>
                </a:ln>
                <a:solidFill>
                  <a:srgbClr val="000000"/>
                </a:solidFill>
                <a:effectLst/>
                <a:uLnTx/>
                <a:uFillTx/>
                <a:latin typeface="Calibri"/>
                <a:cs typeface="Calibri"/>
              </a:rPr>
              <a:t>2</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7" normalizeH="0" baseline="0" noProof="0">
                <a:ln>
                  <a:noFill/>
                </a:ln>
                <a:solidFill>
                  <a:srgbClr val="000000"/>
                </a:solidFill>
                <a:effectLst/>
                <a:uLnTx/>
                <a:uFillTx/>
                <a:latin typeface="Calibri"/>
                <a:cs typeface="Calibri"/>
              </a:rPr>
              <a:t>0</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7</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0" i="0" u="none" strike="noStrike" kern="1200" cap="none" spc="-9" normalizeH="0" baseline="0" noProof="0">
                <a:ln>
                  <a:noFill/>
                </a:ln>
                <a:solidFill>
                  <a:srgbClr val="000000"/>
                </a:solidFill>
                <a:effectLst/>
                <a:uLnTx/>
                <a:uFillTx/>
                <a:latin typeface="Calibri"/>
                <a:cs typeface="Calibri"/>
              </a:rPr>
              <a:t>1</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7" normalizeH="0" baseline="0" noProof="0">
                <a:ln>
                  <a:noFill/>
                </a:ln>
                <a:solidFill>
                  <a:srgbClr val="000000"/>
                </a:solidFill>
                <a:effectLst/>
                <a:uLnTx/>
                <a:uFillTx/>
                <a:latin typeface="Calibri"/>
                <a:cs typeface="Calibri"/>
              </a:rPr>
              <a:t>0</a:t>
            </a:r>
            <a:r>
              <a:rPr kumimoji="0" lang="en-US" sz="1392" b="0" i="0" u="none" strike="noStrike" kern="1200" cap="none" spc="6"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6</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0" i="0" u="none" strike="noStrike" kern="1200" cap="none" spc="-9" normalizeH="0" baseline="0" noProof="0">
                <a:ln>
                  <a:noFill/>
                </a:ln>
                <a:solidFill>
                  <a:srgbClr val="000000"/>
                </a:solidFill>
                <a:effectLst/>
                <a:uLnTx/>
                <a:uFillTx/>
                <a:latin typeface="Calibri"/>
                <a:cs typeface="Calibri"/>
              </a:rPr>
              <a:t>4</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7" normalizeH="0" baseline="0" noProof="0">
                <a:ln>
                  <a:noFill/>
                </a:ln>
                <a:solidFill>
                  <a:srgbClr val="000000"/>
                </a:solidFill>
                <a:effectLst/>
                <a:uLnTx/>
                <a:uFillTx/>
                <a:latin typeface="Calibri"/>
                <a:cs typeface="Calibri"/>
              </a:rPr>
              <a:t>0</a:t>
            </a:r>
            <a:r>
              <a:rPr kumimoji="0" lang="en-US" sz="1392" b="0" i="0" u="none" strike="noStrike" kern="1200" cap="none" spc="6"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8</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1" i="0" u="none" strike="noStrike" kern="1200" cap="none" spc="-11" normalizeH="0" baseline="0" noProof="0">
                <a:ln>
                  <a:noFill/>
                </a:ln>
                <a:solidFill>
                  <a:srgbClr val="000000"/>
                </a:solidFill>
                <a:effectLst/>
                <a:uLnTx/>
                <a:uFillTx/>
                <a:latin typeface="Calibri,Bold"/>
                <a:cs typeface="Calibri,Bold"/>
              </a:rPr>
              <a:t>.</a:t>
            </a:r>
            <a:r>
              <a:rPr kumimoji="0" lang="en-US" sz="1392" b="1" i="0" u="none" strike="noStrike" kern="1200" cap="none" spc="-9" normalizeH="0" baseline="0" noProof="0">
                <a:ln>
                  <a:noFill/>
                </a:ln>
                <a:solidFill>
                  <a:srgbClr val="000000"/>
                </a:solidFill>
                <a:effectLst/>
                <a:uLnTx/>
                <a:uFillTx/>
                <a:latin typeface="Calibri,Bold"/>
                <a:cs typeface="Calibri,Bold"/>
              </a:rPr>
              <a:t>01</a:t>
            </a:r>
            <a:r>
              <a:rPr kumimoji="0" lang="en-US" sz="1392" b="1" i="0" u="none" strike="noStrike" kern="1200" cap="none" spc="0" normalizeH="0" baseline="0" noProof="0">
                <a:ln>
                  <a:noFill/>
                </a:ln>
                <a:solidFill>
                  <a:srgbClr val="000000"/>
                </a:solidFill>
                <a:effectLst/>
                <a:uLnTx/>
                <a:uFillTx/>
                <a:latin typeface="Calibri,Bold"/>
                <a:cs typeface="Calibri,Bold"/>
              </a:rPr>
              <a:t>1	</a:t>
            </a:r>
            <a:r>
              <a:rPr kumimoji="0" lang="en-US" sz="1392" b="0" i="0" u="none" strike="noStrike" kern="1200" cap="none" spc="-11" normalizeH="0" baseline="0" noProof="0">
                <a:ln>
                  <a:noFill/>
                </a:ln>
                <a:solidFill>
                  <a:srgbClr val="000000"/>
                </a:solidFill>
                <a:effectLst/>
                <a:uLnTx/>
                <a:uFillTx/>
                <a:latin typeface="Calibri"/>
                <a:cs typeface="Calibri"/>
              </a:rPr>
              <a:t>NA</a:t>
            </a:r>
          </a:p>
          <a:p>
            <a:pPr marL="0" marR="0" lvl="0" indent="0" algn="l" defTabSz="914400" rtl="0" eaLnBrk="1" fontAlgn="auto" latinLnBrk="0" hangingPunct="1">
              <a:lnSpc>
                <a:spcPts val="2234"/>
              </a:lnSpc>
              <a:spcBef>
                <a:spcPts val="0"/>
              </a:spcBef>
              <a:spcAft>
                <a:spcPts val="0"/>
              </a:spcAft>
              <a:buClrTx/>
              <a:buSzTx/>
              <a:buFontTx/>
              <a:buNone/>
              <a:tabLst>
                <a:tab pos="3659758" algn="l"/>
                <a:tab pos="4647565" algn="l"/>
                <a:tab pos="5635117" algn="l"/>
                <a:tab pos="6607175" algn="l"/>
                <a:tab pos="7863840" algn="l"/>
              </a:tabLst>
              <a:defRPr/>
            </a:pPr>
            <a:r>
              <a:rPr kumimoji="0" lang="en-US" sz="1394" b="0" i="0" u="none" strike="noStrike" kern="1200" cap="none" spc="6" normalizeH="0" baseline="0" noProof="0">
                <a:ln>
                  <a:noFill/>
                </a:ln>
                <a:solidFill>
                  <a:srgbClr val="000000"/>
                </a:solidFill>
                <a:effectLst/>
                <a:uLnTx/>
                <a:uFillTx/>
                <a:latin typeface="Calibri"/>
                <a:cs typeface="Calibri"/>
              </a:rPr>
              <a:t>I</a:t>
            </a:r>
            <a:r>
              <a:rPr kumimoji="0" lang="en-US" sz="1394" b="0" i="0" u="none" strike="noStrike" kern="1200" cap="none" spc="-12" normalizeH="0" baseline="0" noProof="0">
                <a:ln>
                  <a:noFill/>
                </a:ln>
                <a:solidFill>
                  <a:srgbClr val="000000"/>
                </a:solidFill>
                <a:effectLst/>
                <a:uLnTx/>
                <a:uFillTx/>
                <a:latin typeface="Calibri"/>
                <a:cs typeface="Calibri"/>
              </a:rPr>
              <a:t>n</a:t>
            </a:r>
            <a:r>
              <a:rPr kumimoji="0" lang="en-US" sz="1394" b="0" i="0" u="none" strike="noStrike" kern="1200" cap="none" spc="-11" normalizeH="0" baseline="0" noProof="0">
                <a:ln>
                  <a:noFill/>
                </a:ln>
                <a:solidFill>
                  <a:srgbClr val="000000"/>
                </a:solidFill>
                <a:effectLst/>
                <a:uLnTx/>
                <a:uFillTx/>
                <a:latin typeface="Calibri"/>
                <a:cs typeface="Calibri"/>
              </a:rPr>
              <a:t>t</a:t>
            </a:r>
            <a:r>
              <a:rPr kumimoji="0" lang="en-US" sz="1394" b="0" i="0" u="none" strike="noStrike" kern="1200" cap="none" spc="0" normalizeH="0" baseline="0" noProof="0">
                <a:ln>
                  <a:noFill/>
                </a:ln>
                <a:solidFill>
                  <a:srgbClr val="000000"/>
                </a:solidFill>
                <a:effectLst/>
                <a:uLnTx/>
                <a:uFillTx/>
                <a:latin typeface="Calibri"/>
                <a:cs typeface="Calibri"/>
              </a:rPr>
              <a:t>e</a:t>
            </a:r>
            <a:r>
              <a:rPr kumimoji="0" lang="en-US" sz="1394" b="0" i="0" u="none" strike="noStrike" kern="1200" cap="none" spc="-5" normalizeH="0" baseline="0" noProof="0">
                <a:ln>
                  <a:noFill/>
                </a:ln>
                <a:solidFill>
                  <a:srgbClr val="000000"/>
                </a:solidFill>
                <a:effectLst/>
                <a:uLnTx/>
                <a:uFillTx/>
                <a:latin typeface="Calibri"/>
                <a:cs typeface="Calibri"/>
              </a:rPr>
              <a:t>r</a:t>
            </a:r>
            <a:r>
              <a:rPr kumimoji="0" lang="en-US" sz="1394" b="0" i="0" u="none" strike="noStrike" kern="1200" cap="none" spc="-12" normalizeH="0" baseline="0" noProof="0">
                <a:ln>
                  <a:noFill/>
                </a:ln>
                <a:solidFill>
                  <a:srgbClr val="000000"/>
                </a:solidFill>
                <a:effectLst/>
                <a:uLnTx/>
                <a:uFillTx/>
                <a:latin typeface="Calibri"/>
                <a:cs typeface="Calibri"/>
              </a:rPr>
              <a:t>n</a:t>
            </a:r>
            <a:r>
              <a:rPr kumimoji="0" lang="en-US" sz="1394" b="0" i="0" u="none" strike="noStrike" kern="1200" cap="none" spc="0" normalizeH="0" baseline="0" noProof="0">
                <a:ln>
                  <a:noFill/>
                </a:ln>
                <a:solidFill>
                  <a:srgbClr val="000000"/>
                </a:solidFill>
                <a:effectLst/>
                <a:uLnTx/>
                <a:uFillTx/>
                <a:latin typeface="Calibri"/>
                <a:cs typeface="Calibri"/>
              </a:rPr>
              <a:t>a</a:t>
            </a:r>
            <a:r>
              <a:rPr kumimoji="0" lang="en-US" sz="1394" b="0" i="0" u="none" strike="noStrike" kern="1200" cap="none" spc="-4" normalizeH="0" baseline="0" noProof="0">
                <a:ln>
                  <a:noFill/>
                </a:ln>
                <a:solidFill>
                  <a:srgbClr val="000000"/>
                </a:solidFill>
                <a:effectLst/>
                <a:uLnTx/>
                <a:uFillTx/>
                <a:latin typeface="Calibri"/>
                <a:cs typeface="Calibri"/>
              </a:rPr>
              <a:t>l</a:t>
            </a:r>
            <a:r>
              <a:rPr kumimoji="0" lang="en-US" sz="1394" b="0" i="0" u="none" strike="noStrike" kern="1200" cap="none" spc="-8" normalizeH="0" baseline="0" noProof="0">
                <a:ln>
                  <a:noFill/>
                </a:ln>
                <a:solidFill>
                  <a:srgbClr val="000000"/>
                </a:solidFill>
                <a:effectLst/>
                <a:uLnTx/>
                <a:uFillTx/>
                <a:latin typeface="Calibri"/>
                <a:cs typeface="Calibri"/>
              </a:rPr>
              <a:t>i</a:t>
            </a:r>
            <a:r>
              <a:rPr kumimoji="0" lang="en-US" sz="1394" b="0" i="0" u="none" strike="noStrike" kern="1200" cap="none" spc="0" normalizeH="0" baseline="0" noProof="0">
                <a:ln>
                  <a:noFill/>
                </a:ln>
                <a:solidFill>
                  <a:srgbClr val="000000"/>
                </a:solidFill>
                <a:effectLst/>
                <a:uLnTx/>
                <a:uFillTx/>
                <a:latin typeface="Calibri"/>
                <a:cs typeface="Calibri"/>
              </a:rPr>
              <a:t>ze</a:t>
            </a:r>
            <a:r>
              <a:rPr kumimoji="0" lang="en-US" sz="1394" b="0" i="0" u="none" strike="noStrike" kern="1200" cap="none" spc="-9" normalizeH="0" baseline="0" noProof="0">
                <a:ln>
                  <a:noFill/>
                </a:ln>
                <a:solidFill>
                  <a:srgbClr val="000000"/>
                </a:solidFill>
                <a:effectLst/>
                <a:uLnTx/>
                <a:uFillTx/>
                <a:latin typeface="Calibri"/>
                <a:cs typeface="Calibri"/>
              </a:rPr>
              <a:t>d</a:t>
            </a:r>
            <a:r>
              <a:rPr kumimoji="0" lang="en-US" sz="1394" b="0" i="0" u="none" strike="noStrike" kern="1200" cap="none" spc="92" normalizeH="0" baseline="0" noProof="0">
                <a:ln>
                  <a:noFill/>
                </a:ln>
                <a:solidFill>
                  <a:srgbClr val="000000"/>
                </a:solidFill>
                <a:effectLst/>
                <a:uLnTx/>
                <a:uFillTx/>
                <a:latin typeface="Calibri"/>
                <a:cs typeface="Calibri"/>
              </a:rPr>
              <a:t> </a:t>
            </a:r>
            <a:r>
              <a:rPr kumimoji="0" lang="en-US" sz="1394" b="0" i="0" u="none" strike="noStrike" kern="1200" cap="none" spc="-6" normalizeH="0" baseline="0" noProof="0">
                <a:ln>
                  <a:noFill/>
                </a:ln>
                <a:solidFill>
                  <a:srgbClr val="000000"/>
                </a:solidFill>
                <a:effectLst/>
                <a:uLnTx/>
                <a:uFillTx/>
                <a:latin typeface="Calibri"/>
                <a:cs typeface="Calibri"/>
              </a:rPr>
              <a:t>T</a:t>
            </a:r>
            <a:r>
              <a:rPr kumimoji="0" lang="en-US" sz="1394" b="0" i="0" u="none" strike="noStrike" kern="1200" cap="none" spc="6" normalizeH="0" baseline="0" noProof="0">
                <a:ln>
                  <a:noFill/>
                </a:ln>
                <a:solidFill>
                  <a:srgbClr val="000000"/>
                </a:solidFill>
                <a:effectLst/>
                <a:uLnTx/>
                <a:uFillTx/>
                <a:latin typeface="Calibri"/>
                <a:cs typeface="Calibri"/>
              </a:rPr>
              <a:t>IS</a:t>
            </a:r>
            <a:r>
              <a:rPr kumimoji="0" lang="en-US" sz="1394" b="0" i="0" u="none" strike="noStrike" kern="1200" cap="none" spc="-12" normalizeH="0" baseline="0" noProof="0">
                <a:ln>
                  <a:noFill/>
                </a:ln>
                <a:solidFill>
                  <a:srgbClr val="000000"/>
                </a:solidFill>
                <a:effectLst/>
                <a:uLnTx/>
                <a:uFillTx/>
                <a:latin typeface="Calibri"/>
                <a:cs typeface="Calibri"/>
              </a:rPr>
              <a:t>,</a:t>
            </a:r>
            <a:r>
              <a:rPr kumimoji="0" lang="en-US" sz="1394" b="0" i="0" u="none" strike="noStrike" kern="1200" cap="none" spc="19" normalizeH="0" baseline="0" noProof="0">
                <a:ln>
                  <a:noFill/>
                </a:ln>
                <a:solidFill>
                  <a:srgbClr val="000000"/>
                </a:solidFill>
                <a:effectLst/>
                <a:uLnTx/>
                <a:uFillTx/>
                <a:latin typeface="Calibri"/>
                <a:cs typeface="Calibri"/>
              </a:rPr>
              <a:t> </a:t>
            </a:r>
            <a:r>
              <a:rPr kumimoji="0" lang="en-US" sz="1394" b="0" i="0" u="none" strike="noStrike" kern="1200" cap="none" spc="6" normalizeH="0" baseline="0" noProof="0">
                <a:ln>
                  <a:noFill/>
                </a:ln>
                <a:solidFill>
                  <a:srgbClr val="000000"/>
                </a:solidFill>
                <a:effectLst/>
                <a:uLnTx/>
                <a:uFillTx/>
                <a:latin typeface="Calibri"/>
                <a:cs typeface="Calibri"/>
              </a:rPr>
              <a:t>M</a:t>
            </a:r>
            <a:r>
              <a:rPr kumimoji="0" lang="en-US" sz="1394" b="0" i="0" u="none" strike="noStrike" kern="1200" cap="none" spc="-12" normalizeH="0" baseline="0" noProof="0">
                <a:ln>
                  <a:noFill/>
                </a:ln>
                <a:solidFill>
                  <a:srgbClr val="000000"/>
                </a:solidFill>
                <a:effectLst/>
                <a:uLnTx/>
                <a:uFillTx/>
                <a:latin typeface="Calibri"/>
                <a:cs typeface="Calibri"/>
              </a:rPr>
              <a:t>dn</a:t>
            </a:r>
            <a:r>
              <a:rPr kumimoji="0" lang="en-US" sz="1394" b="0" i="0" u="none" strike="noStrike" kern="1200" cap="none" spc="19" normalizeH="0" baseline="0" noProof="0">
                <a:ln>
                  <a:noFill/>
                </a:ln>
                <a:solidFill>
                  <a:srgbClr val="000000"/>
                </a:solidFill>
                <a:effectLst/>
                <a:uLnTx/>
                <a:uFillTx/>
                <a:latin typeface="Calibri"/>
                <a:cs typeface="Calibri"/>
              </a:rPr>
              <a:t> </a:t>
            </a: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6" normalizeH="0" baseline="0" noProof="0">
                <a:ln>
                  <a:noFill/>
                </a:ln>
                <a:solidFill>
                  <a:srgbClr val="000000"/>
                </a:solidFill>
                <a:effectLst/>
                <a:uLnTx/>
                <a:uFillTx/>
                <a:latin typeface="Calibri"/>
                <a:cs typeface="Calibri"/>
              </a:rPr>
              <a:t>I</a:t>
            </a:r>
            <a:r>
              <a:rPr kumimoji="0" lang="en-US" sz="1394" b="0" i="0" u="none" strike="noStrike" kern="1200" cap="none" spc="0" normalizeH="0" baseline="0" noProof="0">
                <a:ln>
                  <a:noFill/>
                </a:ln>
                <a:solidFill>
                  <a:srgbClr val="000000"/>
                </a:solidFill>
                <a:effectLst/>
                <a:uLnTx/>
                <a:uFillTx/>
                <a:latin typeface="Calibri"/>
                <a:cs typeface="Calibri"/>
              </a:rPr>
              <a:t>Q</a:t>
            </a:r>
            <a:r>
              <a:rPr kumimoji="0" lang="en-US" sz="1394" b="0" i="0" u="none" strike="noStrike" kern="1200" cap="none" spc="6" normalizeH="0" baseline="0" noProof="0">
                <a:ln>
                  <a:noFill/>
                </a:ln>
                <a:solidFill>
                  <a:srgbClr val="000000"/>
                </a:solidFill>
                <a:effectLst/>
                <a:uLnTx/>
                <a:uFillTx/>
                <a:latin typeface="Calibri"/>
                <a:cs typeface="Calibri"/>
              </a:rPr>
              <a:t>R</a:t>
            </a:r>
            <a:r>
              <a:rPr kumimoji="0" lang="en-US" sz="1394" b="0" i="0" u="none" strike="noStrike" kern="1200" cap="none" spc="0" normalizeH="0" baseline="0" noProof="0">
                <a:ln>
                  <a:noFill/>
                </a:ln>
                <a:solidFill>
                  <a:srgbClr val="000000"/>
                </a:solidFill>
                <a:effectLst/>
                <a:uLnTx/>
                <a:uFillTx/>
                <a:latin typeface="Calibri"/>
                <a:cs typeface="Calibri"/>
              </a:rPr>
              <a:t>)	</a:t>
            </a:r>
            <a:r>
              <a:rPr kumimoji="0" lang="en-US" sz="1394" b="0" i="0" u="none" strike="noStrike" kern="1200" cap="none" spc="-11" normalizeH="0" baseline="0" noProof="0">
                <a:ln>
                  <a:noFill/>
                </a:ln>
                <a:solidFill>
                  <a:srgbClr val="000000"/>
                </a:solidFill>
                <a:effectLst/>
                <a:uLnTx/>
                <a:uFillTx/>
                <a:latin typeface="Calibri"/>
                <a:cs typeface="Calibri"/>
              </a:rPr>
              <a:t>0</a:t>
            </a: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9" normalizeH="0" baseline="0" noProof="0">
                <a:ln>
                  <a:noFill/>
                </a:ln>
                <a:solidFill>
                  <a:srgbClr val="000000"/>
                </a:solidFill>
                <a:effectLst/>
                <a:uLnTx/>
                <a:uFillTx/>
                <a:latin typeface="Calibri"/>
                <a:cs typeface="Calibri"/>
              </a:rPr>
              <a:t>0</a:t>
            </a:r>
            <a:r>
              <a:rPr kumimoji="0" lang="en-US" sz="1394" b="0" i="0" u="none" strike="noStrike" kern="1200" cap="none" spc="7"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3</a:t>
            </a:r>
            <a:r>
              <a:rPr kumimoji="0" lang="en-US" sz="1394" b="0" i="0" u="none" strike="noStrike" kern="1200" cap="none" spc="0" normalizeH="0" baseline="0" noProof="0">
                <a:ln>
                  <a:noFill/>
                </a:ln>
                <a:solidFill>
                  <a:srgbClr val="000000"/>
                </a:solidFill>
                <a:effectLst/>
                <a:uLnTx/>
                <a:uFillTx/>
                <a:latin typeface="Calibri"/>
                <a:cs typeface="Calibri"/>
              </a:rPr>
              <a:t>)	</a:t>
            </a:r>
            <a:r>
              <a:rPr kumimoji="0" lang="en-US" sz="1394" b="0" i="0" u="none" strike="noStrike" kern="1200" cap="none" spc="-11" normalizeH="0" baseline="0" noProof="0">
                <a:ln>
                  <a:noFill/>
                </a:ln>
                <a:solidFill>
                  <a:srgbClr val="000000"/>
                </a:solidFill>
                <a:effectLst/>
                <a:uLnTx/>
                <a:uFillTx/>
                <a:latin typeface="Calibri"/>
                <a:cs typeface="Calibri"/>
              </a:rPr>
              <a:t>0</a:t>
            </a: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9" normalizeH="0" baseline="0" noProof="0">
                <a:ln>
                  <a:noFill/>
                </a:ln>
                <a:solidFill>
                  <a:srgbClr val="000000"/>
                </a:solidFill>
                <a:effectLst/>
                <a:uLnTx/>
                <a:uFillTx/>
                <a:latin typeface="Calibri"/>
                <a:cs typeface="Calibri"/>
              </a:rPr>
              <a:t>0</a:t>
            </a:r>
            <a:r>
              <a:rPr kumimoji="0" lang="en-US" sz="1394" b="0" i="0" u="none" strike="noStrike" kern="1200" cap="none" spc="5"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2</a:t>
            </a:r>
            <a:r>
              <a:rPr kumimoji="0" lang="en-US" sz="1394" b="0" i="0" u="none" strike="noStrike" kern="1200" cap="none" spc="0" normalizeH="0" baseline="0" noProof="0">
                <a:ln>
                  <a:noFill/>
                </a:ln>
                <a:solidFill>
                  <a:srgbClr val="000000"/>
                </a:solidFill>
                <a:effectLst/>
                <a:uLnTx/>
                <a:uFillTx/>
                <a:latin typeface="Calibri"/>
                <a:cs typeface="Calibri"/>
              </a:rPr>
              <a:t>)	</a:t>
            </a:r>
            <a:r>
              <a:rPr kumimoji="0" lang="en-US" sz="1394" b="0" i="0" u="none" strike="noStrike" kern="1200" cap="none" spc="-11" normalizeH="0" baseline="0" noProof="0">
                <a:ln>
                  <a:noFill/>
                </a:ln>
                <a:solidFill>
                  <a:srgbClr val="000000"/>
                </a:solidFill>
                <a:effectLst/>
                <a:uLnTx/>
                <a:uFillTx/>
                <a:latin typeface="Calibri"/>
                <a:cs typeface="Calibri"/>
              </a:rPr>
              <a:t>2</a:t>
            </a:r>
            <a:r>
              <a:rPr kumimoji="0" lang="en-US" sz="1394" b="0" i="0" u="none" strike="noStrike" kern="1200" cap="none" spc="8" normalizeH="0" baseline="0" noProof="0">
                <a:ln>
                  <a:noFill/>
                </a:ln>
                <a:solidFill>
                  <a:srgbClr val="000000"/>
                </a:solidFill>
                <a:effectLst/>
                <a:uLnTx/>
                <a:uFillTx/>
                <a:latin typeface="Calibri"/>
                <a:cs typeface="Calibri"/>
              </a:rPr>
              <a:t>(</a:t>
            </a:r>
            <a:r>
              <a:rPr kumimoji="0" lang="en-US" sz="1394" b="0" i="0" u="none" strike="noStrike" kern="1200" cap="none" spc="-9" normalizeH="0" baseline="0" noProof="0">
                <a:ln>
                  <a:noFill/>
                </a:ln>
                <a:solidFill>
                  <a:srgbClr val="000000"/>
                </a:solidFill>
                <a:effectLst/>
                <a:uLnTx/>
                <a:uFillTx/>
                <a:latin typeface="Calibri"/>
                <a:cs typeface="Calibri"/>
              </a:rPr>
              <a:t>0</a:t>
            </a:r>
            <a:r>
              <a:rPr kumimoji="0" lang="en-US" sz="1394" b="0" i="0" u="none" strike="noStrike" kern="1200" cap="none" spc="5" normalizeH="0" baseline="0" noProof="0">
                <a:ln>
                  <a:noFill/>
                </a:ln>
                <a:solidFill>
                  <a:srgbClr val="000000"/>
                </a:solidFill>
                <a:effectLst/>
                <a:uLnTx/>
                <a:uFillTx/>
                <a:latin typeface="Calibri"/>
                <a:cs typeface="Calibri"/>
              </a:rPr>
              <a:t>-</a:t>
            </a:r>
            <a:r>
              <a:rPr kumimoji="0" lang="en-US" sz="1394" b="0" i="0" u="none" strike="noStrike" kern="1200" cap="none" spc="-11" normalizeH="0" baseline="0" noProof="0">
                <a:ln>
                  <a:noFill/>
                </a:ln>
                <a:solidFill>
                  <a:srgbClr val="000000"/>
                </a:solidFill>
                <a:effectLst/>
                <a:uLnTx/>
                <a:uFillTx/>
                <a:latin typeface="Calibri"/>
                <a:cs typeface="Calibri"/>
              </a:rPr>
              <a:t>4</a:t>
            </a:r>
            <a:r>
              <a:rPr kumimoji="0" lang="en-US" sz="1394" b="0" i="0" u="none" strike="noStrike" kern="1200" cap="none" spc="0" normalizeH="0" baseline="0" noProof="0">
                <a:ln>
                  <a:noFill/>
                </a:ln>
                <a:solidFill>
                  <a:srgbClr val="000000"/>
                </a:solidFill>
                <a:effectLst/>
                <a:uLnTx/>
                <a:uFillTx/>
                <a:latin typeface="Calibri"/>
                <a:cs typeface="Calibri"/>
              </a:rPr>
              <a:t>)	</a:t>
            </a:r>
            <a:r>
              <a:rPr kumimoji="0" lang="en-US" sz="1394" b="1" i="0" u="none" strike="noStrike" kern="1200" cap="none" spc="-12" normalizeH="0" baseline="0" noProof="0">
                <a:ln>
                  <a:noFill/>
                </a:ln>
                <a:solidFill>
                  <a:srgbClr val="000000"/>
                </a:solidFill>
                <a:effectLst/>
                <a:uLnTx/>
                <a:uFillTx/>
                <a:latin typeface="Calibri,Bold"/>
                <a:cs typeface="Calibri,Bold"/>
              </a:rPr>
              <a:t>.</a:t>
            </a:r>
            <a:r>
              <a:rPr kumimoji="0" lang="en-US" sz="1394" b="1" i="0" u="none" strike="noStrike" kern="1200" cap="none" spc="-11" normalizeH="0" baseline="0" noProof="0">
                <a:ln>
                  <a:noFill/>
                </a:ln>
                <a:solidFill>
                  <a:srgbClr val="000000"/>
                </a:solidFill>
                <a:effectLst/>
                <a:uLnTx/>
                <a:uFillTx/>
                <a:latin typeface="Calibri,Bold"/>
                <a:cs typeface="Calibri,Bold"/>
              </a:rPr>
              <a:t>00</a:t>
            </a:r>
            <a:r>
              <a:rPr kumimoji="0" lang="en-US" sz="1394" b="1" i="0" u="none" strike="noStrike" kern="1200" cap="none" spc="0" normalizeH="0" baseline="0" noProof="0">
                <a:ln>
                  <a:noFill/>
                </a:ln>
                <a:solidFill>
                  <a:srgbClr val="000000"/>
                </a:solidFill>
                <a:effectLst/>
                <a:uLnTx/>
                <a:uFillTx/>
                <a:latin typeface="Calibri,Bold"/>
                <a:cs typeface="Calibri,Bold"/>
              </a:rPr>
              <a:t>0	</a:t>
            </a:r>
            <a:r>
              <a:rPr kumimoji="0" lang="en-US" sz="1394" b="0" i="0" u="none" strike="noStrike" kern="1200" cap="none" spc="-12" normalizeH="0" baseline="0" noProof="0">
                <a:ln>
                  <a:noFill/>
                </a:ln>
                <a:solidFill>
                  <a:srgbClr val="000000"/>
                </a:solidFill>
                <a:effectLst/>
                <a:uLnTx/>
                <a:uFillTx/>
                <a:latin typeface="Calibri"/>
                <a:cs typeface="Calibri"/>
              </a:rPr>
              <a:t>NA</a:t>
            </a:r>
          </a:p>
          <a:p>
            <a:pPr marL="0" marR="0" lvl="0" indent="0" algn="l" defTabSz="914400" rtl="0" eaLnBrk="1" fontAlgn="auto" latinLnBrk="0" hangingPunct="1">
              <a:lnSpc>
                <a:spcPts val="2236"/>
              </a:lnSpc>
              <a:spcBef>
                <a:spcPts val="0"/>
              </a:spcBef>
              <a:spcAft>
                <a:spcPts val="0"/>
              </a:spcAft>
              <a:buClrTx/>
              <a:buSzTx/>
              <a:buFontTx/>
              <a:buNone/>
              <a:tabLst>
                <a:tab pos="3546983" algn="l"/>
                <a:tab pos="4647565" algn="l"/>
                <a:tab pos="5589396" algn="l"/>
                <a:tab pos="6607175" algn="l"/>
                <a:tab pos="7863840" algn="l"/>
              </a:tabLst>
              <a:defRPr/>
            </a:pPr>
            <a:r>
              <a:rPr kumimoji="0" lang="en-US" sz="1392" b="0" i="0" u="none" strike="noStrike" kern="1200" cap="none" spc="8" normalizeH="0" baseline="0" noProof="0">
                <a:ln>
                  <a:noFill/>
                </a:ln>
                <a:solidFill>
                  <a:srgbClr val="000000"/>
                </a:solidFill>
                <a:effectLst/>
                <a:uLnTx/>
                <a:uFillTx/>
                <a:latin typeface="Calibri"/>
                <a:cs typeface="Calibri"/>
              </a:rPr>
              <a:t>S</a:t>
            </a:r>
            <a:r>
              <a:rPr kumimoji="0" lang="en-US" sz="1392" b="0" i="0" u="none" strike="noStrike" kern="1200" cap="none" spc="9" normalizeH="0" baseline="0" noProof="0">
                <a:ln>
                  <a:noFill/>
                </a:ln>
                <a:solidFill>
                  <a:srgbClr val="000000"/>
                </a:solidFill>
                <a:effectLst/>
                <a:uLnTx/>
                <a:uFillTx/>
                <a:latin typeface="Calibri"/>
                <a:cs typeface="Calibri"/>
              </a:rPr>
              <a:t>c</a:t>
            </a:r>
            <a:r>
              <a:rPr kumimoji="0" lang="en-US" sz="1392" b="0" i="0" u="none" strike="noStrike" kern="1200" cap="none" spc="8" normalizeH="0" baseline="0" noProof="0">
                <a:ln>
                  <a:noFill/>
                </a:ln>
                <a:solidFill>
                  <a:srgbClr val="000000"/>
                </a:solidFill>
                <a:effectLst/>
                <a:uLnTx/>
                <a:uFillTx/>
                <a:latin typeface="Calibri"/>
                <a:cs typeface="Calibri"/>
              </a:rPr>
              <a:t>o</a:t>
            </a:r>
            <a:r>
              <a:rPr kumimoji="0" lang="en-US" sz="1392" b="0" i="0" u="none" strike="noStrike" kern="1200" cap="none" spc="-5" normalizeH="0" baseline="0" noProof="0">
                <a:ln>
                  <a:noFill/>
                </a:ln>
                <a:solidFill>
                  <a:srgbClr val="000000"/>
                </a:solidFill>
                <a:effectLst/>
                <a:uLnTx/>
                <a:uFillTx/>
                <a:latin typeface="Calibri"/>
                <a:cs typeface="Calibri"/>
              </a:rPr>
              <a:t>r</a:t>
            </a:r>
            <a:r>
              <a:rPr kumimoji="0" lang="en-US" sz="1392" b="0" i="0" u="none" strike="noStrike" kern="1200" cap="none" spc="0" normalizeH="0" baseline="0" noProof="0">
                <a:ln>
                  <a:noFill/>
                </a:ln>
                <a:solidFill>
                  <a:srgbClr val="000000"/>
                </a:solidFill>
                <a:effectLst/>
                <a:uLnTx/>
                <a:uFillTx/>
                <a:latin typeface="Calibri"/>
                <a:cs typeface="Calibri"/>
              </a:rPr>
              <a:t>e</a:t>
            </a:r>
            <a:r>
              <a:rPr kumimoji="0" lang="en-US" sz="1392" b="0" i="0" u="none" strike="noStrike" kern="1200" cap="none" spc="-23" normalizeH="0" baseline="0" noProof="0">
                <a:ln>
                  <a:noFill/>
                </a:ln>
                <a:solidFill>
                  <a:srgbClr val="000000"/>
                </a:solidFill>
                <a:effectLst/>
                <a:uLnTx/>
                <a:uFillTx/>
                <a:latin typeface="Calibri"/>
                <a:cs typeface="Calibri"/>
              </a:rPr>
              <a:t> </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t</a:t>
            </a:r>
            <a:r>
              <a:rPr kumimoji="0" lang="en-US" sz="1392" b="0" i="0" u="none" strike="noStrike" kern="1200" cap="none" spc="8" normalizeH="0" baseline="0" noProof="0">
                <a:ln>
                  <a:noFill/>
                </a:ln>
                <a:solidFill>
                  <a:srgbClr val="000000"/>
                </a:solidFill>
                <a:effectLst/>
                <a:uLnTx/>
                <a:uFillTx/>
                <a:latin typeface="Calibri"/>
                <a:cs typeface="Calibri"/>
              </a:rPr>
              <a:t>o</a:t>
            </a:r>
            <a:r>
              <a:rPr kumimoji="0" lang="en-US" sz="1392" b="0" i="0" u="none" strike="noStrike" kern="1200" cap="none" spc="-9" normalizeH="0" baseline="0" noProof="0">
                <a:ln>
                  <a:noFill/>
                </a:ln>
                <a:solidFill>
                  <a:srgbClr val="000000"/>
                </a:solidFill>
                <a:effectLst/>
                <a:uLnTx/>
                <a:uFillTx/>
                <a:latin typeface="Calibri"/>
                <a:cs typeface="Calibri"/>
              </a:rPr>
              <a:t>t</a:t>
            </a:r>
            <a:r>
              <a:rPr kumimoji="0" lang="en-US" sz="1392" b="0" i="0" u="none" strike="noStrike" kern="1200" cap="none" spc="4" normalizeH="0" baseline="0" noProof="0">
                <a:ln>
                  <a:noFill/>
                </a:ln>
                <a:solidFill>
                  <a:srgbClr val="000000"/>
                </a:solidFill>
                <a:effectLst/>
                <a:uLnTx/>
                <a:uFillTx/>
                <a:latin typeface="Calibri"/>
                <a:cs typeface="Calibri"/>
              </a:rPr>
              <a:t>a</a:t>
            </a:r>
            <a:r>
              <a:rPr kumimoji="0" lang="en-US" sz="1392" b="0" i="0" u="none" strike="noStrike" kern="1200" cap="none" spc="-8" normalizeH="0" baseline="0" noProof="0">
                <a:ln>
                  <a:noFill/>
                </a:ln>
                <a:solidFill>
                  <a:srgbClr val="000000"/>
                </a:solidFill>
                <a:effectLst/>
                <a:uLnTx/>
                <a:uFillTx/>
                <a:latin typeface="Calibri"/>
                <a:cs typeface="Calibri"/>
              </a:rPr>
              <a:t>l</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44" normalizeH="0" baseline="0" noProof="0">
                <a:ln>
                  <a:noFill/>
                </a:ln>
                <a:solidFill>
                  <a:srgbClr val="000000"/>
                </a:solidFill>
                <a:effectLst/>
                <a:uLnTx/>
                <a:uFillTx/>
                <a:latin typeface="Calibri"/>
                <a:cs typeface="Calibri"/>
              </a:rPr>
              <a:t> </a:t>
            </a:r>
            <a:r>
              <a:rPr kumimoji="0" lang="en-US" sz="1392" b="0" i="0" u="none" strike="noStrike" kern="1200" cap="none" spc="-5" normalizeH="0" baseline="0" noProof="0">
                <a:ln>
                  <a:noFill/>
                </a:ln>
                <a:solidFill>
                  <a:srgbClr val="000000"/>
                </a:solidFill>
                <a:effectLst/>
                <a:uLnTx/>
                <a:uFillTx/>
                <a:latin typeface="Calibri"/>
                <a:cs typeface="Calibri"/>
              </a:rPr>
              <a:t>T</a:t>
            </a:r>
            <a:r>
              <a:rPr kumimoji="0" lang="en-US" sz="1392" b="0" i="0" u="none" strike="noStrike" kern="1200" cap="none" spc="8" normalizeH="0" baseline="0" noProof="0">
                <a:ln>
                  <a:noFill/>
                </a:ln>
                <a:solidFill>
                  <a:srgbClr val="000000"/>
                </a:solidFill>
                <a:effectLst/>
                <a:uLnTx/>
                <a:uFillTx/>
                <a:latin typeface="Calibri"/>
                <a:cs typeface="Calibri"/>
              </a:rPr>
              <a:t>IS</a:t>
            </a:r>
            <a:r>
              <a:rPr kumimoji="0" lang="en-US" sz="1392" b="0" i="0" u="none" strike="noStrike" kern="1200" cap="none" spc="-12" normalizeH="0" baseline="0" noProof="0">
                <a:ln>
                  <a:noFill/>
                </a:ln>
                <a:solidFill>
                  <a:srgbClr val="000000"/>
                </a:solidFill>
                <a:effectLst/>
                <a:uLnTx/>
                <a:uFillTx/>
                <a:latin typeface="Calibri"/>
                <a:cs typeface="Calibri"/>
              </a:rPr>
              <a:t>,</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0" i="0" u="none" strike="noStrike" kern="1200" cap="none" spc="5" normalizeH="0" baseline="0" noProof="0">
                <a:ln>
                  <a:noFill/>
                </a:ln>
                <a:solidFill>
                  <a:srgbClr val="000000"/>
                </a:solidFill>
                <a:effectLst/>
                <a:uLnTx/>
                <a:uFillTx/>
                <a:latin typeface="Calibri"/>
                <a:cs typeface="Calibri"/>
              </a:rPr>
              <a:t>M</a:t>
            </a:r>
            <a:r>
              <a:rPr kumimoji="0" lang="en-US" sz="1392" b="0" i="0" u="none" strike="noStrike" kern="1200" cap="none" spc="-11" normalizeH="0" baseline="0" noProof="0">
                <a:ln>
                  <a:noFill/>
                </a:ln>
                <a:solidFill>
                  <a:srgbClr val="000000"/>
                </a:solidFill>
                <a:effectLst/>
                <a:uLnTx/>
                <a:uFillTx/>
                <a:latin typeface="Calibri"/>
                <a:cs typeface="Calibri"/>
              </a:rPr>
              <a:t>dn</a:t>
            </a:r>
            <a:r>
              <a:rPr kumimoji="0" lang="en-US" sz="1392" b="0" i="0" u="none" strike="noStrike" kern="1200" cap="none" spc="44" normalizeH="0" baseline="0" noProof="0">
                <a:ln>
                  <a:noFill/>
                </a:ln>
                <a:solidFill>
                  <a:srgbClr val="000000"/>
                </a:solidFill>
                <a:effectLst/>
                <a:uLnTx/>
                <a:uFillTx/>
                <a:latin typeface="Calibri"/>
                <a:cs typeface="Calibri"/>
              </a:rPr>
              <a:t> </a:t>
            </a:r>
            <a:r>
              <a:rPr kumimoji="0" lang="en-US" sz="1392" b="0" i="0" u="none" strike="noStrike" kern="1200" cap="none" spc="8" normalizeH="0" baseline="0" noProof="0">
                <a:ln>
                  <a:noFill/>
                </a:ln>
                <a:solidFill>
                  <a:srgbClr val="000000"/>
                </a:solidFill>
                <a:effectLst/>
                <a:uLnTx/>
                <a:uFillTx/>
                <a:latin typeface="Calibri"/>
                <a:cs typeface="Calibri"/>
              </a:rPr>
              <a:t>(I</a:t>
            </a:r>
            <a:r>
              <a:rPr kumimoji="0" lang="en-US" sz="1392" b="0" i="0" u="none" strike="noStrike" kern="1200" cap="none" spc="0" normalizeH="0" baseline="0" noProof="0">
                <a:ln>
                  <a:noFill/>
                </a:ln>
                <a:solidFill>
                  <a:srgbClr val="000000"/>
                </a:solidFill>
                <a:effectLst/>
                <a:uLnTx/>
                <a:uFillTx/>
                <a:latin typeface="Calibri"/>
                <a:cs typeface="Calibri"/>
              </a:rPr>
              <a:t>Q</a:t>
            </a:r>
            <a:r>
              <a:rPr kumimoji="0" lang="en-US" sz="1392" b="0" i="0" u="none" strike="noStrike" kern="1200" cap="none" spc="9" normalizeH="0" baseline="0" noProof="0">
                <a:ln>
                  <a:noFill/>
                </a:ln>
                <a:solidFill>
                  <a:srgbClr val="000000"/>
                </a:solidFill>
                <a:effectLst/>
                <a:uLnTx/>
                <a:uFillTx/>
                <a:latin typeface="Calibri"/>
                <a:cs typeface="Calibri"/>
              </a:rPr>
              <a:t>R</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0" i="0" u="none" strike="noStrike" kern="1200" cap="none" spc="-9" normalizeH="0" baseline="0" noProof="0">
                <a:ln>
                  <a:noFill/>
                </a:ln>
                <a:solidFill>
                  <a:srgbClr val="000000"/>
                </a:solidFill>
                <a:effectLst/>
                <a:uLnTx/>
                <a:uFillTx/>
                <a:latin typeface="Calibri"/>
                <a:cs typeface="Calibri"/>
              </a:rPr>
              <a:t>4</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7" normalizeH="0" baseline="0" noProof="0">
                <a:ln>
                  <a:noFill/>
                </a:ln>
                <a:solidFill>
                  <a:srgbClr val="000000"/>
                </a:solidFill>
                <a:effectLst/>
                <a:uLnTx/>
                <a:uFillTx/>
                <a:latin typeface="Calibri"/>
                <a:cs typeface="Calibri"/>
              </a:rPr>
              <a:t>0</a:t>
            </a:r>
            <a:r>
              <a:rPr kumimoji="0" lang="en-US" sz="1392" b="0" i="0" u="none" strike="noStrike" kern="1200" cap="none" spc="6" normalizeH="0" baseline="0" noProof="0">
                <a:ln>
                  <a:noFill/>
                </a:ln>
                <a:solidFill>
                  <a:srgbClr val="000000"/>
                </a:solidFill>
                <a:effectLst/>
                <a:uLnTx/>
                <a:uFillTx/>
                <a:latin typeface="Calibri"/>
                <a:cs typeface="Calibri"/>
              </a:rPr>
              <a:t>-</a:t>
            </a:r>
            <a:r>
              <a:rPr kumimoji="0" lang="en-US" sz="1392" b="0" i="0" u="none" strike="noStrike" kern="1200" cap="none" spc="-6" normalizeH="0" baseline="0" noProof="0">
                <a:ln>
                  <a:noFill/>
                </a:ln>
                <a:solidFill>
                  <a:srgbClr val="000000"/>
                </a:solidFill>
                <a:effectLst/>
                <a:uLnTx/>
                <a:uFillTx/>
                <a:latin typeface="Calibri"/>
                <a:cs typeface="Calibri"/>
              </a:rPr>
              <a:t>9</a:t>
            </a:r>
            <a:r>
              <a:rPr kumimoji="0" lang="en-US" sz="1392" b="0" i="0" u="none" strike="noStrike" kern="1200" cap="none" spc="9" normalizeH="0" baseline="0" noProof="0">
                <a:ln>
                  <a:noFill/>
                </a:ln>
                <a:solidFill>
                  <a:srgbClr val="000000"/>
                </a:solidFill>
                <a:effectLst/>
                <a:uLnTx/>
                <a:uFillTx/>
                <a:latin typeface="Calibri"/>
                <a:cs typeface="Calibri"/>
              </a:rPr>
              <a:t>.</a:t>
            </a:r>
            <a:r>
              <a:rPr kumimoji="0" lang="en-US" sz="1392" b="0" i="0" u="none" strike="noStrike" kern="1200" cap="none" spc="-6" normalizeH="0" baseline="0" noProof="0">
                <a:ln>
                  <a:noFill/>
                </a:ln>
                <a:solidFill>
                  <a:srgbClr val="000000"/>
                </a:solidFill>
                <a:effectLst/>
                <a:uLnTx/>
                <a:uFillTx/>
                <a:latin typeface="Calibri"/>
                <a:cs typeface="Calibri"/>
              </a:rPr>
              <a:t>75</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0" i="0" u="none" strike="noStrike" kern="1200" cap="none" spc="-9" normalizeH="0" baseline="0" noProof="0">
                <a:ln>
                  <a:noFill/>
                </a:ln>
                <a:solidFill>
                  <a:srgbClr val="000000"/>
                </a:solidFill>
                <a:effectLst/>
                <a:uLnTx/>
                <a:uFillTx/>
                <a:latin typeface="Calibri"/>
                <a:cs typeface="Calibri"/>
              </a:rPr>
              <a:t>2</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7" normalizeH="0" baseline="0" noProof="0">
                <a:ln>
                  <a:noFill/>
                </a:ln>
                <a:solidFill>
                  <a:srgbClr val="000000"/>
                </a:solidFill>
                <a:effectLst/>
                <a:uLnTx/>
                <a:uFillTx/>
                <a:latin typeface="Calibri"/>
                <a:cs typeface="Calibri"/>
              </a:rPr>
              <a:t>0</a:t>
            </a:r>
            <a:r>
              <a:rPr kumimoji="0" lang="en-US" sz="1392" b="0" i="0" u="none" strike="noStrike" kern="1200" cap="none" spc="6"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8</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0" i="0" u="none" strike="noStrike" kern="1200" cap="none" spc="-9" normalizeH="0" baseline="0" noProof="0">
                <a:ln>
                  <a:noFill/>
                </a:ln>
                <a:solidFill>
                  <a:srgbClr val="000000"/>
                </a:solidFill>
                <a:effectLst/>
                <a:uLnTx/>
                <a:uFillTx/>
                <a:latin typeface="Calibri"/>
                <a:cs typeface="Calibri"/>
              </a:rPr>
              <a:t>6</a:t>
            </a:r>
            <a:r>
              <a:rPr kumimoji="0" lang="en-US" sz="1392" b="0" i="0" u="none" strike="noStrike" kern="1200" cap="none" spc="8" normalizeH="0" baseline="0" noProof="0">
                <a:ln>
                  <a:noFill/>
                </a:ln>
                <a:solidFill>
                  <a:srgbClr val="000000"/>
                </a:solidFill>
                <a:effectLst/>
                <a:uLnTx/>
                <a:uFillTx/>
                <a:latin typeface="Calibri"/>
                <a:cs typeface="Calibri"/>
              </a:rPr>
              <a:t>(</a:t>
            </a:r>
            <a:r>
              <a:rPr kumimoji="0" lang="en-US" sz="1392" b="0" i="0" u="none" strike="noStrike" kern="1200" cap="none" spc="-7" normalizeH="0" baseline="0" noProof="0">
                <a:ln>
                  <a:noFill/>
                </a:ln>
                <a:solidFill>
                  <a:srgbClr val="000000"/>
                </a:solidFill>
                <a:effectLst/>
                <a:uLnTx/>
                <a:uFillTx/>
                <a:latin typeface="Calibri"/>
                <a:cs typeface="Calibri"/>
              </a:rPr>
              <a:t>1</a:t>
            </a:r>
            <a:r>
              <a:rPr kumimoji="0" lang="en-US" sz="1392" b="0" i="0" u="none" strike="noStrike" kern="1200" cap="none" spc="6" normalizeH="0" baseline="0" noProof="0">
                <a:ln>
                  <a:noFill/>
                </a:ln>
                <a:solidFill>
                  <a:srgbClr val="000000"/>
                </a:solidFill>
                <a:effectLst/>
                <a:uLnTx/>
                <a:uFillTx/>
                <a:latin typeface="Calibri"/>
                <a:cs typeface="Calibri"/>
              </a:rPr>
              <a:t>-</a:t>
            </a:r>
            <a:r>
              <a:rPr kumimoji="0" lang="en-US" sz="1392" b="0" i="0" u="none" strike="noStrike" kern="1200" cap="none" spc="-9" normalizeH="0" baseline="0" noProof="0">
                <a:ln>
                  <a:noFill/>
                </a:ln>
                <a:solidFill>
                  <a:srgbClr val="000000"/>
                </a:solidFill>
                <a:effectLst/>
                <a:uLnTx/>
                <a:uFillTx/>
                <a:latin typeface="Calibri"/>
                <a:cs typeface="Calibri"/>
              </a:rPr>
              <a:t>12</a:t>
            </a:r>
            <a:r>
              <a:rPr kumimoji="0" lang="en-US" sz="1392" b="0" i="0" u="none" strike="noStrike" kern="1200" cap="none" spc="0" normalizeH="0" baseline="0" noProof="0">
                <a:ln>
                  <a:noFill/>
                </a:ln>
                <a:solidFill>
                  <a:srgbClr val="000000"/>
                </a:solidFill>
                <a:effectLst/>
                <a:uLnTx/>
                <a:uFillTx/>
                <a:latin typeface="Calibri"/>
                <a:cs typeface="Calibri"/>
              </a:rPr>
              <a:t>)	</a:t>
            </a:r>
            <a:r>
              <a:rPr kumimoji="0" lang="en-US" sz="1392" b="1" i="0" u="none" strike="noStrike" kern="1200" cap="none" spc="-11" normalizeH="0" baseline="0" noProof="0">
                <a:ln>
                  <a:noFill/>
                </a:ln>
                <a:solidFill>
                  <a:srgbClr val="000000"/>
                </a:solidFill>
                <a:effectLst/>
                <a:uLnTx/>
                <a:uFillTx/>
                <a:latin typeface="Calibri,Bold"/>
                <a:cs typeface="Calibri,Bold"/>
              </a:rPr>
              <a:t>.</a:t>
            </a:r>
            <a:r>
              <a:rPr kumimoji="0" lang="en-US" sz="1392" b="1" i="0" u="none" strike="noStrike" kern="1200" cap="none" spc="-9" normalizeH="0" baseline="0" noProof="0">
                <a:ln>
                  <a:noFill/>
                </a:ln>
                <a:solidFill>
                  <a:srgbClr val="000000"/>
                </a:solidFill>
                <a:effectLst/>
                <a:uLnTx/>
                <a:uFillTx/>
                <a:latin typeface="Calibri,Bold"/>
                <a:cs typeface="Calibri,Bold"/>
              </a:rPr>
              <a:t>00</a:t>
            </a:r>
            <a:r>
              <a:rPr kumimoji="0" lang="en-US" sz="1392" b="1" i="0" u="none" strike="noStrike" kern="1200" cap="none" spc="0" normalizeH="0" baseline="0" noProof="0">
                <a:ln>
                  <a:noFill/>
                </a:ln>
                <a:solidFill>
                  <a:srgbClr val="000000"/>
                </a:solidFill>
                <a:effectLst/>
                <a:uLnTx/>
                <a:uFillTx/>
                <a:latin typeface="Calibri,Bold"/>
                <a:cs typeface="Calibri,Bold"/>
              </a:rPr>
              <a:t>0	</a:t>
            </a:r>
            <a:r>
              <a:rPr kumimoji="0" lang="en-US" sz="1392" b="0" i="0" u="none" strike="noStrike" kern="1200" cap="none" spc="-11" normalizeH="0" baseline="0" noProof="0">
                <a:ln>
                  <a:noFill/>
                </a:ln>
                <a:solidFill>
                  <a:srgbClr val="000000"/>
                </a:solidFill>
                <a:effectLst/>
                <a:uLnTx/>
                <a:uFillTx/>
                <a:latin typeface="Calibri"/>
                <a:cs typeface="Calibri"/>
              </a:rPr>
              <a:t>NA</a:t>
            </a:r>
          </a:p>
        </p:txBody>
      </p:sp>
      <p:sp>
        <p:nvSpPr>
          <p:cNvPr id="233" name="Rectangle 233"/>
          <p:cNvSpPr/>
          <p:nvPr/>
        </p:nvSpPr>
        <p:spPr>
          <a:xfrm>
            <a:off x="1153363" y="4221643"/>
            <a:ext cx="1691715" cy="1176598"/>
          </a:xfrm>
          <a:prstGeom prst="rect">
            <a:avLst/>
          </a:prstGeom>
        </p:spPr>
        <p:txBody>
          <a:bodyPr wrap="none" lIns="0" tIns="0" rIns="0" bIns="0">
            <a:spAutoFit/>
          </a:bodyPr>
          <a:lstStyle/>
          <a:p>
            <a:pPr marL="368858" marR="0" lvl="0" indent="0" algn="l" defTabSz="914400" rtl="0" eaLnBrk="1" fontAlgn="auto" latinLnBrk="0" hangingPunct="1">
              <a:lnSpc>
                <a:spcPct val="100000"/>
              </a:lnSpc>
              <a:spcBef>
                <a:spcPts val="0"/>
              </a:spcBef>
              <a:spcAft>
                <a:spcPts val="0"/>
              </a:spcAft>
              <a:buClrTx/>
              <a:buSzTx/>
              <a:buFontTx/>
              <a:buNone/>
              <a:tabLst/>
              <a:defRPr/>
            </a:pPr>
            <a:r>
              <a:rPr kumimoji="0" lang="en-US" sz="3626" b="1" i="0" u="none" strike="noStrike" kern="1200" cap="none" spc="-9" normalizeH="0" baseline="0" noProof="0">
                <a:ln>
                  <a:noFill/>
                </a:ln>
                <a:solidFill>
                  <a:srgbClr val="F488BC"/>
                </a:solidFill>
                <a:effectLst/>
                <a:uLnTx/>
                <a:uFillTx/>
                <a:latin typeface="89,Bold"/>
                <a:cs typeface="89,Bold"/>
              </a:rPr>
              <a:t>33%</a:t>
            </a:r>
          </a:p>
          <a:p>
            <a:pPr marL="0" marR="0" lvl="0" indent="0" algn="l" defTabSz="914400" rtl="0" eaLnBrk="1" fontAlgn="auto" latinLnBrk="0" hangingPunct="1">
              <a:lnSpc>
                <a:spcPts val="2026"/>
              </a:lnSpc>
              <a:spcBef>
                <a:spcPts val="0"/>
              </a:spcBef>
              <a:spcAft>
                <a:spcPts val="0"/>
              </a:spcAft>
              <a:buClrTx/>
              <a:buSzTx/>
              <a:buFontTx/>
              <a:buNone/>
              <a:tabLst/>
              <a:defRPr/>
            </a:pPr>
            <a:r>
              <a:rPr kumimoji="0" lang="en-US" sz="1800" b="1" i="0" u="none" strike="noStrike" kern="1200" cap="none" spc="0" normalizeH="0" baseline="0" noProof="0">
                <a:ln>
                  <a:noFill/>
                </a:ln>
                <a:solidFill>
                  <a:srgbClr val="F488BC"/>
                </a:solidFill>
                <a:effectLst/>
                <a:uLnTx/>
                <a:uFillTx/>
                <a:latin typeface="89,Bold"/>
                <a:cs typeface="89,Bold"/>
              </a:rPr>
              <a:t>U</a:t>
            </a:r>
            <a:r>
              <a:rPr kumimoji="0" lang="en-US" sz="1800" b="1" i="0" u="none" strike="noStrike" kern="1200" cap="none" spc="12" normalizeH="0" baseline="0" noProof="0">
                <a:ln>
                  <a:noFill/>
                </a:ln>
                <a:solidFill>
                  <a:srgbClr val="F488BC"/>
                </a:solidFill>
                <a:effectLst/>
                <a:uLnTx/>
                <a:uFillTx/>
                <a:latin typeface="89,Bold"/>
                <a:cs typeface="89,Bold"/>
              </a:rPr>
              <a:t>n</a:t>
            </a:r>
            <a:r>
              <a:rPr kumimoji="0" lang="en-US" sz="1800" b="1" i="0" u="none" strike="noStrike" kern="1200" cap="none" spc="-10" normalizeH="0" baseline="0" noProof="0">
                <a:ln>
                  <a:noFill/>
                </a:ln>
                <a:solidFill>
                  <a:srgbClr val="F488BC"/>
                </a:solidFill>
                <a:effectLst/>
                <a:uLnTx/>
                <a:uFillTx/>
                <a:latin typeface="89,Bold"/>
                <a:cs typeface="89,Bold"/>
              </a:rPr>
              <a:t>m</a:t>
            </a:r>
            <a:r>
              <a:rPr kumimoji="0" lang="en-US" sz="1800" b="1" i="0" u="none" strike="noStrike" kern="1200" cap="none" spc="0" normalizeH="0" baseline="0" noProof="0">
                <a:ln>
                  <a:noFill/>
                </a:ln>
                <a:solidFill>
                  <a:srgbClr val="F488BC"/>
                </a:solidFill>
                <a:effectLst/>
                <a:uLnTx/>
                <a:uFillTx/>
                <a:latin typeface="89,Bold"/>
                <a:cs typeface="89,Bold"/>
              </a:rPr>
              <a:t>et</a:t>
            </a:r>
            <a:r>
              <a:rPr kumimoji="0" lang="en-US" sz="1800" b="1" i="0" u="none" strike="noStrike" kern="1200" cap="none" spc="-103" normalizeH="0" baseline="0" noProof="0">
                <a:ln>
                  <a:noFill/>
                </a:ln>
                <a:solidFill>
                  <a:srgbClr val="F488BC"/>
                </a:solidFill>
                <a:effectLst/>
                <a:uLnTx/>
                <a:uFillTx/>
                <a:latin typeface="89,Bold"/>
                <a:cs typeface="89,Bold"/>
              </a:rPr>
              <a:t> </a:t>
            </a:r>
            <a:r>
              <a:rPr kumimoji="0" lang="en-US" sz="1800" b="1" i="0" u="none" strike="noStrike" kern="1200" cap="none" spc="-10" normalizeH="0" baseline="0" noProof="0">
                <a:ln>
                  <a:noFill/>
                </a:ln>
                <a:solidFill>
                  <a:srgbClr val="F488BC"/>
                </a:solidFill>
                <a:effectLst/>
                <a:uLnTx/>
                <a:uFillTx/>
                <a:latin typeface="89,Bold"/>
                <a:cs typeface="89,Bold"/>
              </a:rPr>
              <a:t>m</a:t>
            </a:r>
            <a:r>
              <a:rPr kumimoji="0" lang="en-US" sz="1800" b="1" i="0" u="none" strike="noStrike" kern="1200" cap="none" spc="0" normalizeH="0" baseline="0" noProof="0">
                <a:ln>
                  <a:noFill/>
                </a:ln>
                <a:solidFill>
                  <a:srgbClr val="F488BC"/>
                </a:solidFill>
                <a:effectLst/>
                <a:uLnTx/>
                <a:uFillTx/>
                <a:latin typeface="89,Bold"/>
                <a:cs typeface="89,Bold"/>
              </a:rPr>
              <a:t>e</a:t>
            </a:r>
            <a:r>
              <a:rPr kumimoji="0" lang="en-US" sz="1800" b="1" i="0" u="none" strike="noStrike" kern="1200" cap="none" spc="3" normalizeH="0" baseline="0" noProof="0">
                <a:ln>
                  <a:noFill/>
                </a:ln>
                <a:solidFill>
                  <a:srgbClr val="F488BC"/>
                </a:solidFill>
                <a:effectLst/>
                <a:uLnTx/>
                <a:uFillTx/>
                <a:latin typeface="89,Bold"/>
                <a:cs typeface="89,Bold"/>
              </a:rPr>
              <a:t>n</a:t>
            </a:r>
            <a:r>
              <a:rPr kumimoji="0" lang="en-US" sz="1800" b="1" i="0" u="none" strike="noStrike" kern="1200" cap="none" spc="-10" normalizeH="0" baseline="0" noProof="0">
                <a:ln>
                  <a:noFill/>
                </a:ln>
                <a:solidFill>
                  <a:srgbClr val="F488BC"/>
                </a:solidFill>
                <a:effectLst/>
                <a:uLnTx/>
                <a:uFillTx/>
                <a:latin typeface="89,Bold"/>
                <a:cs typeface="89,Bold"/>
              </a:rPr>
              <a:t>t</a:t>
            </a:r>
            <a:r>
              <a:rPr kumimoji="0" lang="en-US" sz="1800" b="1" i="0" u="none" strike="noStrike" kern="1200" cap="none" spc="0" normalizeH="0" baseline="0" noProof="0">
                <a:ln>
                  <a:noFill/>
                </a:ln>
                <a:solidFill>
                  <a:srgbClr val="F488BC"/>
                </a:solidFill>
                <a:effectLst/>
                <a:uLnTx/>
                <a:uFillTx/>
                <a:latin typeface="89,Bold"/>
                <a:cs typeface="89,Bold"/>
              </a:rPr>
              <a:t>al </a:t>
            </a:r>
          </a:p>
          <a:p>
            <a:pPr marL="79247" marR="0" lvl="0" indent="0" algn="l" defTabSz="914400" rtl="0" eaLnBrk="1" fontAlgn="auto" latinLnBrk="0" hangingPunct="1">
              <a:lnSpc>
                <a:spcPts val="2160"/>
              </a:lnSpc>
              <a:spcBef>
                <a:spcPts val="0"/>
              </a:spcBef>
              <a:spcAft>
                <a:spcPts val="0"/>
              </a:spcAft>
              <a:buClrTx/>
              <a:buSzTx/>
              <a:buFontTx/>
              <a:buNone/>
              <a:tabLst/>
              <a:defRPr/>
            </a:pPr>
            <a:r>
              <a:rPr kumimoji="0" lang="en-US" sz="1802" b="1" i="0" u="none" strike="noStrike" kern="1200" cap="none" spc="7" normalizeH="0" baseline="0" noProof="0">
                <a:ln>
                  <a:noFill/>
                </a:ln>
                <a:solidFill>
                  <a:srgbClr val="F488BC"/>
                </a:solidFill>
                <a:effectLst/>
                <a:uLnTx/>
                <a:uFillTx/>
                <a:latin typeface="89,Bold"/>
                <a:cs typeface="89,Bold"/>
              </a:rPr>
              <a:t>h</a:t>
            </a:r>
            <a:r>
              <a:rPr kumimoji="0" lang="en-US" sz="1802" b="1" i="0" u="none" strike="noStrike" kern="1200" cap="none" spc="-5" normalizeH="0" baseline="0" noProof="0">
                <a:ln>
                  <a:noFill/>
                </a:ln>
                <a:solidFill>
                  <a:srgbClr val="F488BC"/>
                </a:solidFill>
                <a:effectLst/>
                <a:uLnTx/>
                <a:uFillTx/>
                <a:latin typeface="89,Bold"/>
                <a:cs typeface="89,Bold"/>
              </a:rPr>
              <a:t>e</a:t>
            </a:r>
            <a:r>
              <a:rPr kumimoji="0" lang="en-US" sz="1802" b="1" i="0" u="none" strike="noStrike" kern="1200" cap="none" spc="0" normalizeH="0" baseline="0" noProof="0">
                <a:ln>
                  <a:noFill/>
                </a:ln>
                <a:solidFill>
                  <a:srgbClr val="F488BC"/>
                </a:solidFill>
                <a:effectLst/>
                <a:uLnTx/>
                <a:uFillTx/>
                <a:latin typeface="89,Bold"/>
                <a:cs typeface="89,Bold"/>
              </a:rPr>
              <a:t>al</a:t>
            </a:r>
            <a:r>
              <a:rPr kumimoji="0" lang="en-US" sz="1802" b="1" i="0" u="none" strike="noStrike" kern="1200" cap="none" spc="-14" normalizeH="0" baseline="0" noProof="0">
                <a:ln>
                  <a:noFill/>
                </a:ln>
                <a:solidFill>
                  <a:srgbClr val="F488BC"/>
                </a:solidFill>
                <a:effectLst/>
                <a:uLnTx/>
                <a:uFillTx/>
                <a:latin typeface="89,Bold"/>
                <a:cs typeface="89,Bold"/>
              </a:rPr>
              <a:t>t</a:t>
            </a:r>
            <a:r>
              <a:rPr kumimoji="0" lang="en-US" sz="1802" b="1" i="0" u="none" strike="noStrike" kern="1200" cap="none" spc="0" normalizeH="0" baseline="0" noProof="0">
                <a:ln>
                  <a:noFill/>
                </a:ln>
                <a:solidFill>
                  <a:srgbClr val="F488BC"/>
                </a:solidFill>
                <a:effectLst/>
                <a:uLnTx/>
                <a:uFillTx/>
                <a:latin typeface="89,Bold"/>
                <a:cs typeface="89,Bold"/>
              </a:rPr>
              <a:t>h</a:t>
            </a:r>
            <a:r>
              <a:rPr kumimoji="0" lang="en-US" sz="1802" b="1" i="0" u="none" strike="noStrike" kern="1200" cap="none" spc="-104" normalizeH="0" baseline="0" noProof="0">
                <a:ln>
                  <a:noFill/>
                </a:ln>
                <a:solidFill>
                  <a:srgbClr val="F488BC"/>
                </a:solidFill>
                <a:effectLst/>
                <a:uLnTx/>
                <a:uFillTx/>
                <a:latin typeface="89,Bold"/>
                <a:cs typeface="89,Bold"/>
              </a:rPr>
              <a:t> </a:t>
            </a:r>
            <a:r>
              <a:rPr kumimoji="0" lang="en-US" sz="1802" b="1" i="0" u="none" strike="noStrike" kern="1200" cap="none" spc="7" normalizeH="0" baseline="0" noProof="0">
                <a:ln>
                  <a:noFill/>
                </a:ln>
                <a:solidFill>
                  <a:srgbClr val="F488BC"/>
                </a:solidFill>
                <a:effectLst/>
                <a:uLnTx/>
                <a:uFillTx/>
                <a:latin typeface="89,Bold"/>
                <a:cs typeface="89,Bold"/>
              </a:rPr>
              <a:t>n</a:t>
            </a:r>
            <a:r>
              <a:rPr kumimoji="0" lang="en-US" sz="1802" b="1" i="0" u="none" strike="noStrike" kern="1200" cap="none" spc="-5" normalizeH="0" baseline="0" noProof="0">
                <a:ln>
                  <a:noFill/>
                </a:ln>
                <a:solidFill>
                  <a:srgbClr val="F488BC"/>
                </a:solidFill>
                <a:effectLst/>
                <a:uLnTx/>
                <a:uFillTx/>
                <a:latin typeface="89,Bold"/>
                <a:cs typeface="89,Bold"/>
              </a:rPr>
              <a:t>ee</a:t>
            </a:r>
            <a:r>
              <a:rPr kumimoji="0" lang="en-US" sz="1802" b="1" i="0" u="none" strike="noStrike" kern="1200" cap="none" spc="0" normalizeH="0" baseline="0" noProof="0">
                <a:ln>
                  <a:noFill/>
                </a:ln>
                <a:solidFill>
                  <a:srgbClr val="F488BC"/>
                </a:solidFill>
                <a:effectLst/>
                <a:uLnTx/>
                <a:uFillTx/>
                <a:latin typeface="89,Bold"/>
                <a:cs typeface="89,Bold"/>
              </a:rPr>
              <a:t>ds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6EB762-B210-4CC4-9F39-572EC03B556D}"/>
              </a:ext>
            </a:extLst>
          </p:cNvPr>
          <p:cNvSpPr>
            <a:spLocks noGrp="1"/>
          </p:cNvSpPr>
          <p:nvPr>
            <p:ph type="title"/>
          </p:nvPr>
        </p:nvSpPr>
        <p:spPr>
          <a:xfrm>
            <a:off x="634106" y="1217998"/>
            <a:ext cx="6192838" cy="1260000"/>
          </a:xfrm>
        </p:spPr>
        <p:txBody>
          <a:bodyPr/>
          <a:lstStyle/>
          <a:p>
            <a:r>
              <a:rPr lang="en-GB">
                <a:solidFill>
                  <a:schemeClr val="accent1"/>
                </a:solidFill>
              </a:rPr>
              <a:t>Today’s p</a:t>
            </a:r>
            <a:r>
              <a:rPr lang="en-GB" noProof="0" err="1">
                <a:solidFill>
                  <a:schemeClr val="accent1"/>
                </a:solidFill>
              </a:rPr>
              <a:t>rogramme</a:t>
            </a:r>
            <a:endParaRPr lang="en-GB" noProof="0">
              <a:solidFill>
                <a:schemeClr val="accent1"/>
              </a:solidFill>
            </a:endParaRPr>
          </a:p>
        </p:txBody>
      </p:sp>
      <p:graphicFrame>
        <p:nvGraphicFramePr>
          <p:cNvPr id="6" name="Table 5">
            <a:extLst>
              <a:ext uri="{FF2B5EF4-FFF2-40B4-BE49-F238E27FC236}">
                <a16:creationId xmlns:a16="http://schemas.microsoft.com/office/drawing/2014/main" id="{A76C33CA-C514-E93C-81C9-FFA2C15A7217}"/>
              </a:ext>
            </a:extLst>
          </p:cNvPr>
          <p:cNvGraphicFramePr>
            <a:graphicFrameLocks noGrp="1"/>
          </p:cNvGraphicFramePr>
          <p:nvPr>
            <p:extLst>
              <p:ext uri="{D42A27DB-BD31-4B8C-83A1-F6EECF244321}">
                <p14:modId xmlns:p14="http://schemas.microsoft.com/office/powerpoint/2010/main" val="3094217163"/>
              </p:ext>
            </p:extLst>
          </p:nvPr>
        </p:nvGraphicFramePr>
        <p:xfrm>
          <a:off x="1088967" y="2118449"/>
          <a:ext cx="9160625" cy="3971611"/>
        </p:xfrm>
        <a:graphic>
          <a:graphicData uri="http://schemas.openxmlformats.org/drawingml/2006/table">
            <a:tbl>
              <a:tblPr firstRow="1" firstCol="1" bandRow="1">
                <a:tableStyleId>{B301B821-A1FF-4177-AEE7-76D212191A09}</a:tableStyleId>
              </a:tblPr>
              <a:tblGrid>
                <a:gridCol w="6259484">
                  <a:extLst>
                    <a:ext uri="{9D8B030D-6E8A-4147-A177-3AD203B41FA5}">
                      <a16:colId xmlns:a16="http://schemas.microsoft.com/office/drawing/2014/main" val="2068552910"/>
                    </a:ext>
                  </a:extLst>
                </a:gridCol>
                <a:gridCol w="2901141">
                  <a:extLst>
                    <a:ext uri="{9D8B030D-6E8A-4147-A177-3AD203B41FA5}">
                      <a16:colId xmlns:a16="http://schemas.microsoft.com/office/drawing/2014/main" val="1407790162"/>
                    </a:ext>
                  </a:extLst>
                </a:gridCol>
              </a:tblGrid>
              <a:tr h="49793">
                <a:tc>
                  <a:txBody>
                    <a:bodyPr/>
                    <a:lstStyle/>
                    <a:p>
                      <a:pPr>
                        <a:lnSpc>
                          <a:spcPts val="1400"/>
                        </a:lnSpc>
                        <a:buNone/>
                      </a:pPr>
                      <a:r>
                        <a:rPr lang="en-GB" sz="1050" spc="10">
                          <a:effectLst/>
                        </a:rPr>
                        <a:t>Topic</a:t>
                      </a:r>
                      <a:endParaRPr lang="en-CH" sz="1050" spc="10">
                        <a:effectLst/>
                        <a:latin typeface="Verdana" panose="020B0604030504040204" pitchFamily="34" charset="0"/>
                        <a:ea typeface="MS PGothic" panose="020B0600070205080204" pitchFamily="34" charset="-128"/>
                        <a:cs typeface="Arial" panose="020B0604020202020204" pitchFamily="34" charset="0"/>
                      </a:endParaRPr>
                    </a:p>
                  </a:txBody>
                  <a:tcPr marL="65650" marR="65650" marT="0" marB="0"/>
                </a:tc>
                <a:tc>
                  <a:txBody>
                    <a:bodyPr/>
                    <a:lstStyle/>
                    <a:p>
                      <a:pPr>
                        <a:lnSpc>
                          <a:spcPts val="1400"/>
                        </a:lnSpc>
                        <a:buNone/>
                      </a:pPr>
                      <a:r>
                        <a:rPr lang="en-GB" sz="1050" spc="10">
                          <a:effectLst/>
                        </a:rPr>
                        <a:t>Presenter</a:t>
                      </a:r>
                      <a:endParaRPr lang="en-CH" sz="1050" spc="10">
                        <a:effectLst/>
                        <a:latin typeface="Verdana" panose="020B0604030504040204" pitchFamily="34" charset="0"/>
                        <a:ea typeface="MS PGothic" panose="020B0600070205080204" pitchFamily="34" charset="-128"/>
                        <a:cs typeface="Arial" panose="020B0604020202020204" pitchFamily="34" charset="0"/>
                      </a:endParaRPr>
                    </a:p>
                  </a:txBody>
                  <a:tcPr marL="65650" marR="65650" marT="0" marB="0"/>
                </a:tc>
                <a:extLst>
                  <a:ext uri="{0D108BD9-81ED-4DB2-BD59-A6C34878D82A}">
                    <a16:rowId xmlns:a16="http://schemas.microsoft.com/office/drawing/2014/main" val="1227461900"/>
                  </a:ext>
                </a:extLst>
              </a:tr>
              <a:tr h="162547">
                <a:tc>
                  <a:txBody>
                    <a:bodyPr/>
                    <a:lstStyle/>
                    <a:p>
                      <a:pPr>
                        <a:lnSpc>
                          <a:spcPts val="1400"/>
                        </a:lnSpc>
                        <a:buNone/>
                      </a:pPr>
                      <a:r>
                        <a:rPr lang="en-GB" sz="1050" b="0" spc="10">
                          <a:effectLst/>
                        </a:rPr>
                        <a:t>Overview of recent published research on mental health and HIV</a:t>
                      </a:r>
                      <a:r>
                        <a:rPr lang="en-US" sz="1050" b="0" spc="10">
                          <a:effectLst/>
                        </a:rPr>
                        <a:t>, including the exploration of research gaps</a:t>
                      </a:r>
                      <a:endParaRPr lang="en-CH" sz="1050" b="0" spc="10">
                        <a:effectLst/>
                        <a:latin typeface="Verdana" panose="020B0604030504040204" pitchFamily="34" charset="0"/>
                        <a:ea typeface="MS PGothic" panose="020B0600070205080204" pitchFamily="34" charset="-128"/>
                        <a:cs typeface="Arial" panose="020B0604020202020204" pitchFamily="34" charset="0"/>
                      </a:endParaRPr>
                    </a:p>
                  </a:txBody>
                  <a:tcPr marL="65650" marR="65650" marT="0" marB="0"/>
                </a:tc>
                <a:tc>
                  <a:txBody>
                    <a:bodyPr/>
                    <a:lstStyle/>
                    <a:p>
                      <a:pPr>
                        <a:lnSpc>
                          <a:spcPts val="1400"/>
                        </a:lnSpc>
                        <a:buNone/>
                      </a:pPr>
                      <a:r>
                        <a:rPr lang="en-GB" sz="1050" b="1" spc="10">
                          <a:effectLst/>
                        </a:rPr>
                        <a:t>Sharon Kruger</a:t>
                      </a:r>
                      <a:r>
                        <a:rPr lang="en-GB" sz="1050" spc="10">
                          <a:effectLst/>
                        </a:rPr>
                        <a:t>, Stellenbosch University, South Africa</a:t>
                      </a:r>
                      <a:endParaRPr lang="en-CH" sz="1050" spc="10">
                        <a:effectLst/>
                        <a:latin typeface="Verdana" panose="020B0604030504040204" pitchFamily="34" charset="0"/>
                        <a:ea typeface="MS PGothic" panose="020B0600070205080204" pitchFamily="34" charset="-128"/>
                        <a:cs typeface="Arial" panose="020B0604020202020204" pitchFamily="34" charset="0"/>
                      </a:endParaRPr>
                    </a:p>
                  </a:txBody>
                  <a:tcPr marL="65650" marR="65650" marT="0" marB="0"/>
                </a:tc>
                <a:extLst>
                  <a:ext uri="{0D108BD9-81ED-4DB2-BD59-A6C34878D82A}">
                    <a16:rowId xmlns:a16="http://schemas.microsoft.com/office/drawing/2014/main" val="1489209116"/>
                  </a:ext>
                </a:extLst>
              </a:tr>
              <a:tr h="263945">
                <a:tc>
                  <a:txBody>
                    <a:bodyPr/>
                    <a:lstStyle/>
                    <a:p>
                      <a:pPr>
                        <a:lnSpc>
                          <a:spcPts val="1400"/>
                        </a:lnSpc>
                        <a:buNone/>
                      </a:pPr>
                      <a:r>
                        <a:rPr lang="en-US" sz="1050" b="0" spc="10">
                          <a:effectLst/>
                        </a:rPr>
                        <a:t>Evaluating the Effectiveness of the Friendship Bench Intervention and Proposed Implementation Methodology for People Living with HIV in Displaced Rural Communities in Nigeria</a:t>
                      </a:r>
                      <a:endParaRPr lang="en-CH" sz="1050" b="0" spc="10">
                        <a:effectLst/>
                        <a:latin typeface="Verdana" panose="020B0604030504040204" pitchFamily="34" charset="0"/>
                        <a:ea typeface="MS PGothic" panose="020B0600070205080204" pitchFamily="34" charset="-128"/>
                        <a:cs typeface="Arial" panose="020B0604020202020204" pitchFamily="34" charset="0"/>
                      </a:endParaRPr>
                    </a:p>
                  </a:txBody>
                  <a:tcPr marL="65650" marR="65650" marT="0" marB="0"/>
                </a:tc>
                <a:tc>
                  <a:txBody>
                    <a:bodyPr/>
                    <a:lstStyle/>
                    <a:p>
                      <a:pPr>
                        <a:lnSpc>
                          <a:spcPts val="1400"/>
                        </a:lnSpc>
                        <a:buNone/>
                      </a:pPr>
                      <a:r>
                        <a:rPr lang="en-GB" sz="1050" b="1" spc="10">
                          <a:effectLst/>
                        </a:rPr>
                        <a:t>Ngwibete Atenchong</a:t>
                      </a:r>
                      <a:r>
                        <a:rPr lang="en-GB" sz="1050" spc="10">
                          <a:effectLst/>
                        </a:rPr>
                        <a:t>, University of Global Health Equity, Rwanda</a:t>
                      </a:r>
                      <a:endParaRPr lang="en-CH" sz="1050" spc="10">
                        <a:effectLst/>
                        <a:latin typeface="Verdana" panose="020B0604030504040204" pitchFamily="34" charset="0"/>
                        <a:ea typeface="MS PGothic" panose="020B0600070205080204" pitchFamily="34" charset="-128"/>
                        <a:cs typeface="Arial" panose="020B0604020202020204" pitchFamily="34" charset="0"/>
                      </a:endParaRPr>
                    </a:p>
                  </a:txBody>
                  <a:tcPr marL="65650" marR="65650" marT="0" marB="0"/>
                </a:tc>
                <a:extLst>
                  <a:ext uri="{0D108BD9-81ED-4DB2-BD59-A6C34878D82A}">
                    <a16:rowId xmlns:a16="http://schemas.microsoft.com/office/drawing/2014/main" val="762226096"/>
                  </a:ext>
                </a:extLst>
              </a:tr>
              <a:tr h="263945">
                <a:tc>
                  <a:txBody>
                    <a:bodyPr/>
                    <a:lstStyle/>
                    <a:p>
                      <a:pPr>
                        <a:lnSpc>
                          <a:spcPts val="1400"/>
                        </a:lnSpc>
                        <a:buNone/>
                      </a:pPr>
                      <a:r>
                        <a:rPr lang="en-US" sz="1050" b="0" spc="10">
                          <a:effectLst/>
                        </a:rPr>
                        <a:t>The readiness and capacity for adopting and implementing trauma-informed care in HIV primary care clinics in the Southern United states</a:t>
                      </a:r>
                      <a:endParaRPr lang="en-CH" sz="1050" b="0" spc="10">
                        <a:effectLst/>
                        <a:latin typeface="Verdana" panose="020B0604030504040204" pitchFamily="34" charset="0"/>
                        <a:ea typeface="MS PGothic" panose="020B0600070205080204" pitchFamily="34" charset="-128"/>
                        <a:cs typeface="Arial" panose="020B0604020202020204" pitchFamily="34" charset="0"/>
                      </a:endParaRPr>
                    </a:p>
                  </a:txBody>
                  <a:tcPr marL="65650" marR="65650" marT="0" marB="0"/>
                </a:tc>
                <a:tc>
                  <a:txBody>
                    <a:bodyPr/>
                    <a:lstStyle/>
                    <a:p>
                      <a:pPr>
                        <a:lnSpc>
                          <a:spcPts val="1400"/>
                        </a:lnSpc>
                        <a:buNone/>
                      </a:pPr>
                      <a:r>
                        <a:rPr lang="en-GB" sz="1050" b="1" spc="10">
                          <a:effectLst/>
                        </a:rPr>
                        <a:t>Jessica Sales</a:t>
                      </a:r>
                      <a:r>
                        <a:rPr lang="en-GB" sz="1050" spc="10">
                          <a:effectLst/>
                        </a:rPr>
                        <a:t>, Emory University, United States</a:t>
                      </a:r>
                      <a:endParaRPr lang="en-CH" sz="1050" spc="10">
                        <a:effectLst/>
                        <a:latin typeface="Verdana" panose="020B0604030504040204" pitchFamily="34" charset="0"/>
                        <a:ea typeface="MS PGothic" panose="020B0600070205080204" pitchFamily="34" charset="-128"/>
                        <a:cs typeface="Arial" panose="020B0604020202020204" pitchFamily="34" charset="0"/>
                      </a:endParaRPr>
                    </a:p>
                  </a:txBody>
                  <a:tcPr marL="65650" marR="65650" marT="0" marB="0"/>
                </a:tc>
                <a:extLst>
                  <a:ext uri="{0D108BD9-81ED-4DB2-BD59-A6C34878D82A}">
                    <a16:rowId xmlns:a16="http://schemas.microsoft.com/office/drawing/2014/main" val="2748224872"/>
                  </a:ext>
                </a:extLst>
              </a:tr>
              <a:tr h="162547">
                <a:tc>
                  <a:txBody>
                    <a:bodyPr/>
                    <a:lstStyle/>
                    <a:p>
                      <a:pPr>
                        <a:lnSpc>
                          <a:spcPts val="1400"/>
                        </a:lnSpc>
                        <a:buNone/>
                      </a:pPr>
                      <a:r>
                        <a:rPr lang="en-US" sz="1050" b="0" spc="10">
                          <a:effectLst/>
                        </a:rPr>
                        <a:t>The integration of mental health care for people living with HIV: research from the TREAT Asia network</a:t>
                      </a:r>
                      <a:endParaRPr lang="en-CH" sz="1050" b="0" spc="10">
                        <a:effectLst/>
                        <a:latin typeface="Verdana" panose="020B0604030504040204" pitchFamily="34" charset="0"/>
                        <a:ea typeface="MS PGothic" panose="020B0600070205080204" pitchFamily="34" charset="-128"/>
                        <a:cs typeface="Arial" panose="020B0604020202020204" pitchFamily="34" charset="0"/>
                      </a:endParaRPr>
                    </a:p>
                  </a:txBody>
                  <a:tcPr marL="65650" marR="65650" marT="0" marB="0"/>
                </a:tc>
                <a:tc>
                  <a:txBody>
                    <a:bodyPr/>
                    <a:lstStyle/>
                    <a:p>
                      <a:pPr>
                        <a:lnSpc>
                          <a:spcPts val="1400"/>
                        </a:lnSpc>
                        <a:buNone/>
                      </a:pPr>
                      <a:r>
                        <a:rPr lang="en-GB" sz="1050" b="1" spc="10">
                          <a:effectLst/>
                        </a:rPr>
                        <a:t>Jeremy Ross</a:t>
                      </a:r>
                      <a:r>
                        <a:rPr lang="en-GB" sz="1050" spc="10">
                          <a:effectLst/>
                        </a:rPr>
                        <a:t>, </a:t>
                      </a:r>
                      <a:r>
                        <a:rPr lang="en-US" sz="1050" spc="10">
                          <a:effectLst/>
                        </a:rPr>
                        <a:t>TREAT Asia/amfAR – The Foundation for AIDS Research</a:t>
                      </a:r>
                      <a:r>
                        <a:rPr lang="en-GB" sz="1050" spc="10">
                          <a:effectLst/>
                        </a:rPr>
                        <a:t>, Thailand</a:t>
                      </a:r>
                      <a:endParaRPr lang="en-CH" sz="1050" spc="10">
                        <a:effectLst/>
                        <a:latin typeface="Verdana" panose="020B0604030504040204" pitchFamily="34" charset="0"/>
                        <a:ea typeface="MS PGothic" panose="020B0600070205080204" pitchFamily="34" charset="-128"/>
                        <a:cs typeface="Arial" panose="020B0604020202020204" pitchFamily="34" charset="0"/>
                      </a:endParaRPr>
                    </a:p>
                  </a:txBody>
                  <a:tcPr marL="65650" marR="65650" marT="0" marB="0"/>
                </a:tc>
                <a:extLst>
                  <a:ext uri="{0D108BD9-81ED-4DB2-BD59-A6C34878D82A}">
                    <a16:rowId xmlns:a16="http://schemas.microsoft.com/office/drawing/2014/main" val="1603309472"/>
                  </a:ext>
                </a:extLst>
              </a:tr>
              <a:tr h="263945">
                <a:tc>
                  <a:txBody>
                    <a:bodyPr/>
                    <a:lstStyle/>
                    <a:p>
                      <a:pPr>
                        <a:lnSpc>
                          <a:spcPts val="1400"/>
                        </a:lnSpc>
                        <a:buNone/>
                      </a:pPr>
                      <a:r>
                        <a:rPr lang="en-GB" sz="1050" b="0" spc="10">
                          <a:effectLst/>
                        </a:rPr>
                        <a:t>Overview of the EPIC community research program and other research programs focused on the mental health support needs of trans people and sex workers in Latin America</a:t>
                      </a:r>
                      <a:endParaRPr lang="en-CH" sz="1050" b="0" spc="10">
                        <a:effectLst/>
                        <a:latin typeface="Verdana" panose="020B0604030504040204" pitchFamily="34" charset="0"/>
                        <a:ea typeface="MS PGothic" panose="020B0600070205080204" pitchFamily="34" charset="-128"/>
                        <a:cs typeface="Arial" panose="020B0604020202020204" pitchFamily="34" charset="0"/>
                      </a:endParaRPr>
                    </a:p>
                  </a:txBody>
                  <a:tcPr marL="65650" marR="65650" marT="0" marB="0"/>
                </a:tc>
                <a:tc>
                  <a:txBody>
                    <a:bodyPr/>
                    <a:lstStyle/>
                    <a:p>
                      <a:pPr>
                        <a:lnSpc>
                          <a:spcPts val="1400"/>
                        </a:lnSpc>
                        <a:buNone/>
                      </a:pPr>
                      <a:r>
                        <a:rPr lang="en-US" sz="1050" b="1" spc="10">
                          <a:effectLst/>
                        </a:rPr>
                        <a:t>Ines Aristegui</a:t>
                      </a:r>
                      <a:r>
                        <a:rPr lang="en-US" sz="1050" spc="10">
                          <a:effectLst/>
                        </a:rPr>
                        <a:t>, Fundación </a:t>
                      </a:r>
                      <a:r>
                        <a:rPr lang="en-US" sz="1050" spc="10" err="1">
                          <a:effectLst/>
                        </a:rPr>
                        <a:t>Huésped</a:t>
                      </a:r>
                      <a:r>
                        <a:rPr lang="en-US" sz="1050" spc="10">
                          <a:effectLst/>
                        </a:rPr>
                        <a:t>, Argentina</a:t>
                      </a:r>
                      <a:endParaRPr lang="en-CH" sz="1050" spc="10">
                        <a:effectLst/>
                        <a:latin typeface="Verdana" panose="020B0604030504040204" pitchFamily="34" charset="0"/>
                        <a:ea typeface="MS PGothic" panose="020B0600070205080204" pitchFamily="34" charset="-128"/>
                        <a:cs typeface="Arial" panose="020B0604020202020204" pitchFamily="34" charset="0"/>
                      </a:endParaRPr>
                    </a:p>
                  </a:txBody>
                  <a:tcPr marL="65650" marR="65650" marT="0" marB="0"/>
                </a:tc>
                <a:extLst>
                  <a:ext uri="{0D108BD9-81ED-4DB2-BD59-A6C34878D82A}">
                    <a16:rowId xmlns:a16="http://schemas.microsoft.com/office/drawing/2014/main" val="3476511064"/>
                  </a:ext>
                </a:extLst>
              </a:tr>
              <a:tr h="263945">
                <a:tc>
                  <a:txBody>
                    <a:bodyPr/>
                    <a:lstStyle/>
                    <a:p>
                      <a:pPr>
                        <a:lnSpc>
                          <a:spcPts val="1400"/>
                        </a:lnSpc>
                        <a:buNone/>
                      </a:pPr>
                      <a:r>
                        <a:rPr lang="en-US" sz="1050" b="0" spc="10">
                          <a:effectLst/>
                          <a:latin typeface="Verdana" panose="020B0604030504040204" pitchFamily="34" charset="0"/>
                          <a:ea typeface="MS PGothic" panose="020B0600070205080204" pitchFamily="34" charset="-128"/>
                          <a:cs typeface="Arial" panose="020B0604020202020204" pitchFamily="34" charset="0"/>
                        </a:rPr>
                        <a:t>Discussion</a:t>
                      </a:r>
                    </a:p>
                    <a:p>
                      <a:pPr marL="171450" indent="-171450">
                        <a:lnSpc>
                          <a:spcPts val="1400"/>
                        </a:lnSpc>
                        <a:buFont typeface="Arial" panose="020B0604020202020204" pitchFamily="34" charset="0"/>
                        <a:buChar char="•"/>
                      </a:pPr>
                      <a:r>
                        <a:rPr lang="en-US" sz="1050" b="0" spc="10">
                          <a:effectLst/>
                          <a:latin typeface="Verdana" panose="020B0604030504040204" pitchFamily="34" charset="0"/>
                          <a:ea typeface="MS PGothic" panose="020B0600070205080204" pitchFamily="34" charset="-128"/>
                          <a:cs typeface="Arial" panose="020B0604020202020204" pitchFamily="34" charset="0"/>
                        </a:rPr>
                        <a:t>Has global research on mental health adequately considered the specific intersectional needs of key populations living with or vulnerable to HIV acquisition? </a:t>
                      </a:r>
                    </a:p>
                    <a:p>
                      <a:pPr marL="171450" indent="-171450">
                        <a:lnSpc>
                          <a:spcPts val="1400"/>
                        </a:lnSpc>
                        <a:buFont typeface="Arial" panose="020B0604020202020204" pitchFamily="34" charset="0"/>
                        <a:buChar char="•"/>
                      </a:pPr>
                      <a:r>
                        <a:rPr lang="en-US" sz="1050" b="0" spc="10">
                          <a:effectLst/>
                          <a:latin typeface="Verdana" panose="020B0604030504040204" pitchFamily="34" charset="0"/>
                          <a:ea typeface="MS PGothic" panose="020B0600070205080204" pitchFamily="34" charset="-128"/>
                          <a:cs typeface="Arial" panose="020B0604020202020204" pitchFamily="34" charset="0"/>
                        </a:rPr>
                        <a:t>What is the status of current research on person-centred mental health interventions and treatment strategies for people living with HIV and experiencing mental health issues? </a:t>
                      </a:r>
                    </a:p>
                    <a:p>
                      <a:pPr marL="171450" indent="-171450">
                        <a:lnSpc>
                          <a:spcPts val="1400"/>
                        </a:lnSpc>
                        <a:buFont typeface="Arial" panose="020B0604020202020204" pitchFamily="34" charset="0"/>
                        <a:buChar char="•"/>
                      </a:pPr>
                      <a:r>
                        <a:rPr lang="en-US" sz="1050" b="0" spc="10">
                          <a:effectLst/>
                          <a:latin typeface="Verdana" panose="020B0604030504040204" pitchFamily="34" charset="0"/>
                          <a:ea typeface="MS PGothic" panose="020B0600070205080204" pitchFamily="34" charset="-128"/>
                          <a:cs typeface="Arial" panose="020B0604020202020204" pitchFamily="34" charset="0"/>
                        </a:rPr>
                        <a:t>What opportunities exist for collaboration on this topic among members of the PCC Research Collaborative?</a:t>
                      </a:r>
                    </a:p>
                    <a:p>
                      <a:pPr>
                        <a:lnSpc>
                          <a:spcPts val="1400"/>
                        </a:lnSpc>
                        <a:buNone/>
                      </a:pPr>
                      <a:endParaRPr lang="en-CH" sz="1050" b="0" spc="10">
                        <a:effectLst/>
                        <a:latin typeface="Verdana" panose="020B0604030504040204" pitchFamily="34" charset="0"/>
                        <a:ea typeface="MS PGothic" panose="020B0600070205080204" pitchFamily="34" charset="-128"/>
                        <a:cs typeface="Arial" panose="020B0604020202020204" pitchFamily="34" charset="0"/>
                      </a:endParaRPr>
                    </a:p>
                  </a:txBody>
                  <a:tcPr marL="65650" marR="65650" marT="0" marB="0"/>
                </a:tc>
                <a:tc>
                  <a:txBody>
                    <a:bodyPr/>
                    <a:lstStyle/>
                    <a:p>
                      <a:pPr>
                        <a:lnSpc>
                          <a:spcPts val="1400"/>
                        </a:lnSpc>
                        <a:buNone/>
                      </a:pPr>
                      <a:r>
                        <a:rPr lang="en-US" sz="1050" spc="10">
                          <a:effectLst/>
                          <a:latin typeface="Verdana" panose="020B0604030504040204" pitchFamily="34" charset="0"/>
                          <a:ea typeface="MS PGothic" panose="020B0600070205080204" pitchFamily="34" charset="-128"/>
                          <a:cs typeface="Arial" panose="020B0604020202020204" pitchFamily="34" charset="0"/>
                        </a:rPr>
                        <a:t>Moderated by:</a:t>
                      </a:r>
                    </a:p>
                    <a:p>
                      <a:pPr marL="0" marR="0" lvl="0" indent="0" algn="l" defTabSz="914400" rtl="0" eaLnBrk="1" fontAlgn="auto" latinLnBrk="0" hangingPunct="1">
                        <a:lnSpc>
                          <a:spcPts val="1400"/>
                        </a:lnSpc>
                        <a:spcBef>
                          <a:spcPts val="0"/>
                        </a:spcBef>
                        <a:spcAft>
                          <a:spcPts val="0"/>
                        </a:spcAft>
                        <a:buClrTx/>
                        <a:buSzTx/>
                        <a:buFontTx/>
                        <a:buNone/>
                        <a:tabLst/>
                        <a:defRPr/>
                      </a:pPr>
                      <a:r>
                        <a:rPr lang="en-GB" sz="1050" b="1" spc="10">
                          <a:effectLst/>
                        </a:rPr>
                        <a:t>Sharon Kruger</a:t>
                      </a:r>
                      <a:r>
                        <a:rPr lang="en-GB" sz="1050" spc="10">
                          <a:effectLst/>
                        </a:rPr>
                        <a:t>, Stellenbosch University, South Africa</a:t>
                      </a:r>
                      <a:endParaRPr lang="en-CH" sz="1050" spc="10">
                        <a:effectLst/>
                        <a:latin typeface="Verdana" panose="020B0604030504040204" pitchFamily="34" charset="0"/>
                        <a:ea typeface="MS PGothic" panose="020B0600070205080204" pitchFamily="34" charset="-128"/>
                        <a:cs typeface="Arial" panose="020B0604020202020204" pitchFamily="34" charset="0"/>
                      </a:endParaRPr>
                    </a:p>
                    <a:p>
                      <a:pPr>
                        <a:lnSpc>
                          <a:spcPts val="1400"/>
                        </a:lnSpc>
                        <a:buNone/>
                      </a:pPr>
                      <a:endParaRPr lang="en-CH" sz="1050" spc="10">
                        <a:effectLst/>
                        <a:latin typeface="Verdana" panose="020B0604030504040204" pitchFamily="34" charset="0"/>
                        <a:ea typeface="MS PGothic" panose="020B0600070205080204" pitchFamily="34" charset="-128"/>
                        <a:cs typeface="Arial" panose="020B0604020202020204" pitchFamily="34" charset="0"/>
                      </a:endParaRPr>
                    </a:p>
                  </a:txBody>
                  <a:tcPr marL="65650" marR="65650" marT="0" marB="0"/>
                </a:tc>
                <a:extLst>
                  <a:ext uri="{0D108BD9-81ED-4DB2-BD59-A6C34878D82A}">
                    <a16:rowId xmlns:a16="http://schemas.microsoft.com/office/drawing/2014/main" val="967464165"/>
                  </a:ext>
                </a:extLst>
              </a:tr>
            </a:tbl>
          </a:graphicData>
        </a:graphic>
      </p:graphicFrame>
    </p:spTree>
    <p:extLst>
      <p:ext uri="{BB962C8B-B14F-4D97-AF65-F5344CB8AC3E}">
        <p14:creationId xmlns:p14="http://schemas.microsoft.com/office/powerpoint/2010/main" val="16890778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Picture 23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noFill/>
        </p:spPr>
      </p:pic>
      <p:pic>
        <p:nvPicPr>
          <p:cNvPr id="235" name="Picture 23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375904" y="359664"/>
            <a:ext cx="2258567" cy="521208"/>
          </a:xfrm>
          <a:prstGeom prst="rect">
            <a:avLst/>
          </a:prstGeom>
          <a:noFill/>
        </p:spPr>
      </p:pic>
      <p:pic>
        <p:nvPicPr>
          <p:cNvPr id="236" name="Picture 23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51763" y="868173"/>
            <a:ext cx="3207512" cy="476503"/>
          </a:xfrm>
          <a:prstGeom prst="rect">
            <a:avLst/>
          </a:prstGeom>
          <a:noFill/>
        </p:spPr>
      </p:pic>
      <p:pic>
        <p:nvPicPr>
          <p:cNvPr id="237" name="Picture 23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835152" y="1530096"/>
            <a:ext cx="10058400" cy="5029200"/>
          </a:xfrm>
          <a:prstGeom prst="rect">
            <a:avLst/>
          </a:prstGeom>
          <a:noFill/>
        </p:spPr>
      </p:pic>
      <p:sp>
        <p:nvSpPr>
          <p:cNvPr id="238" name="Rectangle 238"/>
          <p:cNvSpPr/>
          <p:nvPr/>
        </p:nvSpPr>
        <p:spPr>
          <a:xfrm>
            <a:off x="652576" y="426543"/>
            <a:ext cx="2876105" cy="810385"/>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7" b="1" i="0" u="none" strike="noStrike" kern="1200" cap="none" spc="0" normalizeH="0" baseline="0" noProof="0">
                <a:ln>
                  <a:noFill/>
                </a:ln>
                <a:solidFill>
                  <a:srgbClr val="5B0F8B"/>
                </a:solidFill>
                <a:effectLst/>
                <a:uLnTx/>
                <a:uFillTx/>
                <a:latin typeface="89,Bold"/>
                <a:cs typeface="89,Bold"/>
              </a:rPr>
              <a:t>R</a:t>
            </a:r>
            <a:r>
              <a:rPr kumimoji="0" lang="en-US" sz="2807" b="1" i="0" u="none" strike="noStrike" kern="1200" cap="none" spc="-8" normalizeH="0" baseline="0" noProof="0">
                <a:ln>
                  <a:noFill/>
                </a:ln>
                <a:solidFill>
                  <a:srgbClr val="5B0F8B"/>
                </a:solidFill>
                <a:effectLst/>
                <a:uLnTx/>
                <a:uFillTx/>
                <a:latin typeface="89,Bold"/>
                <a:cs typeface="89,Bold"/>
              </a:rPr>
              <a:t>e</a:t>
            </a:r>
            <a:r>
              <a:rPr kumimoji="0" lang="en-US" sz="2807" b="1" i="0" u="none" strike="noStrike" kern="1200" cap="none" spc="0" normalizeH="0" baseline="0" noProof="0">
                <a:ln>
                  <a:noFill/>
                </a:ln>
                <a:solidFill>
                  <a:srgbClr val="5B0F8B"/>
                </a:solidFill>
                <a:effectLst/>
                <a:uLnTx/>
                <a:uFillTx/>
                <a:latin typeface="89,Bold"/>
                <a:cs typeface="89,Bold"/>
              </a:rPr>
              <a:t>sul</a:t>
            </a:r>
            <a:r>
              <a:rPr kumimoji="0" lang="en-US" sz="2807" b="1" i="0" u="none" strike="noStrike" kern="1200" cap="none" spc="16" normalizeH="0" baseline="0" noProof="0">
                <a:ln>
                  <a:noFill/>
                </a:ln>
                <a:solidFill>
                  <a:srgbClr val="5B0F8B"/>
                </a:solidFill>
                <a:effectLst/>
                <a:uLnTx/>
                <a:uFillTx/>
                <a:latin typeface="89,Bold"/>
                <a:cs typeface="89,Bold"/>
              </a:rPr>
              <a:t>ts</a:t>
            </a:r>
          </a:p>
          <a:p>
            <a:pPr marL="325526" marR="0" lvl="0" indent="0" algn="l" defTabSz="914400" rtl="0" eaLnBrk="1" fontAlgn="auto" latinLnBrk="0" hangingPunct="1">
              <a:lnSpc>
                <a:spcPts val="2449"/>
              </a:lnSpc>
              <a:spcBef>
                <a:spcPts val="0"/>
              </a:spcBef>
              <a:spcAft>
                <a:spcPts val="0"/>
              </a:spcAft>
              <a:buClrTx/>
              <a:buSzTx/>
              <a:buFontTx/>
              <a:buNone/>
              <a:tabLst/>
              <a:defRPr/>
            </a:pPr>
            <a:r>
              <a:rPr kumimoji="0" lang="en-US" sz="1535" b="1" i="0" u="none" strike="noStrike" kern="1200" cap="none" spc="4" normalizeH="0" baseline="0" noProof="0">
                <a:ln>
                  <a:noFill/>
                </a:ln>
                <a:solidFill>
                  <a:srgbClr val="FFFFFF"/>
                </a:solidFill>
                <a:effectLst/>
                <a:uLnTx/>
                <a:uFillTx/>
                <a:latin typeface="89,Bold"/>
                <a:cs typeface="89,Bold"/>
              </a:rPr>
              <a:t>M</a:t>
            </a:r>
            <a:r>
              <a:rPr kumimoji="0" lang="en-US" sz="1535" b="1" i="0" u="none" strike="noStrike" kern="1200" cap="none" spc="-10" normalizeH="0" baseline="0" noProof="0">
                <a:ln>
                  <a:noFill/>
                </a:ln>
                <a:solidFill>
                  <a:srgbClr val="FFFFFF"/>
                </a:solidFill>
                <a:effectLst/>
                <a:uLnTx/>
                <a:uFillTx/>
                <a:latin typeface="89,Bold"/>
                <a:cs typeface="89,Bold"/>
              </a:rPr>
              <a:t>e</a:t>
            </a:r>
            <a:r>
              <a:rPr kumimoji="0" lang="en-US" sz="1535" b="1" i="0" u="none" strike="noStrike" kern="1200" cap="none" spc="0" normalizeH="0" baseline="0" noProof="0">
                <a:ln>
                  <a:noFill/>
                </a:ln>
                <a:solidFill>
                  <a:srgbClr val="FFFFFF"/>
                </a:solidFill>
                <a:effectLst/>
                <a:uLnTx/>
                <a:uFillTx/>
                <a:latin typeface="89,Bold"/>
                <a:cs typeface="89,Bold"/>
              </a:rPr>
              <a:t>nt</a:t>
            </a:r>
            <a:r>
              <a:rPr kumimoji="0" lang="en-US" sz="1535" b="1" i="0" u="none" strike="noStrike" kern="1200" cap="none" spc="-13" normalizeH="0" baseline="0" noProof="0">
                <a:ln>
                  <a:noFill/>
                </a:ln>
                <a:solidFill>
                  <a:srgbClr val="FFFFFF"/>
                </a:solidFill>
                <a:effectLst/>
                <a:uLnTx/>
                <a:uFillTx/>
                <a:latin typeface="89,Bold"/>
                <a:cs typeface="89,Bold"/>
              </a:rPr>
              <a:t>a</a:t>
            </a:r>
            <a:r>
              <a:rPr kumimoji="0" lang="en-US" sz="1535" b="1" i="0" u="none" strike="noStrike" kern="1200" cap="none" spc="0" normalizeH="0" baseline="0" noProof="0">
                <a:ln>
                  <a:noFill/>
                </a:ln>
                <a:solidFill>
                  <a:srgbClr val="FFFFFF"/>
                </a:solidFill>
                <a:effectLst/>
                <a:uLnTx/>
                <a:uFillTx/>
                <a:latin typeface="89,Bold"/>
                <a:cs typeface="89,Bold"/>
              </a:rPr>
              <a:t>l</a:t>
            </a:r>
            <a:r>
              <a:rPr kumimoji="0" lang="en-US" sz="1535" b="1" i="0" u="none" strike="noStrike" kern="1200" cap="none" spc="41" normalizeH="0" baseline="0" noProof="0">
                <a:ln>
                  <a:noFill/>
                </a:ln>
                <a:solidFill>
                  <a:srgbClr val="FFFFFF"/>
                </a:solidFill>
                <a:effectLst/>
                <a:uLnTx/>
                <a:uFillTx/>
                <a:latin typeface="89,Bold"/>
                <a:cs typeface="89,Bold"/>
              </a:rPr>
              <a:t> </a:t>
            </a:r>
            <a:r>
              <a:rPr kumimoji="0" lang="en-US" sz="1535" b="1" i="0" u="none" strike="noStrike" kern="1200" cap="none" spc="3" normalizeH="0" baseline="0" noProof="0">
                <a:ln>
                  <a:noFill/>
                </a:ln>
                <a:solidFill>
                  <a:srgbClr val="FFFFFF"/>
                </a:solidFill>
                <a:effectLst/>
                <a:uLnTx/>
                <a:uFillTx/>
                <a:latin typeface="89,Bold"/>
                <a:cs typeface="89,Bold"/>
              </a:rPr>
              <a:t>H</a:t>
            </a:r>
            <a:r>
              <a:rPr kumimoji="0" lang="en-US" sz="1535" b="1" i="0" u="none" strike="noStrike" kern="1200" cap="none" spc="-10" normalizeH="0" baseline="0" noProof="0">
                <a:ln>
                  <a:noFill/>
                </a:ln>
                <a:solidFill>
                  <a:srgbClr val="FFFFFF"/>
                </a:solidFill>
                <a:effectLst/>
                <a:uLnTx/>
                <a:uFillTx/>
                <a:latin typeface="89,Bold"/>
                <a:cs typeface="89,Bold"/>
              </a:rPr>
              <a:t>ea</a:t>
            </a:r>
            <a:r>
              <a:rPr kumimoji="0" lang="en-US" sz="1535" b="1" i="0" u="none" strike="noStrike" kern="1200" cap="none" spc="0" normalizeH="0" baseline="0" noProof="0">
                <a:ln>
                  <a:noFill/>
                </a:ln>
                <a:solidFill>
                  <a:srgbClr val="FFFFFF"/>
                </a:solidFill>
                <a:effectLst/>
                <a:uLnTx/>
                <a:uFillTx/>
                <a:latin typeface="89,Bold"/>
                <a:cs typeface="89,Bold"/>
              </a:rPr>
              <a:t>lth</a:t>
            </a:r>
            <a:r>
              <a:rPr kumimoji="0" lang="en-US" sz="1535" b="1" i="0" u="none" strike="noStrike" kern="1200" cap="none" spc="-64" normalizeH="0" baseline="0" noProof="0">
                <a:ln>
                  <a:noFill/>
                </a:ln>
                <a:solidFill>
                  <a:srgbClr val="FFFFFF"/>
                </a:solidFill>
                <a:effectLst/>
                <a:uLnTx/>
                <a:uFillTx/>
                <a:latin typeface="89,Bold"/>
                <a:cs typeface="89,Bold"/>
              </a:rPr>
              <a:t> </a:t>
            </a:r>
            <a:r>
              <a:rPr kumimoji="0" lang="en-US" sz="1535" b="1" i="0" u="none" strike="noStrike" kern="1200" cap="none" spc="-9" normalizeH="0" baseline="0" noProof="0">
                <a:ln>
                  <a:noFill/>
                </a:ln>
                <a:solidFill>
                  <a:srgbClr val="FFFFFF"/>
                </a:solidFill>
                <a:effectLst/>
                <a:uLnTx/>
                <a:uFillTx/>
                <a:latin typeface="89,Bold"/>
                <a:cs typeface="89,Bold"/>
              </a:rPr>
              <a:t>S</a:t>
            </a:r>
            <a:r>
              <a:rPr kumimoji="0" lang="en-US" sz="1535" b="1" i="0" u="none" strike="noStrike" kern="1200" cap="none" spc="-10" normalizeH="0" baseline="0" noProof="0">
                <a:ln>
                  <a:noFill/>
                </a:ln>
                <a:solidFill>
                  <a:srgbClr val="FFFFFF"/>
                </a:solidFill>
                <a:effectLst/>
                <a:uLnTx/>
                <a:uFillTx/>
                <a:latin typeface="89,Bold"/>
                <a:cs typeface="89,Bold"/>
              </a:rPr>
              <a:t>y</a:t>
            </a:r>
            <a:r>
              <a:rPr kumimoji="0" lang="en-US" sz="1535" b="1" i="0" u="none" strike="noStrike" kern="1200" cap="none" spc="6" normalizeH="0" baseline="0" noProof="0">
                <a:ln>
                  <a:noFill/>
                </a:ln>
                <a:solidFill>
                  <a:srgbClr val="FFFFFF"/>
                </a:solidFill>
                <a:effectLst/>
                <a:uLnTx/>
                <a:uFillTx/>
                <a:latin typeface="89,Bold"/>
                <a:cs typeface="89,Bold"/>
              </a:rPr>
              <a:t>m</a:t>
            </a:r>
            <a:r>
              <a:rPr kumimoji="0" lang="en-US" sz="1535" b="1" i="0" u="none" strike="noStrike" kern="1200" cap="none" spc="-10" normalizeH="0" baseline="0" noProof="0">
                <a:ln>
                  <a:noFill/>
                </a:ln>
                <a:solidFill>
                  <a:srgbClr val="FFFFFF"/>
                </a:solidFill>
                <a:effectLst/>
                <a:uLnTx/>
                <a:uFillTx/>
                <a:latin typeface="89,Bold"/>
                <a:cs typeface="89,Bold"/>
              </a:rPr>
              <a:t>p</a:t>
            </a:r>
            <a:r>
              <a:rPr kumimoji="0" lang="en-US" sz="1535" b="1" i="0" u="none" strike="noStrike" kern="1200" cap="none" spc="0" normalizeH="0" baseline="0" noProof="0">
                <a:ln>
                  <a:noFill/>
                </a:ln>
                <a:solidFill>
                  <a:srgbClr val="FFFFFF"/>
                </a:solidFill>
                <a:effectLst/>
                <a:uLnTx/>
                <a:uFillTx/>
                <a:latin typeface="89,Bold"/>
                <a:cs typeface="89,Bold"/>
              </a:rPr>
              <a:t>t</a:t>
            </a:r>
            <a:r>
              <a:rPr kumimoji="0" lang="en-US" sz="1535" b="1" i="0" u="none" strike="noStrike" kern="1200" cap="none" spc="4" normalizeH="0" baseline="0" noProof="0">
                <a:ln>
                  <a:noFill/>
                </a:ln>
                <a:solidFill>
                  <a:srgbClr val="FFFFFF"/>
                </a:solidFill>
                <a:effectLst/>
                <a:uLnTx/>
                <a:uFillTx/>
                <a:latin typeface="89,Bold"/>
                <a:cs typeface="89,Bold"/>
              </a:rPr>
              <a:t>o</a:t>
            </a:r>
            <a:r>
              <a:rPr kumimoji="0" lang="en-US" sz="1535" b="1" i="0" u="none" strike="noStrike" kern="1200" cap="none" spc="6" normalizeH="0" baseline="0" noProof="0">
                <a:ln>
                  <a:noFill/>
                </a:ln>
                <a:solidFill>
                  <a:srgbClr val="FFFFFF"/>
                </a:solidFill>
                <a:effectLst/>
                <a:uLnTx/>
                <a:uFillTx/>
                <a:latin typeface="89,Bold"/>
                <a:cs typeface="89,Bold"/>
              </a:rPr>
              <a:t>ms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icture 23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noFill/>
        </p:spPr>
      </p:pic>
      <p:pic>
        <p:nvPicPr>
          <p:cNvPr id="240" name="Picture 23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375904" y="359664"/>
            <a:ext cx="2258567" cy="521208"/>
          </a:xfrm>
          <a:prstGeom prst="rect">
            <a:avLst/>
          </a:prstGeom>
          <a:noFill/>
        </p:spPr>
      </p:pic>
      <p:pic>
        <p:nvPicPr>
          <p:cNvPr id="241" name="Picture 24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16355" y="337820"/>
            <a:ext cx="2140711" cy="476504"/>
          </a:xfrm>
          <a:prstGeom prst="rect">
            <a:avLst/>
          </a:prstGeom>
          <a:noFill/>
        </p:spPr>
      </p:pic>
      <p:pic>
        <p:nvPicPr>
          <p:cNvPr id="242" name="Picture 24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075944" y="1100328"/>
            <a:ext cx="9144000" cy="5486400"/>
          </a:xfrm>
          <a:prstGeom prst="rect">
            <a:avLst/>
          </a:prstGeom>
          <a:noFill/>
        </p:spPr>
      </p:pic>
      <p:sp>
        <p:nvSpPr>
          <p:cNvPr id="243" name="Rectangle 243"/>
          <p:cNvSpPr/>
          <p:nvPr/>
        </p:nvSpPr>
        <p:spPr>
          <a:xfrm>
            <a:off x="1142390" y="433731"/>
            <a:ext cx="1488559" cy="273100"/>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5" b="1" i="0" u="none" strike="noStrike" kern="1200" cap="none" spc="-9" normalizeH="0" baseline="0" noProof="0">
                <a:ln>
                  <a:noFill/>
                </a:ln>
                <a:solidFill>
                  <a:srgbClr val="FFFFFF"/>
                </a:solidFill>
                <a:effectLst/>
                <a:uLnTx/>
                <a:uFillTx/>
                <a:latin typeface="89,Bold"/>
                <a:cs typeface="89,Bold"/>
              </a:rPr>
              <a:t>S</a:t>
            </a:r>
            <a:r>
              <a:rPr kumimoji="0" lang="en-US" sz="1535" b="1" i="0" u="none" strike="noStrike" kern="1200" cap="none" spc="0" normalizeH="0" baseline="0" noProof="0">
                <a:ln>
                  <a:noFill/>
                </a:ln>
                <a:solidFill>
                  <a:srgbClr val="FFFFFF"/>
                </a:solidFill>
                <a:effectLst/>
                <a:uLnTx/>
                <a:uFillTx/>
                <a:latin typeface="89,Bold"/>
                <a:cs typeface="89,Bold"/>
              </a:rPr>
              <a:t>u</a:t>
            </a:r>
            <a:r>
              <a:rPr kumimoji="0" lang="en-US" sz="1535" b="1" i="0" u="none" strike="noStrike" kern="1200" cap="none" spc="-13" normalizeH="0" baseline="0" noProof="0">
                <a:ln>
                  <a:noFill/>
                </a:ln>
                <a:solidFill>
                  <a:srgbClr val="FFFFFF"/>
                </a:solidFill>
                <a:effectLst/>
                <a:uLnTx/>
                <a:uFillTx/>
                <a:latin typeface="89,Bold"/>
                <a:cs typeface="89,Bold"/>
              </a:rPr>
              <a:t>b</a:t>
            </a:r>
            <a:r>
              <a:rPr kumimoji="0" lang="en-US" sz="1535" b="1" i="0" u="none" strike="noStrike" kern="1200" cap="none" spc="4" normalizeH="0" baseline="0" noProof="0">
                <a:ln>
                  <a:noFill/>
                </a:ln>
                <a:solidFill>
                  <a:srgbClr val="FFFFFF"/>
                </a:solidFill>
                <a:effectLst/>
                <a:uLnTx/>
                <a:uFillTx/>
                <a:latin typeface="89,Bold"/>
                <a:cs typeface="89,Bold"/>
              </a:rPr>
              <a:t>s</a:t>
            </a:r>
            <a:r>
              <a:rPr kumimoji="0" lang="en-US" sz="1535" b="1" i="0" u="none" strike="noStrike" kern="1200" cap="none" spc="0" normalizeH="0" baseline="0" noProof="0">
                <a:ln>
                  <a:noFill/>
                </a:ln>
                <a:solidFill>
                  <a:srgbClr val="FFFFFF"/>
                </a:solidFill>
                <a:effectLst/>
                <a:uLnTx/>
                <a:uFillTx/>
                <a:latin typeface="89,Bold"/>
                <a:cs typeface="89,Bold"/>
              </a:rPr>
              <a:t>t</a:t>
            </a:r>
            <a:r>
              <a:rPr kumimoji="0" lang="en-US" sz="1535" b="1" i="0" u="none" strike="noStrike" kern="1200" cap="none" spc="-10" normalizeH="0" baseline="0" noProof="0">
                <a:ln>
                  <a:noFill/>
                </a:ln>
                <a:solidFill>
                  <a:srgbClr val="FFFFFF"/>
                </a:solidFill>
                <a:effectLst/>
                <a:uLnTx/>
                <a:uFillTx/>
                <a:latin typeface="89,Bold"/>
                <a:cs typeface="89,Bold"/>
              </a:rPr>
              <a:t>a</a:t>
            </a:r>
            <a:r>
              <a:rPr kumimoji="0" lang="en-US" sz="1535" b="1" i="0" u="none" strike="noStrike" kern="1200" cap="none" spc="0" normalizeH="0" baseline="0" noProof="0">
                <a:ln>
                  <a:noFill/>
                </a:ln>
                <a:solidFill>
                  <a:srgbClr val="FFFFFF"/>
                </a:solidFill>
                <a:effectLst/>
                <a:uLnTx/>
                <a:uFillTx/>
                <a:latin typeface="89,Bold"/>
                <a:cs typeface="89,Bold"/>
              </a:rPr>
              <a:t>nce</a:t>
            </a:r>
            <a:r>
              <a:rPr kumimoji="0" lang="en-US" sz="1535" b="1" i="0" u="none" strike="noStrike" kern="1200" cap="none" spc="-19" normalizeH="0" baseline="0" noProof="0">
                <a:ln>
                  <a:noFill/>
                </a:ln>
                <a:solidFill>
                  <a:srgbClr val="FFFFFF"/>
                </a:solidFill>
                <a:effectLst/>
                <a:uLnTx/>
                <a:uFillTx/>
                <a:latin typeface="89,Bold"/>
                <a:cs typeface="89,Bold"/>
              </a:rPr>
              <a:t> </a:t>
            </a:r>
            <a:r>
              <a:rPr kumimoji="0" lang="en-US" sz="1535" b="1" i="0" u="none" strike="noStrike" kern="1200" cap="none" spc="0" normalizeH="0" baseline="0" noProof="0">
                <a:ln>
                  <a:noFill/>
                </a:ln>
                <a:solidFill>
                  <a:srgbClr val="FFFFFF"/>
                </a:solidFill>
                <a:effectLst/>
                <a:uLnTx/>
                <a:uFillTx/>
                <a:latin typeface="89,Bold"/>
                <a:cs typeface="89,Bold"/>
              </a:rPr>
              <a:t>Use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Picture 23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noFill/>
        </p:spPr>
      </p:pic>
      <p:pic>
        <p:nvPicPr>
          <p:cNvPr id="245" name="Picture 23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375904" y="359664"/>
            <a:ext cx="2258567" cy="521208"/>
          </a:xfrm>
          <a:prstGeom prst="rect">
            <a:avLst/>
          </a:prstGeom>
          <a:noFill/>
        </p:spPr>
      </p:pic>
      <p:pic>
        <p:nvPicPr>
          <p:cNvPr id="246" name="Picture 24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16355" y="337820"/>
            <a:ext cx="2820415" cy="476504"/>
          </a:xfrm>
          <a:prstGeom prst="rect">
            <a:avLst/>
          </a:prstGeom>
          <a:noFill/>
        </p:spPr>
      </p:pic>
      <p:pic>
        <p:nvPicPr>
          <p:cNvPr id="247" name="Picture 24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743712" y="1301496"/>
            <a:ext cx="10058400" cy="5029199"/>
          </a:xfrm>
          <a:prstGeom prst="rect">
            <a:avLst/>
          </a:prstGeom>
          <a:noFill/>
        </p:spPr>
      </p:pic>
      <p:sp>
        <p:nvSpPr>
          <p:cNvPr id="248" name="Rectangle 248"/>
          <p:cNvSpPr/>
          <p:nvPr/>
        </p:nvSpPr>
        <p:spPr>
          <a:xfrm>
            <a:off x="989990" y="433731"/>
            <a:ext cx="2474415" cy="273100"/>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5" b="1" i="0" u="none" strike="noStrike" kern="1200" cap="none" spc="6" normalizeH="0" baseline="0" noProof="0">
                <a:ln>
                  <a:noFill/>
                </a:ln>
                <a:solidFill>
                  <a:srgbClr val="FFFFFF"/>
                </a:solidFill>
                <a:effectLst/>
                <a:uLnTx/>
                <a:uFillTx/>
                <a:latin typeface="89,Bold"/>
                <a:cs typeface="89,Bold"/>
              </a:rPr>
              <a:t>M</a:t>
            </a:r>
            <a:r>
              <a:rPr kumimoji="0" lang="en-US" sz="1535" b="1" i="0" u="none" strike="noStrike" kern="1200" cap="none" spc="-7" normalizeH="0" baseline="0" noProof="0">
                <a:ln>
                  <a:noFill/>
                </a:ln>
                <a:solidFill>
                  <a:srgbClr val="FFFFFF"/>
                </a:solidFill>
                <a:effectLst/>
                <a:uLnTx/>
                <a:uFillTx/>
                <a:latin typeface="89,Bold"/>
                <a:cs typeface="89,Bold"/>
              </a:rPr>
              <a:t>e</a:t>
            </a:r>
            <a:r>
              <a:rPr kumimoji="0" lang="en-US" sz="1535" b="1" i="0" u="none" strike="noStrike" kern="1200" cap="none" spc="0" normalizeH="0" baseline="0" noProof="0">
                <a:ln>
                  <a:noFill/>
                </a:ln>
                <a:solidFill>
                  <a:srgbClr val="FFFFFF"/>
                </a:solidFill>
                <a:effectLst/>
                <a:uLnTx/>
                <a:uFillTx/>
                <a:latin typeface="89,Bold"/>
                <a:cs typeface="89,Bold"/>
              </a:rPr>
              <a:t>nt</a:t>
            </a:r>
            <a:r>
              <a:rPr kumimoji="0" lang="en-US" sz="1535" b="1" i="0" u="none" strike="noStrike" kern="1200" cap="none" spc="-9" normalizeH="0" baseline="0" noProof="0">
                <a:ln>
                  <a:noFill/>
                </a:ln>
                <a:solidFill>
                  <a:srgbClr val="FFFFFF"/>
                </a:solidFill>
                <a:effectLst/>
                <a:uLnTx/>
                <a:uFillTx/>
                <a:latin typeface="89,Bold"/>
                <a:cs typeface="89,Bold"/>
              </a:rPr>
              <a:t>a</a:t>
            </a:r>
            <a:r>
              <a:rPr kumimoji="0" lang="en-US" sz="1535" b="1" i="0" u="none" strike="noStrike" kern="1200" cap="none" spc="0" normalizeH="0" baseline="0" noProof="0">
                <a:ln>
                  <a:noFill/>
                </a:ln>
                <a:solidFill>
                  <a:srgbClr val="FFFFFF"/>
                </a:solidFill>
                <a:effectLst/>
                <a:uLnTx/>
                <a:uFillTx/>
                <a:latin typeface="89,Bold"/>
                <a:cs typeface="89,Bold"/>
              </a:rPr>
              <a:t>l</a:t>
            </a:r>
            <a:r>
              <a:rPr kumimoji="0" lang="en-US" sz="1535" b="1" i="0" u="none" strike="noStrike" kern="1200" cap="none" spc="32" normalizeH="0" baseline="0" noProof="0">
                <a:ln>
                  <a:noFill/>
                </a:ln>
                <a:solidFill>
                  <a:srgbClr val="FFFFFF"/>
                </a:solidFill>
                <a:effectLst/>
                <a:uLnTx/>
                <a:uFillTx/>
                <a:latin typeface="89,Bold"/>
                <a:cs typeface="89,Bold"/>
              </a:rPr>
              <a:t> </a:t>
            </a:r>
            <a:r>
              <a:rPr kumimoji="0" lang="en-US" sz="1535" b="1" i="0" u="none" strike="noStrike" kern="1200" cap="none" spc="3" normalizeH="0" baseline="0" noProof="0">
                <a:ln>
                  <a:noFill/>
                </a:ln>
                <a:solidFill>
                  <a:srgbClr val="FFFFFF"/>
                </a:solidFill>
                <a:effectLst/>
                <a:uLnTx/>
                <a:uFillTx/>
                <a:latin typeface="89,Bold"/>
                <a:cs typeface="89,Bold"/>
              </a:rPr>
              <a:t>H</a:t>
            </a:r>
            <a:r>
              <a:rPr kumimoji="0" lang="en-US" sz="1535" b="1" i="0" u="none" strike="noStrike" kern="1200" cap="none" spc="-10" normalizeH="0" baseline="0" noProof="0">
                <a:ln>
                  <a:noFill/>
                </a:ln>
                <a:solidFill>
                  <a:srgbClr val="FFFFFF"/>
                </a:solidFill>
                <a:effectLst/>
                <a:uLnTx/>
                <a:uFillTx/>
                <a:latin typeface="89,Bold"/>
                <a:cs typeface="89,Bold"/>
              </a:rPr>
              <a:t>ea</a:t>
            </a:r>
            <a:r>
              <a:rPr kumimoji="0" lang="en-US" sz="1535" b="1" i="0" u="none" strike="noStrike" kern="1200" cap="none" spc="0" normalizeH="0" baseline="0" noProof="0">
                <a:ln>
                  <a:noFill/>
                </a:ln>
                <a:solidFill>
                  <a:srgbClr val="FFFFFF"/>
                </a:solidFill>
                <a:effectLst/>
                <a:uLnTx/>
                <a:uFillTx/>
                <a:latin typeface="89,Bold"/>
                <a:cs typeface="89,Bold"/>
              </a:rPr>
              <a:t>lth</a:t>
            </a:r>
            <a:r>
              <a:rPr kumimoji="0" lang="en-US" sz="1535" b="1" i="0" u="none" strike="noStrike" kern="1200" cap="none" spc="-62" normalizeH="0" baseline="0" noProof="0">
                <a:ln>
                  <a:noFill/>
                </a:ln>
                <a:solidFill>
                  <a:srgbClr val="FFFFFF"/>
                </a:solidFill>
                <a:effectLst/>
                <a:uLnTx/>
                <a:uFillTx/>
                <a:latin typeface="89,Bold"/>
                <a:cs typeface="89,Bold"/>
              </a:rPr>
              <a:t> </a:t>
            </a:r>
            <a:r>
              <a:rPr kumimoji="0" lang="en-US" sz="1535" b="1" i="0" u="none" strike="noStrike" kern="1200" cap="none" spc="0" normalizeH="0" baseline="0" noProof="0">
                <a:ln>
                  <a:noFill/>
                </a:ln>
                <a:solidFill>
                  <a:srgbClr val="FFFFFF"/>
                </a:solidFill>
                <a:effectLst/>
                <a:uLnTx/>
                <a:uFillTx/>
                <a:latin typeface="89,Bold"/>
                <a:cs typeface="89,Bold"/>
              </a:rPr>
              <a:t>In</a:t>
            </a:r>
            <a:r>
              <a:rPr kumimoji="0" lang="en-US" sz="1535" b="1" i="0" u="none" strike="noStrike" kern="1200" cap="none" spc="-10" normalizeH="0" baseline="0" noProof="0">
                <a:ln>
                  <a:noFill/>
                </a:ln>
                <a:solidFill>
                  <a:srgbClr val="FFFFFF"/>
                </a:solidFill>
                <a:effectLst/>
                <a:uLnTx/>
                <a:uFillTx/>
                <a:latin typeface="89,Bold"/>
                <a:cs typeface="89,Bold"/>
              </a:rPr>
              <a:t>d</a:t>
            </a:r>
            <a:r>
              <a:rPr kumimoji="0" lang="en-US" sz="1535" b="1" i="0" u="none" strike="noStrike" kern="1200" cap="none" spc="0" normalizeH="0" baseline="0" noProof="0">
                <a:ln>
                  <a:noFill/>
                </a:ln>
                <a:solidFill>
                  <a:srgbClr val="FFFFFF"/>
                </a:solidFill>
                <a:effectLst/>
                <a:uLnTx/>
                <a:uFillTx/>
                <a:latin typeface="89,Bold"/>
                <a:cs typeface="89,Bold"/>
              </a:rPr>
              <a:t>i</a:t>
            </a:r>
            <a:r>
              <a:rPr kumimoji="0" lang="en-US" sz="1535" b="1" i="0" u="none" strike="noStrike" kern="1200" cap="none" spc="7" normalizeH="0" baseline="0" noProof="0">
                <a:ln>
                  <a:noFill/>
                </a:ln>
                <a:solidFill>
                  <a:srgbClr val="FFFFFF"/>
                </a:solidFill>
                <a:effectLst/>
                <a:uLnTx/>
                <a:uFillTx/>
                <a:latin typeface="89,Bold"/>
                <a:cs typeface="89,Bold"/>
              </a:rPr>
              <a:t>c</a:t>
            </a:r>
            <a:r>
              <a:rPr kumimoji="0" lang="en-US" sz="1535" b="1" i="0" u="none" strike="noStrike" kern="1200" cap="none" spc="-10" normalizeH="0" baseline="0" noProof="0">
                <a:ln>
                  <a:noFill/>
                </a:ln>
                <a:solidFill>
                  <a:srgbClr val="FFFFFF"/>
                </a:solidFill>
                <a:effectLst/>
                <a:uLnTx/>
                <a:uFillTx/>
                <a:latin typeface="89,Bold"/>
                <a:cs typeface="89,Bold"/>
              </a:rPr>
              <a:t>a</a:t>
            </a:r>
            <a:r>
              <a:rPr kumimoji="0" lang="en-US" sz="1535" b="1" i="0" u="none" strike="noStrike" kern="1200" cap="none" spc="0" normalizeH="0" baseline="0" noProof="0">
                <a:ln>
                  <a:noFill/>
                </a:ln>
                <a:solidFill>
                  <a:srgbClr val="FFFFFF"/>
                </a:solidFill>
                <a:effectLst/>
                <a:uLnTx/>
                <a:uFillTx/>
                <a:latin typeface="89,Bold"/>
                <a:cs typeface="89,Bold"/>
              </a:rPr>
              <a:t>t</a:t>
            </a:r>
            <a:r>
              <a:rPr kumimoji="0" lang="en-US" sz="1535" b="1" i="0" u="none" strike="noStrike" kern="1200" cap="none" spc="4" normalizeH="0" baseline="0" noProof="0">
                <a:ln>
                  <a:noFill/>
                </a:ln>
                <a:solidFill>
                  <a:srgbClr val="FFFFFF"/>
                </a:solidFill>
                <a:effectLst/>
                <a:uLnTx/>
                <a:uFillTx/>
                <a:latin typeface="89,Bold"/>
                <a:cs typeface="89,Bold"/>
              </a:rPr>
              <a:t>o</a:t>
            </a:r>
            <a:r>
              <a:rPr kumimoji="0" lang="en-US" sz="1535" b="1" i="0" u="none" strike="noStrike" kern="1200" cap="none" spc="-9" normalizeH="0" baseline="0" noProof="0">
                <a:ln>
                  <a:noFill/>
                </a:ln>
                <a:solidFill>
                  <a:srgbClr val="FFFFFF"/>
                </a:solidFill>
                <a:effectLst/>
                <a:uLnTx/>
                <a:uFillTx/>
                <a:latin typeface="89,Bold"/>
                <a:cs typeface="89,Bold"/>
              </a:rPr>
              <a:t>rs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23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noFill/>
        </p:spPr>
      </p:pic>
      <p:pic>
        <p:nvPicPr>
          <p:cNvPr id="250" name="Picture 23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375904" y="359664"/>
            <a:ext cx="2258567" cy="521208"/>
          </a:xfrm>
          <a:prstGeom prst="rect">
            <a:avLst/>
          </a:prstGeom>
          <a:noFill/>
        </p:spPr>
      </p:pic>
      <p:pic>
        <p:nvPicPr>
          <p:cNvPr id="251" name="Picture 25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51763" y="868173"/>
            <a:ext cx="2137664" cy="476503"/>
          </a:xfrm>
          <a:prstGeom prst="rect">
            <a:avLst/>
          </a:prstGeom>
          <a:noFill/>
        </p:spPr>
      </p:pic>
      <p:sp>
        <p:nvSpPr>
          <p:cNvPr id="252" name="Freeform 252"/>
          <p:cNvSpPr/>
          <p:nvPr/>
        </p:nvSpPr>
        <p:spPr>
          <a:xfrm>
            <a:off x="1708023" y="1587297"/>
            <a:ext cx="3435731" cy="638887"/>
          </a:xfrm>
          <a:custGeom>
            <a:avLst/>
            <a:gdLst/>
            <a:ahLst/>
            <a:cxnLst/>
            <a:rect l="0" t="0" r="0" b="0"/>
            <a:pathLst>
              <a:path w="3435731" h="638887">
                <a:moveTo>
                  <a:pt x="0" y="638887"/>
                </a:moveTo>
                <a:lnTo>
                  <a:pt x="3435731" y="638887"/>
                </a:lnTo>
                <a:lnTo>
                  <a:pt x="3435731" y="0"/>
                </a:lnTo>
                <a:lnTo>
                  <a:pt x="0" y="0"/>
                </a:lnTo>
                <a:lnTo>
                  <a:pt x="0" y="638887"/>
                </a:lnTo>
                <a:close/>
              </a:path>
            </a:pathLst>
          </a:custGeom>
          <a:solidFill>
            <a:srgbClr val="7030A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53" name="Freeform 253"/>
          <p:cNvSpPr/>
          <p:nvPr/>
        </p:nvSpPr>
        <p:spPr>
          <a:xfrm>
            <a:off x="5143753" y="1587297"/>
            <a:ext cx="1650873" cy="638887"/>
          </a:xfrm>
          <a:custGeom>
            <a:avLst/>
            <a:gdLst/>
            <a:ahLst/>
            <a:cxnLst/>
            <a:rect l="0" t="0" r="0" b="0"/>
            <a:pathLst>
              <a:path w="1650873" h="638887">
                <a:moveTo>
                  <a:pt x="0" y="638887"/>
                </a:moveTo>
                <a:lnTo>
                  <a:pt x="1650873" y="638887"/>
                </a:lnTo>
                <a:lnTo>
                  <a:pt x="1650873" y="0"/>
                </a:lnTo>
                <a:lnTo>
                  <a:pt x="0" y="0"/>
                </a:lnTo>
                <a:lnTo>
                  <a:pt x="0" y="638887"/>
                </a:lnTo>
                <a:close/>
              </a:path>
            </a:pathLst>
          </a:custGeom>
          <a:solidFill>
            <a:srgbClr val="7030A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54" name="Freeform 254"/>
          <p:cNvSpPr/>
          <p:nvPr/>
        </p:nvSpPr>
        <p:spPr>
          <a:xfrm>
            <a:off x="6794627" y="1587297"/>
            <a:ext cx="1606296" cy="638887"/>
          </a:xfrm>
          <a:custGeom>
            <a:avLst/>
            <a:gdLst/>
            <a:ahLst/>
            <a:cxnLst/>
            <a:rect l="0" t="0" r="0" b="0"/>
            <a:pathLst>
              <a:path w="1606296" h="638887">
                <a:moveTo>
                  <a:pt x="0" y="638887"/>
                </a:moveTo>
                <a:lnTo>
                  <a:pt x="1606296" y="638887"/>
                </a:lnTo>
                <a:lnTo>
                  <a:pt x="1606296" y="0"/>
                </a:lnTo>
                <a:lnTo>
                  <a:pt x="0" y="0"/>
                </a:lnTo>
                <a:lnTo>
                  <a:pt x="0" y="638887"/>
                </a:lnTo>
                <a:close/>
              </a:path>
            </a:pathLst>
          </a:custGeom>
          <a:solidFill>
            <a:srgbClr val="7030A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55" name="Freeform 255"/>
          <p:cNvSpPr/>
          <p:nvPr/>
        </p:nvSpPr>
        <p:spPr>
          <a:xfrm>
            <a:off x="8401050" y="1587297"/>
            <a:ext cx="1718817" cy="638887"/>
          </a:xfrm>
          <a:custGeom>
            <a:avLst/>
            <a:gdLst/>
            <a:ahLst/>
            <a:cxnLst/>
            <a:rect l="0" t="0" r="0" b="0"/>
            <a:pathLst>
              <a:path w="1718817" h="638887">
                <a:moveTo>
                  <a:pt x="0" y="638887"/>
                </a:moveTo>
                <a:lnTo>
                  <a:pt x="1718817" y="638887"/>
                </a:lnTo>
                <a:lnTo>
                  <a:pt x="1718817" y="0"/>
                </a:lnTo>
                <a:lnTo>
                  <a:pt x="0" y="0"/>
                </a:lnTo>
                <a:lnTo>
                  <a:pt x="0" y="638887"/>
                </a:lnTo>
                <a:close/>
              </a:path>
            </a:pathLst>
          </a:custGeom>
          <a:solidFill>
            <a:srgbClr val="7030A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56" name="Freeform 256"/>
          <p:cNvSpPr/>
          <p:nvPr/>
        </p:nvSpPr>
        <p:spPr>
          <a:xfrm>
            <a:off x="10119741" y="1587297"/>
            <a:ext cx="824547" cy="638887"/>
          </a:xfrm>
          <a:custGeom>
            <a:avLst/>
            <a:gdLst/>
            <a:ahLst/>
            <a:cxnLst/>
            <a:rect l="0" t="0" r="0" b="0"/>
            <a:pathLst>
              <a:path w="824547" h="638887">
                <a:moveTo>
                  <a:pt x="0" y="638887"/>
                </a:moveTo>
                <a:lnTo>
                  <a:pt x="824547" y="638887"/>
                </a:lnTo>
                <a:lnTo>
                  <a:pt x="824547" y="0"/>
                </a:lnTo>
                <a:lnTo>
                  <a:pt x="0" y="0"/>
                </a:lnTo>
                <a:lnTo>
                  <a:pt x="0" y="638887"/>
                </a:lnTo>
                <a:close/>
              </a:path>
            </a:pathLst>
          </a:custGeom>
          <a:solidFill>
            <a:srgbClr val="7030A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57" name="Freeform 257"/>
          <p:cNvSpPr/>
          <p:nvPr/>
        </p:nvSpPr>
        <p:spPr>
          <a:xfrm>
            <a:off x="5143753" y="1584072"/>
            <a:ext cx="0" cy="645287"/>
          </a:xfrm>
          <a:custGeom>
            <a:avLst/>
            <a:gdLst/>
            <a:ahLst/>
            <a:cxnLst/>
            <a:rect l="0" t="0" r="0" b="0"/>
            <a:pathLst>
              <a:path h="645287">
                <a:moveTo>
                  <a:pt x="0" y="0"/>
                </a:moveTo>
                <a:lnTo>
                  <a:pt x="0" y="645287"/>
                </a:lnTo>
              </a:path>
            </a:pathLst>
          </a:custGeom>
          <a:noFill/>
          <a:ln w="63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58" name="Freeform 258"/>
          <p:cNvSpPr/>
          <p:nvPr/>
        </p:nvSpPr>
        <p:spPr>
          <a:xfrm>
            <a:off x="6794627" y="1584072"/>
            <a:ext cx="0" cy="645287"/>
          </a:xfrm>
          <a:custGeom>
            <a:avLst/>
            <a:gdLst/>
            <a:ahLst/>
            <a:cxnLst/>
            <a:rect l="0" t="0" r="0" b="0"/>
            <a:pathLst>
              <a:path h="645287">
                <a:moveTo>
                  <a:pt x="0" y="0"/>
                </a:moveTo>
                <a:lnTo>
                  <a:pt x="0" y="645287"/>
                </a:lnTo>
              </a:path>
            </a:pathLst>
          </a:custGeom>
          <a:noFill/>
          <a:ln w="63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59" name="Freeform 259"/>
          <p:cNvSpPr/>
          <p:nvPr/>
        </p:nvSpPr>
        <p:spPr>
          <a:xfrm>
            <a:off x="8401050" y="1584072"/>
            <a:ext cx="0" cy="645287"/>
          </a:xfrm>
          <a:custGeom>
            <a:avLst/>
            <a:gdLst/>
            <a:ahLst/>
            <a:cxnLst/>
            <a:rect l="0" t="0" r="0" b="0"/>
            <a:pathLst>
              <a:path h="645287">
                <a:moveTo>
                  <a:pt x="0" y="0"/>
                </a:moveTo>
                <a:lnTo>
                  <a:pt x="0" y="645287"/>
                </a:lnTo>
              </a:path>
            </a:pathLst>
          </a:custGeom>
          <a:noFill/>
          <a:ln w="63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60" name="Freeform 260"/>
          <p:cNvSpPr/>
          <p:nvPr/>
        </p:nvSpPr>
        <p:spPr>
          <a:xfrm>
            <a:off x="10119741" y="1584072"/>
            <a:ext cx="0" cy="645287"/>
          </a:xfrm>
          <a:custGeom>
            <a:avLst/>
            <a:gdLst/>
            <a:ahLst/>
            <a:cxnLst/>
            <a:rect l="0" t="0" r="0" b="0"/>
            <a:pathLst>
              <a:path h="645287">
                <a:moveTo>
                  <a:pt x="0" y="0"/>
                </a:moveTo>
                <a:lnTo>
                  <a:pt x="0" y="645287"/>
                </a:lnTo>
              </a:path>
            </a:pathLst>
          </a:custGeom>
          <a:noFill/>
          <a:ln w="63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61" name="Freeform 261"/>
          <p:cNvSpPr/>
          <p:nvPr/>
        </p:nvSpPr>
        <p:spPr>
          <a:xfrm>
            <a:off x="1704848" y="2226184"/>
            <a:ext cx="9242679" cy="0"/>
          </a:xfrm>
          <a:custGeom>
            <a:avLst/>
            <a:gdLst/>
            <a:ahLst/>
            <a:cxnLst/>
            <a:rect l="0" t="0" r="0" b="0"/>
            <a:pathLst>
              <a:path w="9242679">
                <a:moveTo>
                  <a:pt x="0" y="0"/>
                </a:moveTo>
                <a:lnTo>
                  <a:pt x="9242679" y="0"/>
                </a:lnTo>
              </a:path>
            </a:pathLst>
          </a:custGeom>
          <a:noFill/>
          <a:ln w="63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62" name="Freeform 262"/>
          <p:cNvSpPr/>
          <p:nvPr/>
        </p:nvSpPr>
        <p:spPr>
          <a:xfrm>
            <a:off x="1708023" y="1584072"/>
            <a:ext cx="0" cy="645287"/>
          </a:xfrm>
          <a:custGeom>
            <a:avLst/>
            <a:gdLst/>
            <a:ahLst/>
            <a:cxnLst/>
            <a:rect l="0" t="0" r="0" b="0"/>
            <a:pathLst>
              <a:path h="645287">
                <a:moveTo>
                  <a:pt x="0" y="0"/>
                </a:moveTo>
                <a:lnTo>
                  <a:pt x="0" y="645287"/>
                </a:lnTo>
              </a:path>
            </a:pathLst>
          </a:custGeom>
          <a:noFill/>
          <a:ln w="63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63" name="Freeform 263"/>
          <p:cNvSpPr/>
          <p:nvPr/>
        </p:nvSpPr>
        <p:spPr>
          <a:xfrm>
            <a:off x="10944352" y="1584072"/>
            <a:ext cx="0" cy="645287"/>
          </a:xfrm>
          <a:custGeom>
            <a:avLst/>
            <a:gdLst/>
            <a:ahLst/>
            <a:cxnLst/>
            <a:rect l="0" t="0" r="0" b="0"/>
            <a:pathLst>
              <a:path h="645287">
                <a:moveTo>
                  <a:pt x="0" y="0"/>
                </a:moveTo>
                <a:lnTo>
                  <a:pt x="0" y="645287"/>
                </a:lnTo>
              </a:path>
            </a:pathLst>
          </a:custGeom>
          <a:noFill/>
          <a:ln w="63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64" name="Freeform 264"/>
          <p:cNvSpPr/>
          <p:nvPr/>
        </p:nvSpPr>
        <p:spPr>
          <a:xfrm>
            <a:off x="1704848" y="1587247"/>
            <a:ext cx="9242679" cy="0"/>
          </a:xfrm>
          <a:custGeom>
            <a:avLst/>
            <a:gdLst/>
            <a:ahLst/>
            <a:cxnLst/>
            <a:rect l="0" t="0" r="0" b="0"/>
            <a:pathLst>
              <a:path w="9242679">
                <a:moveTo>
                  <a:pt x="0" y="0"/>
                </a:moveTo>
                <a:lnTo>
                  <a:pt x="9242679" y="0"/>
                </a:lnTo>
              </a:path>
            </a:pathLst>
          </a:custGeom>
          <a:noFill/>
          <a:ln w="63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65" name="Freeform 265"/>
          <p:cNvSpPr/>
          <p:nvPr/>
        </p:nvSpPr>
        <p:spPr>
          <a:xfrm>
            <a:off x="1708023" y="6159259"/>
            <a:ext cx="9236329" cy="0"/>
          </a:xfrm>
          <a:custGeom>
            <a:avLst/>
            <a:gdLst/>
            <a:ahLst/>
            <a:cxnLst/>
            <a:rect l="0" t="0" r="0" b="0"/>
            <a:pathLst>
              <a:path w="9236329">
                <a:moveTo>
                  <a:pt x="0" y="0"/>
                </a:moveTo>
                <a:lnTo>
                  <a:pt x="9236329" y="0"/>
                </a:lnTo>
              </a:path>
            </a:pathLst>
          </a:custGeom>
          <a:noFill/>
          <a:ln w="6350" cap="flat" cmpd="sng">
            <a:solidFill>
              <a:srgbClr val="000000">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66" name="Freeform 266"/>
          <p:cNvSpPr/>
          <p:nvPr/>
        </p:nvSpPr>
        <p:spPr>
          <a:xfrm>
            <a:off x="1277111" y="5343145"/>
            <a:ext cx="10195560" cy="987551"/>
          </a:xfrm>
          <a:custGeom>
            <a:avLst/>
            <a:gdLst/>
            <a:ahLst/>
            <a:cxnLst/>
            <a:rect l="0" t="0" r="0" b="0"/>
            <a:pathLst>
              <a:path w="10195560" h="987551">
                <a:moveTo>
                  <a:pt x="0" y="493775"/>
                </a:moveTo>
                <a:cubicBezTo>
                  <a:pt x="0" y="221106"/>
                  <a:pt x="2282317" y="0"/>
                  <a:pt x="5097780" y="0"/>
                </a:cubicBezTo>
                <a:cubicBezTo>
                  <a:pt x="7913244" y="0"/>
                  <a:pt x="10195560" y="221106"/>
                  <a:pt x="10195560" y="493775"/>
                </a:cubicBezTo>
                <a:cubicBezTo>
                  <a:pt x="10195560" y="766483"/>
                  <a:pt x="7913244" y="987551"/>
                  <a:pt x="5097780" y="987551"/>
                </a:cubicBezTo>
                <a:cubicBezTo>
                  <a:pt x="2282317" y="987551"/>
                  <a:pt x="0" y="766483"/>
                  <a:pt x="0" y="493775"/>
                </a:cubicBezTo>
                <a:close/>
                <a:moveTo>
                  <a:pt x="-256031" y="1514855"/>
                </a:moveTo>
              </a:path>
            </a:pathLst>
          </a:custGeom>
          <a:noFill/>
          <a:ln w="24383" cap="flat" cmpd="sng">
            <a:solidFill>
              <a:srgbClr val="2F528F">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67" name="Freeform 267"/>
          <p:cNvSpPr/>
          <p:nvPr/>
        </p:nvSpPr>
        <p:spPr>
          <a:xfrm>
            <a:off x="8503919" y="3243072"/>
            <a:ext cx="1572769" cy="1310640"/>
          </a:xfrm>
          <a:custGeom>
            <a:avLst/>
            <a:gdLst/>
            <a:ahLst/>
            <a:cxnLst/>
            <a:rect l="0" t="0" r="0" b="0"/>
            <a:pathLst>
              <a:path w="1572769" h="1310640">
                <a:moveTo>
                  <a:pt x="1572769" y="655321"/>
                </a:moveTo>
                <a:cubicBezTo>
                  <a:pt x="1572769" y="293370"/>
                  <a:pt x="1220724" y="0"/>
                  <a:pt x="786385" y="0"/>
                </a:cubicBezTo>
                <a:cubicBezTo>
                  <a:pt x="352045" y="0"/>
                  <a:pt x="0" y="293370"/>
                  <a:pt x="0" y="655321"/>
                </a:cubicBezTo>
                <a:cubicBezTo>
                  <a:pt x="0" y="1017271"/>
                  <a:pt x="352045" y="1310640"/>
                  <a:pt x="786385" y="1310640"/>
                </a:cubicBezTo>
                <a:cubicBezTo>
                  <a:pt x="1220724" y="1310640"/>
                  <a:pt x="1572769" y="1017271"/>
                  <a:pt x="1572769" y="655321"/>
                </a:cubicBezTo>
                <a:close/>
                <a:moveTo>
                  <a:pt x="-5544312" y="3614928"/>
                </a:moveTo>
              </a:path>
            </a:pathLst>
          </a:custGeom>
          <a:noFill/>
          <a:ln w="24383" cap="flat" cmpd="sng">
            <a:solidFill>
              <a:srgbClr val="2F528F">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68" name="Rectangle 268"/>
          <p:cNvSpPr/>
          <p:nvPr/>
        </p:nvSpPr>
        <p:spPr>
          <a:xfrm>
            <a:off x="652576" y="426543"/>
            <a:ext cx="2051255" cy="810385"/>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7" b="1" i="0" u="none" strike="noStrike" kern="1200" cap="none" spc="0" normalizeH="0" baseline="0" noProof="0">
                <a:ln>
                  <a:noFill/>
                </a:ln>
                <a:solidFill>
                  <a:srgbClr val="5B0F8B"/>
                </a:solidFill>
                <a:effectLst/>
                <a:uLnTx/>
                <a:uFillTx/>
                <a:latin typeface="89,Bold"/>
                <a:cs typeface="89,Bold"/>
              </a:rPr>
              <a:t>R</a:t>
            </a:r>
            <a:r>
              <a:rPr kumimoji="0" lang="en-US" sz="2807" b="1" i="0" u="none" strike="noStrike" kern="1200" cap="none" spc="-8" normalizeH="0" baseline="0" noProof="0">
                <a:ln>
                  <a:noFill/>
                </a:ln>
                <a:solidFill>
                  <a:srgbClr val="5B0F8B"/>
                </a:solidFill>
                <a:effectLst/>
                <a:uLnTx/>
                <a:uFillTx/>
                <a:latin typeface="89,Bold"/>
                <a:cs typeface="89,Bold"/>
              </a:rPr>
              <a:t>e</a:t>
            </a:r>
            <a:r>
              <a:rPr kumimoji="0" lang="en-US" sz="2807" b="1" i="0" u="none" strike="noStrike" kern="1200" cap="none" spc="0" normalizeH="0" baseline="0" noProof="0">
                <a:ln>
                  <a:noFill/>
                </a:ln>
                <a:solidFill>
                  <a:srgbClr val="5B0F8B"/>
                </a:solidFill>
                <a:effectLst/>
                <a:uLnTx/>
                <a:uFillTx/>
                <a:latin typeface="89,Bold"/>
                <a:cs typeface="89,Bold"/>
              </a:rPr>
              <a:t>sul</a:t>
            </a:r>
            <a:r>
              <a:rPr kumimoji="0" lang="en-US" sz="2807" b="1" i="0" u="none" strike="noStrike" kern="1200" cap="none" spc="16" normalizeH="0" baseline="0" noProof="0">
                <a:ln>
                  <a:noFill/>
                </a:ln>
                <a:solidFill>
                  <a:srgbClr val="5B0F8B"/>
                </a:solidFill>
                <a:effectLst/>
                <a:uLnTx/>
                <a:uFillTx/>
                <a:latin typeface="89,Bold"/>
                <a:cs typeface="89,Bold"/>
              </a:rPr>
              <a:t>t</a:t>
            </a:r>
            <a:r>
              <a:rPr kumimoji="0" lang="en-US" sz="2807" b="1" i="0" u="none" strike="noStrike" kern="1200" cap="none" spc="-11" normalizeH="0" baseline="0" noProof="0">
                <a:ln>
                  <a:noFill/>
                </a:ln>
                <a:solidFill>
                  <a:srgbClr val="5B0F8B"/>
                </a:solidFill>
                <a:effectLst/>
                <a:uLnTx/>
                <a:uFillTx/>
                <a:latin typeface="89,Bold"/>
                <a:cs typeface="89,Bold"/>
              </a:rPr>
              <a:t>ad</a:t>
            </a:r>
            <a:r>
              <a:rPr kumimoji="0" lang="en-US" sz="2807" b="1" i="0" u="none" strike="noStrike" kern="1200" cap="none" spc="8" normalizeH="0" baseline="0" noProof="0">
                <a:ln>
                  <a:noFill/>
                </a:ln>
                <a:solidFill>
                  <a:srgbClr val="5B0F8B"/>
                </a:solidFill>
                <a:effectLst/>
                <a:uLnTx/>
                <a:uFillTx/>
                <a:latin typeface="89,Bold"/>
                <a:cs typeface="89,Bold"/>
              </a:rPr>
              <a:t>os</a:t>
            </a:r>
          </a:p>
          <a:p>
            <a:pPr marL="145694" marR="0" lvl="0" indent="0" algn="l" defTabSz="914400" rtl="0" eaLnBrk="1" fontAlgn="auto" latinLnBrk="0" hangingPunct="1">
              <a:lnSpc>
                <a:spcPts val="2449"/>
              </a:lnSpc>
              <a:spcBef>
                <a:spcPts val="0"/>
              </a:spcBef>
              <a:spcAft>
                <a:spcPts val="0"/>
              </a:spcAft>
              <a:buClrTx/>
              <a:buSzTx/>
              <a:buFontTx/>
              <a:buNone/>
              <a:tabLst/>
              <a:defRPr/>
            </a:pPr>
            <a:r>
              <a:rPr kumimoji="0" lang="en-US" sz="1535" b="1" i="0" u="none" strike="noStrike" kern="1200" cap="none" spc="-9" normalizeH="0" baseline="0" noProof="0">
                <a:ln>
                  <a:noFill/>
                </a:ln>
                <a:solidFill>
                  <a:srgbClr val="FFFFFF"/>
                </a:solidFill>
                <a:effectLst/>
                <a:uLnTx/>
                <a:uFillTx/>
                <a:latin typeface="89,Bold"/>
                <a:cs typeface="89,Bold"/>
              </a:rPr>
              <a:t>S</a:t>
            </a:r>
            <a:r>
              <a:rPr kumimoji="0" lang="en-US" sz="1535" b="1" i="0" u="none" strike="noStrike" kern="1200" cap="none" spc="4" normalizeH="0" baseline="0" noProof="0">
                <a:ln>
                  <a:noFill/>
                </a:ln>
                <a:solidFill>
                  <a:srgbClr val="FFFFFF"/>
                </a:solidFill>
                <a:effectLst/>
                <a:uLnTx/>
                <a:uFillTx/>
                <a:latin typeface="89,Bold"/>
                <a:cs typeface="89,Bold"/>
              </a:rPr>
              <a:t>oc</a:t>
            </a:r>
            <a:r>
              <a:rPr kumimoji="0" lang="en-US" sz="1535" b="1" i="0" u="none" strike="noStrike" kern="1200" cap="none" spc="0" normalizeH="0" baseline="0" noProof="0">
                <a:ln>
                  <a:noFill/>
                </a:ln>
                <a:solidFill>
                  <a:srgbClr val="FFFFFF"/>
                </a:solidFill>
                <a:effectLst/>
                <a:uLnTx/>
                <a:uFillTx/>
                <a:latin typeface="89,Bold"/>
                <a:cs typeface="89,Bold"/>
              </a:rPr>
              <a:t>i</a:t>
            </a:r>
            <a:r>
              <a:rPr kumimoji="0" lang="en-US" sz="1535" b="1" i="0" u="none" strike="noStrike" kern="1200" cap="none" spc="6" normalizeH="0" baseline="0" noProof="0">
                <a:ln>
                  <a:noFill/>
                </a:ln>
                <a:solidFill>
                  <a:srgbClr val="FFFFFF"/>
                </a:solidFill>
                <a:effectLst/>
                <a:uLnTx/>
                <a:uFillTx/>
                <a:latin typeface="89,Bold"/>
                <a:cs typeface="89,Bold"/>
              </a:rPr>
              <a:t>o</a:t>
            </a:r>
            <a:r>
              <a:rPr kumimoji="0" lang="en-US" sz="1535" b="1" i="0" u="none" strike="noStrike" kern="1200" cap="none" spc="-10" normalizeH="0" baseline="0" noProof="0">
                <a:ln>
                  <a:noFill/>
                </a:ln>
                <a:solidFill>
                  <a:srgbClr val="FFFFFF"/>
                </a:solidFill>
                <a:effectLst/>
                <a:uLnTx/>
                <a:uFillTx/>
                <a:latin typeface="89,Bold"/>
                <a:cs typeface="89,Bold"/>
              </a:rPr>
              <a:t>de</a:t>
            </a:r>
            <a:r>
              <a:rPr kumimoji="0" lang="en-US" sz="1535" b="1" i="0" u="none" strike="noStrike" kern="1200" cap="none" spc="3" normalizeH="0" baseline="0" noProof="0">
                <a:ln>
                  <a:noFill/>
                </a:ln>
                <a:solidFill>
                  <a:srgbClr val="FFFFFF"/>
                </a:solidFill>
                <a:effectLst/>
                <a:uLnTx/>
                <a:uFillTx/>
                <a:latin typeface="89,Bold"/>
                <a:cs typeface="89,Bold"/>
              </a:rPr>
              <a:t>m</a:t>
            </a:r>
            <a:r>
              <a:rPr kumimoji="0" lang="en-US" sz="1535" b="1" i="0" u="none" strike="noStrike" kern="1200" cap="none" spc="4" normalizeH="0" baseline="0" noProof="0">
                <a:ln>
                  <a:noFill/>
                </a:ln>
                <a:solidFill>
                  <a:srgbClr val="FFFFFF"/>
                </a:solidFill>
                <a:effectLst/>
                <a:uLnTx/>
                <a:uFillTx/>
                <a:latin typeface="89,Bold"/>
                <a:cs typeface="89,Bold"/>
              </a:rPr>
              <a:t>o</a:t>
            </a:r>
            <a:r>
              <a:rPr kumimoji="0" lang="en-US" sz="1535" b="1" i="0" u="none" strike="noStrike" kern="1200" cap="none" spc="-10" normalizeH="0" baseline="0" noProof="0">
                <a:ln>
                  <a:noFill/>
                </a:ln>
                <a:solidFill>
                  <a:srgbClr val="FFFFFF"/>
                </a:solidFill>
                <a:effectLst/>
                <a:uLnTx/>
                <a:uFillTx/>
                <a:latin typeface="89,Bold"/>
                <a:cs typeface="89,Bold"/>
              </a:rPr>
              <a:t>g</a:t>
            </a:r>
            <a:r>
              <a:rPr kumimoji="0" lang="en-US" sz="1535" b="1" i="0" u="none" strike="noStrike" kern="1200" cap="none" spc="-9" normalizeH="0" baseline="0" noProof="0">
                <a:ln>
                  <a:noFill/>
                </a:ln>
                <a:solidFill>
                  <a:srgbClr val="FFFFFF"/>
                </a:solidFill>
                <a:effectLst/>
                <a:uLnTx/>
                <a:uFillTx/>
                <a:latin typeface="89,Bold"/>
                <a:cs typeface="89,Bold"/>
              </a:rPr>
              <a:t>r</a:t>
            </a:r>
            <a:r>
              <a:rPr kumimoji="0" lang="en-US" sz="1535" b="1" i="0" u="none" strike="noStrike" kern="1200" cap="none" spc="-10" normalizeH="0" baseline="0" noProof="0">
                <a:ln>
                  <a:noFill/>
                </a:ln>
                <a:solidFill>
                  <a:srgbClr val="FFFFFF"/>
                </a:solidFill>
                <a:effectLst/>
                <a:uLnTx/>
                <a:uFillTx/>
                <a:latin typeface="89,Bold"/>
                <a:cs typeface="89,Bold"/>
              </a:rPr>
              <a:t>á</a:t>
            </a:r>
            <a:r>
              <a:rPr kumimoji="0" lang="en-US" sz="1535" b="1" i="0" u="none" strike="noStrike" kern="1200" cap="none" spc="0" normalizeH="0" baseline="0" noProof="0">
                <a:ln>
                  <a:noFill/>
                </a:ln>
                <a:solidFill>
                  <a:srgbClr val="FFFFFF"/>
                </a:solidFill>
                <a:effectLst/>
                <a:uLnTx/>
                <a:uFillTx/>
                <a:latin typeface="89,Bold"/>
                <a:cs typeface="89,Bold"/>
              </a:rPr>
              <a:t>fi</a:t>
            </a:r>
            <a:r>
              <a:rPr kumimoji="0" lang="en-US" sz="1535" b="1" i="0" u="none" strike="noStrike" kern="1200" cap="none" spc="7" normalizeH="0" baseline="0" noProof="0">
                <a:ln>
                  <a:noFill/>
                </a:ln>
                <a:solidFill>
                  <a:srgbClr val="FFFFFF"/>
                </a:solidFill>
                <a:effectLst/>
                <a:uLnTx/>
                <a:uFillTx/>
                <a:latin typeface="89,Bold"/>
                <a:cs typeface="89,Bold"/>
              </a:rPr>
              <a:t>co</a:t>
            </a:r>
          </a:p>
        </p:txBody>
      </p:sp>
      <p:sp>
        <p:nvSpPr>
          <p:cNvPr id="269" name="Rectangle 269"/>
          <p:cNvSpPr/>
          <p:nvPr/>
        </p:nvSpPr>
        <p:spPr>
          <a:xfrm>
            <a:off x="2453004" y="1648841"/>
            <a:ext cx="1943929" cy="557782"/>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2" b="1" i="0" u="none" strike="noStrike" kern="1200" cap="none" spc="-5" normalizeH="0" baseline="0" noProof="0">
                <a:ln>
                  <a:noFill/>
                </a:ln>
                <a:solidFill>
                  <a:srgbClr val="FFFFFF"/>
                </a:solidFill>
                <a:effectLst/>
                <a:uLnTx/>
                <a:uFillTx/>
                <a:latin typeface="Calibri,Bold"/>
                <a:cs typeface="Calibri,Bold"/>
              </a:rPr>
              <a:t>S</a:t>
            </a:r>
            <a:r>
              <a:rPr kumimoji="0" lang="en-US" sz="1992" b="1" i="0" u="none" strike="noStrike" kern="1200" cap="none" spc="5" normalizeH="0" baseline="0" noProof="0">
                <a:ln>
                  <a:noFill/>
                </a:ln>
                <a:solidFill>
                  <a:srgbClr val="FFFFFF"/>
                </a:solidFill>
                <a:effectLst/>
                <a:uLnTx/>
                <a:uFillTx/>
                <a:latin typeface="Calibri,Bold"/>
                <a:cs typeface="Calibri,Bold"/>
              </a:rPr>
              <a:t>oc</a:t>
            </a:r>
            <a:r>
              <a:rPr kumimoji="0" lang="en-US" sz="1992" b="1" i="0" u="none" strike="noStrike" kern="1200" cap="none" spc="-9" normalizeH="0" baseline="0" noProof="0">
                <a:ln>
                  <a:noFill/>
                </a:ln>
                <a:solidFill>
                  <a:srgbClr val="FFFFFF"/>
                </a:solidFill>
                <a:effectLst/>
                <a:uLnTx/>
                <a:uFillTx/>
                <a:latin typeface="Calibri,Bold"/>
                <a:cs typeface="Calibri,Bold"/>
              </a:rPr>
              <a:t>i</a:t>
            </a:r>
            <a:r>
              <a:rPr kumimoji="0" lang="en-US" sz="1992" b="1" i="0" u="none" strike="noStrike" kern="1200" cap="none" spc="5" normalizeH="0" baseline="0" noProof="0">
                <a:ln>
                  <a:noFill/>
                </a:ln>
                <a:solidFill>
                  <a:srgbClr val="FFFFFF"/>
                </a:solidFill>
                <a:effectLst/>
                <a:uLnTx/>
                <a:uFillTx/>
                <a:latin typeface="Calibri,Bold"/>
                <a:cs typeface="Calibri,Bold"/>
              </a:rPr>
              <a:t>o</a:t>
            </a:r>
            <a:r>
              <a:rPr kumimoji="0" lang="en-US" sz="1992" b="1" i="0" u="none" strike="noStrike" kern="1200" cap="none" spc="7" normalizeH="0" baseline="0" noProof="0">
                <a:ln>
                  <a:noFill/>
                </a:ln>
                <a:solidFill>
                  <a:srgbClr val="FFFFFF"/>
                </a:solidFill>
                <a:effectLst/>
                <a:uLnTx/>
                <a:uFillTx/>
                <a:latin typeface="Calibri,Bold"/>
                <a:cs typeface="Calibri,Bold"/>
              </a:rPr>
              <a:t>d</a:t>
            </a:r>
            <a:r>
              <a:rPr kumimoji="0" lang="en-US" sz="1992" b="1" i="0" u="none" strike="noStrike" kern="1200" cap="none" spc="3" normalizeH="0" baseline="0" noProof="0">
                <a:ln>
                  <a:noFill/>
                </a:ln>
                <a:solidFill>
                  <a:srgbClr val="FFFFFF"/>
                </a:solidFill>
                <a:effectLst/>
                <a:uLnTx/>
                <a:uFillTx/>
                <a:latin typeface="Calibri,Bold"/>
                <a:cs typeface="Calibri,Bold"/>
              </a:rPr>
              <a:t>e</a:t>
            </a:r>
            <a:r>
              <a:rPr kumimoji="0" lang="en-US" sz="1992" b="1" i="0" u="none" strike="noStrike" kern="1200" cap="none" spc="9" normalizeH="0" baseline="0" noProof="0">
                <a:ln>
                  <a:noFill/>
                </a:ln>
                <a:solidFill>
                  <a:srgbClr val="FFFFFF"/>
                </a:solidFill>
                <a:effectLst/>
                <a:uLnTx/>
                <a:uFillTx/>
                <a:latin typeface="Calibri,Bold"/>
                <a:cs typeface="Calibri,Bold"/>
              </a:rPr>
              <a:t>m</a:t>
            </a:r>
            <a:r>
              <a:rPr kumimoji="0" lang="en-US" sz="1992" b="1" i="0" u="none" strike="noStrike" kern="1200" cap="none" spc="5" normalizeH="0" baseline="0" noProof="0">
                <a:ln>
                  <a:noFill/>
                </a:ln>
                <a:solidFill>
                  <a:srgbClr val="FFFFFF"/>
                </a:solidFill>
                <a:effectLst/>
                <a:uLnTx/>
                <a:uFillTx/>
                <a:latin typeface="Calibri,Bold"/>
                <a:cs typeface="Calibri,Bold"/>
              </a:rPr>
              <a:t>o</a:t>
            </a:r>
            <a:r>
              <a:rPr kumimoji="0" lang="en-US" sz="1992" b="1" i="0" u="none" strike="noStrike" kern="1200" cap="none" spc="-7" normalizeH="0" baseline="0" noProof="0">
                <a:ln>
                  <a:noFill/>
                </a:ln>
                <a:solidFill>
                  <a:srgbClr val="FFFFFF"/>
                </a:solidFill>
                <a:effectLst/>
                <a:uLnTx/>
                <a:uFillTx/>
                <a:latin typeface="Calibri,Bold"/>
                <a:cs typeface="Calibri,Bold"/>
              </a:rPr>
              <a:t>g</a:t>
            </a:r>
            <a:r>
              <a:rPr kumimoji="0" lang="en-US" sz="1992" b="1" i="0" u="none" strike="noStrike" kern="1200" cap="none" spc="9" normalizeH="0" baseline="0" noProof="0">
                <a:ln>
                  <a:noFill/>
                </a:ln>
                <a:solidFill>
                  <a:srgbClr val="FFFFFF"/>
                </a:solidFill>
                <a:effectLst/>
                <a:uLnTx/>
                <a:uFillTx/>
                <a:latin typeface="Calibri,Bold"/>
                <a:cs typeface="Calibri,Bold"/>
              </a:rPr>
              <a:t>r</a:t>
            </a:r>
            <a:r>
              <a:rPr kumimoji="0" lang="en-US" sz="1992" b="1" i="0" u="none" strike="noStrike" kern="1200" cap="none" spc="0" normalizeH="0" baseline="0" noProof="0">
                <a:ln>
                  <a:noFill/>
                </a:ln>
                <a:solidFill>
                  <a:srgbClr val="FFFFFF"/>
                </a:solidFill>
                <a:effectLst/>
                <a:uLnTx/>
                <a:uFillTx/>
                <a:latin typeface="Calibri,Bold"/>
                <a:cs typeface="Calibri,Bold"/>
              </a:rPr>
              <a:t>a</a:t>
            </a:r>
            <a:r>
              <a:rPr kumimoji="0" lang="en-US" sz="1992" b="1" i="0" u="none" strike="noStrike" kern="1200" cap="none" spc="7" normalizeH="0" baseline="0" noProof="0">
                <a:ln>
                  <a:noFill/>
                </a:ln>
                <a:solidFill>
                  <a:srgbClr val="FFFFFF"/>
                </a:solidFill>
                <a:effectLst/>
                <a:uLnTx/>
                <a:uFillTx/>
                <a:latin typeface="Calibri,Bold"/>
                <a:cs typeface="Calibri,Bold"/>
              </a:rPr>
              <a:t>ph</a:t>
            </a:r>
            <a:r>
              <a:rPr kumimoji="0" lang="en-US" sz="1992" b="1" i="0" u="none" strike="noStrike" kern="1200" cap="none" spc="-9" normalizeH="0" baseline="0" noProof="0">
                <a:ln>
                  <a:noFill/>
                </a:ln>
                <a:solidFill>
                  <a:srgbClr val="FFFFFF"/>
                </a:solidFill>
                <a:effectLst/>
                <a:uLnTx/>
                <a:uFillTx/>
                <a:latin typeface="Calibri,Bold"/>
                <a:cs typeface="Calibri,Bold"/>
              </a:rPr>
              <a:t>ic</a:t>
            </a:r>
          </a:p>
          <a:p>
            <a:pPr marL="201168" marR="0" lvl="0" indent="0" algn="l" defTabSz="914400" rtl="0" eaLnBrk="1" fontAlgn="auto" latinLnBrk="0" hangingPunct="1">
              <a:lnSpc>
                <a:spcPts val="2400"/>
              </a:lnSpc>
              <a:spcBef>
                <a:spcPts val="0"/>
              </a:spcBef>
              <a:spcAft>
                <a:spcPts val="0"/>
              </a:spcAft>
              <a:buClrTx/>
              <a:buSzTx/>
              <a:buFontTx/>
              <a:buNone/>
              <a:tabLst/>
              <a:defRPr/>
            </a:pPr>
            <a:r>
              <a:rPr kumimoji="0" lang="en-US" sz="1992" b="1" i="0" u="none" strike="noStrike" kern="1200" cap="none" spc="0" normalizeH="0" baseline="0" noProof="0">
                <a:ln>
                  <a:noFill/>
                </a:ln>
                <a:solidFill>
                  <a:srgbClr val="FFFFFF"/>
                </a:solidFill>
                <a:effectLst/>
                <a:uLnTx/>
                <a:uFillTx/>
                <a:latin typeface="Calibri,Bold"/>
                <a:cs typeface="Calibri,Bold"/>
              </a:rPr>
              <a:t>C</a:t>
            </a:r>
            <a:r>
              <a:rPr kumimoji="0" lang="en-US" sz="1992" b="1" i="0" u="none" strike="noStrike" kern="1200" cap="none" spc="9" normalizeH="0" baseline="0" noProof="0">
                <a:ln>
                  <a:noFill/>
                </a:ln>
                <a:solidFill>
                  <a:srgbClr val="FFFFFF"/>
                </a:solidFill>
                <a:effectLst/>
                <a:uLnTx/>
                <a:uFillTx/>
                <a:latin typeface="Calibri,Bold"/>
                <a:cs typeface="Calibri,Bold"/>
              </a:rPr>
              <a:t>h</a:t>
            </a:r>
            <a:r>
              <a:rPr kumimoji="0" lang="en-US" sz="1992" b="1" i="0" u="none" strike="noStrike" kern="1200" cap="none" spc="0" normalizeH="0" baseline="0" noProof="0">
                <a:ln>
                  <a:noFill/>
                </a:ln>
                <a:solidFill>
                  <a:srgbClr val="FFFFFF"/>
                </a:solidFill>
                <a:effectLst/>
                <a:uLnTx/>
                <a:uFillTx/>
                <a:latin typeface="Calibri,Bold"/>
                <a:cs typeface="Calibri,Bold"/>
              </a:rPr>
              <a:t>a</a:t>
            </a:r>
            <a:r>
              <a:rPr kumimoji="0" lang="en-US" sz="1992" b="1" i="0" u="none" strike="noStrike" kern="1200" cap="none" spc="9" normalizeH="0" baseline="0" noProof="0">
                <a:ln>
                  <a:noFill/>
                </a:ln>
                <a:solidFill>
                  <a:srgbClr val="FFFFFF"/>
                </a:solidFill>
                <a:effectLst/>
                <a:uLnTx/>
                <a:uFillTx/>
                <a:latin typeface="Calibri,Bold"/>
                <a:cs typeface="Calibri,Bold"/>
              </a:rPr>
              <a:t>r</a:t>
            </a:r>
            <a:r>
              <a:rPr kumimoji="0" lang="en-US" sz="1992" b="1" i="0" u="none" strike="noStrike" kern="1200" cap="none" spc="0" normalizeH="0" baseline="0" noProof="0">
                <a:ln>
                  <a:noFill/>
                </a:ln>
                <a:solidFill>
                  <a:srgbClr val="FFFFFF"/>
                </a:solidFill>
                <a:effectLst/>
                <a:uLnTx/>
                <a:uFillTx/>
                <a:latin typeface="Calibri,Bold"/>
                <a:cs typeface="Calibri,Bold"/>
              </a:rPr>
              <a:t>a</a:t>
            </a:r>
            <a:r>
              <a:rPr kumimoji="0" lang="en-US" sz="1992" b="1" i="0" u="none" strike="noStrike" kern="1200" cap="none" spc="5" normalizeH="0" baseline="0" noProof="0">
                <a:ln>
                  <a:noFill/>
                </a:ln>
                <a:solidFill>
                  <a:srgbClr val="FFFFFF"/>
                </a:solidFill>
                <a:effectLst/>
                <a:uLnTx/>
                <a:uFillTx/>
                <a:latin typeface="Calibri,Bold"/>
                <a:cs typeface="Calibri,Bold"/>
              </a:rPr>
              <a:t>c</a:t>
            </a:r>
            <a:r>
              <a:rPr kumimoji="0" lang="en-US" sz="1992" b="1" i="0" u="none" strike="noStrike" kern="1200" cap="none" spc="0" normalizeH="0" baseline="0" noProof="0">
                <a:ln>
                  <a:noFill/>
                </a:ln>
                <a:solidFill>
                  <a:srgbClr val="FFFFFF"/>
                </a:solidFill>
                <a:effectLst/>
                <a:uLnTx/>
                <a:uFillTx/>
                <a:latin typeface="Calibri,Bold"/>
                <a:cs typeface="Calibri,Bold"/>
              </a:rPr>
              <a:t>t</a:t>
            </a:r>
            <a:r>
              <a:rPr kumimoji="0" lang="en-US" sz="1992" b="1" i="0" u="none" strike="noStrike" kern="1200" cap="none" spc="7" normalizeH="0" baseline="0" noProof="0">
                <a:ln>
                  <a:noFill/>
                </a:ln>
                <a:solidFill>
                  <a:srgbClr val="FFFFFF"/>
                </a:solidFill>
                <a:effectLst/>
                <a:uLnTx/>
                <a:uFillTx/>
                <a:latin typeface="Calibri,Bold"/>
                <a:cs typeface="Calibri,Bold"/>
              </a:rPr>
              <a:t>e</a:t>
            </a:r>
            <a:r>
              <a:rPr kumimoji="0" lang="en-US" sz="1992" b="1" i="0" u="none" strike="noStrike" kern="1200" cap="none" spc="9" normalizeH="0" baseline="0" noProof="0">
                <a:ln>
                  <a:noFill/>
                </a:ln>
                <a:solidFill>
                  <a:srgbClr val="FFFFFF"/>
                </a:solidFill>
                <a:effectLst/>
                <a:uLnTx/>
                <a:uFillTx/>
                <a:latin typeface="Calibri,Bold"/>
                <a:cs typeface="Calibri,Bold"/>
              </a:rPr>
              <a:t>r</a:t>
            </a:r>
            <a:r>
              <a:rPr kumimoji="0" lang="en-US" sz="1992" b="1" i="0" u="none" strike="noStrike" kern="1200" cap="none" spc="-9" normalizeH="0" baseline="0" noProof="0">
                <a:ln>
                  <a:noFill/>
                </a:ln>
                <a:solidFill>
                  <a:srgbClr val="FFFFFF"/>
                </a:solidFill>
                <a:effectLst/>
                <a:uLnTx/>
                <a:uFillTx/>
                <a:latin typeface="Calibri,Bold"/>
                <a:cs typeface="Calibri,Bold"/>
              </a:rPr>
              <a:t>i</a:t>
            </a:r>
            <a:r>
              <a:rPr kumimoji="0" lang="en-US" sz="1992" b="1" i="0" u="none" strike="noStrike" kern="1200" cap="none" spc="0" normalizeH="0" baseline="0" noProof="0">
                <a:ln>
                  <a:noFill/>
                </a:ln>
                <a:solidFill>
                  <a:srgbClr val="FFFFFF"/>
                </a:solidFill>
                <a:effectLst/>
                <a:uLnTx/>
                <a:uFillTx/>
                <a:latin typeface="Calibri,Bold"/>
                <a:cs typeface="Calibri,Bold"/>
              </a:rPr>
              <a:t>st</a:t>
            </a:r>
            <a:r>
              <a:rPr kumimoji="0" lang="en-US" sz="1992" b="1" i="0" u="none" strike="noStrike" kern="1200" cap="none" spc="-7" normalizeH="0" baseline="0" noProof="0">
                <a:ln>
                  <a:noFill/>
                </a:ln>
                <a:solidFill>
                  <a:srgbClr val="FFFFFF"/>
                </a:solidFill>
                <a:effectLst/>
                <a:uLnTx/>
                <a:uFillTx/>
                <a:latin typeface="Calibri,Bold"/>
                <a:cs typeface="Calibri,Bold"/>
              </a:rPr>
              <a:t>i</a:t>
            </a:r>
            <a:r>
              <a:rPr kumimoji="0" lang="en-US" sz="1992" b="1" i="0" u="none" strike="noStrike" kern="1200" cap="none" spc="5" normalizeH="0" baseline="0" noProof="0">
                <a:ln>
                  <a:noFill/>
                </a:ln>
                <a:solidFill>
                  <a:srgbClr val="FFFFFF"/>
                </a:solidFill>
                <a:effectLst/>
                <a:uLnTx/>
                <a:uFillTx/>
                <a:latin typeface="Calibri,Bold"/>
                <a:cs typeface="Calibri,Bold"/>
              </a:rPr>
              <a:t>cs</a:t>
            </a:r>
          </a:p>
        </p:txBody>
      </p:sp>
      <p:sp>
        <p:nvSpPr>
          <p:cNvPr id="270" name="Rectangle 270"/>
          <p:cNvSpPr/>
          <p:nvPr/>
        </p:nvSpPr>
        <p:spPr>
          <a:xfrm>
            <a:off x="5454141" y="1648841"/>
            <a:ext cx="5469510" cy="252983"/>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486408" algn="l"/>
                <a:tab pos="3108325" algn="l"/>
              </a:tabLst>
              <a:defRPr/>
            </a:pPr>
            <a:r>
              <a:rPr kumimoji="0" lang="en-US" sz="1992" b="1" i="0" u="none" strike="noStrike" kern="1200" cap="none" spc="0" normalizeH="0" baseline="0" noProof="0">
                <a:ln>
                  <a:noFill/>
                </a:ln>
                <a:solidFill>
                  <a:srgbClr val="FFFFFF"/>
                </a:solidFill>
                <a:effectLst/>
                <a:uLnTx/>
                <a:uFillTx/>
                <a:latin typeface="Calibri,Bold"/>
                <a:cs typeface="Calibri,Bold"/>
              </a:rPr>
              <a:t>C</a:t>
            </a:r>
            <a:r>
              <a:rPr kumimoji="0" lang="en-US" sz="1992" b="1" i="0" u="none" strike="noStrike" kern="1200" cap="none" spc="-7" normalizeH="0" baseline="0" noProof="0">
                <a:ln>
                  <a:noFill/>
                </a:ln>
                <a:solidFill>
                  <a:srgbClr val="FFFFFF"/>
                </a:solidFill>
                <a:effectLst/>
                <a:uLnTx/>
                <a:uFillTx/>
                <a:latin typeface="Calibri,Bold"/>
                <a:cs typeface="Calibri,Bold"/>
              </a:rPr>
              <a:t>i</a:t>
            </a:r>
            <a:r>
              <a:rPr kumimoji="0" lang="en-US" sz="1992" b="1" i="0" u="none" strike="noStrike" kern="1200" cap="none" spc="0" normalizeH="0" baseline="0" noProof="0">
                <a:ln>
                  <a:noFill/>
                </a:ln>
                <a:solidFill>
                  <a:srgbClr val="FFFFFF"/>
                </a:solidFill>
                <a:effectLst/>
                <a:uLnTx/>
                <a:uFillTx/>
                <a:latin typeface="Calibri,Bold"/>
                <a:cs typeface="Calibri,Bold"/>
              </a:rPr>
              <a:t>s</a:t>
            </a:r>
            <a:r>
              <a:rPr kumimoji="0" lang="en-US" sz="1992" b="1" i="0" u="none" strike="noStrike" kern="1200" cap="none" spc="-76" normalizeH="0" baseline="0" noProof="0">
                <a:ln>
                  <a:noFill/>
                </a:ln>
                <a:solidFill>
                  <a:srgbClr val="FFFFFF"/>
                </a:solidFill>
                <a:effectLst/>
                <a:uLnTx/>
                <a:uFillTx/>
                <a:latin typeface="Calibri,Bold"/>
                <a:cs typeface="Calibri,Bold"/>
              </a:rPr>
              <a:t> </a:t>
            </a:r>
            <a:r>
              <a:rPr kumimoji="0" lang="en-US" sz="1992" b="1" i="0" u="none" strike="noStrike" kern="1200" cap="none" spc="0" normalizeH="0" baseline="0" noProof="0">
                <a:ln>
                  <a:noFill/>
                </a:ln>
                <a:solidFill>
                  <a:srgbClr val="FFFFFF"/>
                </a:solidFill>
                <a:effectLst/>
                <a:uLnTx/>
                <a:uFillTx/>
                <a:latin typeface="Calibri,Bold"/>
                <a:cs typeface="Calibri,Bold"/>
              </a:rPr>
              <a:t>(</a:t>
            </a:r>
            <a:r>
              <a:rPr kumimoji="0" lang="en-US" sz="1992" b="1" i="0" u="none" strike="noStrike" kern="1200" cap="none" spc="13" normalizeH="0" baseline="0" noProof="0">
                <a:ln>
                  <a:noFill/>
                </a:ln>
                <a:solidFill>
                  <a:srgbClr val="FFFFFF"/>
                </a:solidFill>
                <a:effectLst/>
                <a:uLnTx/>
                <a:uFillTx/>
                <a:latin typeface="Calibri,Bold"/>
                <a:cs typeface="Calibri,Bold"/>
              </a:rPr>
              <a:t>n</a:t>
            </a:r>
            <a:r>
              <a:rPr kumimoji="0" lang="en-US" sz="1992" b="1" i="0" u="none" strike="noStrike" kern="1200" cap="none" spc="0" normalizeH="0" baseline="0" noProof="0">
                <a:ln>
                  <a:noFill/>
                </a:ln>
                <a:solidFill>
                  <a:srgbClr val="FFFFFF"/>
                </a:solidFill>
                <a:effectLst/>
                <a:uLnTx/>
                <a:uFillTx/>
                <a:latin typeface="Calibri,Bold"/>
                <a:cs typeface="Calibri,Bold"/>
              </a:rPr>
              <a:t>=98)	T</a:t>
            </a:r>
            <a:r>
              <a:rPr kumimoji="0" lang="en-US" sz="1992" b="1" i="0" u="none" strike="noStrike" kern="1200" cap="none" spc="11" normalizeH="0" baseline="0" noProof="0">
                <a:ln>
                  <a:noFill/>
                </a:ln>
                <a:solidFill>
                  <a:srgbClr val="FFFFFF"/>
                </a:solidFill>
                <a:effectLst/>
                <a:uLnTx/>
                <a:uFillTx/>
                <a:latin typeface="Calibri,Bold"/>
                <a:cs typeface="Calibri,Bold"/>
              </a:rPr>
              <a:t>r</a:t>
            </a:r>
            <a:r>
              <a:rPr kumimoji="0" lang="en-US" sz="1992" b="1" i="0" u="none" strike="noStrike" kern="1200" cap="none" spc="0" normalizeH="0" baseline="0" noProof="0">
                <a:ln>
                  <a:noFill/>
                </a:ln>
                <a:solidFill>
                  <a:srgbClr val="FFFFFF"/>
                </a:solidFill>
                <a:effectLst/>
                <a:uLnTx/>
                <a:uFillTx/>
                <a:latin typeface="Calibri,Bold"/>
                <a:cs typeface="Calibri,Bold"/>
              </a:rPr>
              <a:t>a</a:t>
            </a:r>
            <a:r>
              <a:rPr kumimoji="0" lang="en-US" sz="1992" b="1" i="0" u="none" strike="noStrike" kern="1200" cap="none" spc="13" normalizeH="0" baseline="0" noProof="0">
                <a:ln>
                  <a:noFill/>
                </a:ln>
                <a:solidFill>
                  <a:srgbClr val="FFFFFF"/>
                </a:solidFill>
                <a:effectLst/>
                <a:uLnTx/>
                <a:uFillTx/>
                <a:latin typeface="Calibri,Bold"/>
                <a:cs typeface="Calibri,Bold"/>
              </a:rPr>
              <a:t>n</a:t>
            </a:r>
            <a:r>
              <a:rPr kumimoji="0" lang="en-US" sz="1992" b="1" i="0" u="none" strike="noStrike" kern="1200" cap="none" spc="0" normalizeH="0" baseline="0" noProof="0">
                <a:ln>
                  <a:noFill/>
                </a:ln>
                <a:solidFill>
                  <a:srgbClr val="FFFFFF"/>
                </a:solidFill>
                <a:effectLst/>
                <a:uLnTx/>
                <a:uFillTx/>
                <a:latin typeface="Calibri,Bold"/>
                <a:cs typeface="Calibri,Bold"/>
              </a:rPr>
              <a:t>s</a:t>
            </a:r>
            <a:r>
              <a:rPr kumimoji="0" lang="en-US" sz="1992" b="1" i="0" u="none" strike="noStrike" kern="1200" cap="none" spc="-102" normalizeH="0" baseline="0" noProof="0">
                <a:ln>
                  <a:noFill/>
                </a:ln>
                <a:solidFill>
                  <a:srgbClr val="FFFFFF"/>
                </a:solidFill>
                <a:effectLst/>
                <a:uLnTx/>
                <a:uFillTx/>
                <a:latin typeface="Calibri,Bold"/>
                <a:cs typeface="Calibri,Bold"/>
              </a:rPr>
              <a:t> </a:t>
            </a:r>
            <a:r>
              <a:rPr kumimoji="0" lang="en-US" sz="1992" b="1" i="0" u="none" strike="noStrike" kern="1200" cap="none" spc="0" normalizeH="0" baseline="0" noProof="0">
                <a:ln>
                  <a:noFill/>
                </a:ln>
                <a:solidFill>
                  <a:srgbClr val="FFFFFF"/>
                </a:solidFill>
                <a:effectLst/>
                <a:uLnTx/>
                <a:uFillTx/>
                <a:latin typeface="Calibri,Bold"/>
                <a:cs typeface="Calibri,Bold"/>
              </a:rPr>
              <a:t>(</a:t>
            </a:r>
            <a:r>
              <a:rPr kumimoji="0" lang="en-US" sz="1992" b="1" i="0" u="none" strike="noStrike" kern="1200" cap="none" spc="9" normalizeH="0" baseline="0" noProof="0">
                <a:ln>
                  <a:noFill/>
                </a:ln>
                <a:solidFill>
                  <a:srgbClr val="FFFFFF"/>
                </a:solidFill>
                <a:effectLst/>
                <a:uLnTx/>
                <a:uFillTx/>
                <a:latin typeface="Calibri,Bold"/>
                <a:cs typeface="Calibri,Bold"/>
              </a:rPr>
              <a:t>n</a:t>
            </a:r>
            <a:r>
              <a:rPr kumimoji="0" lang="en-US" sz="1992" b="1" i="0" u="none" strike="noStrike" kern="1200" cap="none" spc="-7" normalizeH="0" baseline="0" noProof="0">
                <a:ln>
                  <a:noFill/>
                </a:ln>
                <a:solidFill>
                  <a:srgbClr val="FFFFFF"/>
                </a:solidFill>
                <a:effectLst/>
                <a:uLnTx/>
                <a:uFillTx/>
                <a:latin typeface="Calibri,Bold"/>
                <a:cs typeface="Calibri,Bold"/>
              </a:rPr>
              <a:t>=</a:t>
            </a:r>
            <a:r>
              <a:rPr kumimoji="0" lang="en-US" sz="1992" b="1" i="0" u="none" strike="noStrike" kern="1200" cap="none" spc="0" normalizeH="0" baseline="0" noProof="0">
                <a:ln>
                  <a:noFill/>
                </a:ln>
                <a:solidFill>
                  <a:srgbClr val="FFFFFF"/>
                </a:solidFill>
                <a:effectLst/>
                <a:uLnTx/>
                <a:uFillTx/>
                <a:latin typeface="Calibri,Bold"/>
                <a:cs typeface="Calibri,Bold"/>
              </a:rPr>
              <a:t>95)	T</a:t>
            </a:r>
            <a:r>
              <a:rPr kumimoji="0" lang="en-US" sz="1992" b="1" i="0" u="none" strike="noStrike" kern="1200" cap="none" spc="9" normalizeH="0" baseline="0" noProof="0">
                <a:ln>
                  <a:noFill/>
                </a:ln>
                <a:solidFill>
                  <a:srgbClr val="FFFFFF"/>
                </a:solidFill>
                <a:effectLst/>
                <a:uLnTx/>
                <a:uFillTx/>
                <a:latin typeface="Calibri,Bold"/>
                <a:cs typeface="Calibri,Bold"/>
              </a:rPr>
              <a:t>o</a:t>
            </a:r>
            <a:r>
              <a:rPr kumimoji="0" lang="en-US" sz="1992" b="1" i="0" u="none" strike="noStrike" kern="1200" cap="none" spc="5" normalizeH="0" baseline="0" noProof="0">
                <a:ln>
                  <a:noFill/>
                </a:ln>
                <a:solidFill>
                  <a:srgbClr val="FFFFFF"/>
                </a:solidFill>
                <a:effectLst/>
                <a:uLnTx/>
                <a:uFillTx/>
                <a:latin typeface="Calibri,Bold"/>
                <a:cs typeface="Calibri,Bold"/>
              </a:rPr>
              <a:t>t</a:t>
            </a:r>
            <a:r>
              <a:rPr kumimoji="0" lang="en-US" sz="1992" b="1" i="0" u="none" strike="noStrike" kern="1200" cap="none" spc="0" normalizeH="0" baseline="0" noProof="0">
                <a:ln>
                  <a:noFill/>
                </a:ln>
                <a:solidFill>
                  <a:srgbClr val="FFFFFF"/>
                </a:solidFill>
                <a:effectLst/>
                <a:uLnTx/>
                <a:uFillTx/>
                <a:latin typeface="Calibri,Bold"/>
                <a:cs typeface="Calibri,Bold"/>
              </a:rPr>
              <a:t>al </a:t>
            </a:r>
            <a:r>
              <a:rPr kumimoji="0" lang="en-US" sz="1992" b="1" i="0" u="none" strike="noStrike" kern="1200" cap="none" spc="5" normalizeH="0" baseline="0" noProof="0">
                <a:ln>
                  <a:noFill/>
                </a:ln>
                <a:solidFill>
                  <a:srgbClr val="FFFFFF"/>
                </a:solidFill>
                <a:effectLst/>
                <a:uLnTx/>
                <a:uFillTx/>
                <a:latin typeface="Calibri,Bold"/>
                <a:cs typeface="Calibri,Bold"/>
              </a:rPr>
              <a:t>(</a:t>
            </a:r>
            <a:r>
              <a:rPr kumimoji="0" lang="en-US" sz="1992" b="1" i="0" u="none" strike="noStrike" kern="1200" cap="none" spc="9" normalizeH="0" baseline="0" noProof="0">
                <a:ln>
                  <a:noFill/>
                </a:ln>
                <a:solidFill>
                  <a:srgbClr val="FFFFFF"/>
                </a:solidFill>
                <a:effectLst/>
                <a:uLnTx/>
                <a:uFillTx/>
                <a:latin typeface="Calibri,Bold"/>
                <a:cs typeface="Calibri,Bold"/>
              </a:rPr>
              <a:t>n</a:t>
            </a:r>
            <a:r>
              <a:rPr kumimoji="0" lang="en-US" sz="1992" b="1" i="0" u="none" strike="noStrike" kern="1200" cap="none" spc="0" normalizeH="0" baseline="0" noProof="0">
                <a:ln>
                  <a:noFill/>
                </a:ln>
                <a:solidFill>
                  <a:srgbClr val="FFFFFF"/>
                </a:solidFill>
                <a:effectLst/>
                <a:uLnTx/>
                <a:uFillTx/>
                <a:latin typeface="Calibri,Bold"/>
                <a:cs typeface="Calibri,Bold"/>
              </a:rPr>
              <a:t>=193)</a:t>
            </a:r>
            <a:r>
              <a:rPr kumimoji="0" lang="en-US" sz="1992" b="1" i="0" u="none" strike="noStrike" kern="1200" cap="none" spc="141" normalizeH="0" baseline="0" noProof="0">
                <a:ln>
                  <a:noFill/>
                </a:ln>
                <a:solidFill>
                  <a:srgbClr val="FFFFFF"/>
                </a:solidFill>
                <a:effectLst/>
                <a:uLnTx/>
                <a:uFillTx/>
                <a:latin typeface="Calibri,Bold"/>
                <a:cs typeface="Calibri,Bold"/>
              </a:rPr>
              <a:t> </a:t>
            </a:r>
            <a:r>
              <a:rPr kumimoji="0" lang="en-US" sz="1992" b="1" i="0" u="none" strike="noStrike" kern="1200" cap="none" spc="143" normalizeH="0" baseline="0" noProof="0">
                <a:ln>
                  <a:noFill/>
                </a:ln>
                <a:solidFill>
                  <a:srgbClr val="FFFFFF"/>
                </a:solidFill>
                <a:effectLst/>
                <a:uLnTx/>
                <a:uFillTx/>
                <a:latin typeface="Calibri,Bold"/>
                <a:cs typeface="Calibri,Bold"/>
              </a:rPr>
              <a:t> </a:t>
            </a:r>
            <a:r>
              <a:rPr kumimoji="0" lang="en-US" sz="1992" b="1" i="0" u="none" strike="noStrike" kern="1200" cap="none" spc="10" normalizeH="0" baseline="0" noProof="0">
                <a:ln>
                  <a:noFill/>
                </a:ln>
                <a:solidFill>
                  <a:srgbClr val="FFFFFF"/>
                </a:solidFill>
                <a:effectLst/>
                <a:uLnTx/>
                <a:uFillTx/>
                <a:latin typeface="Calibri,Bold"/>
                <a:cs typeface="Calibri,Bold"/>
              </a:rPr>
              <a:t>p</a:t>
            </a:r>
            <a:r>
              <a:rPr kumimoji="0" lang="en-US" sz="1992" b="1" i="0" u="none" strike="noStrike" kern="1200" cap="none" spc="-9" normalizeH="0" baseline="0" noProof="0">
                <a:ln>
                  <a:noFill/>
                </a:ln>
                <a:solidFill>
                  <a:srgbClr val="FFFFFF"/>
                </a:solidFill>
                <a:effectLst/>
                <a:uLnTx/>
                <a:uFillTx/>
                <a:latin typeface="Calibri,Bold"/>
                <a:cs typeface="Calibri,Bold"/>
              </a:rPr>
              <a:t>-</a:t>
            </a:r>
            <a:r>
              <a:rPr kumimoji="0" lang="en-US" sz="1992" b="1" i="0" u="none" strike="noStrike" kern="1200" cap="none" spc="-5" normalizeH="0" baseline="0" noProof="0">
                <a:ln>
                  <a:noFill/>
                </a:ln>
                <a:solidFill>
                  <a:srgbClr val="FFFFFF"/>
                </a:solidFill>
                <a:effectLst/>
                <a:uLnTx/>
                <a:uFillTx/>
                <a:latin typeface="Calibri,Bold"/>
                <a:cs typeface="Calibri,Bold"/>
              </a:rPr>
              <a:t>v</a:t>
            </a:r>
            <a:r>
              <a:rPr kumimoji="0" lang="en-US" sz="1992" b="1" i="0" u="none" strike="noStrike" kern="1200" cap="none" spc="0" normalizeH="0" baseline="0" noProof="0">
                <a:ln>
                  <a:noFill/>
                </a:ln>
                <a:solidFill>
                  <a:srgbClr val="FFFFFF"/>
                </a:solidFill>
                <a:effectLst/>
                <a:uLnTx/>
                <a:uFillTx/>
                <a:latin typeface="Calibri,Bold"/>
                <a:cs typeface="Calibri,Bold"/>
              </a:rPr>
              <a:t>a</a:t>
            </a:r>
            <a:r>
              <a:rPr kumimoji="0" lang="en-US" sz="1992" b="1" i="0" u="none" strike="noStrike" kern="1200" cap="none" spc="-9" normalizeH="0" baseline="0" noProof="0">
                <a:ln>
                  <a:noFill/>
                </a:ln>
                <a:solidFill>
                  <a:srgbClr val="FFFFFF"/>
                </a:solidFill>
                <a:effectLst/>
                <a:uLnTx/>
                <a:uFillTx/>
                <a:latin typeface="Calibri,Bold"/>
                <a:cs typeface="Calibri,Bold"/>
              </a:rPr>
              <a:t>l</a:t>
            </a:r>
            <a:r>
              <a:rPr kumimoji="0" lang="en-US" sz="1992" b="1" i="0" u="none" strike="noStrike" kern="1200" cap="none" spc="7" normalizeH="0" baseline="0" noProof="0">
                <a:ln>
                  <a:noFill/>
                </a:ln>
                <a:solidFill>
                  <a:srgbClr val="FFFFFF"/>
                </a:solidFill>
                <a:effectLst/>
                <a:uLnTx/>
                <a:uFillTx/>
                <a:latin typeface="Calibri,Bold"/>
                <a:cs typeface="Calibri,Bold"/>
              </a:rPr>
              <a:t>ue</a:t>
            </a:r>
          </a:p>
        </p:txBody>
      </p:sp>
      <p:sp>
        <p:nvSpPr>
          <p:cNvPr id="271" name="Rectangle 271"/>
          <p:cNvSpPr/>
          <p:nvPr/>
        </p:nvSpPr>
        <p:spPr>
          <a:xfrm>
            <a:off x="1717801" y="2328165"/>
            <a:ext cx="9043035" cy="383016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699764" algn="l"/>
                <a:tab pos="5329808" algn="l"/>
                <a:tab pos="6896734" algn="l"/>
              </a:tabLst>
              <a:defRPr/>
            </a:pPr>
            <a:r>
              <a:rPr kumimoji="0" lang="en-US" sz="1992" b="0" i="0" u="none" strike="noStrike" kern="1200" cap="none" spc="0" normalizeH="0" baseline="0" noProof="0">
                <a:ln>
                  <a:noFill/>
                </a:ln>
                <a:solidFill>
                  <a:srgbClr val="000000"/>
                </a:solidFill>
                <a:effectLst/>
                <a:uLnTx/>
                <a:uFillTx/>
                <a:latin typeface="Calibri"/>
                <a:cs typeface="Calibri"/>
              </a:rPr>
              <a:t>Me</a:t>
            </a:r>
            <a:r>
              <a:rPr kumimoji="0" lang="en-US" sz="1992" b="0" i="0" u="none" strike="noStrike" kern="1200" cap="none" spc="7" normalizeH="0" baseline="0" noProof="0">
                <a:ln>
                  <a:noFill/>
                </a:ln>
                <a:solidFill>
                  <a:srgbClr val="000000"/>
                </a:solidFill>
                <a:effectLst/>
                <a:uLnTx/>
                <a:uFillTx/>
                <a:latin typeface="Calibri"/>
                <a:cs typeface="Calibri"/>
              </a:rPr>
              <a:t>d</a:t>
            </a:r>
            <a:r>
              <a:rPr kumimoji="0" lang="en-US" sz="1992" b="0" i="0" u="none" strike="noStrike" kern="1200" cap="none" spc="0" normalizeH="0" baseline="0" noProof="0">
                <a:ln>
                  <a:noFill/>
                </a:ln>
                <a:solidFill>
                  <a:srgbClr val="000000"/>
                </a:solidFill>
                <a:effectLst/>
                <a:uLnTx/>
                <a:uFillTx/>
                <a:latin typeface="Calibri"/>
                <a:cs typeface="Calibri"/>
              </a:rPr>
              <a:t>i</a:t>
            </a:r>
            <a:r>
              <a:rPr kumimoji="0" lang="en-US" sz="1992" b="0" i="0" u="none" strike="noStrike" kern="1200" cap="none" spc="5" normalizeH="0" baseline="0" noProof="0">
                <a:ln>
                  <a:noFill/>
                </a:ln>
                <a:solidFill>
                  <a:srgbClr val="000000"/>
                </a:solidFill>
                <a:effectLst/>
                <a:uLnTx/>
                <a:uFillTx/>
                <a:latin typeface="Calibri"/>
                <a:cs typeface="Calibri"/>
              </a:rPr>
              <a:t>a</a:t>
            </a:r>
            <a:r>
              <a:rPr kumimoji="0" lang="en-US" sz="1992" b="0" i="0" u="none" strike="noStrike" kern="1200" cap="none" spc="9" normalizeH="0" baseline="0" noProof="0">
                <a:ln>
                  <a:noFill/>
                </a:ln>
                <a:solidFill>
                  <a:srgbClr val="000000"/>
                </a:solidFill>
                <a:effectLst/>
                <a:uLnTx/>
                <a:uFillTx/>
                <a:latin typeface="Calibri"/>
                <a:cs typeface="Calibri"/>
              </a:rPr>
              <a:t>n</a:t>
            </a:r>
            <a:r>
              <a:rPr kumimoji="0" lang="en-US" sz="1992" b="0" i="0" u="none" strike="noStrike" kern="1200" cap="none" spc="29" normalizeH="0" baseline="0" noProof="0">
                <a:ln>
                  <a:noFill/>
                </a:ln>
                <a:solidFill>
                  <a:srgbClr val="000000"/>
                </a:solidFill>
                <a:effectLst/>
                <a:uLnTx/>
                <a:uFillTx/>
                <a:latin typeface="Calibri"/>
                <a:cs typeface="Calibri"/>
              </a:rPr>
              <a:t> </a:t>
            </a:r>
            <a:r>
              <a:rPr kumimoji="0" lang="en-US" sz="1992" b="0" i="0" u="none" strike="noStrike" kern="1200" cap="none" spc="5" normalizeH="0" baseline="0" noProof="0">
                <a:ln>
                  <a:noFill/>
                </a:ln>
                <a:solidFill>
                  <a:srgbClr val="000000"/>
                </a:solidFill>
                <a:effectLst/>
                <a:uLnTx/>
                <a:uFillTx/>
                <a:latin typeface="Calibri"/>
                <a:cs typeface="Calibri"/>
              </a:rPr>
              <a:t>a</a:t>
            </a:r>
            <a:r>
              <a:rPr kumimoji="0" lang="en-US" sz="1992" b="0" i="0" u="none" strike="noStrike" kern="1200" cap="none" spc="0" normalizeH="0" baseline="0" noProof="0">
                <a:ln>
                  <a:noFill/>
                </a:ln>
                <a:solidFill>
                  <a:srgbClr val="000000"/>
                </a:solidFill>
                <a:effectLst/>
                <a:uLnTx/>
                <a:uFillTx/>
                <a:latin typeface="Calibri"/>
                <a:cs typeface="Calibri"/>
              </a:rPr>
              <a:t>ge (</a:t>
            </a:r>
            <a:r>
              <a:rPr kumimoji="0" lang="en-US" sz="1992" b="0" i="0" u="none" strike="noStrike" kern="1200" cap="none" spc="3" normalizeH="0" baseline="0" noProof="0">
                <a:ln>
                  <a:noFill/>
                </a:ln>
                <a:solidFill>
                  <a:srgbClr val="000000"/>
                </a:solidFill>
                <a:effectLst/>
                <a:uLnTx/>
                <a:uFillTx/>
                <a:latin typeface="Calibri"/>
                <a:cs typeface="Calibri"/>
              </a:rPr>
              <a:t>I</a:t>
            </a:r>
            <a:r>
              <a:rPr kumimoji="0" lang="en-US" sz="1992" b="0" i="0" u="none" strike="noStrike" kern="1200" cap="none" spc="0" normalizeH="0" baseline="0" noProof="0">
                <a:ln>
                  <a:noFill/>
                </a:ln>
                <a:solidFill>
                  <a:srgbClr val="000000"/>
                </a:solidFill>
                <a:effectLst/>
                <a:uLnTx/>
                <a:uFillTx/>
                <a:latin typeface="Calibri"/>
                <a:cs typeface="Calibri"/>
              </a:rPr>
              <a:t>Q</a:t>
            </a:r>
            <a:r>
              <a:rPr kumimoji="0" lang="en-US" sz="1992" b="0" i="0" u="none" strike="noStrike" kern="1200" cap="none" spc="3" normalizeH="0" baseline="0" noProof="0">
                <a:ln>
                  <a:noFill/>
                </a:ln>
                <a:solidFill>
                  <a:srgbClr val="000000"/>
                </a:solidFill>
                <a:effectLst/>
                <a:uLnTx/>
                <a:uFillTx/>
                <a:latin typeface="Calibri"/>
                <a:cs typeface="Calibri"/>
              </a:rPr>
              <a:t>R</a:t>
            </a:r>
            <a:r>
              <a:rPr kumimoji="0" lang="en-US" sz="1992" b="0" i="0" u="none" strike="noStrike" kern="1200" cap="none" spc="0" normalizeH="0" baseline="0" noProof="0">
                <a:ln>
                  <a:noFill/>
                </a:ln>
                <a:solidFill>
                  <a:srgbClr val="000000"/>
                </a:solidFill>
                <a:effectLst/>
                <a:uLnTx/>
                <a:uFillTx/>
                <a:latin typeface="Calibri"/>
                <a:cs typeface="Calibri"/>
              </a:rPr>
              <a:t>)	36 (2</a:t>
            </a:r>
            <a:r>
              <a:rPr kumimoji="0" lang="en-US" sz="1992" b="0" i="0" u="none" strike="noStrike" kern="1200" cap="none" spc="-3" normalizeH="0" baseline="0" noProof="0">
                <a:ln>
                  <a:noFill/>
                </a:ln>
                <a:solidFill>
                  <a:srgbClr val="000000"/>
                </a:solidFill>
                <a:effectLst/>
                <a:uLnTx/>
                <a:uFillTx/>
                <a:latin typeface="Calibri"/>
                <a:cs typeface="Calibri"/>
              </a:rPr>
              <a:t>9</a:t>
            </a:r>
            <a:r>
              <a:rPr kumimoji="0" lang="en-US" sz="1992" b="0" i="0" u="none" strike="noStrike" kern="1200" cap="none" spc="-8" normalizeH="0" baseline="0" noProof="0">
                <a:ln>
                  <a:noFill/>
                </a:ln>
                <a:solidFill>
                  <a:srgbClr val="000000"/>
                </a:solidFill>
                <a:effectLst/>
                <a:uLnTx/>
                <a:uFillTx/>
                <a:latin typeface="Calibri"/>
                <a:cs typeface="Calibri"/>
              </a:rPr>
              <a:t>–</a:t>
            </a:r>
            <a:r>
              <a:rPr kumimoji="0" lang="en-US" sz="1992" b="0" i="0" u="none" strike="noStrike" kern="1200" cap="none" spc="-1" normalizeH="0" baseline="0" noProof="0">
                <a:ln>
                  <a:noFill/>
                </a:ln>
                <a:solidFill>
                  <a:srgbClr val="000000"/>
                </a:solidFill>
                <a:effectLst/>
                <a:uLnTx/>
                <a:uFillTx/>
                <a:latin typeface="Calibri"/>
                <a:cs typeface="Calibri"/>
              </a:rPr>
              <a:t>46</a:t>
            </a:r>
            <a:r>
              <a:rPr kumimoji="0" lang="en-US" sz="1992" b="0" i="0" u="none" strike="noStrike" kern="1200" cap="none" spc="0" normalizeH="0" baseline="0" noProof="0">
                <a:ln>
                  <a:noFill/>
                </a:ln>
                <a:solidFill>
                  <a:srgbClr val="000000"/>
                </a:solidFill>
                <a:effectLst/>
                <a:uLnTx/>
                <a:uFillTx/>
                <a:latin typeface="Calibri"/>
                <a:cs typeface="Calibri"/>
              </a:rPr>
              <a:t>)	29 (2</a:t>
            </a:r>
            <a:r>
              <a:rPr kumimoji="0" lang="en-US" sz="1992" b="0" i="0" u="none" strike="noStrike" kern="1200" cap="none" spc="-5" normalizeH="0" baseline="0" noProof="0">
                <a:ln>
                  <a:noFill/>
                </a:ln>
                <a:solidFill>
                  <a:srgbClr val="000000"/>
                </a:solidFill>
                <a:effectLst/>
                <a:uLnTx/>
                <a:uFillTx/>
                <a:latin typeface="Calibri"/>
                <a:cs typeface="Calibri"/>
              </a:rPr>
              <a:t>4</a:t>
            </a:r>
            <a:r>
              <a:rPr kumimoji="0" lang="en-US" sz="1992" b="0" i="0" u="none" strike="noStrike" kern="1200" cap="none" spc="-8" normalizeH="0" baseline="0" noProof="0">
                <a:ln>
                  <a:noFill/>
                </a:ln>
                <a:solidFill>
                  <a:srgbClr val="000000"/>
                </a:solidFill>
                <a:effectLst/>
                <a:uLnTx/>
                <a:uFillTx/>
                <a:latin typeface="Calibri"/>
                <a:cs typeface="Calibri"/>
              </a:rPr>
              <a:t>–</a:t>
            </a:r>
            <a:r>
              <a:rPr kumimoji="0" lang="en-US" sz="1992" b="0" i="0" u="none" strike="noStrike" kern="1200" cap="none" spc="-1" normalizeH="0" baseline="0" noProof="0">
                <a:ln>
                  <a:noFill/>
                </a:ln>
                <a:solidFill>
                  <a:srgbClr val="000000"/>
                </a:solidFill>
                <a:effectLst/>
                <a:uLnTx/>
                <a:uFillTx/>
                <a:latin typeface="Calibri"/>
                <a:cs typeface="Calibri"/>
              </a:rPr>
              <a:t>38</a:t>
            </a:r>
            <a:r>
              <a:rPr kumimoji="0" lang="en-US" sz="1992" b="0" i="0" u="none" strike="noStrike" kern="1200" cap="none" spc="0" normalizeH="0" baseline="0" noProof="0">
                <a:ln>
                  <a:noFill/>
                </a:ln>
                <a:solidFill>
                  <a:srgbClr val="000000"/>
                </a:solidFill>
                <a:effectLst/>
                <a:uLnTx/>
                <a:uFillTx/>
                <a:latin typeface="Calibri"/>
                <a:cs typeface="Calibri"/>
              </a:rPr>
              <a:t>)	33 (26.</a:t>
            </a:r>
            <a:r>
              <a:rPr kumimoji="0" lang="en-US" sz="1992" b="0" i="0" u="none" strike="noStrike" kern="1200" cap="none" spc="-5" normalizeH="0" baseline="0" noProof="0">
                <a:ln>
                  <a:noFill/>
                </a:ln>
                <a:solidFill>
                  <a:srgbClr val="000000"/>
                </a:solidFill>
                <a:effectLst/>
                <a:uLnTx/>
                <a:uFillTx/>
                <a:latin typeface="Calibri"/>
                <a:cs typeface="Calibri"/>
              </a:rPr>
              <a:t>5</a:t>
            </a:r>
            <a:r>
              <a:rPr kumimoji="0" lang="en-US" sz="1992" b="0" i="0" u="none" strike="noStrike" kern="1200" cap="none" spc="-8" normalizeH="0" baseline="0" noProof="0">
                <a:ln>
                  <a:noFill/>
                </a:ln>
                <a:solidFill>
                  <a:srgbClr val="000000"/>
                </a:solidFill>
                <a:effectLst/>
                <a:uLnTx/>
                <a:uFillTx/>
                <a:latin typeface="Calibri"/>
                <a:cs typeface="Calibri"/>
              </a:rPr>
              <a:t>–</a:t>
            </a:r>
            <a:r>
              <a:rPr kumimoji="0" lang="en-US" sz="1992" b="0" i="0" u="none" strike="noStrike" kern="1200" cap="none" spc="-1" normalizeH="0" baseline="0" noProof="0">
                <a:ln>
                  <a:noFill/>
                </a:ln>
                <a:solidFill>
                  <a:srgbClr val="000000"/>
                </a:solidFill>
                <a:effectLst/>
                <a:uLnTx/>
                <a:uFillTx/>
                <a:latin typeface="Calibri"/>
                <a:cs typeface="Calibri"/>
              </a:rPr>
              <a:t>43)</a:t>
            </a:r>
          </a:p>
          <a:p>
            <a:pPr marL="0" marR="0" lvl="0" indent="0" algn="l" defTabSz="914400" rtl="0" eaLnBrk="1" fontAlgn="auto" latinLnBrk="0" hangingPunct="1">
              <a:lnSpc>
                <a:spcPts val="2816"/>
              </a:lnSpc>
              <a:spcBef>
                <a:spcPts val="0"/>
              </a:spcBef>
              <a:spcAft>
                <a:spcPts val="0"/>
              </a:spcAft>
              <a:buClrTx/>
              <a:buSzTx/>
              <a:buFontTx/>
              <a:buNone/>
              <a:tabLst>
                <a:tab pos="3705859" algn="l"/>
                <a:tab pos="5332476" algn="l"/>
                <a:tab pos="6997318" algn="l"/>
                <a:tab pos="8591168" algn="l"/>
              </a:tabLst>
              <a:defRPr/>
            </a:pPr>
            <a:r>
              <a:rPr kumimoji="0" lang="en-US" sz="1994" b="0" i="0" u="none" strike="noStrike" kern="1200" cap="none" spc="0" normalizeH="0" baseline="0" noProof="0">
                <a:ln>
                  <a:noFill/>
                </a:ln>
                <a:solidFill>
                  <a:srgbClr val="000000"/>
                </a:solidFill>
                <a:effectLst/>
                <a:uLnTx/>
                <a:uFillTx/>
                <a:latin typeface="Calibri"/>
                <a:cs typeface="Calibri"/>
              </a:rPr>
              <a:t>I</a:t>
            </a:r>
            <a:r>
              <a:rPr kumimoji="0" lang="en-US" sz="1994" b="0" i="0" u="none" strike="noStrike" kern="1200" cap="none" spc="13" normalizeH="0" baseline="0" noProof="0">
                <a:ln>
                  <a:noFill/>
                </a:ln>
                <a:solidFill>
                  <a:srgbClr val="000000"/>
                </a:solidFill>
                <a:effectLst/>
                <a:uLnTx/>
                <a:uFillTx/>
                <a:latin typeface="Calibri"/>
                <a:cs typeface="Calibri"/>
              </a:rPr>
              <a:t>n</a:t>
            </a:r>
            <a:r>
              <a:rPr kumimoji="0" lang="en-US" sz="1994" b="0" i="0" u="none" strike="noStrike" kern="1200" cap="none" spc="3" normalizeH="0" baseline="0" noProof="0">
                <a:ln>
                  <a:noFill/>
                </a:ln>
                <a:solidFill>
                  <a:srgbClr val="000000"/>
                </a:solidFill>
                <a:effectLst/>
                <a:uLnTx/>
                <a:uFillTx/>
                <a:latin typeface="Calibri"/>
                <a:cs typeface="Calibri"/>
              </a:rPr>
              <a:t>t</a:t>
            </a:r>
            <a:r>
              <a:rPr kumimoji="0" lang="en-US" sz="1994" b="0" i="0" u="none" strike="noStrike" kern="1200" cap="none" spc="-5" normalizeH="0" baseline="0" noProof="0">
                <a:ln>
                  <a:noFill/>
                </a:ln>
                <a:solidFill>
                  <a:srgbClr val="000000"/>
                </a:solidFill>
                <a:effectLst/>
                <a:uLnTx/>
                <a:uFillTx/>
                <a:latin typeface="Calibri"/>
                <a:cs typeface="Calibri"/>
              </a:rPr>
              <a:t>e</a:t>
            </a:r>
            <a:r>
              <a:rPr kumimoji="0" lang="en-US" sz="1994" b="0" i="0" u="none" strike="noStrike" kern="1200" cap="none" spc="0" normalizeH="0" baseline="0" noProof="0">
                <a:ln>
                  <a:noFill/>
                </a:ln>
                <a:solidFill>
                  <a:srgbClr val="000000"/>
                </a:solidFill>
                <a:effectLst/>
                <a:uLnTx/>
                <a:uFillTx/>
                <a:latin typeface="Calibri"/>
                <a:cs typeface="Calibri"/>
              </a:rPr>
              <a:t>r</a:t>
            </a:r>
            <a:r>
              <a:rPr kumimoji="0" lang="en-US" sz="1994" b="0" i="0" u="none" strike="noStrike" kern="1200" cap="none" spc="11" normalizeH="0" baseline="0" noProof="0">
                <a:ln>
                  <a:noFill/>
                </a:ln>
                <a:solidFill>
                  <a:srgbClr val="000000"/>
                </a:solidFill>
                <a:effectLst/>
                <a:uLnTx/>
                <a:uFillTx/>
                <a:latin typeface="Calibri"/>
                <a:cs typeface="Calibri"/>
              </a:rPr>
              <a:t>n</a:t>
            </a:r>
            <a:r>
              <a:rPr kumimoji="0" lang="en-US" sz="1994" b="0" i="0" u="none" strike="noStrike" kern="1200" cap="none" spc="5" normalizeH="0" baseline="0" noProof="0">
                <a:ln>
                  <a:noFill/>
                </a:ln>
                <a:solidFill>
                  <a:srgbClr val="000000"/>
                </a:solidFill>
                <a:effectLst/>
                <a:uLnTx/>
                <a:uFillTx/>
                <a:latin typeface="Calibri"/>
                <a:cs typeface="Calibri"/>
              </a:rPr>
              <a:t>a</a:t>
            </a:r>
            <a:r>
              <a:rPr kumimoji="0" lang="en-US" sz="1994" b="0" i="0" u="none" strike="noStrike" kern="1200" cap="none" spc="3" normalizeH="0" baseline="0" noProof="0">
                <a:ln>
                  <a:noFill/>
                </a:ln>
                <a:solidFill>
                  <a:srgbClr val="000000"/>
                </a:solidFill>
                <a:effectLst/>
                <a:uLnTx/>
                <a:uFillTx/>
                <a:latin typeface="Calibri"/>
                <a:cs typeface="Calibri"/>
              </a:rPr>
              <a:t>t</a:t>
            </a:r>
            <a:r>
              <a:rPr kumimoji="0" lang="en-US" sz="1994" b="0" i="0" u="none" strike="noStrike" kern="1200" cap="none" spc="0" normalizeH="0" baseline="0" noProof="0">
                <a:ln>
                  <a:noFill/>
                </a:ln>
                <a:solidFill>
                  <a:srgbClr val="000000"/>
                </a:solidFill>
                <a:effectLst/>
                <a:uLnTx/>
                <a:uFillTx/>
                <a:latin typeface="Calibri"/>
                <a:cs typeface="Calibri"/>
              </a:rPr>
              <a:t>i</a:t>
            </a:r>
            <a:r>
              <a:rPr kumimoji="0" lang="en-US" sz="1994" b="0" i="0" u="none" strike="noStrike" kern="1200" cap="none" spc="5" normalizeH="0" baseline="0" noProof="0">
                <a:ln>
                  <a:noFill/>
                </a:ln>
                <a:solidFill>
                  <a:srgbClr val="000000"/>
                </a:solidFill>
                <a:effectLst/>
                <a:uLnTx/>
                <a:uFillTx/>
                <a:latin typeface="Calibri"/>
                <a:cs typeface="Calibri"/>
              </a:rPr>
              <a:t>o</a:t>
            </a:r>
            <a:r>
              <a:rPr kumimoji="0" lang="en-US" sz="1994" b="0" i="0" u="none" strike="noStrike" kern="1200" cap="none" spc="9" normalizeH="0" baseline="0" noProof="0">
                <a:ln>
                  <a:noFill/>
                </a:ln>
                <a:solidFill>
                  <a:srgbClr val="000000"/>
                </a:solidFill>
                <a:effectLst/>
                <a:uLnTx/>
                <a:uFillTx/>
                <a:latin typeface="Calibri"/>
                <a:cs typeface="Calibri"/>
              </a:rPr>
              <a:t>n</a:t>
            </a:r>
            <a:r>
              <a:rPr kumimoji="0" lang="en-US" sz="1994" b="0" i="0" u="none" strike="noStrike" kern="1200" cap="none" spc="5" normalizeH="0" baseline="0" noProof="0">
                <a:ln>
                  <a:noFill/>
                </a:ln>
                <a:solidFill>
                  <a:srgbClr val="000000"/>
                </a:solidFill>
                <a:effectLst/>
                <a:uLnTx/>
                <a:uFillTx/>
                <a:latin typeface="Calibri"/>
                <a:cs typeface="Calibri"/>
              </a:rPr>
              <a:t>a</a:t>
            </a:r>
            <a:r>
              <a:rPr kumimoji="0" lang="en-US" sz="1994" b="0" i="0" u="none" strike="noStrike" kern="1200" cap="none" spc="0" normalizeH="0" baseline="0" noProof="0">
                <a:ln>
                  <a:noFill/>
                </a:ln>
                <a:solidFill>
                  <a:srgbClr val="000000"/>
                </a:solidFill>
                <a:effectLst/>
                <a:uLnTx/>
                <a:uFillTx/>
                <a:latin typeface="Calibri"/>
                <a:cs typeface="Calibri"/>
              </a:rPr>
              <a:t>l</a:t>
            </a:r>
            <a:r>
              <a:rPr kumimoji="0" lang="en-US" sz="1994" b="0" i="0" u="none" strike="noStrike" kern="1200" cap="none" spc="5" normalizeH="0" baseline="0" noProof="0">
                <a:ln>
                  <a:noFill/>
                </a:ln>
                <a:solidFill>
                  <a:srgbClr val="000000"/>
                </a:solidFill>
                <a:effectLst/>
                <a:uLnTx/>
                <a:uFillTx/>
                <a:latin typeface="Calibri"/>
                <a:cs typeface="Calibri"/>
              </a:rPr>
              <a:t> </a:t>
            </a:r>
            <a:r>
              <a:rPr kumimoji="0" lang="en-US" sz="1994" b="0" i="0" u="none" strike="noStrike" kern="1200" cap="none" spc="-7" normalizeH="0" baseline="0" noProof="0">
                <a:ln>
                  <a:noFill/>
                </a:ln>
                <a:solidFill>
                  <a:srgbClr val="000000"/>
                </a:solidFill>
                <a:effectLst/>
                <a:uLnTx/>
                <a:uFillTx/>
                <a:latin typeface="Calibri"/>
                <a:cs typeface="Calibri"/>
              </a:rPr>
              <a:t>m</a:t>
            </a:r>
            <a:r>
              <a:rPr kumimoji="0" lang="en-US" sz="1994" b="0" i="0" u="none" strike="noStrike" kern="1200" cap="none" spc="0" normalizeH="0" baseline="0" noProof="0">
                <a:ln>
                  <a:noFill/>
                </a:ln>
                <a:solidFill>
                  <a:srgbClr val="000000"/>
                </a:solidFill>
                <a:effectLst/>
                <a:uLnTx/>
                <a:uFillTx/>
                <a:latin typeface="Calibri"/>
                <a:cs typeface="Calibri"/>
              </a:rPr>
              <a:t>igr</a:t>
            </a:r>
            <a:r>
              <a:rPr kumimoji="0" lang="en-US" sz="1994" b="0" i="0" u="none" strike="noStrike" kern="1200" cap="none" spc="5" normalizeH="0" baseline="0" noProof="0">
                <a:ln>
                  <a:noFill/>
                </a:ln>
                <a:solidFill>
                  <a:srgbClr val="000000"/>
                </a:solidFill>
                <a:effectLst/>
                <a:uLnTx/>
                <a:uFillTx/>
                <a:latin typeface="Calibri"/>
                <a:cs typeface="Calibri"/>
              </a:rPr>
              <a:t>a</a:t>
            </a:r>
            <a:r>
              <a:rPr kumimoji="0" lang="en-US" sz="1994" b="0" i="0" u="none" strike="noStrike" kern="1200" cap="none" spc="9" normalizeH="0" baseline="0" noProof="0">
                <a:ln>
                  <a:noFill/>
                </a:ln>
                <a:solidFill>
                  <a:srgbClr val="000000"/>
                </a:solidFill>
                <a:effectLst/>
                <a:uLnTx/>
                <a:uFillTx/>
                <a:latin typeface="Calibri"/>
                <a:cs typeface="Calibri"/>
              </a:rPr>
              <a:t>n</a:t>
            </a:r>
            <a:r>
              <a:rPr kumimoji="0" lang="en-US" sz="1994" b="0" i="0" u="none" strike="noStrike" kern="1200" cap="none" spc="3" normalizeH="0" baseline="0" noProof="0">
                <a:ln>
                  <a:noFill/>
                </a:ln>
                <a:solidFill>
                  <a:srgbClr val="000000"/>
                </a:solidFill>
                <a:effectLst/>
                <a:uLnTx/>
                <a:uFillTx/>
                <a:latin typeface="Calibri"/>
                <a:cs typeface="Calibri"/>
              </a:rPr>
              <a:t>t</a:t>
            </a:r>
            <a:r>
              <a:rPr kumimoji="0" lang="en-US" sz="1994" b="0" i="0" u="none" strike="noStrike" kern="1200" cap="none" spc="29" normalizeH="0" baseline="0" noProof="0">
                <a:ln>
                  <a:noFill/>
                </a:ln>
                <a:solidFill>
                  <a:srgbClr val="000000"/>
                </a:solidFill>
                <a:effectLst/>
                <a:uLnTx/>
                <a:uFillTx/>
                <a:latin typeface="Calibri"/>
                <a:cs typeface="Calibri"/>
              </a:rPr>
              <a:t> </a:t>
            </a:r>
            <a:r>
              <a:rPr kumimoji="0" lang="en-US" sz="1994" b="0" i="0" u="none" strike="noStrike" kern="1200" cap="none" spc="0" normalizeH="0" baseline="0" noProof="0">
                <a:ln>
                  <a:noFill/>
                </a:ln>
                <a:solidFill>
                  <a:srgbClr val="000000"/>
                </a:solidFill>
                <a:effectLst/>
                <a:uLnTx/>
                <a:uFillTx/>
                <a:latin typeface="Calibri"/>
                <a:cs typeface="Calibri"/>
              </a:rPr>
              <a:t>(</a:t>
            </a:r>
            <a:r>
              <a:rPr kumimoji="0" lang="en-US" sz="1994" b="0" i="0" u="none" strike="noStrike" kern="1200" cap="none" spc="7" normalizeH="0" baseline="0" noProof="0">
                <a:ln>
                  <a:noFill/>
                </a:ln>
                <a:solidFill>
                  <a:srgbClr val="000000"/>
                </a:solidFill>
                <a:effectLst/>
                <a:uLnTx/>
                <a:uFillTx/>
                <a:latin typeface="Calibri"/>
                <a:cs typeface="Calibri"/>
              </a:rPr>
              <a:t>y</a:t>
            </a:r>
            <a:r>
              <a:rPr kumimoji="0" lang="en-US" sz="1994" b="0" i="0" u="none" strike="noStrike" kern="1200" cap="none" spc="-5" normalizeH="0" baseline="0" noProof="0">
                <a:ln>
                  <a:noFill/>
                </a:ln>
                <a:solidFill>
                  <a:srgbClr val="000000"/>
                </a:solidFill>
                <a:effectLst/>
                <a:uLnTx/>
                <a:uFillTx/>
                <a:latin typeface="Calibri"/>
                <a:cs typeface="Calibri"/>
              </a:rPr>
              <a:t>e</a:t>
            </a:r>
            <a:r>
              <a:rPr kumimoji="0" lang="en-US" sz="1994" b="0" i="0" u="none" strike="noStrike" kern="1200" cap="none" spc="-9" normalizeH="0" baseline="0" noProof="0">
                <a:ln>
                  <a:noFill/>
                </a:ln>
                <a:solidFill>
                  <a:srgbClr val="000000"/>
                </a:solidFill>
                <a:effectLst/>
                <a:uLnTx/>
                <a:uFillTx/>
                <a:latin typeface="Calibri"/>
                <a:cs typeface="Calibri"/>
              </a:rPr>
              <a:t>s</a:t>
            </a:r>
            <a:r>
              <a:rPr kumimoji="0" lang="en-US" sz="1994" b="0" i="0" u="none" strike="noStrike" kern="1200" cap="none" spc="0" normalizeH="0" baseline="0" noProof="0">
                <a:ln>
                  <a:noFill/>
                </a:ln>
                <a:solidFill>
                  <a:srgbClr val="000000"/>
                </a:solidFill>
                <a:effectLst/>
                <a:uLnTx/>
                <a:uFillTx/>
                <a:latin typeface="Calibri"/>
                <a:cs typeface="Calibri"/>
              </a:rPr>
              <a:t>)	2</a:t>
            </a:r>
            <a:r>
              <a:rPr kumimoji="0" lang="en-US" sz="1994" b="0" i="0" u="none" strike="noStrike" kern="1200" cap="none" spc="-5" normalizeH="0" baseline="0" noProof="0">
                <a:ln>
                  <a:noFill/>
                </a:ln>
                <a:solidFill>
                  <a:srgbClr val="000000"/>
                </a:solidFill>
                <a:effectLst/>
                <a:uLnTx/>
                <a:uFillTx/>
                <a:latin typeface="Calibri"/>
                <a:cs typeface="Calibri"/>
              </a:rPr>
              <a:t>7</a:t>
            </a:r>
            <a:r>
              <a:rPr kumimoji="0" lang="en-US" sz="1994" b="0" i="0" u="none" strike="noStrike" kern="1200" cap="none" spc="0" normalizeH="0" baseline="0" noProof="0">
                <a:ln>
                  <a:noFill/>
                </a:ln>
                <a:solidFill>
                  <a:srgbClr val="000000"/>
                </a:solidFill>
                <a:effectLst/>
                <a:uLnTx/>
                <a:uFillTx/>
                <a:latin typeface="Calibri"/>
                <a:cs typeface="Calibri"/>
              </a:rPr>
              <a:t> (27.</a:t>
            </a:r>
            <a:r>
              <a:rPr kumimoji="0" lang="en-US" sz="1994" b="0" i="0" u="none" strike="noStrike" kern="1200" cap="none" spc="-7" normalizeH="0" baseline="0" noProof="0">
                <a:ln>
                  <a:noFill/>
                </a:ln>
                <a:solidFill>
                  <a:srgbClr val="000000"/>
                </a:solidFill>
                <a:effectLst/>
                <a:uLnTx/>
                <a:uFillTx/>
                <a:latin typeface="Calibri"/>
                <a:cs typeface="Calibri"/>
              </a:rPr>
              <a:t>6</a:t>
            </a:r>
            <a:r>
              <a:rPr kumimoji="0" lang="en-US" sz="1994" b="0" i="0" u="none" strike="noStrike" kern="1200" cap="none" spc="-9" normalizeH="0" baseline="0" noProof="0">
                <a:ln>
                  <a:noFill/>
                </a:ln>
                <a:solidFill>
                  <a:srgbClr val="000000"/>
                </a:solidFill>
                <a:effectLst/>
                <a:uLnTx/>
                <a:uFillTx/>
                <a:latin typeface="Calibri"/>
                <a:cs typeface="Calibri"/>
              </a:rPr>
              <a:t>%</a:t>
            </a:r>
            <a:r>
              <a:rPr kumimoji="0" lang="en-US" sz="1994" b="0" i="0" u="none" strike="noStrike" kern="1200" cap="none" spc="0" normalizeH="0" baseline="0" noProof="0">
                <a:ln>
                  <a:noFill/>
                </a:ln>
                <a:solidFill>
                  <a:srgbClr val="000000"/>
                </a:solidFill>
                <a:effectLst/>
                <a:uLnTx/>
                <a:uFillTx/>
                <a:latin typeface="Calibri"/>
                <a:cs typeface="Calibri"/>
              </a:rPr>
              <a:t>)	30</a:t>
            </a:r>
            <a:r>
              <a:rPr kumimoji="0" lang="en-US" sz="1994" b="0" i="0" u="none" strike="noStrike" kern="1200" cap="none" spc="3" normalizeH="0" baseline="0" noProof="0">
                <a:ln>
                  <a:noFill/>
                </a:ln>
                <a:solidFill>
                  <a:srgbClr val="000000"/>
                </a:solidFill>
                <a:effectLst/>
                <a:uLnTx/>
                <a:uFillTx/>
                <a:latin typeface="Calibri"/>
                <a:cs typeface="Calibri"/>
              </a:rPr>
              <a:t> </a:t>
            </a:r>
            <a:r>
              <a:rPr kumimoji="0" lang="en-US" sz="1994" b="0" i="0" u="none" strike="noStrike" kern="1200" cap="none" spc="0" normalizeH="0" baseline="0" noProof="0">
                <a:ln>
                  <a:noFill/>
                </a:ln>
                <a:solidFill>
                  <a:srgbClr val="000000"/>
                </a:solidFill>
                <a:effectLst/>
                <a:uLnTx/>
                <a:uFillTx/>
                <a:latin typeface="Calibri"/>
                <a:cs typeface="Calibri"/>
              </a:rPr>
              <a:t>(31.6</a:t>
            </a:r>
            <a:r>
              <a:rPr kumimoji="0" lang="en-US" sz="1994" b="0" i="0" u="none" strike="noStrike" kern="1200" cap="none" spc="-7" normalizeH="0" baseline="0" noProof="0">
                <a:ln>
                  <a:noFill/>
                </a:ln>
                <a:solidFill>
                  <a:srgbClr val="000000"/>
                </a:solidFill>
                <a:effectLst/>
                <a:uLnTx/>
                <a:uFillTx/>
                <a:latin typeface="Calibri"/>
                <a:cs typeface="Calibri"/>
              </a:rPr>
              <a:t>%</a:t>
            </a:r>
            <a:r>
              <a:rPr kumimoji="0" lang="en-US" sz="1994" b="0" i="0" u="none" strike="noStrike" kern="1200" cap="none" spc="0" normalizeH="0" baseline="0" noProof="0">
                <a:ln>
                  <a:noFill/>
                </a:ln>
                <a:solidFill>
                  <a:srgbClr val="000000"/>
                </a:solidFill>
                <a:effectLst/>
                <a:uLnTx/>
                <a:uFillTx/>
                <a:latin typeface="Calibri"/>
                <a:cs typeface="Calibri"/>
              </a:rPr>
              <a:t>)	5</a:t>
            </a:r>
            <a:r>
              <a:rPr kumimoji="0" lang="en-US" sz="1994" b="0" i="0" u="none" strike="noStrike" kern="1200" cap="none" spc="-5" normalizeH="0" baseline="0" noProof="0">
                <a:ln>
                  <a:noFill/>
                </a:ln>
                <a:solidFill>
                  <a:srgbClr val="000000"/>
                </a:solidFill>
                <a:effectLst/>
                <a:uLnTx/>
                <a:uFillTx/>
                <a:latin typeface="Calibri"/>
                <a:cs typeface="Calibri"/>
              </a:rPr>
              <a:t>7</a:t>
            </a:r>
            <a:r>
              <a:rPr kumimoji="0" lang="en-US" sz="1994" b="0" i="0" u="none" strike="noStrike" kern="1200" cap="none" spc="0" normalizeH="0" baseline="0" noProof="0">
                <a:ln>
                  <a:noFill/>
                </a:ln>
                <a:solidFill>
                  <a:srgbClr val="000000"/>
                </a:solidFill>
                <a:effectLst/>
                <a:uLnTx/>
                <a:uFillTx/>
                <a:latin typeface="Calibri"/>
                <a:cs typeface="Calibri"/>
              </a:rPr>
              <a:t> (29.</a:t>
            </a:r>
            <a:r>
              <a:rPr kumimoji="0" lang="en-US" sz="1994" b="0" i="0" u="none" strike="noStrike" kern="1200" cap="none" spc="-7" normalizeH="0" baseline="0" noProof="0">
                <a:ln>
                  <a:noFill/>
                </a:ln>
                <a:solidFill>
                  <a:srgbClr val="000000"/>
                </a:solidFill>
                <a:effectLst/>
                <a:uLnTx/>
                <a:uFillTx/>
                <a:latin typeface="Calibri"/>
                <a:cs typeface="Calibri"/>
              </a:rPr>
              <a:t>5</a:t>
            </a:r>
            <a:r>
              <a:rPr kumimoji="0" lang="en-US" sz="1994" b="0" i="0" u="none" strike="noStrike" kern="1200" cap="none" spc="-9" normalizeH="0" baseline="0" noProof="0">
                <a:ln>
                  <a:noFill/>
                </a:ln>
                <a:solidFill>
                  <a:srgbClr val="000000"/>
                </a:solidFill>
                <a:effectLst/>
                <a:uLnTx/>
                <a:uFillTx/>
                <a:latin typeface="Calibri"/>
                <a:cs typeface="Calibri"/>
              </a:rPr>
              <a:t>%</a:t>
            </a:r>
            <a:r>
              <a:rPr kumimoji="0" lang="en-US" sz="1994" b="0" i="0" u="none" strike="noStrike" kern="1200" cap="none" spc="0" normalizeH="0" baseline="0" noProof="0">
                <a:ln>
                  <a:noFill/>
                </a:ln>
                <a:solidFill>
                  <a:srgbClr val="000000"/>
                </a:solidFill>
                <a:effectLst/>
                <a:uLnTx/>
                <a:uFillTx/>
                <a:latin typeface="Calibri"/>
                <a:cs typeface="Calibri"/>
              </a:rPr>
              <a:t>)	.540</a:t>
            </a:r>
          </a:p>
          <a:p>
            <a:pPr marL="0" marR="0" lvl="0" indent="0" algn="l" defTabSz="914400" rtl="0" eaLnBrk="1" fontAlgn="auto" latinLnBrk="0" hangingPunct="1">
              <a:lnSpc>
                <a:spcPts val="2816"/>
              </a:lnSpc>
              <a:spcBef>
                <a:spcPts val="0"/>
              </a:spcBef>
              <a:spcAft>
                <a:spcPts val="0"/>
              </a:spcAft>
              <a:buClrTx/>
              <a:buSzTx/>
              <a:buFontTx/>
              <a:buNone/>
              <a:tabLst>
                <a:tab pos="3705859" algn="l"/>
                <a:tab pos="5332476" algn="l"/>
                <a:tab pos="6997318" algn="l"/>
                <a:tab pos="8591168" algn="l"/>
              </a:tabLst>
              <a:defRPr/>
            </a:pPr>
            <a:r>
              <a:rPr kumimoji="0" lang="en-US" sz="1992" b="0" i="0" u="none" strike="noStrike" kern="1200" cap="none" spc="0" normalizeH="0" baseline="0" noProof="0">
                <a:ln>
                  <a:noFill/>
                </a:ln>
                <a:solidFill>
                  <a:srgbClr val="000000"/>
                </a:solidFill>
                <a:effectLst/>
                <a:uLnTx/>
                <a:uFillTx/>
                <a:latin typeface="Calibri"/>
                <a:cs typeface="Calibri"/>
              </a:rPr>
              <a:t>I</a:t>
            </a:r>
            <a:r>
              <a:rPr kumimoji="0" lang="en-US" sz="1992" b="0" i="0" u="none" strike="noStrike" kern="1200" cap="none" spc="15" normalizeH="0" baseline="0" noProof="0">
                <a:ln>
                  <a:noFill/>
                </a:ln>
                <a:solidFill>
                  <a:srgbClr val="000000"/>
                </a:solidFill>
                <a:effectLst/>
                <a:uLnTx/>
                <a:uFillTx/>
                <a:latin typeface="Calibri"/>
                <a:cs typeface="Calibri"/>
              </a:rPr>
              <a:t>n</a:t>
            </a:r>
            <a:r>
              <a:rPr kumimoji="0" lang="en-US" sz="1992" b="0" i="0" u="none" strike="noStrike" kern="1200" cap="none" spc="5" normalizeH="0" baseline="0" noProof="0">
                <a:ln>
                  <a:noFill/>
                </a:ln>
                <a:solidFill>
                  <a:srgbClr val="000000"/>
                </a:solidFill>
                <a:effectLst/>
                <a:uLnTx/>
                <a:uFillTx/>
                <a:latin typeface="Calibri"/>
                <a:cs typeface="Calibri"/>
              </a:rPr>
              <a:t>t</a:t>
            </a:r>
            <a:r>
              <a:rPr kumimoji="0" lang="en-US" sz="1992" b="0" i="0" u="none" strike="noStrike" kern="1200" cap="none" spc="0" normalizeH="0" baseline="0" noProof="0">
                <a:ln>
                  <a:noFill/>
                </a:ln>
                <a:solidFill>
                  <a:srgbClr val="000000"/>
                </a:solidFill>
                <a:effectLst/>
                <a:uLnTx/>
                <a:uFillTx/>
                <a:latin typeface="Calibri"/>
                <a:cs typeface="Calibri"/>
              </a:rPr>
              <a:t>er</a:t>
            </a:r>
            <a:r>
              <a:rPr kumimoji="0" lang="en-US" sz="1992" b="0" i="0" u="none" strike="noStrike" kern="1200" cap="none" spc="7" normalizeH="0" baseline="0" noProof="0">
                <a:ln>
                  <a:noFill/>
                </a:ln>
                <a:solidFill>
                  <a:srgbClr val="000000"/>
                </a:solidFill>
                <a:effectLst/>
                <a:uLnTx/>
                <a:uFillTx/>
                <a:latin typeface="Calibri"/>
                <a:cs typeface="Calibri"/>
              </a:rPr>
              <a:t>n</a:t>
            </a:r>
            <a:r>
              <a:rPr kumimoji="0" lang="en-US" sz="1992" b="0" i="0" u="none" strike="noStrike" kern="1200" cap="none" spc="5" normalizeH="0" baseline="0" noProof="0">
                <a:ln>
                  <a:noFill/>
                </a:ln>
                <a:solidFill>
                  <a:srgbClr val="000000"/>
                </a:solidFill>
                <a:effectLst/>
                <a:uLnTx/>
                <a:uFillTx/>
                <a:latin typeface="Calibri"/>
                <a:cs typeface="Calibri"/>
              </a:rPr>
              <a:t>a</a:t>
            </a:r>
            <a:r>
              <a:rPr kumimoji="0" lang="en-US" sz="1992" b="0" i="0" u="none" strike="noStrike" kern="1200" cap="none" spc="0" normalizeH="0" baseline="0" noProof="0">
                <a:ln>
                  <a:noFill/>
                </a:ln>
                <a:solidFill>
                  <a:srgbClr val="000000"/>
                </a:solidFill>
                <a:effectLst/>
                <a:uLnTx/>
                <a:uFillTx/>
                <a:latin typeface="Calibri"/>
                <a:cs typeface="Calibri"/>
              </a:rPr>
              <a:t>l</a:t>
            </a:r>
            <a:r>
              <a:rPr kumimoji="0" lang="en-US" sz="1992" b="0" i="0" u="none" strike="noStrike" kern="1200" cap="none" spc="5" normalizeH="0" baseline="0" noProof="0">
                <a:ln>
                  <a:noFill/>
                </a:ln>
                <a:solidFill>
                  <a:srgbClr val="000000"/>
                </a:solidFill>
                <a:effectLst/>
                <a:uLnTx/>
                <a:uFillTx/>
                <a:latin typeface="Calibri"/>
                <a:cs typeface="Calibri"/>
              </a:rPr>
              <a:t> </a:t>
            </a:r>
            <a:r>
              <a:rPr kumimoji="0" lang="en-US" sz="1992" b="0" i="0" u="none" strike="noStrike" kern="1200" cap="none" spc="0" normalizeH="0" baseline="0" noProof="0">
                <a:ln>
                  <a:noFill/>
                </a:ln>
                <a:solidFill>
                  <a:srgbClr val="000000"/>
                </a:solidFill>
                <a:effectLst/>
                <a:uLnTx/>
                <a:uFillTx/>
                <a:latin typeface="Calibri"/>
                <a:cs typeface="Calibri"/>
              </a:rPr>
              <a:t>migr</a:t>
            </a:r>
            <a:r>
              <a:rPr kumimoji="0" lang="en-US" sz="1992" b="0" i="0" u="none" strike="noStrike" kern="1200" cap="none" spc="3" normalizeH="0" baseline="0" noProof="0">
                <a:ln>
                  <a:noFill/>
                </a:ln>
                <a:solidFill>
                  <a:srgbClr val="000000"/>
                </a:solidFill>
                <a:effectLst/>
                <a:uLnTx/>
                <a:uFillTx/>
                <a:latin typeface="Calibri"/>
                <a:cs typeface="Calibri"/>
              </a:rPr>
              <a:t>a</a:t>
            </a:r>
            <a:r>
              <a:rPr kumimoji="0" lang="en-US" sz="1992" b="0" i="0" u="none" strike="noStrike" kern="1200" cap="none" spc="9" normalizeH="0" baseline="0" noProof="0">
                <a:ln>
                  <a:noFill/>
                </a:ln>
                <a:solidFill>
                  <a:srgbClr val="000000"/>
                </a:solidFill>
                <a:effectLst/>
                <a:uLnTx/>
                <a:uFillTx/>
                <a:latin typeface="Calibri"/>
                <a:cs typeface="Calibri"/>
              </a:rPr>
              <a:t>n</a:t>
            </a:r>
            <a:r>
              <a:rPr kumimoji="0" lang="en-US" sz="1992" b="0" i="0" u="none" strike="noStrike" kern="1200" cap="none" spc="5" normalizeH="0" baseline="0" noProof="0">
                <a:ln>
                  <a:noFill/>
                </a:ln>
                <a:solidFill>
                  <a:srgbClr val="000000"/>
                </a:solidFill>
                <a:effectLst/>
                <a:uLnTx/>
                <a:uFillTx/>
                <a:latin typeface="Calibri"/>
                <a:cs typeface="Calibri"/>
              </a:rPr>
              <a:t>t</a:t>
            </a:r>
            <a:r>
              <a:rPr kumimoji="0" lang="en-US" sz="1992" b="0" i="0" u="none" strike="noStrike" kern="1200" cap="none" spc="29" normalizeH="0" baseline="0" noProof="0">
                <a:ln>
                  <a:noFill/>
                </a:ln>
                <a:solidFill>
                  <a:srgbClr val="000000"/>
                </a:solidFill>
                <a:effectLst/>
                <a:uLnTx/>
                <a:uFillTx/>
                <a:latin typeface="Calibri"/>
                <a:cs typeface="Calibri"/>
              </a:rPr>
              <a:t> </a:t>
            </a:r>
            <a:r>
              <a:rPr kumimoji="0" lang="en-US" sz="1992" b="0" i="0" u="none" strike="noStrike" kern="1200" cap="none" spc="0" normalizeH="0" baseline="0" noProof="0">
                <a:ln>
                  <a:noFill/>
                </a:ln>
                <a:solidFill>
                  <a:srgbClr val="000000"/>
                </a:solidFill>
                <a:effectLst/>
                <a:uLnTx/>
                <a:uFillTx/>
                <a:latin typeface="Calibri"/>
                <a:cs typeface="Calibri"/>
              </a:rPr>
              <a:t>(</a:t>
            </a:r>
            <a:r>
              <a:rPr kumimoji="0" lang="en-US" sz="1992" b="0" i="0" u="none" strike="noStrike" kern="1200" cap="none" spc="7" normalizeH="0" baseline="0" noProof="0">
                <a:ln>
                  <a:noFill/>
                </a:ln>
                <a:solidFill>
                  <a:srgbClr val="000000"/>
                </a:solidFill>
                <a:effectLst/>
                <a:uLnTx/>
                <a:uFillTx/>
                <a:latin typeface="Calibri"/>
                <a:cs typeface="Calibri"/>
              </a:rPr>
              <a:t>y</a:t>
            </a:r>
            <a:r>
              <a:rPr kumimoji="0" lang="en-US" sz="1992" b="0" i="0" u="none" strike="noStrike" kern="1200" cap="none" spc="0" normalizeH="0" baseline="0" noProof="0">
                <a:ln>
                  <a:noFill/>
                </a:ln>
                <a:solidFill>
                  <a:srgbClr val="000000"/>
                </a:solidFill>
                <a:effectLst/>
                <a:uLnTx/>
                <a:uFillTx/>
                <a:latin typeface="Calibri"/>
                <a:cs typeface="Calibri"/>
              </a:rPr>
              <a:t>e</a:t>
            </a:r>
            <a:r>
              <a:rPr kumimoji="0" lang="en-US" sz="1992" b="0" i="0" u="none" strike="noStrike" kern="1200" cap="none" spc="-13" normalizeH="0" baseline="0" noProof="0">
                <a:ln>
                  <a:noFill/>
                </a:ln>
                <a:solidFill>
                  <a:srgbClr val="000000"/>
                </a:solidFill>
                <a:effectLst/>
                <a:uLnTx/>
                <a:uFillTx/>
                <a:latin typeface="Calibri"/>
                <a:cs typeface="Calibri"/>
              </a:rPr>
              <a:t>s</a:t>
            </a:r>
            <a:r>
              <a:rPr kumimoji="0" lang="en-US" sz="1992" b="0" i="0" u="none" strike="noStrike" kern="1200" cap="none" spc="0" normalizeH="0" baseline="0" noProof="0">
                <a:ln>
                  <a:noFill/>
                </a:ln>
                <a:solidFill>
                  <a:srgbClr val="000000"/>
                </a:solidFill>
                <a:effectLst/>
                <a:uLnTx/>
                <a:uFillTx/>
                <a:latin typeface="Calibri"/>
                <a:cs typeface="Calibri"/>
              </a:rPr>
              <a:t>)	14 (21.2</a:t>
            </a:r>
            <a:r>
              <a:rPr kumimoji="0" lang="en-US" sz="1992" b="0" i="0" u="none" strike="noStrike" kern="1200" cap="none" spc="-13" normalizeH="0" baseline="0" noProof="0">
                <a:ln>
                  <a:noFill/>
                </a:ln>
                <a:solidFill>
                  <a:srgbClr val="000000"/>
                </a:solidFill>
                <a:effectLst/>
                <a:uLnTx/>
                <a:uFillTx/>
                <a:latin typeface="Calibri"/>
                <a:cs typeface="Calibri"/>
              </a:rPr>
              <a:t>%</a:t>
            </a:r>
            <a:r>
              <a:rPr kumimoji="0" lang="en-US" sz="1992" b="0" i="0" u="none" strike="noStrike" kern="1200" cap="none" spc="0" normalizeH="0" baseline="0" noProof="0">
                <a:ln>
                  <a:noFill/>
                </a:ln>
                <a:solidFill>
                  <a:srgbClr val="000000"/>
                </a:solidFill>
                <a:effectLst/>
                <a:uLnTx/>
                <a:uFillTx/>
                <a:latin typeface="Calibri"/>
                <a:cs typeface="Calibri"/>
              </a:rPr>
              <a:t>)	40</a:t>
            </a:r>
            <a:r>
              <a:rPr kumimoji="0" lang="en-US" sz="1992" b="0" i="0" u="none" strike="noStrike" kern="1200" cap="none" spc="7" normalizeH="0" baseline="0" noProof="0">
                <a:ln>
                  <a:noFill/>
                </a:ln>
                <a:solidFill>
                  <a:srgbClr val="000000"/>
                </a:solidFill>
                <a:effectLst/>
                <a:uLnTx/>
                <a:uFillTx/>
                <a:latin typeface="Calibri"/>
                <a:cs typeface="Calibri"/>
              </a:rPr>
              <a:t> </a:t>
            </a:r>
            <a:r>
              <a:rPr kumimoji="0" lang="en-US" sz="1992" b="0" i="0" u="none" strike="noStrike" kern="1200" cap="none" spc="0" normalizeH="0" baseline="0" noProof="0">
                <a:ln>
                  <a:noFill/>
                </a:ln>
                <a:solidFill>
                  <a:srgbClr val="000000"/>
                </a:solidFill>
                <a:effectLst/>
                <a:uLnTx/>
                <a:uFillTx/>
                <a:latin typeface="Calibri"/>
                <a:cs typeface="Calibri"/>
              </a:rPr>
              <a:t>(83.3%)	54 (47.4</a:t>
            </a:r>
            <a:r>
              <a:rPr kumimoji="0" lang="en-US" sz="1992" b="0" i="0" u="none" strike="noStrike" kern="1200" cap="none" spc="-13" normalizeH="0" baseline="0" noProof="0">
                <a:ln>
                  <a:noFill/>
                </a:ln>
                <a:solidFill>
                  <a:srgbClr val="000000"/>
                </a:solidFill>
                <a:effectLst/>
                <a:uLnTx/>
                <a:uFillTx/>
                <a:latin typeface="Calibri"/>
                <a:cs typeface="Calibri"/>
              </a:rPr>
              <a:t>%</a:t>
            </a:r>
            <a:r>
              <a:rPr kumimoji="0" lang="en-US" sz="1992" b="0" i="0" u="none" strike="noStrike" kern="1200" cap="none" spc="0" normalizeH="0" baseline="0" noProof="0">
                <a:ln>
                  <a:noFill/>
                </a:ln>
                <a:solidFill>
                  <a:srgbClr val="000000"/>
                </a:solidFill>
                <a:effectLst/>
                <a:uLnTx/>
                <a:uFillTx/>
                <a:latin typeface="Calibri"/>
                <a:cs typeface="Calibri"/>
              </a:rPr>
              <a:t>)	</a:t>
            </a:r>
            <a:r>
              <a:rPr kumimoji="0" lang="en-US" sz="1992" b="1" i="0" u="none" strike="noStrike" kern="1200" cap="none" spc="0" normalizeH="0" baseline="0" noProof="0">
                <a:ln>
                  <a:noFill/>
                </a:ln>
                <a:solidFill>
                  <a:srgbClr val="000000"/>
                </a:solidFill>
                <a:effectLst/>
                <a:uLnTx/>
                <a:uFillTx/>
                <a:latin typeface="Calibri,Bold"/>
                <a:cs typeface="Calibri,Bold"/>
              </a:rPr>
              <a:t>.0</a:t>
            </a:r>
            <a:r>
              <a:rPr kumimoji="0" lang="en-US" sz="1992" b="1" i="0" u="none" strike="noStrike" kern="1200" cap="none" spc="-7" normalizeH="0" baseline="0" noProof="0">
                <a:ln>
                  <a:noFill/>
                </a:ln>
                <a:solidFill>
                  <a:srgbClr val="000000"/>
                </a:solidFill>
                <a:effectLst/>
                <a:uLnTx/>
                <a:uFillTx/>
                <a:latin typeface="Calibri,Bold"/>
                <a:cs typeface="Calibri,Bold"/>
              </a:rPr>
              <a:t>00</a:t>
            </a:r>
          </a:p>
          <a:p>
            <a:pPr marL="0" marR="0" lvl="0" indent="0" algn="l" defTabSz="914400" rtl="0" eaLnBrk="1" fontAlgn="auto" latinLnBrk="0" hangingPunct="1">
              <a:lnSpc>
                <a:spcPts val="2815"/>
              </a:lnSpc>
              <a:spcBef>
                <a:spcPts val="0"/>
              </a:spcBef>
              <a:spcAft>
                <a:spcPts val="0"/>
              </a:spcAft>
              <a:buClrTx/>
              <a:buSzTx/>
              <a:buFontTx/>
              <a:buNone/>
              <a:tabLst>
                <a:tab pos="3705859" algn="l"/>
                <a:tab pos="5332476" algn="l"/>
                <a:tab pos="6997318" algn="l"/>
                <a:tab pos="8591168" algn="l"/>
              </a:tabLst>
              <a:defRPr/>
            </a:pPr>
            <a:r>
              <a:rPr kumimoji="0" lang="en-US" sz="1994" b="0" i="0" u="none" strike="noStrike" kern="1200" cap="none" spc="-5" normalizeH="0" baseline="0" noProof="0">
                <a:ln>
                  <a:noFill/>
                </a:ln>
                <a:solidFill>
                  <a:srgbClr val="000000"/>
                </a:solidFill>
                <a:effectLst/>
                <a:uLnTx/>
                <a:uFillTx/>
                <a:latin typeface="Calibri"/>
                <a:cs typeface="Calibri"/>
              </a:rPr>
              <a:t>U</a:t>
            </a:r>
            <a:r>
              <a:rPr kumimoji="0" lang="en-US" sz="1994" b="0" i="0" u="none" strike="noStrike" kern="1200" cap="none" spc="9" normalizeH="0" baseline="0" noProof="0">
                <a:ln>
                  <a:noFill/>
                </a:ln>
                <a:solidFill>
                  <a:srgbClr val="000000"/>
                </a:solidFill>
                <a:effectLst/>
                <a:uLnTx/>
                <a:uFillTx/>
                <a:latin typeface="Calibri"/>
                <a:cs typeface="Calibri"/>
              </a:rPr>
              <a:t>n</a:t>
            </a:r>
            <a:r>
              <a:rPr kumimoji="0" lang="en-US" sz="1994" b="0" i="0" u="none" strike="noStrike" kern="1200" cap="none" spc="-9" normalizeH="0" baseline="0" noProof="0">
                <a:ln>
                  <a:noFill/>
                </a:ln>
                <a:solidFill>
                  <a:srgbClr val="000000"/>
                </a:solidFill>
                <a:effectLst/>
                <a:uLnTx/>
                <a:uFillTx/>
                <a:latin typeface="Calibri"/>
                <a:cs typeface="Calibri"/>
              </a:rPr>
              <a:t>s</a:t>
            </a:r>
            <a:r>
              <a:rPr kumimoji="0" lang="en-US" sz="1994" b="0" i="0" u="none" strike="noStrike" kern="1200" cap="none" spc="3" normalizeH="0" baseline="0" noProof="0">
                <a:ln>
                  <a:noFill/>
                </a:ln>
                <a:solidFill>
                  <a:srgbClr val="000000"/>
                </a:solidFill>
                <a:effectLst/>
                <a:uLnTx/>
                <a:uFillTx/>
                <a:latin typeface="Calibri"/>
                <a:cs typeface="Calibri"/>
              </a:rPr>
              <a:t>t</a:t>
            </a:r>
            <a:r>
              <a:rPr kumimoji="0" lang="en-US" sz="1994" b="0" i="0" u="none" strike="noStrike" kern="1200" cap="none" spc="5" normalizeH="0" baseline="0" noProof="0">
                <a:ln>
                  <a:noFill/>
                </a:ln>
                <a:solidFill>
                  <a:srgbClr val="000000"/>
                </a:solidFill>
                <a:effectLst/>
                <a:uLnTx/>
                <a:uFillTx/>
                <a:latin typeface="Calibri"/>
                <a:cs typeface="Calibri"/>
              </a:rPr>
              <a:t>a</a:t>
            </a:r>
            <a:r>
              <a:rPr kumimoji="0" lang="en-US" sz="1994" b="0" i="0" u="none" strike="noStrike" kern="1200" cap="none" spc="9" normalizeH="0" baseline="0" noProof="0">
                <a:ln>
                  <a:noFill/>
                </a:ln>
                <a:solidFill>
                  <a:srgbClr val="000000"/>
                </a:solidFill>
                <a:effectLst/>
                <a:uLnTx/>
                <a:uFillTx/>
                <a:latin typeface="Calibri"/>
                <a:cs typeface="Calibri"/>
              </a:rPr>
              <a:t>b</a:t>
            </a:r>
            <a:r>
              <a:rPr kumimoji="0" lang="en-US" sz="1994" b="0" i="0" u="none" strike="noStrike" kern="1200" cap="none" spc="0" normalizeH="0" baseline="0" noProof="0">
                <a:ln>
                  <a:noFill/>
                </a:ln>
                <a:solidFill>
                  <a:srgbClr val="000000"/>
                </a:solidFill>
                <a:effectLst/>
                <a:uLnTx/>
                <a:uFillTx/>
                <a:latin typeface="Calibri"/>
                <a:cs typeface="Calibri"/>
              </a:rPr>
              <a:t>l</a:t>
            </a:r>
            <a:r>
              <a:rPr kumimoji="0" lang="en-US" sz="1994" b="0" i="0" u="none" strike="noStrike" kern="1200" cap="none" spc="-7" normalizeH="0" baseline="0" noProof="0">
                <a:ln>
                  <a:noFill/>
                </a:ln>
                <a:solidFill>
                  <a:srgbClr val="000000"/>
                </a:solidFill>
                <a:effectLst/>
                <a:uLnTx/>
                <a:uFillTx/>
                <a:latin typeface="Calibri"/>
                <a:cs typeface="Calibri"/>
              </a:rPr>
              <a:t>e</a:t>
            </a:r>
            <a:r>
              <a:rPr kumimoji="0" lang="en-US" sz="1994" b="0" i="0" u="none" strike="noStrike" kern="1200" cap="none" spc="53" normalizeH="0" baseline="0" noProof="0">
                <a:ln>
                  <a:noFill/>
                </a:ln>
                <a:solidFill>
                  <a:srgbClr val="000000"/>
                </a:solidFill>
                <a:effectLst/>
                <a:uLnTx/>
                <a:uFillTx/>
                <a:latin typeface="Calibri"/>
                <a:cs typeface="Calibri"/>
              </a:rPr>
              <a:t> </a:t>
            </a:r>
            <a:r>
              <a:rPr kumimoji="0" lang="en-US" sz="1994" b="0" i="0" u="none" strike="noStrike" kern="1200" cap="none" spc="9" normalizeH="0" baseline="0" noProof="0">
                <a:ln>
                  <a:noFill/>
                </a:ln>
                <a:solidFill>
                  <a:srgbClr val="000000"/>
                </a:solidFill>
                <a:effectLst/>
                <a:uLnTx/>
                <a:uFillTx/>
                <a:latin typeface="Calibri"/>
                <a:cs typeface="Calibri"/>
              </a:rPr>
              <a:t>h</a:t>
            </a:r>
            <a:r>
              <a:rPr kumimoji="0" lang="en-US" sz="1994" b="0" i="0" u="none" strike="noStrike" kern="1200" cap="none" spc="5" normalizeH="0" baseline="0" noProof="0">
                <a:ln>
                  <a:noFill/>
                </a:ln>
                <a:solidFill>
                  <a:srgbClr val="000000"/>
                </a:solidFill>
                <a:effectLst/>
                <a:uLnTx/>
                <a:uFillTx/>
                <a:latin typeface="Calibri"/>
                <a:cs typeface="Calibri"/>
              </a:rPr>
              <a:t>o</a:t>
            </a:r>
            <a:r>
              <a:rPr kumimoji="0" lang="en-US" sz="1994" b="0" i="0" u="none" strike="noStrike" kern="1200" cap="none" spc="9" normalizeH="0" baseline="0" noProof="0">
                <a:ln>
                  <a:noFill/>
                </a:ln>
                <a:solidFill>
                  <a:srgbClr val="000000"/>
                </a:solidFill>
                <a:effectLst/>
                <a:uLnTx/>
                <a:uFillTx/>
                <a:latin typeface="Calibri"/>
                <a:cs typeface="Calibri"/>
              </a:rPr>
              <a:t>u</a:t>
            </a:r>
            <a:r>
              <a:rPr kumimoji="0" lang="en-US" sz="1994" b="0" i="0" u="none" strike="noStrike" kern="1200" cap="none" spc="-9" normalizeH="0" baseline="0" noProof="0">
                <a:ln>
                  <a:noFill/>
                </a:ln>
                <a:solidFill>
                  <a:srgbClr val="000000"/>
                </a:solidFill>
                <a:effectLst/>
                <a:uLnTx/>
                <a:uFillTx/>
                <a:latin typeface="Calibri"/>
                <a:cs typeface="Calibri"/>
              </a:rPr>
              <a:t>s</a:t>
            </a:r>
            <a:r>
              <a:rPr kumimoji="0" lang="en-US" sz="1994" b="0" i="0" u="none" strike="noStrike" kern="1200" cap="none" spc="0" normalizeH="0" baseline="0" noProof="0">
                <a:ln>
                  <a:noFill/>
                </a:ln>
                <a:solidFill>
                  <a:srgbClr val="000000"/>
                </a:solidFill>
                <a:effectLst/>
                <a:uLnTx/>
                <a:uFillTx/>
                <a:latin typeface="Calibri"/>
                <a:cs typeface="Calibri"/>
              </a:rPr>
              <a:t>i</a:t>
            </a:r>
            <a:r>
              <a:rPr kumimoji="0" lang="en-US" sz="1994" b="0" i="0" u="none" strike="noStrike" kern="1200" cap="none" spc="9" normalizeH="0" baseline="0" noProof="0">
                <a:ln>
                  <a:noFill/>
                </a:ln>
                <a:solidFill>
                  <a:srgbClr val="000000"/>
                </a:solidFill>
                <a:effectLst/>
                <a:uLnTx/>
                <a:uFillTx/>
                <a:latin typeface="Calibri"/>
                <a:cs typeface="Calibri"/>
              </a:rPr>
              <a:t>n</a:t>
            </a:r>
            <a:r>
              <a:rPr kumimoji="0" lang="en-US" sz="1994" b="0" i="0" u="none" strike="noStrike" kern="1200" cap="none" spc="0" normalizeH="0" baseline="0" noProof="0">
                <a:ln>
                  <a:noFill/>
                </a:ln>
                <a:solidFill>
                  <a:srgbClr val="000000"/>
                </a:solidFill>
                <a:effectLst/>
                <a:uLnTx/>
                <a:uFillTx/>
                <a:latin typeface="Calibri"/>
                <a:cs typeface="Calibri"/>
              </a:rPr>
              <a:t>g</a:t>
            </a:r>
            <a:r>
              <a:rPr kumimoji="0" lang="en-US" sz="1994" b="0" i="0" u="none" strike="noStrike" kern="1200" cap="none" spc="-7" normalizeH="0" baseline="0" noProof="0">
                <a:ln>
                  <a:noFill/>
                </a:ln>
                <a:solidFill>
                  <a:srgbClr val="000000"/>
                </a:solidFill>
                <a:effectLst/>
                <a:uLnTx/>
                <a:uFillTx/>
                <a:latin typeface="Calibri"/>
                <a:cs typeface="Calibri"/>
              </a:rPr>
              <a:t>*</a:t>
            </a:r>
            <a:r>
              <a:rPr kumimoji="0" lang="en-US" sz="1994" b="0" i="0" u="none" strike="noStrike" kern="1200" cap="none" spc="0" normalizeH="0" baseline="0" noProof="0">
                <a:ln>
                  <a:noFill/>
                </a:ln>
                <a:solidFill>
                  <a:srgbClr val="000000"/>
                </a:solidFill>
                <a:effectLst/>
                <a:uLnTx/>
                <a:uFillTx/>
                <a:latin typeface="Calibri"/>
                <a:cs typeface="Calibri"/>
              </a:rPr>
              <a:t>*	3</a:t>
            </a:r>
            <a:r>
              <a:rPr kumimoji="0" lang="en-US" sz="1994" b="0" i="0" u="none" strike="noStrike" kern="1200" cap="none" spc="-5" normalizeH="0" baseline="0" noProof="0">
                <a:ln>
                  <a:noFill/>
                </a:ln>
                <a:solidFill>
                  <a:srgbClr val="000000"/>
                </a:solidFill>
                <a:effectLst/>
                <a:uLnTx/>
                <a:uFillTx/>
                <a:latin typeface="Calibri"/>
                <a:cs typeface="Calibri"/>
              </a:rPr>
              <a:t>0</a:t>
            </a:r>
            <a:r>
              <a:rPr kumimoji="0" lang="en-US" sz="1994" b="0" i="0" u="none" strike="noStrike" kern="1200" cap="none" spc="0" normalizeH="0" baseline="0" noProof="0">
                <a:ln>
                  <a:noFill/>
                </a:ln>
                <a:solidFill>
                  <a:srgbClr val="000000"/>
                </a:solidFill>
                <a:effectLst/>
                <a:uLnTx/>
                <a:uFillTx/>
                <a:latin typeface="Calibri"/>
                <a:cs typeface="Calibri"/>
              </a:rPr>
              <a:t> (30.</a:t>
            </a:r>
            <a:r>
              <a:rPr kumimoji="0" lang="en-US" sz="1994" b="0" i="0" u="none" strike="noStrike" kern="1200" cap="none" spc="-7" normalizeH="0" baseline="0" noProof="0">
                <a:ln>
                  <a:noFill/>
                </a:ln>
                <a:solidFill>
                  <a:srgbClr val="000000"/>
                </a:solidFill>
                <a:effectLst/>
                <a:uLnTx/>
                <a:uFillTx/>
                <a:latin typeface="Calibri"/>
                <a:cs typeface="Calibri"/>
              </a:rPr>
              <a:t>6</a:t>
            </a:r>
            <a:r>
              <a:rPr kumimoji="0" lang="en-US" sz="1994" b="0" i="0" u="none" strike="noStrike" kern="1200" cap="none" spc="-9" normalizeH="0" baseline="0" noProof="0">
                <a:ln>
                  <a:noFill/>
                </a:ln>
                <a:solidFill>
                  <a:srgbClr val="000000"/>
                </a:solidFill>
                <a:effectLst/>
                <a:uLnTx/>
                <a:uFillTx/>
                <a:latin typeface="Calibri"/>
                <a:cs typeface="Calibri"/>
              </a:rPr>
              <a:t>%</a:t>
            </a:r>
            <a:r>
              <a:rPr kumimoji="0" lang="en-US" sz="1994" b="0" i="0" u="none" strike="noStrike" kern="1200" cap="none" spc="0" normalizeH="0" baseline="0" noProof="0">
                <a:ln>
                  <a:noFill/>
                </a:ln>
                <a:solidFill>
                  <a:srgbClr val="000000"/>
                </a:solidFill>
                <a:effectLst/>
                <a:uLnTx/>
                <a:uFillTx/>
                <a:latin typeface="Calibri"/>
                <a:cs typeface="Calibri"/>
              </a:rPr>
              <a:t>)	48</a:t>
            </a:r>
            <a:r>
              <a:rPr kumimoji="0" lang="en-US" sz="1994" b="0" i="0" u="none" strike="noStrike" kern="1200" cap="none" spc="3" normalizeH="0" baseline="0" noProof="0">
                <a:ln>
                  <a:noFill/>
                </a:ln>
                <a:solidFill>
                  <a:srgbClr val="000000"/>
                </a:solidFill>
                <a:effectLst/>
                <a:uLnTx/>
                <a:uFillTx/>
                <a:latin typeface="Calibri"/>
                <a:cs typeface="Calibri"/>
              </a:rPr>
              <a:t> </a:t>
            </a:r>
            <a:r>
              <a:rPr kumimoji="0" lang="en-US" sz="1994" b="0" i="0" u="none" strike="noStrike" kern="1200" cap="none" spc="0" normalizeH="0" baseline="0" noProof="0">
                <a:ln>
                  <a:noFill/>
                </a:ln>
                <a:solidFill>
                  <a:srgbClr val="000000"/>
                </a:solidFill>
                <a:effectLst/>
                <a:uLnTx/>
                <a:uFillTx/>
                <a:latin typeface="Calibri"/>
                <a:cs typeface="Calibri"/>
              </a:rPr>
              <a:t>(51.6</a:t>
            </a:r>
            <a:r>
              <a:rPr kumimoji="0" lang="en-US" sz="1994" b="0" i="0" u="none" strike="noStrike" kern="1200" cap="none" spc="-7" normalizeH="0" baseline="0" noProof="0">
                <a:ln>
                  <a:noFill/>
                </a:ln>
                <a:solidFill>
                  <a:srgbClr val="000000"/>
                </a:solidFill>
                <a:effectLst/>
                <a:uLnTx/>
                <a:uFillTx/>
                <a:latin typeface="Calibri"/>
                <a:cs typeface="Calibri"/>
              </a:rPr>
              <a:t>%</a:t>
            </a:r>
            <a:r>
              <a:rPr kumimoji="0" lang="en-US" sz="1994" b="0" i="0" u="none" strike="noStrike" kern="1200" cap="none" spc="0" normalizeH="0" baseline="0" noProof="0">
                <a:ln>
                  <a:noFill/>
                </a:ln>
                <a:solidFill>
                  <a:srgbClr val="000000"/>
                </a:solidFill>
                <a:effectLst/>
                <a:uLnTx/>
                <a:uFillTx/>
                <a:latin typeface="Calibri"/>
                <a:cs typeface="Calibri"/>
              </a:rPr>
              <a:t>)	7</a:t>
            </a:r>
            <a:r>
              <a:rPr kumimoji="0" lang="en-US" sz="1994" b="0" i="0" u="none" strike="noStrike" kern="1200" cap="none" spc="-5" normalizeH="0" baseline="0" noProof="0">
                <a:ln>
                  <a:noFill/>
                </a:ln>
                <a:solidFill>
                  <a:srgbClr val="000000"/>
                </a:solidFill>
                <a:effectLst/>
                <a:uLnTx/>
                <a:uFillTx/>
                <a:latin typeface="Calibri"/>
                <a:cs typeface="Calibri"/>
              </a:rPr>
              <a:t>8</a:t>
            </a:r>
            <a:r>
              <a:rPr kumimoji="0" lang="en-US" sz="1994" b="0" i="0" u="none" strike="noStrike" kern="1200" cap="none" spc="0" normalizeH="0" baseline="0" noProof="0">
                <a:ln>
                  <a:noFill/>
                </a:ln>
                <a:solidFill>
                  <a:srgbClr val="000000"/>
                </a:solidFill>
                <a:effectLst/>
                <a:uLnTx/>
                <a:uFillTx/>
                <a:latin typeface="Calibri"/>
                <a:cs typeface="Calibri"/>
              </a:rPr>
              <a:t> (40.</a:t>
            </a:r>
            <a:r>
              <a:rPr kumimoji="0" lang="en-US" sz="1994" b="0" i="0" u="none" strike="noStrike" kern="1200" cap="none" spc="-7" normalizeH="0" baseline="0" noProof="0">
                <a:ln>
                  <a:noFill/>
                </a:ln>
                <a:solidFill>
                  <a:srgbClr val="000000"/>
                </a:solidFill>
                <a:effectLst/>
                <a:uLnTx/>
                <a:uFillTx/>
                <a:latin typeface="Calibri"/>
                <a:cs typeface="Calibri"/>
              </a:rPr>
              <a:t>8</a:t>
            </a:r>
            <a:r>
              <a:rPr kumimoji="0" lang="en-US" sz="1994" b="0" i="0" u="none" strike="noStrike" kern="1200" cap="none" spc="-9" normalizeH="0" baseline="0" noProof="0">
                <a:ln>
                  <a:noFill/>
                </a:ln>
                <a:solidFill>
                  <a:srgbClr val="000000"/>
                </a:solidFill>
                <a:effectLst/>
                <a:uLnTx/>
                <a:uFillTx/>
                <a:latin typeface="Calibri"/>
                <a:cs typeface="Calibri"/>
              </a:rPr>
              <a:t>%</a:t>
            </a:r>
            <a:r>
              <a:rPr kumimoji="0" lang="en-US" sz="1994" b="0" i="0" u="none" strike="noStrike" kern="1200" cap="none" spc="0" normalizeH="0" baseline="0" noProof="0">
                <a:ln>
                  <a:noFill/>
                </a:ln>
                <a:solidFill>
                  <a:srgbClr val="000000"/>
                </a:solidFill>
                <a:effectLst/>
                <a:uLnTx/>
                <a:uFillTx/>
                <a:latin typeface="Calibri"/>
                <a:cs typeface="Calibri"/>
              </a:rPr>
              <a:t>)	.003</a:t>
            </a:r>
          </a:p>
          <a:p>
            <a:pPr marL="0" marR="0" lvl="0" indent="0" algn="l" defTabSz="914400" rtl="0" eaLnBrk="1" fontAlgn="auto" latinLnBrk="0" hangingPunct="1">
              <a:lnSpc>
                <a:spcPts val="2817"/>
              </a:lnSpc>
              <a:spcBef>
                <a:spcPts val="0"/>
              </a:spcBef>
              <a:spcAft>
                <a:spcPts val="0"/>
              </a:spcAft>
              <a:buClrTx/>
              <a:buSzTx/>
              <a:buFontTx/>
              <a:buNone/>
              <a:tabLst>
                <a:tab pos="3705859" algn="l"/>
                <a:tab pos="5332476" algn="l"/>
                <a:tab pos="6997318" algn="l"/>
                <a:tab pos="8591168" algn="l"/>
              </a:tabLst>
              <a:defRPr/>
            </a:pPr>
            <a:r>
              <a:rPr kumimoji="0" lang="en-US" sz="1992" b="0" i="0" u="none" strike="noStrike" kern="1200" cap="none" spc="0" normalizeH="0" baseline="0" noProof="0">
                <a:ln>
                  <a:noFill/>
                </a:ln>
                <a:solidFill>
                  <a:srgbClr val="000000"/>
                </a:solidFill>
                <a:effectLst/>
                <a:uLnTx/>
                <a:uFillTx/>
                <a:latin typeface="Calibri"/>
                <a:cs typeface="Calibri"/>
              </a:rPr>
              <a:t>I</a:t>
            </a:r>
            <a:r>
              <a:rPr kumimoji="0" lang="en-US" sz="1992" b="0" i="0" u="none" strike="noStrike" kern="1200" cap="none" spc="15" normalizeH="0" baseline="0" noProof="0">
                <a:ln>
                  <a:noFill/>
                </a:ln>
                <a:solidFill>
                  <a:srgbClr val="000000"/>
                </a:solidFill>
                <a:effectLst/>
                <a:uLnTx/>
                <a:uFillTx/>
                <a:latin typeface="Calibri"/>
                <a:cs typeface="Calibri"/>
              </a:rPr>
              <a:t>n</a:t>
            </a:r>
            <a:r>
              <a:rPr kumimoji="0" lang="en-US" sz="1992" b="0" i="0" u="none" strike="noStrike" kern="1200" cap="none" spc="0" normalizeH="0" baseline="0" noProof="0">
                <a:ln>
                  <a:noFill/>
                </a:ln>
                <a:solidFill>
                  <a:srgbClr val="000000"/>
                </a:solidFill>
                <a:effectLst/>
                <a:uLnTx/>
                <a:uFillTx/>
                <a:latin typeface="Calibri"/>
                <a:cs typeface="Calibri"/>
              </a:rPr>
              <a:t>c</a:t>
            </a:r>
            <a:r>
              <a:rPr kumimoji="0" lang="en-US" sz="1992" b="0" i="0" u="none" strike="noStrike" kern="1200" cap="none" spc="5" normalizeH="0" baseline="0" noProof="0">
                <a:ln>
                  <a:noFill/>
                </a:ln>
                <a:solidFill>
                  <a:srgbClr val="000000"/>
                </a:solidFill>
                <a:effectLst/>
                <a:uLnTx/>
                <a:uFillTx/>
                <a:latin typeface="Calibri"/>
                <a:cs typeface="Calibri"/>
              </a:rPr>
              <a:t>o</a:t>
            </a:r>
            <a:r>
              <a:rPr kumimoji="0" lang="en-US" sz="1992" b="0" i="0" u="none" strike="noStrike" kern="1200" cap="none" spc="0" normalizeH="0" baseline="0" noProof="0">
                <a:ln>
                  <a:noFill/>
                </a:ln>
                <a:solidFill>
                  <a:srgbClr val="000000"/>
                </a:solidFill>
                <a:effectLst/>
                <a:uLnTx/>
                <a:uFillTx/>
                <a:latin typeface="Calibri"/>
                <a:cs typeface="Calibri"/>
              </a:rPr>
              <a:t>m</a:t>
            </a:r>
            <a:r>
              <a:rPr kumimoji="0" lang="en-US" sz="1992" b="0" i="0" u="none" strike="noStrike" kern="1200" cap="none" spc="5" normalizeH="0" baseline="0" noProof="0">
                <a:ln>
                  <a:noFill/>
                </a:ln>
                <a:solidFill>
                  <a:srgbClr val="000000"/>
                </a:solidFill>
                <a:effectLst/>
                <a:uLnTx/>
                <a:uFillTx/>
                <a:latin typeface="Calibri"/>
                <a:cs typeface="Calibri"/>
              </a:rPr>
              <a:t>p</a:t>
            </a:r>
            <a:r>
              <a:rPr kumimoji="0" lang="en-US" sz="1992" b="0" i="0" u="none" strike="noStrike" kern="1200" cap="none" spc="0" normalizeH="0" baseline="0" noProof="0">
                <a:ln>
                  <a:noFill/>
                </a:ln>
                <a:solidFill>
                  <a:srgbClr val="000000"/>
                </a:solidFill>
                <a:effectLst/>
                <a:uLnTx/>
                <a:uFillTx/>
                <a:latin typeface="Calibri"/>
                <a:cs typeface="Calibri"/>
              </a:rPr>
              <a:t>lete</a:t>
            </a:r>
            <a:r>
              <a:rPr kumimoji="0" lang="en-US" sz="1992" b="0" i="0" u="none" strike="noStrike" kern="1200" cap="none" spc="49" normalizeH="0" baseline="0" noProof="0">
                <a:ln>
                  <a:noFill/>
                </a:ln>
                <a:solidFill>
                  <a:srgbClr val="000000"/>
                </a:solidFill>
                <a:effectLst/>
                <a:uLnTx/>
                <a:uFillTx/>
                <a:latin typeface="Calibri"/>
                <a:cs typeface="Calibri"/>
              </a:rPr>
              <a:t> </a:t>
            </a:r>
            <a:r>
              <a:rPr kumimoji="0" lang="en-US" sz="1992" b="0" i="0" u="none" strike="noStrike" kern="1200" cap="none" spc="9" normalizeH="0" baseline="0" noProof="0">
                <a:ln>
                  <a:noFill/>
                </a:ln>
                <a:solidFill>
                  <a:srgbClr val="000000"/>
                </a:solidFill>
                <a:effectLst/>
                <a:uLnTx/>
                <a:uFillTx/>
                <a:latin typeface="Calibri"/>
                <a:cs typeface="Calibri"/>
              </a:rPr>
              <a:t>h</a:t>
            </a:r>
            <a:r>
              <a:rPr kumimoji="0" lang="en-US" sz="1992" b="0" i="0" u="none" strike="noStrike" kern="1200" cap="none" spc="0" normalizeH="0" baseline="0" noProof="0">
                <a:ln>
                  <a:noFill/>
                </a:ln>
                <a:solidFill>
                  <a:srgbClr val="000000"/>
                </a:solidFill>
                <a:effectLst/>
                <a:uLnTx/>
                <a:uFillTx/>
                <a:latin typeface="Calibri"/>
                <a:cs typeface="Calibri"/>
              </a:rPr>
              <a:t>ig</a:t>
            </a:r>
            <a:r>
              <a:rPr kumimoji="0" lang="en-US" sz="1992" b="0" i="0" u="none" strike="noStrike" kern="1200" cap="none" spc="11" normalizeH="0" baseline="0" noProof="0">
                <a:ln>
                  <a:noFill/>
                </a:ln>
                <a:solidFill>
                  <a:srgbClr val="000000"/>
                </a:solidFill>
                <a:effectLst/>
                <a:uLnTx/>
                <a:uFillTx/>
                <a:latin typeface="Calibri"/>
                <a:cs typeface="Calibri"/>
              </a:rPr>
              <a:t>h</a:t>
            </a:r>
            <a:r>
              <a:rPr kumimoji="0" lang="en-US" sz="1992" b="0" i="0" u="none" strike="noStrike" kern="1200" cap="none" spc="-15" normalizeH="0" baseline="0" noProof="0">
                <a:ln>
                  <a:noFill/>
                </a:ln>
                <a:solidFill>
                  <a:srgbClr val="000000"/>
                </a:solidFill>
                <a:effectLst/>
                <a:uLnTx/>
                <a:uFillTx/>
                <a:latin typeface="Calibri"/>
                <a:cs typeface="Calibri"/>
              </a:rPr>
              <a:t> </a:t>
            </a:r>
            <a:r>
              <a:rPr kumimoji="0" lang="en-US" sz="1992" b="0" i="0" u="none" strike="noStrike" kern="1200" cap="none" spc="-7" normalizeH="0" baseline="0" noProof="0">
                <a:ln>
                  <a:noFill/>
                </a:ln>
                <a:solidFill>
                  <a:srgbClr val="000000"/>
                </a:solidFill>
                <a:effectLst/>
                <a:uLnTx/>
                <a:uFillTx/>
                <a:latin typeface="Calibri"/>
                <a:cs typeface="Calibri"/>
              </a:rPr>
              <a:t>s</a:t>
            </a:r>
            <a:r>
              <a:rPr kumimoji="0" lang="en-US" sz="1992" b="0" i="0" u="none" strike="noStrike" kern="1200" cap="none" spc="0" normalizeH="0" baseline="0" noProof="0">
                <a:ln>
                  <a:noFill/>
                </a:ln>
                <a:solidFill>
                  <a:srgbClr val="000000"/>
                </a:solidFill>
                <a:effectLst/>
                <a:uLnTx/>
                <a:uFillTx/>
                <a:latin typeface="Calibri"/>
                <a:cs typeface="Calibri"/>
              </a:rPr>
              <a:t>c</a:t>
            </a:r>
            <a:r>
              <a:rPr kumimoji="0" lang="en-US" sz="1992" b="0" i="0" u="none" strike="noStrike" kern="1200" cap="none" spc="9" normalizeH="0" baseline="0" noProof="0">
                <a:ln>
                  <a:noFill/>
                </a:ln>
                <a:solidFill>
                  <a:srgbClr val="000000"/>
                </a:solidFill>
                <a:effectLst/>
                <a:uLnTx/>
                <a:uFillTx/>
                <a:latin typeface="Calibri"/>
                <a:cs typeface="Calibri"/>
              </a:rPr>
              <a:t>h</a:t>
            </a:r>
            <a:r>
              <a:rPr kumimoji="0" lang="en-US" sz="1992" b="0" i="0" u="none" strike="noStrike" kern="1200" cap="none" spc="5" normalizeH="0" baseline="0" noProof="0">
                <a:ln>
                  <a:noFill/>
                </a:ln>
                <a:solidFill>
                  <a:srgbClr val="000000"/>
                </a:solidFill>
                <a:effectLst/>
                <a:uLnTx/>
                <a:uFillTx/>
                <a:latin typeface="Calibri"/>
                <a:cs typeface="Calibri"/>
              </a:rPr>
              <a:t>oo</a:t>
            </a:r>
            <a:r>
              <a:rPr kumimoji="0" lang="en-US" sz="1992" b="0" i="0" u="none" strike="noStrike" kern="1200" cap="none" spc="0" normalizeH="0" baseline="0" noProof="0">
                <a:ln>
                  <a:noFill/>
                </a:ln>
                <a:solidFill>
                  <a:srgbClr val="000000"/>
                </a:solidFill>
                <a:effectLst/>
                <a:uLnTx/>
                <a:uFillTx/>
                <a:latin typeface="Calibri"/>
                <a:cs typeface="Calibri"/>
              </a:rPr>
              <a:t>l</a:t>
            </a:r>
            <a:r>
              <a:rPr kumimoji="0" lang="en-US" sz="1992" b="0" i="0" u="none" strike="noStrike" kern="1200" cap="none" spc="29" normalizeH="0" baseline="0" noProof="0">
                <a:ln>
                  <a:noFill/>
                </a:ln>
                <a:solidFill>
                  <a:srgbClr val="000000"/>
                </a:solidFill>
                <a:effectLst/>
                <a:uLnTx/>
                <a:uFillTx/>
                <a:latin typeface="Calibri"/>
                <a:cs typeface="Calibri"/>
              </a:rPr>
              <a:t> </a:t>
            </a:r>
            <a:r>
              <a:rPr kumimoji="0" lang="en-US" sz="1992" b="0" i="0" u="none" strike="noStrike" kern="1200" cap="none" spc="5" normalizeH="0" baseline="0" noProof="0">
                <a:ln>
                  <a:noFill/>
                </a:ln>
                <a:solidFill>
                  <a:srgbClr val="000000"/>
                </a:solidFill>
                <a:effectLst/>
                <a:uLnTx/>
                <a:uFillTx/>
                <a:latin typeface="Calibri"/>
                <a:cs typeface="Calibri"/>
              </a:rPr>
              <a:t>o</a:t>
            </a:r>
            <a:r>
              <a:rPr kumimoji="0" lang="en-US" sz="1992" b="0" i="0" u="none" strike="noStrike" kern="1200" cap="none" spc="0" normalizeH="0" baseline="0" noProof="0">
                <a:ln>
                  <a:noFill/>
                </a:ln>
                <a:solidFill>
                  <a:srgbClr val="000000"/>
                </a:solidFill>
                <a:effectLst/>
                <a:uLnTx/>
                <a:uFillTx/>
                <a:latin typeface="Calibri"/>
                <a:cs typeface="Calibri"/>
              </a:rPr>
              <a:t>r</a:t>
            </a:r>
            <a:r>
              <a:rPr kumimoji="0" lang="en-US" sz="1992" b="0" i="0" u="none" strike="noStrike" kern="1200" cap="none" spc="-11" normalizeH="0" baseline="0" noProof="0">
                <a:ln>
                  <a:noFill/>
                </a:ln>
                <a:solidFill>
                  <a:srgbClr val="000000"/>
                </a:solidFill>
                <a:effectLst/>
                <a:uLnTx/>
                <a:uFillTx/>
                <a:latin typeface="Calibri"/>
                <a:cs typeface="Calibri"/>
              </a:rPr>
              <a:t> </a:t>
            </a:r>
            <a:r>
              <a:rPr kumimoji="0" lang="en-US" sz="1992" b="0" i="0" u="none" strike="noStrike" kern="1200" cap="none" spc="0" normalizeH="0" baseline="0" noProof="0">
                <a:ln>
                  <a:noFill/>
                </a:ln>
                <a:solidFill>
                  <a:srgbClr val="000000"/>
                </a:solidFill>
                <a:effectLst/>
                <a:uLnTx/>
                <a:uFillTx/>
                <a:latin typeface="Calibri"/>
                <a:cs typeface="Calibri"/>
              </a:rPr>
              <a:t>le</a:t>
            </a:r>
            <a:r>
              <a:rPr kumimoji="0" lang="en-US" sz="1992" b="0" i="0" u="none" strike="noStrike" kern="1200" cap="none" spc="-13" normalizeH="0" baseline="0" noProof="0">
                <a:ln>
                  <a:noFill/>
                </a:ln>
                <a:solidFill>
                  <a:srgbClr val="000000"/>
                </a:solidFill>
                <a:effectLst/>
                <a:uLnTx/>
                <a:uFillTx/>
                <a:latin typeface="Calibri"/>
                <a:cs typeface="Calibri"/>
              </a:rPr>
              <a:t>s</a:t>
            </a:r>
            <a:r>
              <a:rPr kumimoji="0" lang="en-US" sz="1992" b="0" i="0" u="none" strike="noStrike" kern="1200" cap="none" spc="0" normalizeH="0" baseline="0" noProof="0">
                <a:ln>
                  <a:noFill/>
                </a:ln>
                <a:solidFill>
                  <a:srgbClr val="000000"/>
                </a:solidFill>
                <a:effectLst/>
                <a:uLnTx/>
                <a:uFillTx/>
                <a:latin typeface="Calibri"/>
                <a:cs typeface="Calibri"/>
              </a:rPr>
              <a:t>s	47 (56.6</a:t>
            </a:r>
            <a:r>
              <a:rPr kumimoji="0" lang="en-US" sz="1992" b="0" i="0" u="none" strike="noStrike" kern="1200" cap="none" spc="-13" normalizeH="0" baseline="0" noProof="0">
                <a:ln>
                  <a:noFill/>
                </a:ln>
                <a:solidFill>
                  <a:srgbClr val="000000"/>
                </a:solidFill>
                <a:effectLst/>
                <a:uLnTx/>
                <a:uFillTx/>
                <a:latin typeface="Calibri"/>
                <a:cs typeface="Calibri"/>
              </a:rPr>
              <a:t>%</a:t>
            </a:r>
            <a:r>
              <a:rPr kumimoji="0" lang="en-US" sz="1992" b="0" i="0" u="none" strike="noStrike" kern="1200" cap="none" spc="0" normalizeH="0" baseline="0" noProof="0">
                <a:ln>
                  <a:noFill/>
                </a:ln>
                <a:solidFill>
                  <a:srgbClr val="000000"/>
                </a:solidFill>
                <a:effectLst/>
                <a:uLnTx/>
                <a:uFillTx/>
                <a:latin typeface="Calibri"/>
                <a:cs typeface="Calibri"/>
              </a:rPr>
              <a:t>)	50</a:t>
            </a:r>
            <a:r>
              <a:rPr kumimoji="0" lang="en-US" sz="1992" b="0" i="0" u="none" strike="noStrike" kern="1200" cap="none" spc="7" normalizeH="0" baseline="0" noProof="0">
                <a:ln>
                  <a:noFill/>
                </a:ln>
                <a:solidFill>
                  <a:srgbClr val="000000"/>
                </a:solidFill>
                <a:effectLst/>
                <a:uLnTx/>
                <a:uFillTx/>
                <a:latin typeface="Calibri"/>
                <a:cs typeface="Calibri"/>
              </a:rPr>
              <a:t> </a:t>
            </a:r>
            <a:r>
              <a:rPr kumimoji="0" lang="en-US" sz="1992" b="0" i="0" u="none" strike="noStrike" kern="1200" cap="none" spc="0" normalizeH="0" baseline="0" noProof="0">
                <a:ln>
                  <a:noFill/>
                </a:ln>
                <a:solidFill>
                  <a:srgbClr val="000000"/>
                </a:solidFill>
                <a:effectLst/>
                <a:uLnTx/>
                <a:uFillTx/>
                <a:latin typeface="Calibri"/>
                <a:cs typeface="Calibri"/>
              </a:rPr>
              <a:t>(54.3%)	97 (55.4</a:t>
            </a:r>
            <a:r>
              <a:rPr kumimoji="0" lang="en-US" sz="1992" b="0" i="0" u="none" strike="noStrike" kern="1200" cap="none" spc="-13" normalizeH="0" baseline="0" noProof="0">
                <a:ln>
                  <a:noFill/>
                </a:ln>
                <a:solidFill>
                  <a:srgbClr val="000000"/>
                </a:solidFill>
                <a:effectLst/>
                <a:uLnTx/>
                <a:uFillTx/>
                <a:latin typeface="Calibri"/>
                <a:cs typeface="Calibri"/>
              </a:rPr>
              <a:t>%</a:t>
            </a:r>
            <a:r>
              <a:rPr kumimoji="0" lang="en-US" sz="1992" b="0" i="0" u="none" strike="noStrike" kern="1200" cap="none" spc="0" normalizeH="0" baseline="0" noProof="0">
                <a:ln>
                  <a:noFill/>
                </a:ln>
                <a:solidFill>
                  <a:srgbClr val="000000"/>
                </a:solidFill>
                <a:effectLst/>
                <a:uLnTx/>
                <a:uFillTx/>
                <a:latin typeface="Calibri"/>
                <a:cs typeface="Calibri"/>
              </a:rPr>
              <a:t>)	.762</a:t>
            </a:r>
          </a:p>
          <a:p>
            <a:pPr marL="0" marR="0" lvl="0" indent="0" algn="l" defTabSz="914400" rtl="0" eaLnBrk="1" fontAlgn="auto" latinLnBrk="0" hangingPunct="1">
              <a:lnSpc>
                <a:spcPts val="2818"/>
              </a:lnSpc>
              <a:spcBef>
                <a:spcPts val="0"/>
              </a:spcBef>
              <a:spcAft>
                <a:spcPts val="0"/>
              </a:spcAft>
              <a:buClrTx/>
              <a:buSzTx/>
              <a:buFontTx/>
              <a:buNone/>
              <a:tabLst>
                <a:tab pos="3705859" algn="l"/>
                <a:tab pos="5332476" algn="l"/>
                <a:tab pos="6997318" algn="l"/>
                <a:tab pos="8591168" algn="l"/>
              </a:tabLst>
              <a:defRPr/>
            </a:pPr>
            <a:r>
              <a:rPr kumimoji="0" lang="en-US" sz="1992" b="0" i="0" u="none" strike="noStrike" kern="1200" cap="none" spc="0" normalizeH="0" baseline="0" noProof="0">
                <a:ln>
                  <a:noFill/>
                </a:ln>
                <a:solidFill>
                  <a:srgbClr val="000000"/>
                </a:solidFill>
                <a:effectLst/>
                <a:uLnTx/>
                <a:uFillTx/>
                <a:latin typeface="Calibri"/>
                <a:cs typeface="Calibri"/>
              </a:rPr>
              <a:t>F</a:t>
            </a:r>
            <a:r>
              <a:rPr kumimoji="0" lang="en-US" sz="1992" b="0" i="0" u="none" strike="noStrike" kern="1200" cap="none" spc="5" normalizeH="0" baseline="0" noProof="0">
                <a:ln>
                  <a:noFill/>
                </a:ln>
                <a:solidFill>
                  <a:srgbClr val="000000"/>
                </a:solidFill>
                <a:effectLst/>
                <a:uLnTx/>
                <a:uFillTx/>
                <a:latin typeface="Calibri"/>
                <a:cs typeface="Calibri"/>
              </a:rPr>
              <a:t>oo</a:t>
            </a:r>
            <a:r>
              <a:rPr kumimoji="0" lang="en-US" sz="1992" b="0" i="0" u="none" strike="noStrike" kern="1200" cap="none" spc="9" normalizeH="0" baseline="0" noProof="0">
                <a:ln>
                  <a:noFill/>
                </a:ln>
                <a:solidFill>
                  <a:srgbClr val="000000"/>
                </a:solidFill>
                <a:effectLst/>
                <a:uLnTx/>
                <a:uFillTx/>
                <a:latin typeface="Calibri"/>
                <a:cs typeface="Calibri"/>
              </a:rPr>
              <a:t>d</a:t>
            </a:r>
            <a:r>
              <a:rPr kumimoji="0" lang="en-US" sz="1992" b="0" i="0" u="none" strike="noStrike" kern="1200" cap="none" spc="5" normalizeH="0" baseline="0" noProof="0">
                <a:ln>
                  <a:noFill/>
                </a:ln>
                <a:solidFill>
                  <a:srgbClr val="000000"/>
                </a:solidFill>
                <a:effectLst/>
                <a:uLnTx/>
                <a:uFillTx/>
                <a:latin typeface="Calibri"/>
                <a:cs typeface="Calibri"/>
              </a:rPr>
              <a:t> </a:t>
            </a:r>
            <a:r>
              <a:rPr kumimoji="0" lang="en-US" sz="1992" b="0" i="0" u="none" strike="noStrike" kern="1200" cap="none" spc="0" normalizeH="0" baseline="0" noProof="0">
                <a:ln>
                  <a:noFill/>
                </a:ln>
                <a:solidFill>
                  <a:srgbClr val="000000"/>
                </a:solidFill>
                <a:effectLst/>
                <a:uLnTx/>
                <a:uFillTx/>
                <a:latin typeface="Calibri"/>
                <a:cs typeface="Calibri"/>
              </a:rPr>
              <a:t>i</a:t>
            </a:r>
            <a:r>
              <a:rPr kumimoji="0" lang="en-US" sz="1992" b="0" i="0" u="none" strike="noStrike" kern="1200" cap="none" spc="9" normalizeH="0" baseline="0" noProof="0">
                <a:ln>
                  <a:noFill/>
                </a:ln>
                <a:solidFill>
                  <a:srgbClr val="000000"/>
                </a:solidFill>
                <a:effectLst/>
                <a:uLnTx/>
                <a:uFillTx/>
                <a:latin typeface="Calibri"/>
                <a:cs typeface="Calibri"/>
              </a:rPr>
              <a:t>n</a:t>
            </a:r>
            <a:r>
              <a:rPr kumimoji="0" lang="en-US" sz="1992" b="0" i="0" u="none" strike="noStrike" kern="1200" cap="none" spc="-7" normalizeH="0" baseline="0" noProof="0">
                <a:ln>
                  <a:noFill/>
                </a:ln>
                <a:solidFill>
                  <a:srgbClr val="000000"/>
                </a:solidFill>
                <a:effectLst/>
                <a:uLnTx/>
                <a:uFillTx/>
                <a:latin typeface="Calibri"/>
                <a:cs typeface="Calibri"/>
              </a:rPr>
              <a:t>s</a:t>
            </a:r>
            <a:r>
              <a:rPr kumimoji="0" lang="en-US" sz="1992" b="0" i="0" u="none" strike="noStrike" kern="1200" cap="none" spc="0" normalizeH="0" baseline="0" noProof="0">
                <a:ln>
                  <a:noFill/>
                </a:ln>
                <a:solidFill>
                  <a:srgbClr val="000000"/>
                </a:solidFill>
                <a:effectLst/>
                <a:uLnTx/>
                <a:uFillTx/>
                <a:latin typeface="Calibri"/>
                <a:cs typeface="Calibri"/>
              </a:rPr>
              <a:t>ec</a:t>
            </a:r>
            <a:r>
              <a:rPr kumimoji="0" lang="en-US" sz="1992" b="0" i="0" u="none" strike="noStrike" kern="1200" cap="none" spc="3" normalizeH="0" baseline="0" noProof="0">
                <a:ln>
                  <a:noFill/>
                </a:ln>
                <a:solidFill>
                  <a:srgbClr val="000000"/>
                </a:solidFill>
                <a:effectLst/>
                <a:uLnTx/>
                <a:uFillTx/>
                <a:latin typeface="Calibri"/>
                <a:cs typeface="Calibri"/>
              </a:rPr>
              <a:t>u</a:t>
            </a:r>
            <a:r>
              <a:rPr kumimoji="0" lang="en-US" sz="1992" b="0" i="0" u="none" strike="noStrike" kern="1200" cap="none" spc="0" normalizeH="0" baseline="0" noProof="0">
                <a:ln>
                  <a:noFill/>
                </a:ln>
                <a:solidFill>
                  <a:srgbClr val="000000"/>
                </a:solidFill>
                <a:effectLst/>
                <a:uLnTx/>
                <a:uFillTx/>
                <a:latin typeface="Calibri"/>
                <a:cs typeface="Calibri"/>
              </a:rPr>
              <a:t>ri</a:t>
            </a:r>
            <a:r>
              <a:rPr kumimoji="0" lang="en-US" sz="1992" b="0" i="0" u="none" strike="noStrike" kern="1200" cap="none" spc="7" normalizeH="0" baseline="0" noProof="0">
                <a:ln>
                  <a:noFill/>
                </a:ln>
                <a:solidFill>
                  <a:srgbClr val="000000"/>
                </a:solidFill>
                <a:effectLst/>
                <a:uLnTx/>
                <a:uFillTx/>
                <a:latin typeface="Calibri"/>
                <a:cs typeface="Calibri"/>
              </a:rPr>
              <a:t>t</a:t>
            </a:r>
            <a:r>
              <a:rPr kumimoji="0" lang="en-US" sz="1992" b="0" i="0" u="none" strike="noStrike" kern="1200" cap="none" spc="0" normalizeH="0" baseline="0" noProof="0">
                <a:ln>
                  <a:noFill/>
                </a:ln>
                <a:solidFill>
                  <a:srgbClr val="000000"/>
                </a:solidFill>
                <a:effectLst/>
                <a:uLnTx/>
                <a:uFillTx/>
                <a:latin typeface="Calibri"/>
                <a:cs typeface="Calibri"/>
              </a:rPr>
              <a:t>y	50 (52.6</a:t>
            </a:r>
            <a:r>
              <a:rPr kumimoji="0" lang="en-US" sz="1992" b="0" i="0" u="none" strike="noStrike" kern="1200" cap="none" spc="-13" normalizeH="0" baseline="0" noProof="0">
                <a:ln>
                  <a:noFill/>
                </a:ln>
                <a:solidFill>
                  <a:srgbClr val="000000"/>
                </a:solidFill>
                <a:effectLst/>
                <a:uLnTx/>
                <a:uFillTx/>
                <a:latin typeface="Calibri"/>
                <a:cs typeface="Calibri"/>
              </a:rPr>
              <a:t>%</a:t>
            </a:r>
            <a:r>
              <a:rPr kumimoji="0" lang="en-US" sz="1992" b="0" i="0" u="none" strike="noStrike" kern="1200" cap="none" spc="0" normalizeH="0" baseline="0" noProof="0">
                <a:ln>
                  <a:noFill/>
                </a:ln>
                <a:solidFill>
                  <a:srgbClr val="000000"/>
                </a:solidFill>
                <a:effectLst/>
                <a:uLnTx/>
                <a:uFillTx/>
                <a:latin typeface="Calibri"/>
                <a:cs typeface="Calibri"/>
              </a:rPr>
              <a:t>)	45</a:t>
            </a:r>
            <a:r>
              <a:rPr kumimoji="0" lang="en-US" sz="1992" b="0" i="0" u="none" strike="noStrike" kern="1200" cap="none" spc="7" normalizeH="0" baseline="0" noProof="0">
                <a:ln>
                  <a:noFill/>
                </a:ln>
                <a:solidFill>
                  <a:srgbClr val="000000"/>
                </a:solidFill>
                <a:effectLst/>
                <a:uLnTx/>
                <a:uFillTx/>
                <a:latin typeface="Calibri"/>
                <a:cs typeface="Calibri"/>
              </a:rPr>
              <a:t> </a:t>
            </a:r>
            <a:r>
              <a:rPr kumimoji="0" lang="en-US" sz="1992" b="0" i="0" u="none" strike="noStrike" kern="1200" cap="none" spc="0" normalizeH="0" baseline="0" noProof="0">
                <a:ln>
                  <a:noFill/>
                </a:ln>
                <a:solidFill>
                  <a:srgbClr val="000000"/>
                </a:solidFill>
                <a:effectLst/>
                <a:uLnTx/>
                <a:uFillTx/>
                <a:latin typeface="Calibri"/>
                <a:cs typeface="Calibri"/>
              </a:rPr>
              <a:t>(51.7%)	95 (52.2</a:t>
            </a:r>
            <a:r>
              <a:rPr kumimoji="0" lang="en-US" sz="1992" b="0" i="0" u="none" strike="noStrike" kern="1200" cap="none" spc="-13" normalizeH="0" baseline="0" noProof="0">
                <a:ln>
                  <a:noFill/>
                </a:ln>
                <a:solidFill>
                  <a:srgbClr val="000000"/>
                </a:solidFill>
                <a:effectLst/>
                <a:uLnTx/>
                <a:uFillTx/>
                <a:latin typeface="Calibri"/>
                <a:cs typeface="Calibri"/>
              </a:rPr>
              <a:t>%</a:t>
            </a:r>
            <a:r>
              <a:rPr kumimoji="0" lang="en-US" sz="1992" b="0" i="0" u="none" strike="noStrike" kern="1200" cap="none" spc="0" normalizeH="0" baseline="0" noProof="0">
                <a:ln>
                  <a:noFill/>
                </a:ln>
                <a:solidFill>
                  <a:srgbClr val="000000"/>
                </a:solidFill>
                <a:effectLst/>
                <a:uLnTx/>
                <a:uFillTx/>
                <a:latin typeface="Calibri"/>
                <a:cs typeface="Calibri"/>
              </a:rPr>
              <a:t>)	.903</a:t>
            </a:r>
          </a:p>
          <a:p>
            <a:pPr marL="0" marR="0" lvl="0" indent="0" algn="l" defTabSz="914400" rtl="0" eaLnBrk="1" fontAlgn="auto" latinLnBrk="0" hangingPunct="1">
              <a:lnSpc>
                <a:spcPts val="2815"/>
              </a:lnSpc>
              <a:spcBef>
                <a:spcPts val="0"/>
              </a:spcBef>
              <a:spcAft>
                <a:spcPts val="0"/>
              </a:spcAft>
              <a:buClrTx/>
              <a:buSzTx/>
              <a:buFontTx/>
              <a:buNone/>
              <a:tabLst>
                <a:tab pos="3705859" algn="l"/>
                <a:tab pos="5332476" algn="l"/>
                <a:tab pos="6933056" algn="l"/>
                <a:tab pos="8591168" algn="l"/>
              </a:tabLst>
              <a:defRPr/>
            </a:pPr>
            <a:r>
              <a:rPr kumimoji="0" lang="en-US" sz="1994" b="0" i="0" u="none" strike="noStrike" kern="1200" cap="none" spc="0" normalizeH="0" baseline="0" noProof="0">
                <a:ln>
                  <a:noFill/>
                </a:ln>
                <a:solidFill>
                  <a:srgbClr val="000000"/>
                </a:solidFill>
                <a:effectLst/>
                <a:uLnTx/>
                <a:uFillTx/>
                <a:latin typeface="Calibri"/>
                <a:cs typeface="Calibri"/>
              </a:rPr>
              <a:t>S</a:t>
            </a:r>
            <a:r>
              <a:rPr kumimoji="0" lang="en-US" sz="1994" b="0" i="0" u="none" strike="noStrike" kern="1200" cap="none" spc="-7" normalizeH="0" baseline="0" noProof="0">
                <a:ln>
                  <a:noFill/>
                </a:ln>
                <a:solidFill>
                  <a:srgbClr val="000000"/>
                </a:solidFill>
                <a:effectLst/>
                <a:uLnTx/>
                <a:uFillTx/>
                <a:latin typeface="Calibri"/>
                <a:cs typeface="Calibri"/>
              </a:rPr>
              <a:t>e</a:t>
            </a:r>
            <a:r>
              <a:rPr kumimoji="0" lang="en-US" sz="1994" b="0" i="0" u="none" strike="noStrike" kern="1200" cap="none" spc="0" normalizeH="0" baseline="0" noProof="0">
                <a:ln>
                  <a:noFill/>
                </a:ln>
                <a:solidFill>
                  <a:srgbClr val="000000"/>
                </a:solidFill>
                <a:effectLst/>
                <a:uLnTx/>
                <a:uFillTx/>
                <a:latin typeface="Calibri"/>
                <a:cs typeface="Calibri"/>
              </a:rPr>
              <a:t>x</a:t>
            </a:r>
            <a:r>
              <a:rPr kumimoji="0" lang="en-US" sz="1994" b="0" i="0" u="none" strike="noStrike" kern="1200" cap="none" spc="31" normalizeH="0" baseline="0" noProof="0">
                <a:ln>
                  <a:noFill/>
                </a:ln>
                <a:solidFill>
                  <a:srgbClr val="000000"/>
                </a:solidFill>
                <a:effectLst/>
                <a:uLnTx/>
                <a:uFillTx/>
                <a:latin typeface="Calibri"/>
                <a:cs typeface="Calibri"/>
              </a:rPr>
              <a:t> </a:t>
            </a:r>
            <a:r>
              <a:rPr kumimoji="0" lang="en-US" sz="1994" b="0" i="0" u="none" strike="noStrike" kern="1200" cap="none" spc="-7" normalizeH="0" baseline="0" noProof="0">
                <a:ln>
                  <a:noFill/>
                </a:ln>
                <a:solidFill>
                  <a:srgbClr val="000000"/>
                </a:solidFill>
                <a:effectLst/>
                <a:uLnTx/>
                <a:uFillTx/>
                <a:latin typeface="Calibri"/>
                <a:cs typeface="Calibri"/>
              </a:rPr>
              <a:t>w</a:t>
            </a:r>
            <a:r>
              <a:rPr kumimoji="0" lang="en-US" sz="1994" b="0" i="0" u="none" strike="noStrike" kern="1200" cap="none" spc="5" normalizeH="0" baseline="0" noProof="0">
                <a:ln>
                  <a:noFill/>
                </a:ln>
                <a:solidFill>
                  <a:srgbClr val="000000"/>
                </a:solidFill>
                <a:effectLst/>
                <a:uLnTx/>
                <a:uFillTx/>
                <a:latin typeface="Calibri"/>
                <a:cs typeface="Calibri"/>
              </a:rPr>
              <a:t>o</a:t>
            </a:r>
            <a:r>
              <a:rPr kumimoji="0" lang="en-US" sz="1994" b="0" i="0" u="none" strike="noStrike" kern="1200" cap="none" spc="0" normalizeH="0" baseline="0" noProof="0">
                <a:ln>
                  <a:noFill/>
                </a:ln>
                <a:solidFill>
                  <a:srgbClr val="000000"/>
                </a:solidFill>
                <a:effectLst/>
                <a:uLnTx/>
                <a:uFillTx/>
                <a:latin typeface="Calibri"/>
                <a:cs typeface="Calibri"/>
              </a:rPr>
              <a:t>r</a:t>
            </a:r>
            <a:r>
              <a:rPr kumimoji="0" lang="en-US" sz="1994" b="0" i="0" u="none" strike="noStrike" kern="1200" cap="none" spc="7" normalizeH="0" baseline="0" noProof="0">
                <a:ln>
                  <a:noFill/>
                </a:ln>
                <a:solidFill>
                  <a:srgbClr val="000000"/>
                </a:solidFill>
                <a:effectLst/>
                <a:uLnTx/>
                <a:uFillTx/>
                <a:latin typeface="Calibri"/>
                <a:cs typeface="Calibri"/>
              </a:rPr>
              <a:t>k</a:t>
            </a:r>
            <a:r>
              <a:rPr kumimoji="0" lang="en-US" sz="1994" b="0" i="0" u="none" strike="noStrike" kern="1200" cap="none" spc="5" normalizeH="0" baseline="0" noProof="0">
                <a:ln>
                  <a:noFill/>
                </a:ln>
                <a:solidFill>
                  <a:srgbClr val="000000"/>
                </a:solidFill>
                <a:effectLst/>
                <a:uLnTx/>
                <a:uFillTx/>
                <a:latin typeface="Calibri"/>
                <a:cs typeface="Calibri"/>
              </a:rPr>
              <a:t> </a:t>
            </a:r>
            <a:r>
              <a:rPr kumimoji="0" lang="en-US" sz="1994" b="0" i="0" u="none" strike="noStrike" kern="1200" cap="none" spc="0" normalizeH="0" baseline="0" noProof="0">
                <a:ln>
                  <a:noFill/>
                </a:ln>
                <a:solidFill>
                  <a:srgbClr val="000000"/>
                </a:solidFill>
                <a:effectLst/>
                <a:uLnTx/>
                <a:uFillTx/>
                <a:latin typeface="Calibri"/>
                <a:cs typeface="Calibri"/>
              </a:rPr>
              <a:t>i</a:t>
            </a:r>
            <a:r>
              <a:rPr kumimoji="0" lang="en-US" sz="1994" b="0" i="0" u="none" strike="noStrike" kern="1200" cap="none" spc="-9" normalizeH="0" baseline="0" noProof="0">
                <a:ln>
                  <a:noFill/>
                </a:ln>
                <a:solidFill>
                  <a:srgbClr val="000000"/>
                </a:solidFill>
                <a:effectLst/>
                <a:uLnTx/>
                <a:uFillTx/>
                <a:latin typeface="Calibri"/>
                <a:cs typeface="Calibri"/>
              </a:rPr>
              <a:t>s</a:t>
            </a:r>
            <a:r>
              <a:rPr kumimoji="0" lang="en-US" sz="1994" b="0" i="0" u="none" strike="noStrike" kern="1200" cap="none" spc="29" normalizeH="0" baseline="0" noProof="0">
                <a:ln>
                  <a:noFill/>
                </a:ln>
                <a:solidFill>
                  <a:srgbClr val="000000"/>
                </a:solidFill>
                <a:effectLst/>
                <a:uLnTx/>
                <a:uFillTx/>
                <a:latin typeface="Calibri"/>
                <a:cs typeface="Calibri"/>
              </a:rPr>
              <a:t> </a:t>
            </a:r>
            <a:r>
              <a:rPr kumimoji="0" lang="en-US" sz="1994" b="0" i="0" u="none" strike="noStrike" kern="1200" cap="none" spc="-7" normalizeH="0" baseline="0" noProof="0">
                <a:ln>
                  <a:noFill/>
                </a:ln>
                <a:solidFill>
                  <a:srgbClr val="000000"/>
                </a:solidFill>
                <a:effectLst/>
                <a:uLnTx/>
                <a:uFillTx/>
                <a:latin typeface="Calibri"/>
                <a:cs typeface="Calibri"/>
              </a:rPr>
              <a:t>m</a:t>
            </a:r>
            <a:r>
              <a:rPr kumimoji="0" lang="en-US" sz="1994" b="0" i="0" u="none" strike="noStrike" kern="1200" cap="none" spc="5" normalizeH="0" baseline="0" noProof="0">
                <a:ln>
                  <a:noFill/>
                </a:ln>
                <a:solidFill>
                  <a:srgbClr val="000000"/>
                </a:solidFill>
                <a:effectLst/>
                <a:uLnTx/>
                <a:uFillTx/>
                <a:latin typeface="Calibri"/>
                <a:cs typeface="Calibri"/>
              </a:rPr>
              <a:t>a</a:t>
            </a:r>
            <a:r>
              <a:rPr kumimoji="0" lang="en-US" sz="1994" b="0" i="0" u="none" strike="noStrike" kern="1200" cap="none" spc="0" normalizeH="0" baseline="0" noProof="0">
                <a:ln>
                  <a:noFill/>
                </a:ln>
                <a:solidFill>
                  <a:srgbClr val="000000"/>
                </a:solidFill>
                <a:effectLst/>
                <a:uLnTx/>
                <a:uFillTx/>
                <a:latin typeface="Calibri"/>
                <a:cs typeface="Calibri"/>
              </a:rPr>
              <a:t>i</a:t>
            </a:r>
            <a:r>
              <a:rPr kumimoji="0" lang="en-US" sz="1994" b="0" i="0" u="none" strike="noStrike" kern="1200" cap="none" spc="9" normalizeH="0" baseline="0" noProof="0">
                <a:ln>
                  <a:noFill/>
                </a:ln>
                <a:solidFill>
                  <a:srgbClr val="000000"/>
                </a:solidFill>
                <a:effectLst/>
                <a:uLnTx/>
                <a:uFillTx/>
                <a:latin typeface="Calibri"/>
                <a:cs typeface="Calibri"/>
              </a:rPr>
              <a:t>n</a:t>
            </a:r>
            <a:r>
              <a:rPr kumimoji="0" lang="en-US" sz="1994" b="0" i="0" u="none" strike="noStrike" kern="1200" cap="none" spc="5" normalizeH="0" baseline="0" noProof="0">
                <a:ln>
                  <a:noFill/>
                </a:ln>
                <a:solidFill>
                  <a:srgbClr val="000000"/>
                </a:solidFill>
                <a:effectLst/>
                <a:uLnTx/>
                <a:uFillTx/>
                <a:latin typeface="Calibri"/>
                <a:cs typeface="Calibri"/>
              </a:rPr>
              <a:t> </a:t>
            </a:r>
            <a:r>
              <a:rPr kumimoji="0" lang="en-US" sz="1994" b="0" i="0" u="none" strike="noStrike" kern="1200" cap="none" spc="0" normalizeH="0" baseline="0" noProof="0">
                <a:ln>
                  <a:noFill/>
                </a:ln>
                <a:solidFill>
                  <a:srgbClr val="000000"/>
                </a:solidFill>
                <a:effectLst/>
                <a:uLnTx/>
                <a:uFillTx/>
                <a:latin typeface="Calibri"/>
                <a:cs typeface="Calibri"/>
              </a:rPr>
              <a:t>i</a:t>
            </a:r>
            <a:r>
              <a:rPr kumimoji="0" lang="en-US" sz="1994" b="0" i="0" u="none" strike="noStrike" kern="1200" cap="none" spc="9" normalizeH="0" baseline="0" noProof="0">
                <a:ln>
                  <a:noFill/>
                </a:ln>
                <a:solidFill>
                  <a:srgbClr val="000000"/>
                </a:solidFill>
                <a:effectLst/>
                <a:uLnTx/>
                <a:uFillTx/>
                <a:latin typeface="Calibri"/>
                <a:cs typeface="Calibri"/>
              </a:rPr>
              <a:t>n</a:t>
            </a:r>
            <a:r>
              <a:rPr kumimoji="0" lang="en-US" sz="1994" b="0" i="0" u="none" strike="noStrike" kern="1200" cap="none" spc="0" normalizeH="0" baseline="0" noProof="0">
                <a:ln>
                  <a:noFill/>
                </a:ln>
                <a:solidFill>
                  <a:srgbClr val="000000"/>
                </a:solidFill>
                <a:effectLst/>
                <a:uLnTx/>
                <a:uFillTx/>
                <a:latin typeface="Calibri"/>
                <a:cs typeface="Calibri"/>
              </a:rPr>
              <a:t>c</a:t>
            </a:r>
            <a:r>
              <a:rPr kumimoji="0" lang="en-US" sz="1994" b="0" i="0" u="none" strike="noStrike" kern="1200" cap="none" spc="3" normalizeH="0" baseline="0" noProof="0">
                <a:ln>
                  <a:noFill/>
                </a:ln>
                <a:solidFill>
                  <a:srgbClr val="000000"/>
                </a:solidFill>
                <a:effectLst/>
                <a:uLnTx/>
                <a:uFillTx/>
                <a:latin typeface="Calibri"/>
                <a:cs typeface="Calibri"/>
              </a:rPr>
              <a:t>o</a:t>
            </a:r>
            <a:r>
              <a:rPr kumimoji="0" lang="en-US" sz="1994" b="0" i="0" u="none" strike="noStrike" kern="1200" cap="none" spc="-7" normalizeH="0" baseline="0" noProof="0">
                <a:ln>
                  <a:noFill/>
                </a:ln>
                <a:solidFill>
                  <a:srgbClr val="000000"/>
                </a:solidFill>
                <a:effectLst/>
                <a:uLnTx/>
                <a:uFillTx/>
                <a:latin typeface="Calibri"/>
                <a:cs typeface="Calibri"/>
              </a:rPr>
              <a:t>m</a:t>
            </a:r>
            <a:r>
              <a:rPr kumimoji="0" lang="en-US" sz="1994" b="0" i="0" u="none" strike="noStrike" kern="1200" cap="none" spc="0" normalizeH="0" baseline="0" noProof="0">
                <a:ln>
                  <a:noFill/>
                </a:ln>
                <a:solidFill>
                  <a:srgbClr val="000000"/>
                </a:solidFill>
                <a:effectLst/>
                <a:uLnTx/>
                <a:uFillTx/>
                <a:latin typeface="Calibri"/>
                <a:cs typeface="Calibri"/>
              </a:rPr>
              <a:t>e	8</a:t>
            </a:r>
            <a:r>
              <a:rPr kumimoji="0" lang="en-US" sz="1994" b="0" i="0" u="none" strike="noStrike" kern="1200" cap="none" spc="-5" normalizeH="0" baseline="0" noProof="0">
                <a:ln>
                  <a:noFill/>
                </a:ln>
                <a:solidFill>
                  <a:srgbClr val="000000"/>
                </a:solidFill>
                <a:effectLst/>
                <a:uLnTx/>
                <a:uFillTx/>
                <a:latin typeface="Calibri"/>
                <a:cs typeface="Calibri"/>
              </a:rPr>
              <a:t>2</a:t>
            </a:r>
            <a:r>
              <a:rPr kumimoji="0" lang="en-US" sz="1994" b="0" i="0" u="none" strike="noStrike" kern="1200" cap="none" spc="0" normalizeH="0" baseline="0" noProof="0">
                <a:ln>
                  <a:noFill/>
                </a:ln>
                <a:solidFill>
                  <a:srgbClr val="000000"/>
                </a:solidFill>
                <a:effectLst/>
                <a:uLnTx/>
                <a:uFillTx/>
                <a:latin typeface="Calibri"/>
                <a:cs typeface="Calibri"/>
              </a:rPr>
              <a:t> (83.</a:t>
            </a:r>
            <a:r>
              <a:rPr kumimoji="0" lang="en-US" sz="1994" b="0" i="0" u="none" strike="noStrike" kern="1200" cap="none" spc="-7" normalizeH="0" baseline="0" noProof="0">
                <a:ln>
                  <a:noFill/>
                </a:ln>
                <a:solidFill>
                  <a:srgbClr val="000000"/>
                </a:solidFill>
                <a:effectLst/>
                <a:uLnTx/>
                <a:uFillTx/>
                <a:latin typeface="Calibri"/>
                <a:cs typeface="Calibri"/>
              </a:rPr>
              <a:t>7</a:t>
            </a:r>
            <a:r>
              <a:rPr kumimoji="0" lang="en-US" sz="1994" b="0" i="0" u="none" strike="noStrike" kern="1200" cap="none" spc="-9" normalizeH="0" baseline="0" noProof="0">
                <a:ln>
                  <a:noFill/>
                </a:ln>
                <a:solidFill>
                  <a:srgbClr val="000000"/>
                </a:solidFill>
                <a:effectLst/>
                <a:uLnTx/>
                <a:uFillTx/>
                <a:latin typeface="Calibri"/>
                <a:cs typeface="Calibri"/>
              </a:rPr>
              <a:t>%</a:t>
            </a:r>
            <a:r>
              <a:rPr kumimoji="0" lang="en-US" sz="1994" b="0" i="0" u="none" strike="noStrike" kern="1200" cap="none" spc="0" normalizeH="0" baseline="0" noProof="0">
                <a:ln>
                  <a:noFill/>
                </a:ln>
                <a:solidFill>
                  <a:srgbClr val="000000"/>
                </a:solidFill>
                <a:effectLst/>
                <a:uLnTx/>
                <a:uFillTx/>
                <a:latin typeface="Calibri"/>
                <a:cs typeface="Calibri"/>
              </a:rPr>
              <a:t>)	88</a:t>
            </a:r>
            <a:r>
              <a:rPr kumimoji="0" lang="en-US" sz="1994" b="0" i="0" u="none" strike="noStrike" kern="1200" cap="none" spc="3" normalizeH="0" baseline="0" noProof="0">
                <a:ln>
                  <a:noFill/>
                </a:ln>
                <a:solidFill>
                  <a:srgbClr val="000000"/>
                </a:solidFill>
                <a:effectLst/>
                <a:uLnTx/>
                <a:uFillTx/>
                <a:latin typeface="Calibri"/>
                <a:cs typeface="Calibri"/>
              </a:rPr>
              <a:t> </a:t>
            </a:r>
            <a:r>
              <a:rPr kumimoji="0" lang="en-US" sz="1994" b="0" i="0" u="none" strike="noStrike" kern="1200" cap="none" spc="0" normalizeH="0" baseline="0" noProof="0">
                <a:ln>
                  <a:noFill/>
                </a:ln>
                <a:solidFill>
                  <a:srgbClr val="000000"/>
                </a:solidFill>
                <a:effectLst/>
                <a:uLnTx/>
                <a:uFillTx/>
                <a:latin typeface="Calibri"/>
                <a:cs typeface="Calibri"/>
              </a:rPr>
              <a:t>(92.6</a:t>
            </a:r>
            <a:r>
              <a:rPr kumimoji="0" lang="en-US" sz="1994" b="0" i="0" u="none" strike="noStrike" kern="1200" cap="none" spc="-7" normalizeH="0" baseline="0" noProof="0">
                <a:ln>
                  <a:noFill/>
                </a:ln>
                <a:solidFill>
                  <a:srgbClr val="000000"/>
                </a:solidFill>
                <a:effectLst/>
                <a:uLnTx/>
                <a:uFillTx/>
                <a:latin typeface="Calibri"/>
                <a:cs typeface="Calibri"/>
              </a:rPr>
              <a:t>%</a:t>
            </a:r>
            <a:r>
              <a:rPr kumimoji="0" lang="en-US" sz="1994" b="0" i="0" u="none" strike="noStrike" kern="1200" cap="none" spc="0" normalizeH="0" baseline="0" noProof="0">
                <a:ln>
                  <a:noFill/>
                </a:ln>
                <a:solidFill>
                  <a:srgbClr val="000000"/>
                </a:solidFill>
                <a:effectLst/>
                <a:uLnTx/>
                <a:uFillTx/>
                <a:latin typeface="Calibri"/>
                <a:cs typeface="Calibri"/>
              </a:rPr>
              <a:t>)	170 (88.1</a:t>
            </a:r>
            <a:r>
              <a:rPr kumimoji="0" lang="en-US" sz="1994" b="0" i="0" u="none" strike="noStrike" kern="1200" cap="none" spc="-9" normalizeH="0" baseline="0" noProof="0">
                <a:ln>
                  <a:noFill/>
                </a:ln>
                <a:solidFill>
                  <a:srgbClr val="000000"/>
                </a:solidFill>
                <a:effectLst/>
                <a:uLnTx/>
                <a:uFillTx/>
                <a:latin typeface="Calibri"/>
                <a:cs typeface="Calibri"/>
              </a:rPr>
              <a:t>%</a:t>
            </a:r>
            <a:r>
              <a:rPr kumimoji="0" lang="en-US" sz="1994" b="0" i="0" u="none" strike="noStrike" kern="1200" cap="none" spc="0" normalizeH="0" baseline="0" noProof="0">
                <a:ln>
                  <a:noFill/>
                </a:ln>
                <a:solidFill>
                  <a:srgbClr val="000000"/>
                </a:solidFill>
                <a:effectLst/>
                <a:uLnTx/>
                <a:uFillTx/>
                <a:latin typeface="Calibri"/>
                <a:cs typeface="Calibri"/>
              </a:rPr>
              <a:t>)	.294</a:t>
            </a:r>
          </a:p>
          <a:p>
            <a:pPr marL="0" marR="0" lvl="0" indent="0" algn="l" defTabSz="914400" rtl="0" eaLnBrk="1" fontAlgn="auto" latinLnBrk="0" hangingPunct="1">
              <a:lnSpc>
                <a:spcPts val="2816"/>
              </a:lnSpc>
              <a:spcBef>
                <a:spcPts val="0"/>
              </a:spcBef>
              <a:spcAft>
                <a:spcPts val="0"/>
              </a:spcAft>
              <a:buClrTx/>
              <a:buSzTx/>
              <a:buFontTx/>
              <a:buNone/>
              <a:tabLst>
                <a:tab pos="3705859" algn="l"/>
                <a:tab pos="5332476" algn="l"/>
                <a:tab pos="6997318" algn="l"/>
                <a:tab pos="8591168" algn="l"/>
              </a:tabLst>
              <a:defRPr/>
            </a:pPr>
            <a:r>
              <a:rPr kumimoji="0" lang="en-US" sz="1992" b="0" i="0" u="none" strike="noStrike" kern="1200" cap="none" spc="0" normalizeH="0" baseline="0" noProof="0">
                <a:ln>
                  <a:noFill/>
                </a:ln>
                <a:solidFill>
                  <a:srgbClr val="000000"/>
                </a:solidFill>
                <a:effectLst/>
                <a:uLnTx/>
                <a:uFillTx/>
                <a:latin typeface="Calibri"/>
                <a:cs typeface="Calibri"/>
              </a:rPr>
              <a:t>L</a:t>
            </a:r>
            <a:r>
              <a:rPr kumimoji="0" lang="en-US" sz="1992" b="0" i="0" u="none" strike="noStrike" kern="1200" cap="none" spc="3" normalizeH="0" baseline="0" noProof="0">
                <a:ln>
                  <a:noFill/>
                </a:ln>
                <a:solidFill>
                  <a:srgbClr val="000000"/>
                </a:solidFill>
                <a:effectLst/>
                <a:uLnTx/>
                <a:uFillTx/>
                <a:latin typeface="Calibri"/>
                <a:cs typeface="Calibri"/>
              </a:rPr>
              <a:t>i</a:t>
            </a:r>
            <a:r>
              <a:rPr kumimoji="0" lang="en-US" sz="1992" b="0" i="0" u="none" strike="noStrike" kern="1200" cap="none" spc="-9" normalizeH="0" baseline="0" noProof="0">
                <a:ln>
                  <a:noFill/>
                </a:ln>
                <a:solidFill>
                  <a:srgbClr val="000000"/>
                </a:solidFill>
                <a:effectLst/>
                <a:uLnTx/>
                <a:uFillTx/>
                <a:latin typeface="Calibri"/>
                <a:cs typeface="Calibri"/>
              </a:rPr>
              <a:t>v</a:t>
            </a:r>
            <a:r>
              <a:rPr kumimoji="0" lang="en-US" sz="1992" b="0" i="0" u="none" strike="noStrike" kern="1200" cap="none" spc="0" normalizeH="0" baseline="0" noProof="0">
                <a:ln>
                  <a:noFill/>
                </a:ln>
                <a:solidFill>
                  <a:srgbClr val="000000"/>
                </a:solidFill>
                <a:effectLst/>
                <a:uLnTx/>
                <a:uFillTx/>
                <a:latin typeface="Calibri"/>
                <a:cs typeface="Calibri"/>
              </a:rPr>
              <a:t>e</a:t>
            </a:r>
            <a:r>
              <a:rPr kumimoji="0" lang="en-US" sz="1992" b="0" i="0" u="none" strike="noStrike" kern="1200" cap="none" spc="-13" normalizeH="0" baseline="0" noProof="0">
                <a:ln>
                  <a:noFill/>
                </a:ln>
                <a:solidFill>
                  <a:srgbClr val="000000"/>
                </a:solidFill>
                <a:effectLst/>
                <a:uLnTx/>
                <a:uFillTx/>
                <a:latin typeface="Calibri"/>
                <a:cs typeface="Calibri"/>
              </a:rPr>
              <a:t>s</a:t>
            </a:r>
            <a:r>
              <a:rPr kumimoji="0" lang="en-US" sz="1992" b="0" i="0" u="none" strike="noStrike" kern="1200" cap="none" spc="53" normalizeH="0" baseline="0" noProof="0">
                <a:ln>
                  <a:noFill/>
                </a:ln>
                <a:solidFill>
                  <a:srgbClr val="000000"/>
                </a:solidFill>
                <a:effectLst/>
                <a:uLnTx/>
                <a:uFillTx/>
                <a:latin typeface="Calibri"/>
                <a:cs typeface="Calibri"/>
              </a:rPr>
              <a:t> </a:t>
            </a:r>
            <a:r>
              <a:rPr kumimoji="0" lang="en-US" sz="1992" b="0" i="0" u="none" strike="noStrike" kern="1200" cap="none" spc="5" normalizeH="0" baseline="0" noProof="0">
                <a:ln>
                  <a:noFill/>
                </a:ln>
                <a:solidFill>
                  <a:srgbClr val="000000"/>
                </a:solidFill>
                <a:effectLst/>
                <a:uLnTx/>
                <a:uFillTx/>
                <a:latin typeface="Calibri"/>
                <a:cs typeface="Calibri"/>
              </a:rPr>
              <a:t>a</a:t>
            </a:r>
            <a:r>
              <a:rPr kumimoji="0" lang="en-US" sz="1992" b="0" i="0" u="none" strike="noStrike" kern="1200" cap="none" spc="0" normalizeH="0" baseline="0" noProof="0">
                <a:ln>
                  <a:noFill/>
                </a:ln>
                <a:solidFill>
                  <a:srgbClr val="000000"/>
                </a:solidFill>
                <a:effectLst/>
                <a:uLnTx/>
                <a:uFillTx/>
                <a:latin typeface="Calibri"/>
                <a:cs typeface="Calibri"/>
              </a:rPr>
              <a:t>l</a:t>
            </a:r>
            <a:r>
              <a:rPr kumimoji="0" lang="en-US" sz="1992" b="0" i="0" u="none" strike="noStrike" kern="1200" cap="none" spc="5" normalizeH="0" baseline="0" noProof="0">
                <a:ln>
                  <a:noFill/>
                </a:ln>
                <a:solidFill>
                  <a:srgbClr val="000000"/>
                </a:solidFill>
                <a:effectLst/>
                <a:uLnTx/>
                <a:uFillTx/>
                <a:latin typeface="Calibri"/>
                <a:cs typeface="Calibri"/>
              </a:rPr>
              <a:t>o</a:t>
            </a:r>
            <a:r>
              <a:rPr kumimoji="0" lang="en-US" sz="1992" b="0" i="0" u="none" strike="noStrike" kern="1200" cap="none" spc="9" normalizeH="0" baseline="0" noProof="0">
                <a:ln>
                  <a:noFill/>
                </a:ln>
                <a:solidFill>
                  <a:srgbClr val="000000"/>
                </a:solidFill>
                <a:effectLst/>
                <a:uLnTx/>
                <a:uFillTx/>
                <a:latin typeface="Calibri"/>
                <a:cs typeface="Calibri"/>
              </a:rPr>
              <a:t>n</a:t>
            </a:r>
            <a:r>
              <a:rPr kumimoji="0" lang="en-US" sz="1992" b="0" i="0" u="none" strike="noStrike" kern="1200" cap="none" spc="0" normalizeH="0" baseline="0" noProof="0">
                <a:ln>
                  <a:noFill/>
                </a:ln>
                <a:solidFill>
                  <a:srgbClr val="000000"/>
                </a:solidFill>
                <a:effectLst/>
                <a:uLnTx/>
                <a:uFillTx/>
                <a:latin typeface="Calibri"/>
                <a:cs typeface="Calibri"/>
              </a:rPr>
              <a:t>e	15 (15.3</a:t>
            </a:r>
            <a:r>
              <a:rPr kumimoji="0" lang="en-US" sz="1992" b="0" i="0" u="none" strike="noStrike" kern="1200" cap="none" spc="-13" normalizeH="0" baseline="0" noProof="0">
                <a:ln>
                  <a:noFill/>
                </a:ln>
                <a:solidFill>
                  <a:srgbClr val="000000"/>
                </a:solidFill>
                <a:effectLst/>
                <a:uLnTx/>
                <a:uFillTx/>
                <a:latin typeface="Calibri"/>
                <a:cs typeface="Calibri"/>
              </a:rPr>
              <a:t>%</a:t>
            </a:r>
            <a:r>
              <a:rPr kumimoji="0" lang="en-US" sz="1992" b="0" i="0" u="none" strike="noStrike" kern="1200" cap="none" spc="0" normalizeH="0" baseline="0" noProof="0">
                <a:ln>
                  <a:noFill/>
                </a:ln>
                <a:solidFill>
                  <a:srgbClr val="000000"/>
                </a:solidFill>
                <a:effectLst/>
                <a:uLnTx/>
                <a:uFillTx/>
                <a:latin typeface="Calibri"/>
                <a:cs typeface="Calibri"/>
              </a:rPr>
              <a:t>)	47</a:t>
            </a:r>
            <a:r>
              <a:rPr kumimoji="0" lang="en-US" sz="1992" b="0" i="0" u="none" strike="noStrike" kern="1200" cap="none" spc="7" normalizeH="0" baseline="0" noProof="0">
                <a:ln>
                  <a:noFill/>
                </a:ln>
                <a:solidFill>
                  <a:srgbClr val="000000"/>
                </a:solidFill>
                <a:effectLst/>
                <a:uLnTx/>
                <a:uFillTx/>
                <a:latin typeface="Calibri"/>
                <a:cs typeface="Calibri"/>
              </a:rPr>
              <a:t> </a:t>
            </a:r>
            <a:r>
              <a:rPr kumimoji="0" lang="en-US" sz="1992" b="0" i="0" u="none" strike="noStrike" kern="1200" cap="none" spc="0" normalizeH="0" baseline="0" noProof="0">
                <a:ln>
                  <a:noFill/>
                </a:ln>
                <a:solidFill>
                  <a:srgbClr val="000000"/>
                </a:solidFill>
                <a:effectLst/>
                <a:uLnTx/>
                <a:uFillTx/>
                <a:latin typeface="Calibri"/>
                <a:cs typeface="Calibri"/>
              </a:rPr>
              <a:t>(49.5%)	62 (32.1</a:t>
            </a:r>
            <a:r>
              <a:rPr kumimoji="0" lang="en-US" sz="1992" b="0" i="0" u="none" strike="noStrike" kern="1200" cap="none" spc="-13" normalizeH="0" baseline="0" noProof="0">
                <a:ln>
                  <a:noFill/>
                </a:ln>
                <a:solidFill>
                  <a:srgbClr val="000000"/>
                </a:solidFill>
                <a:effectLst/>
                <a:uLnTx/>
                <a:uFillTx/>
                <a:latin typeface="Calibri"/>
                <a:cs typeface="Calibri"/>
              </a:rPr>
              <a:t>%</a:t>
            </a:r>
            <a:r>
              <a:rPr kumimoji="0" lang="en-US" sz="1992" b="0" i="0" u="none" strike="noStrike" kern="1200" cap="none" spc="0" normalizeH="0" baseline="0" noProof="0">
                <a:ln>
                  <a:noFill/>
                </a:ln>
                <a:solidFill>
                  <a:srgbClr val="000000"/>
                </a:solidFill>
                <a:effectLst/>
                <a:uLnTx/>
                <a:uFillTx/>
                <a:latin typeface="Calibri"/>
                <a:cs typeface="Calibri"/>
              </a:rPr>
              <a:t>)	</a:t>
            </a:r>
            <a:r>
              <a:rPr kumimoji="0" lang="en-US" sz="1992" b="1" i="0" u="none" strike="noStrike" kern="1200" cap="none" spc="0" normalizeH="0" baseline="0" noProof="0">
                <a:ln>
                  <a:noFill/>
                </a:ln>
                <a:solidFill>
                  <a:srgbClr val="000000"/>
                </a:solidFill>
                <a:effectLst/>
                <a:uLnTx/>
                <a:uFillTx/>
                <a:latin typeface="Calibri,Bold"/>
                <a:cs typeface="Calibri,Bold"/>
              </a:rPr>
              <a:t>.0</a:t>
            </a:r>
            <a:r>
              <a:rPr kumimoji="0" lang="en-US" sz="1992" b="1" i="0" u="none" strike="noStrike" kern="1200" cap="none" spc="-7" normalizeH="0" baseline="0" noProof="0">
                <a:ln>
                  <a:noFill/>
                </a:ln>
                <a:solidFill>
                  <a:srgbClr val="000000"/>
                </a:solidFill>
                <a:effectLst/>
                <a:uLnTx/>
                <a:uFillTx/>
                <a:latin typeface="Calibri,Bold"/>
                <a:cs typeface="Calibri,Bold"/>
              </a:rPr>
              <a:t>00</a:t>
            </a:r>
          </a:p>
          <a:p>
            <a:pPr marL="0" marR="0" lvl="0" indent="0" algn="l" defTabSz="914400" rtl="0" eaLnBrk="1" fontAlgn="auto" latinLnBrk="0" hangingPunct="1">
              <a:lnSpc>
                <a:spcPts val="2818"/>
              </a:lnSpc>
              <a:spcBef>
                <a:spcPts val="0"/>
              </a:spcBef>
              <a:spcAft>
                <a:spcPts val="0"/>
              </a:spcAft>
              <a:buClrTx/>
              <a:buSzTx/>
              <a:buFontTx/>
              <a:buNone/>
              <a:tabLst>
                <a:tab pos="3705859" algn="l"/>
                <a:tab pos="5460872" algn="l"/>
                <a:tab pos="6997318" algn="l"/>
                <a:tab pos="8591168" algn="l"/>
              </a:tabLst>
              <a:defRPr/>
            </a:pPr>
            <a:r>
              <a:rPr kumimoji="0" lang="en-US" sz="1992" b="0" i="0" u="none" strike="noStrike" kern="1200" cap="none" spc="0" normalizeH="0" baseline="0" noProof="0">
                <a:ln>
                  <a:noFill/>
                </a:ln>
                <a:solidFill>
                  <a:srgbClr val="000000"/>
                </a:solidFill>
                <a:effectLst/>
                <a:uLnTx/>
                <a:uFillTx/>
                <a:latin typeface="Calibri"/>
                <a:cs typeface="Calibri"/>
              </a:rPr>
              <a:t>Ca</a:t>
            </a:r>
            <a:r>
              <a:rPr kumimoji="0" lang="en-US" sz="1992" b="0" i="0" u="none" strike="noStrike" kern="1200" cap="none" spc="5" normalizeH="0" baseline="0" noProof="0">
                <a:ln>
                  <a:noFill/>
                </a:ln>
                <a:solidFill>
                  <a:srgbClr val="000000"/>
                </a:solidFill>
                <a:effectLst/>
                <a:uLnTx/>
                <a:uFillTx/>
                <a:latin typeface="Calibri"/>
                <a:cs typeface="Calibri"/>
              </a:rPr>
              <a:t>r</a:t>
            </a:r>
            <a:r>
              <a:rPr kumimoji="0" lang="en-US" sz="1992" b="0" i="0" u="none" strike="noStrike" kern="1200" cap="none" spc="0" normalizeH="0" baseline="0" noProof="0">
                <a:ln>
                  <a:noFill/>
                </a:ln>
                <a:solidFill>
                  <a:srgbClr val="000000"/>
                </a:solidFill>
                <a:effectLst/>
                <a:uLnTx/>
                <a:uFillTx/>
                <a:latin typeface="Calibri"/>
                <a:cs typeface="Calibri"/>
              </a:rPr>
              <a:t>e</a:t>
            </a:r>
            <a:r>
              <a:rPr kumimoji="0" lang="en-US" sz="1992" b="0" i="0" u="none" strike="noStrike" kern="1200" cap="none" spc="-13" normalizeH="0" baseline="0" noProof="0">
                <a:ln>
                  <a:noFill/>
                </a:ln>
                <a:solidFill>
                  <a:srgbClr val="000000"/>
                </a:solidFill>
                <a:effectLst/>
                <a:uLnTx/>
                <a:uFillTx/>
                <a:latin typeface="Calibri"/>
                <a:cs typeface="Calibri"/>
              </a:rPr>
              <a:t>s</a:t>
            </a:r>
            <a:r>
              <a:rPr kumimoji="0" lang="en-US" sz="1992" b="0" i="0" u="none" strike="noStrike" kern="1200" cap="none" spc="53" normalizeH="0" baseline="0" noProof="0">
                <a:ln>
                  <a:noFill/>
                </a:ln>
                <a:solidFill>
                  <a:srgbClr val="000000"/>
                </a:solidFill>
                <a:effectLst/>
                <a:uLnTx/>
                <a:uFillTx/>
                <a:latin typeface="Calibri"/>
                <a:cs typeface="Calibri"/>
              </a:rPr>
              <a:t> </a:t>
            </a:r>
            <a:r>
              <a:rPr kumimoji="0" lang="en-US" sz="1992" b="0" i="0" u="none" strike="noStrike" kern="1200" cap="none" spc="0" normalizeH="0" baseline="0" noProof="0">
                <a:ln>
                  <a:noFill/>
                </a:ln>
                <a:solidFill>
                  <a:srgbClr val="000000"/>
                </a:solidFill>
                <a:effectLst/>
                <a:uLnTx/>
                <a:uFillTx/>
                <a:latin typeface="Calibri"/>
                <a:cs typeface="Calibri"/>
              </a:rPr>
              <a:t>fo</a:t>
            </a:r>
            <a:r>
              <a:rPr kumimoji="0" lang="en-US" sz="1992" b="0" i="0" u="none" strike="noStrike" kern="1200" cap="none" spc="3" normalizeH="0" baseline="0" noProof="0">
                <a:ln>
                  <a:noFill/>
                </a:ln>
                <a:solidFill>
                  <a:srgbClr val="000000"/>
                </a:solidFill>
                <a:effectLst/>
                <a:uLnTx/>
                <a:uFillTx/>
                <a:latin typeface="Calibri"/>
                <a:cs typeface="Calibri"/>
              </a:rPr>
              <a:t>r</a:t>
            </a:r>
            <a:r>
              <a:rPr kumimoji="0" lang="en-US" sz="1992" b="0" i="0" u="none" strike="noStrike" kern="1200" cap="none" spc="5" normalizeH="0" baseline="0" noProof="0">
                <a:ln>
                  <a:noFill/>
                </a:ln>
                <a:solidFill>
                  <a:srgbClr val="000000"/>
                </a:solidFill>
                <a:effectLst/>
                <a:uLnTx/>
                <a:uFillTx/>
                <a:latin typeface="Calibri"/>
                <a:cs typeface="Calibri"/>
              </a:rPr>
              <a:t> </a:t>
            </a:r>
            <a:r>
              <a:rPr kumimoji="0" lang="en-US" sz="1992" b="0" i="0" u="none" strike="noStrike" kern="1200" cap="none" spc="0" normalizeH="0" baseline="0" noProof="0">
                <a:ln>
                  <a:noFill/>
                </a:ln>
                <a:solidFill>
                  <a:srgbClr val="000000"/>
                </a:solidFill>
                <a:effectLst/>
                <a:uLnTx/>
                <a:uFillTx/>
                <a:latin typeface="Calibri"/>
                <a:cs typeface="Calibri"/>
              </a:rPr>
              <a:t>c</a:t>
            </a:r>
            <a:r>
              <a:rPr kumimoji="0" lang="en-US" sz="1992" b="0" i="0" u="none" strike="noStrike" kern="1200" cap="none" spc="9" normalizeH="0" baseline="0" noProof="0">
                <a:ln>
                  <a:noFill/>
                </a:ln>
                <a:solidFill>
                  <a:srgbClr val="000000"/>
                </a:solidFill>
                <a:effectLst/>
                <a:uLnTx/>
                <a:uFillTx/>
                <a:latin typeface="Calibri"/>
                <a:cs typeface="Calibri"/>
              </a:rPr>
              <a:t>h</a:t>
            </a:r>
            <a:r>
              <a:rPr kumimoji="0" lang="en-US" sz="1992" b="0" i="0" u="none" strike="noStrike" kern="1200" cap="none" spc="0" normalizeH="0" baseline="0" noProof="0">
                <a:ln>
                  <a:noFill/>
                </a:ln>
                <a:solidFill>
                  <a:srgbClr val="000000"/>
                </a:solidFill>
                <a:effectLst/>
                <a:uLnTx/>
                <a:uFillTx/>
                <a:latin typeface="Calibri"/>
                <a:cs typeface="Calibri"/>
              </a:rPr>
              <a:t>il</a:t>
            </a:r>
            <a:r>
              <a:rPr kumimoji="0" lang="en-US" sz="1992" b="0" i="0" u="none" strike="noStrike" kern="1200" cap="none" spc="11" normalizeH="0" baseline="0" noProof="0">
                <a:ln>
                  <a:noFill/>
                </a:ln>
                <a:solidFill>
                  <a:srgbClr val="000000"/>
                </a:solidFill>
                <a:effectLst/>
                <a:uLnTx/>
                <a:uFillTx/>
                <a:latin typeface="Calibri"/>
                <a:cs typeface="Calibri"/>
              </a:rPr>
              <a:t>d</a:t>
            </a:r>
            <a:r>
              <a:rPr kumimoji="0" lang="en-US" sz="1992" b="0" i="0" u="none" strike="noStrike" kern="1200" cap="none" spc="0" normalizeH="0" baseline="0" noProof="0">
                <a:ln>
                  <a:noFill/>
                </a:ln>
                <a:solidFill>
                  <a:srgbClr val="000000"/>
                </a:solidFill>
                <a:effectLst/>
                <a:uLnTx/>
                <a:uFillTx/>
                <a:latin typeface="Calibri"/>
                <a:cs typeface="Calibri"/>
              </a:rPr>
              <a:t>re</a:t>
            </a:r>
            <a:r>
              <a:rPr kumimoji="0" lang="en-US" sz="1992" b="0" i="0" u="none" strike="noStrike" kern="1200" cap="none" spc="7" normalizeH="0" baseline="0" noProof="0">
                <a:ln>
                  <a:noFill/>
                </a:ln>
                <a:solidFill>
                  <a:srgbClr val="000000"/>
                </a:solidFill>
                <a:effectLst/>
                <a:uLnTx/>
                <a:uFillTx/>
                <a:latin typeface="Calibri"/>
                <a:cs typeface="Calibri"/>
              </a:rPr>
              <a:t>n</a:t>
            </a:r>
            <a:r>
              <a:rPr kumimoji="0" lang="en-US" sz="1992" b="0" i="0" u="none" strike="noStrike" kern="1200" cap="none" spc="0" normalizeH="0" baseline="0" noProof="0">
                <a:ln>
                  <a:noFill/>
                </a:ln>
                <a:solidFill>
                  <a:srgbClr val="000000"/>
                </a:solidFill>
                <a:effectLst/>
                <a:uLnTx/>
                <a:uFillTx/>
                <a:latin typeface="Calibri"/>
                <a:cs typeface="Calibri"/>
              </a:rPr>
              <a:t>/</a:t>
            </a:r>
            <a:r>
              <a:rPr kumimoji="0" lang="en-US" sz="1992" b="0" i="0" u="none" strike="noStrike" kern="1200" cap="none" spc="7" normalizeH="0" baseline="0" noProof="0">
                <a:ln>
                  <a:noFill/>
                </a:ln>
                <a:solidFill>
                  <a:srgbClr val="000000"/>
                </a:solidFill>
                <a:effectLst/>
                <a:uLnTx/>
                <a:uFillTx/>
                <a:latin typeface="Calibri"/>
                <a:cs typeface="Calibri"/>
              </a:rPr>
              <a:t>a</a:t>
            </a:r>
            <a:r>
              <a:rPr kumimoji="0" lang="en-US" sz="1992" b="0" i="0" u="none" strike="noStrike" kern="1200" cap="none" spc="9" normalizeH="0" baseline="0" noProof="0">
                <a:ln>
                  <a:noFill/>
                </a:ln>
                <a:solidFill>
                  <a:srgbClr val="000000"/>
                </a:solidFill>
                <a:effectLst/>
                <a:uLnTx/>
                <a:uFillTx/>
                <a:latin typeface="Calibri"/>
                <a:cs typeface="Calibri"/>
              </a:rPr>
              <a:t>d</a:t>
            </a:r>
            <a:r>
              <a:rPr kumimoji="0" lang="en-US" sz="1992" b="0" i="0" u="none" strike="noStrike" kern="1200" cap="none" spc="5" normalizeH="0" baseline="0" noProof="0">
                <a:ln>
                  <a:noFill/>
                </a:ln>
                <a:solidFill>
                  <a:srgbClr val="000000"/>
                </a:solidFill>
                <a:effectLst/>
                <a:uLnTx/>
                <a:uFillTx/>
                <a:latin typeface="Calibri"/>
                <a:cs typeface="Calibri"/>
              </a:rPr>
              <a:t>o</a:t>
            </a:r>
            <a:r>
              <a:rPr kumimoji="0" lang="en-US" sz="1992" b="0" i="0" u="none" strike="noStrike" kern="1200" cap="none" spc="0" normalizeH="0" baseline="0" noProof="0">
                <a:ln>
                  <a:noFill/>
                </a:ln>
                <a:solidFill>
                  <a:srgbClr val="000000"/>
                </a:solidFill>
                <a:effectLst/>
                <a:uLnTx/>
                <a:uFillTx/>
                <a:latin typeface="Calibri"/>
                <a:cs typeface="Calibri"/>
              </a:rPr>
              <a:t>le</a:t>
            </a:r>
            <a:r>
              <a:rPr kumimoji="0" lang="en-US" sz="1992" b="0" i="0" u="none" strike="noStrike" kern="1200" cap="none" spc="-13" normalizeH="0" baseline="0" noProof="0">
                <a:ln>
                  <a:noFill/>
                </a:ln>
                <a:solidFill>
                  <a:srgbClr val="000000"/>
                </a:solidFill>
                <a:effectLst/>
                <a:uLnTx/>
                <a:uFillTx/>
                <a:latin typeface="Calibri"/>
                <a:cs typeface="Calibri"/>
              </a:rPr>
              <a:t>s</a:t>
            </a:r>
            <a:r>
              <a:rPr kumimoji="0" lang="en-US" sz="1992" b="0" i="0" u="none" strike="noStrike" kern="1200" cap="none" spc="0" normalizeH="0" baseline="0" noProof="0">
                <a:ln>
                  <a:noFill/>
                </a:ln>
                <a:solidFill>
                  <a:srgbClr val="000000"/>
                </a:solidFill>
                <a:effectLst/>
                <a:uLnTx/>
                <a:uFillTx/>
                <a:latin typeface="Calibri"/>
                <a:cs typeface="Calibri"/>
              </a:rPr>
              <a:t>ce</a:t>
            </a:r>
            <a:r>
              <a:rPr kumimoji="0" lang="en-US" sz="1992" b="0" i="0" u="none" strike="noStrike" kern="1200" cap="none" spc="3" normalizeH="0" baseline="0" noProof="0">
                <a:ln>
                  <a:noFill/>
                </a:ln>
                <a:solidFill>
                  <a:srgbClr val="000000"/>
                </a:solidFill>
                <a:effectLst/>
                <a:uLnTx/>
                <a:uFillTx/>
                <a:latin typeface="Calibri"/>
                <a:cs typeface="Calibri"/>
              </a:rPr>
              <a:t>n</a:t>
            </a:r>
            <a:r>
              <a:rPr kumimoji="0" lang="en-US" sz="1992" b="0" i="0" u="none" strike="noStrike" kern="1200" cap="none" spc="5" normalizeH="0" baseline="0" noProof="0">
                <a:ln>
                  <a:noFill/>
                </a:ln>
                <a:solidFill>
                  <a:srgbClr val="000000"/>
                </a:solidFill>
                <a:effectLst/>
                <a:uLnTx/>
                <a:uFillTx/>
                <a:latin typeface="Calibri"/>
                <a:cs typeface="Calibri"/>
              </a:rPr>
              <a:t>t</a:t>
            </a:r>
            <a:r>
              <a:rPr kumimoji="0" lang="en-US" sz="1992" b="0" i="0" u="none" strike="noStrike" kern="1200" cap="none" spc="0" normalizeH="0" baseline="0" noProof="0">
                <a:ln>
                  <a:noFill/>
                </a:ln>
                <a:solidFill>
                  <a:srgbClr val="000000"/>
                </a:solidFill>
                <a:effectLst/>
                <a:uLnTx/>
                <a:uFillTx/>
                <a:latin typeface="Calibri"/>
                <a:cs typeface="Calibri"/>
              </a:rPr>
              <a:t>s	73 (74.5</a:t>
            </a:r>
            <a:r>
              <a:rPr kumimoji="0" lang="en-US" sz="1992" b="0" i="0" u="none" strike="noStrike" kern="1200" cap="none" spc="-13" normalizeH="0" baseline="0" noProof="0">
                <a:ln>
                  <a:noFill/>
                </a:ln>
                <a:solidFill>
                  <a:srgbClr val="000000"/>
                </a:solidFill>
                <a:effectLst/>
                <a:uLnTx/>
                <a:uFillTx/>
                <a:latin typeface="Calibri"/>
                <a:cs typeface="Calibri"/>
              </a:rPr>
              <a:t>%</a:t>
            </a:r>
            <a:r>
              <a:rPr kumimoji="0" lang="en-US" sz="1992" b="0" i="0" u="none" strike="noStrike" kern="1200" cap="none" spc="0" normalizeH="0" baseline="0" noProof="0">
                <a:ln>
                  <a:noFill/>
                </a:ln>
                <a:solidFill>
                  <a:srgbClr val="000000"/>
                </a:solidFill>
                <a:effectLst/>
                <a:uLnTx/>
                <a:uFillTx/>
                <a:latin typeface="Calibri"/>
                <a:cs typeface="Calibri"/>
              </a:rPr>
              <a:t>)	2 (2.1</a:t>
            </a:r>
            <a:r>
              <a:rPr kumimoji="0" lang="en-US" sz="1992" b="0" i="0" u="none" strike="noStrike" kern="1200" cap="none" spc="-9" normalizeH="0" baseline="0" noProof="0">
                <a:ln>
                  <a:noFill/>
                </a:ln>
                <a:solidFill>
                  <a:srgbClr val="000000"/>
                </a:solidFill>
                <a:effectLst/>
                <a:uLnTx/>
                <a:uFillTx/>
                <a:latin typeface="Calibri"/>
                <a:cs typeface="Calibri"/>
              </a:rPr>
              <a:t>%</a:t>
            </a:r>
            <a:r>
              <a:rPr kumimoji="0" lang="en-US" sz="1992" b="0" i="0" u="none" strike="noStrike" kern="1200" cap="none" spc="0" normalizeH="0" baseline="0" noProof="0">
                <a:ln>
                  <a:noFill/>
                </a:ln>
                <a:solidFill>
                  <a:srgbClr val="000000"/>
                </a:solidFill>
                <a:effectLst/>
                <a:uLnTx/>
                <a:uFillTx/>
                <a:latin typeface="Calibri"/>
                <a:cs typeface="Calibri"/>
              </a:rPr>
              <a:t>)	75 (38.9</a:t>
            </a:r>
            <a:r>
              <a:rPr kumimoji="0" lang="en-US" sz="1992" b="0" i="0" u="none" strike="noStrike" kern="1200" cap="none" spc="-13" normalizeH="0" baseline="0" noProof="0">
                <a:ln>
                  <a:noFill/>
                </a:ln>
                <a:solidFill>
                  <a:srgbClr val="000000"/>
                </a:solidFill>
                <a:effectLst/>
                <a:uLnTx/>
                <a:uFillTx/>
                <a:latin typeface="Calibri"/>
                <a:cs typeface="Calibri"/>
              </a:rPr>
              <a:t>%</a:t>
            </a:r>
            <a:r>
              <a:rPr kumimoji="0" lang="en-US" sz="1992" b="0" i="0" u="none" strike="noStrike" kern="1200" cap="none" spc="0" normalizeH="0" baseline="0" noProof="0">
                <a:ln>
                  <a:noFill/>
                </a:ln>
                <a:solidFill>
                  <a:srgbClr val="000000"/>
                </a:solidFill>
                <a:effectLst/>
                <a:uLnTx/>
                <a:uFillTx/>
                <a:latin typeface="Calibri"/>
                <a:cs typeface="Calibri"/>
              </a:rPr>
              <a:t>)	</a:t>
            </a:r>
            <a:r>
              <a:rPr kumimoji="0" lang="en-US" sz="1992" b="1" i="0" u="none" strike="noStrike" kern="1200" cap="none" spc="0" normalizeH="0" baseline="0" noProof="0">
                <a:ln>
                  <a:noFill/>
                </a:ln>
                <a:solidFill>
                  <a:srgbClr val="000000"/>
                </a:solidFill>
                <a:effectLst/>
                <a:uLnTx/>
                <a:uFillTx/>
                <a:latin typeface="Calibri,Bold"/>
                <a:cs typeface="Calibri,Bold"/>
              </a:rPr>
              <a:t>.0</a:t>
            </a:r>
            <a:r>
              <a:rPr kumimoji="0" lang="en-US" sz="1992" b="1" i="0" u="none" strike="noStrike" kern="1200" cap="none" spc="-7" normalizeH="0" baseline="0" noProof="0">
                <a:ln>
                  <a:noFill/>
                </a:ln>
                <a:solidFill>
                  <a:srgbClr val="000000"/>
                </a:solidFill>
                <a:effectLst/>
                <a:uLnTx/>
                <a:uFillTx/>
                <a:latin typeface="Calibri,Bold"/>
                <a:cs typeface="Calibri,Bold"/>
              </a:rPr>
              <a:t>01</a:t>
            </a:r>
          </a:p>
          <a:p>
            <a:pPr marL="0" marR="0" lvl="0" indent="0" algn="l" defTabSz="914400" rtl="0" eaLnBrk="1" fontAlgn="auto" latinLnBrk="0" hangingPunct="1">
              <a:lnSpc>
                <a:spcPts val="2815"/>
              </a:lnSpc>
              <a:spcBef>
                <a:spcPts val="0"/>
              </a:spcBef>
              <a:spcAft>
                <a:spcPts val="0"/>
              </a:spcAft>
              <a:buClrTx/>
              <a:buSzTx/>
              <a:buFontTx/>
              <a:buNone/>
              <a:tabLst>
                <a:tab pos="3705859" algn="l"/>
                <a:tab pos="5332476" algn="l"/>
                <a:tab pos="6933056" algn="l"/>
                <a:tab pos="8591168" algn="l"/>
              </a:tabLst>
              <a:defRPr/>
            </a:pPr>
            <a:r>
              <a:rPr kumimoji="0" lang="en-US" sz="1994" b="0" i="0" u="none" strike="noStrike" kern="1200" cap="none" spc="0" normalizeH="0" baseline="0" noProof="0">
                <a:ln>
                  <a:noFill/>
                </a:ln>
                <a:solidFill>
                  <a:srgbClr val="000000"/>
                </a:solidFill>
                <a:effectLst/>
                <a:uLnTx/>
                <a:uFillTx/>
                <a:latin typeface="Calibri"/>
                <a:cs typeface="Calibri"/>
              </a:rPr>
              <a:t>D</a:t>
            </a:r>
            <a:r>
              <a:rPr kumimoji="0" lang="en-US" sz="1994" b="0" i="0" u="none" strike="noStrike" kern="1200" cap="none" spc="5" normalizeH="0" baseline="0" noProof="0">
                <a:ln>
                  <a:noFill/>
                </a:ln>
                <a:solidFill>
                  <a:srgbClr val="000000"/>
                </a:solidFill>
                <a:effectLst/>
                <a:uLnTx/>
                <a:uFillTx/>
                <a:latin typeface="Calibri"/>
                <a:cs typeface="Calibri"/>
              </a:rPr>
              <a:t>o</a:t>
            </a:r>
            <a:r>
              <a:rPr kumimoji="0" lang="en-US" sz="1994" b="0" i="0" u="none" strike="noStrike" kern="1200" cap="none" spc="-5" normalizeH="0" baseline="0" noProof="0">
                <a:ln>
                  <a:noFill/>
                </a:ln>
                <a:solidFill>
                  <a:srgbClr val="000000"/>
                </a:solidFill>
                <a:effectLst/>
                <a:uLnTx/>
                <a:uFillTx/>
                <a:latin typeface="Calibri"/>
                <a:cs typeface="Calibri"/>
              </a:rPr>
              <a:t>e</a:t>
            </a:r>
            <a:r>
              <a:rPr kumimoji="0" lang="en-US" sz="1994" b="0" i="0" u="none" strike="noStrike" kern="1200" cap="none" spc="-9" normalizeH="0" baseline="0" noProof="0">
                <a:ln>
                  <a:noFill/>
                </a:ln>
                <a:solidFill>
                  <a:srgbClr val="000000"/>
                </a:solidFill>
                <a:effectLst/>
                <a:uLnTx/>
                <a:uFillTx/>
                <a:latin typeface="Calibri"/>
                <a:cs typeface="Calibri"/>
              </a:rPr>
              <a:t>s</a:t>
            </a:r>
            <a:r>
              <a:rPr kumimoji="0" lang="en-US" sz="1994" b="0" i="0" u="none" strike="noStrike" kern="1200" cap="none" spc="29" normalizeH="0" baseline="0" noProof="0">
                <a:ln>
                  <a:noFill/>
                </a:ln>
                <a:solidFill>
                  <a:srgbClr val="000000"/>
                </a:solidFill>
                <a:effectLst/>
                <a:uLnTx/>
                <a:uFillTx/>
                <a:latin typeface="Calibri"/>
                <a:cs typeface="Calibri"/>
              </a:rPr>
              <a:t> </a:t>
            </a:r>
            <a:r>
              <a:rPr kumimoji="0" lang="en-US" sz="1994" b="0" i="0" u="none" strike="noStrike" kern="1200" cap="none" spc="-9" normalizeH="0" baseline="0" noProof="0">
                <a:ln>
                  <a:noFill/>
                </a:ln>
                <a:solidFill>
                  <a:srgbClr val="000000"/>
                </a:solidFill>
                <a:effectLst/>
                <a:uLnTx/>
                <a:uFillTx/>
                <a:latin typeface="Calibri"/>
                <a:cs typeface="Calibri"/>
              </a:rPr>
              <a:t>s</a:t>
            </a:r>
            <a:r>
              <a:rPr kumimoji="0" lang="en-US" sz="1994" b="0" i="0" u="none" strike="noStrike" kern="1200" cap="none" spc="3" normalizeH="0" baseline="0" noProof="0">
                <a:ln>
                  <a:noFill/>
                </a:ln>
                <a:solidFill>
                  <a:srgbClr val="000000"/>
                </a:solidFill>
                <a:effectLst/>
                <a:uLnTx/>
                <a:uFillTx/>
                <a:latin typeface="Calibri"/>
                <a:cs typeface="Calibri"/>
              </a:rPr>
              <a:t>t</a:t>
            </a:r>
            <a:r>
              <a:rPr kumimoji="0" lang="en-US" sz="1994" b="0" i="0" u="none" strike="noStrike" kern="1200" cap="none" spc="0" normalizeH="0" baseline="0" noProof="0">
                <a:ln>
                  <a:noFill/>
                </a:ln>
                <a:solidFill>
                  <a:srgbClr val="000000"/>
                </a:solidFill>
                <a:effectLst/>
                <a:uLnTx/>
                <a:uFillTx/>
                <a:latin typeface="Calibri"/>
                <a:cs typeface="Calibri"/>
              </a:rPr>
              <a:t>re</a:t>
            </a:r>
            <a:r>
              <a:rPr kumimoji="0" lang="en-US" sz="1994" b="0" i="0" u="none" strike="noStrike" kern="1200" cap="none" spc="-11" normalizeH="0" baseline="0" noProof="0">
                <a:ln>
                  <a:noFill/>
                </a:ln>
                <a:solidFill>
                  <a:srgbClr val="000000"/>
                </a:solidFill>
                <a:effectLst/>
                <a:uLnTx/>
                <a:uFillTx/>
                <a:latin typeface="Calibri"/>
                <a:cs typeface="Calibri"/>
              </a:rPr>
              <a:t>e</a:t>
            </a:r>
            <a:r>
              <a:rPr kumimoji="0" lang="en-US" sz="1994" b="0" i="0" u="none" strike="noStrike" kern="1200" cap="none" spc="-10" normalizeH="0" baseline="0" noProof="0">
                <a:ln>
                  <a:noFill/>
                </a:ln>
                <a:solidFill>
                  <a:srgbClr val="000000"/>
                </a:solidFill>
                <a:effectLst/>
                <a:uLnTx/>
                <a:uFillTx/>
                <a:latin typeface="Calibri"/>
                <a:cs typeface="Calibri"/>
              </a:rPr>
              <a:t>t-</a:t>
            </a:r>
            <a:r>
              <a:rPr kumimoji="0" lang="en-US" sz="1994" b="0" i="0" u="none" strike="noStrike" kern="1200" cap="none" spc="9" normalizeH="0" baseline="0" noProof="0">
                <a:ln>
                  <a:noFill/>
                </a:ln>
                <a:solidFill>
                  <a:srgbClr val="000000"/>
                </a:solidFill>
                <a:effectLst/>
                <a:uLnTx/>
                <a:uFillTx/>
                <a:latin typeface="Calibri"/>
                <a:cs typeface="Calibri"/>
              </a:rPr>
              <a:t>b</a:t>
            </a:r>
            <a:r>
              <a:rPr kumimoji="0" lang="en-US" sz="1994" b="0" i="0" u="none" strike="noStrike" kern="1200" cap="none" spc="5" normalizeH="0" baseline="0" noProof="0">
                <a:ln>
                  <a:noFill/>
                </a:ln>
                <a:solidFill>
                  <a:srgbClr val="000000"/>
                </a:solidFill>
                <a:effectLst/>
                <a:uLnTx/>
                <a:uFillTx/>
                <a:latin typeface="Calibri"/>
                <a:cs typeface="Calibri"/>
              </a:rPr>
              <a:t>a</a:t>
            </a:r>
            <a:r>
              <a:rPr kumimoji="0" lang="en-US" sz="1994" b="0" i="0" u="none" strike="noStrike" kern="1200" cap="none" spc="-9" normalizeH="0" baseline="0" noProof="0">
                <a:ln>
                  <a:noFill/>
                </a:ln>
                <a:solidFill>
                  <a:srgbClr val="000000"/>
                </a:solidFill>
                <a:effectLst/>
                <a:uLnTx/>
                <a:uFillTx/>
                <a:latin typeface="Calibri"/>
                <a:cs typeface="Calibri"/>
              </a:rPr>
              <a:t>s</a:t>
            </a:r>
            <a:r>
              <a:rPr kumimoji="0" lang="en-US" sz="1994" b="0" i="0" u="none" strike="noStrike" kern="1200" cap="none" spc="-5" normalizeH="0" baseline="0" noProof="0">
                <a:ln>
                  <a:noFill/>
                </a:ln>
                <a:solidFill>
                  <a:srgbClr val="000000"/>
                </a:solidFill>
                <a:effectLst/>
                <a:uLnTx/>
                <a:uFillTx/>
                <a:latin typeface="Calibri"/>
                <a:cs typeface="Calibri"/>
              </a:rPr>
              <a:t>e</a:t>
            </a:r>
            <a:r>
              <a:rPr kumimoji="0" lang="en-US" sz="1994" b="0" i="0" u="none" strike="noStrike" kern="1200" cap="none" spc="9" normalizeH="0" baseline="0" noProof="0">
                <a:ln>
                  <a:noFill/>
                </a:ln>
                <a:solidFill>
                  <a:srgbClr val="000000"/>
                </a:solidFill>
                <a:effectLst/>
                <a:uLnTx/>
                <a:uFillTx/>
                <a:latin typeface="Calibri"/>
                <a:cs typeface="Calibri"/>
              </a:rPr>
              <a:t>d</a:t>
            </a:r>
            <a:r>
              <a:rPr kumimoji="0" lang="en-US" sz="1994" b="0" i="0" u="none" strike="noStrike" kern="1200" cap="none" spc="101" normalizeH="0" baseline="0" noProof="0">
                <a:ln>
                  <a:noFill/>
                </a:ln>
                <a:solidFill>
                  <a:srgbClr val="000000"/>
                </a:solidFill>
                <a:effectLst/>
                <a:uLnTx/>
                <a:uFillTx/>
                <a:latin typeface="Calibri"/>
                <a:cs typeface="Calibri"/>
              </a:rPr>
              <a:t> </a:t>
            </a:r>
            <a:r>
              <a:rPr kumimoji="0" lang="en-US" sz="1994" b="0" i="0" u="none" strike="noStrike" kern="1200" cap="none" spc="-9" normalizeH="0" baseline="0" noProof="0">
                <a:ln>
                  <a:noFill/>
                </a:ln>
                <a:solidFill>
                  <a:srgbClr val="000000"/>
                </a:solidFill>
                <a:effectLst/>
                <a:uLnTx/>
                <a:uFillTx/>
                <a:latin typeface="Calibri"/>
                <a:cs typeface="Calibri"/>
              </a:rPr>
              <a:t>s</a:t>
            </a:r>
            <a:r>
              <a:rPr kumimoji="0" lang="en-US" sz="1994" b="0" i="0" u="none" strike="noStrike" kern="1200" cap="none" spc="-5" normalizeH="0" baseline="0" noProof="0">
                <a:ln>
                  <a:noFill/>
                </a:ln>
                <a:solidFill>
                  <a:srgbClr val="000000"/>
                </a:solidFill>
                <a:effectLst/>
                <a:uLnTx/>
                <a:uFillTx/>
                <a:latin typeface="Calibri"/>
                <a:cs typeface="Calibri"/>
              </a:rPr>
              <a:t>e</a:t>
            </a:r>
            <a:r>
              <a:rPr kumimoji="0" lang="en-US" sz="1994" b="0" i="0" u="none" strike="noStrike" kern="1200" cap="none" spc="0" normalizeH="0" baseline="0" noProof="0">
                <a:ln>
                  <a:noFill/>
                </a:ln>
                <a:solidFill>
                  <a:srgbClr val="000000"/>
                </a:solidFill>
                <a:effectLst/>
                <a:uLnTx/>
                <a:uFillTx/>
                <a:latin typeface="Calibri"/>
                <a:cs typeface="Calibri"/>
              </a:rPr>
              <a:t>x</a:t>
            </a:r>
            <a:r>
              <a:rPr kumimoji="0" lang="en-US" sz="1994" b="0" i="0" u="none" strike="noStrike" kern="1200" cap="none" spc="31" normalizeH="0" baseline="0" noProof="0">
                <a:ln>
                  <a:noFill/>
                </a:ln>
                <a:solidFill>
                  <a:srgbClr val="000000"/>
                </a:solidFill>
                <a:effectLst/>
                <a:uLnTx/>
                <a:uFillTx/>
                <a:latin typeface="Calibri"/>
                <a:cs typeface="Calibri"/>
              </a:rPr>
              <a:t> </a:t>
            </a:r>
            <a:r>
              <a:rPr kumimoji="0" lang="en-US" sz="1994" b="0" i="0" u="none" strike="noStrike" kern="1200" cap="none" spc="-7" normalizeH="0" baseline="0" noProof="0">
                <a:ln>
                  <a:noFill/>
                </a:ln>
                <a:solidFill>
                  <a:srgbClr val="000000"/>
                </a:solidFill>
                <a:effectLst/>
                <a:uLnTx/>
                <a:uFillTx/>
                <a:latin typeface="Calibri"/>
                <a:cs typeface="Calibri"/>
              </a:rPr>
              <a:t>w</a:t>
            </a:r>
            <a:r>
              <a:rPr kumimoji="0" lang="en-US" sz="1994" b="0" i="0" u="none" strike="noStrike" kern="1200" cap="none" spc="5" normalizeH="0" baseline="0" noProof="0">
                <a:ln>
                  <a:noFill/>
                </a:ln>
                <a:solidFill>
                  <a:srgbClr val="000000"/>
                </a:solidFill>
                <a:effectLst/>
                <a:uLnTx/>
                <a:uFillTx/>
                <a:latin typeface="Calibri"/>
                <a:cs typeface="Calibri"/>
              </a:rPr>
              <a:t>o</a:t>
            </a:r>
            <a:r>
              <a:rPr kumimoji="0" lang="en-US" sz="1994" b="0" i="0" u="none" strike="noStrike" kern="1200" cap="none" spc="0" normalizeH="0" baseline="0" noProof="0">
                <a:ln>
                  <a:noFill/>
                </a:ln>
                <a:solidFill>
                  <a:srgbClr val="000000"/>
                </a:solidFill>
                <a:effectLst/>
                <a:uLnTx/>
                <a:uFillTx/>
                <a:latin typeface="Calibri"/>
                <a:cs typeface="Calibri"/>
              </a:rPr>
              <a:t>rk	3</a:t>
            </a:r>
            <a:r>
              <a:rPr kumimoji="0" lang="en-US" sz="1994" b="0" i="0" u="none" strike="noStrike" kern="1200" cap="none" spc="-5" normalizeH="0" baseline="0" noProof="0">
                <a:ln>
                  <a:noFill/>
                </a:ln>
                <a:solidFill>
                  <a:srgbClr val="000000"/>
                </a:solidFill>
                <a:effectLst/>
                <a:uLnTx/>
                <a:uFillTx/>
                <a:latin typeface="Calibri"/>
                <a:cs typeface="Calibri"/>
              </a:rPr>
              <a:t>1</a:t>
            </a:r>
            <a:r>
              <a:rPr kumimoji="0" lang="en-US" sz="1994" b="0" i="0" u="none" strike="noStrike" kern="1200" cap="none" spc="0" normalizeH="0" baseline="0" noProof="0">
                <a:ln>
                  <a:noFill/>
                </a:ln>
                <a:solidFill>
                  <a:srgbClr val="000000"/>
                </a:solidFill>
                <a:effectLst/>
                <a:uLnTx/>
                <a:uFillTx/>
                <a:latin typeface="Calibri"/>
                <a:cs typeface="Calibri"/>
              </a:rPr>
              <a:t> (31.</a:t>
            </a:r>
            <a:r>
              <a:rPr kumimoji="0" lang="en-US" sz="1994" b="0" i="0" u="none" strike="noStrike" kern="1200" cap="none" spc="-7" normalizeH="0" baseline="0" noProof="0">
                <a:ln>
                  <a:noFill/>
                </a:ln>
                <a:solidFill>
                  <a:srgbClr val="000000"/>
                </a:solidFill>
                <a:effectLst/>
                <a:uLnTx/>
                <a:uFillTx/>
                <a:latin typeface="Calibri"/>
                <a:cs typeface="Calibri"/>
              </a:rPr>
              <a:t>6</a:t>
            </a:r>
            <a:r>
              <a:rPr kumimoji="0" lang="en-US" sz="1994" b="0" i="0" u="none" strike="noStrike" kern="1200" cap="none" spc="-9" normalizeH="0" baseline="0" noProof="0">
                <a:ln>
                  <a:noFill/>
                </a:ln>
                <a:solidFill>
                  <a:srgbClr val="000000"/>
                </a:solidFill>
                <a:effectLst/>
                <a:uLnTx/>
                <a:uFillTx/>
                <a:latin typeface="Calibri"/>
                <a:cs typeface="Calibri"/>
              </a:rPr>
              <a:t>%</a:t>
            </a:r>
            <a:r>
              <a:rPr kumimoji="0" lang="en-US" sz="1994" b="0" i="0" u="none" strike="noStrike" kern="1200" cap="none" spc="0" normalizeH="0" baseline="0" noProof="0">
                <a:ln>
                  <a:noFill/>
                </a:ln>
                <a:solidFill>
                  <a:srgbClr val="000000"/>
                </a:solidFill>
                <a:effectLst/>
                <a:uLnTx/>
                <a:uFillTx/>
                <a:latin typeface="Calibri"/>
                <a:cs typeface="Calibri"/>
              </a:rPr>
              <a:t>)	75</a:t>
            </a:r>
            <a:r>
              <a:rPr kumimoji="0" lang="en-US" sz="1994" b="0" i="0" u="none" strike="noStrike" kern="1200" cap="none" spc="3" normalizeH="0" baseline="0" noProof="0">
                <a:ln>
                  <a:noFill/>
                </a:ln>
                <a:solidFill>
                  <a:srgbClr val="000000"/>
                </a:solidFill>
                <a:effectLst/>
                <a:uLnTx/>
                <a:uFillTx/>
                <a:latin typeface="Calibri"/>
                <a:cs typeface="Calibri"/>
              </a:rPr>
              <a:t> </a:t>
            </a:r>
            <a:r>
              <a:rPr kumimoji="0" lang="en-US" sz="1994" b="0" i="0" u="none" strike="noStrike" kern="1200" cap="none" spc="0" normalizeH="0" baseline="0" noProof="0">
                <a:ln>
                  <a:noFill/>
                </a:ln>
                <a:solidFill>
                  <a:srgbClr val="000000"/>
                </a:solidFill>
                <a:effectLst/>
                <a:uLnTx/>
                <a:uFillTx/>
                <a:latin typeface="Calibri"/>
                <a:cs typeface="Calibri"/>
              </a:rPr>
              <a:t>(78.9</a:t>
            </a:r>
            <a:r>
              <a:rPr kumimoji="0" lang="en-US" sz="1994" b="0" i="0" u="none" strike="noStrike" kern="1200" cap="none" spc="-7" normalizeH="0" baseline="0" noProof="0">
                <a:ln>
                  <a:noFill/>
                </a:ln>
                <a:solidFill>
                  <a:srgbClr val="000000"/>
                </a:solidFill>
                <a:effectLst/>
                <a:uLnTx/>
                <a:uFillTx/>
                <a:latin typeface="Calibri"/>
                <a:cs typeface="Calibri"/>
              </a:rPr>
              <a:t>%</a:t>
            </a:r>
            <a:r>
              <a:rPr kumimoji="0" lang="en-US" sz="1994" b="0" i="0" u="none" strike="noStrike" kern="1200" cap="none" spc="0" normalizeH="0" baseline="0" noProof="0">
                <a:ln>
                  <a:noFill/>
                </a:ln>
                <a:solidFill>
                  <a:srgbClr val="000000"/>
                </a:solidFill>
                <a:effectLst/>
                <a:uLnTx/>
                <a:uFillTx/>
                <a:latin typeface="Calibri"/>
                <a:cs typeface="Calibri"/>
              </a:rPr>
              <a:t>)	106 (54.9</a:t>
            </a:r>
            <a:r>
              <a:rPr kumimoji="0" lang="en-US" sz="1994" b="0" i="0" u="none" strike="noStrike" kern="1200" cap="none" spc="-9" normalizeH="0" baseline="0" noProof="0">
                <a:ln>
                  <a:noFill/>
                </a:ln>
                <a:solidFill>
                  <a:srgbClr val="000000"/>
                </a:solidFill>
                <a:effectLst/>
                <a:uLnTx/>
                <a:uFillTx/>
                <a:latin typeface="Calibri"/>
                <a:cs typeface="Calibri"/>
              </a:rPr>
              <a:t>%</a:t>
            </a:r>
            <a:r>
              <a:rPr kumimoji="0" lang="en-US" sz="1994" b="0" i="0" u="none" strike="noStrike" kern="1200" cap="none" spc="0" normalizeH="0" baseline="0" noProof="0">
                <a:ln>
                  <a:noFill/>
                </a:ln>
                <a:solidFill>
                  <a:srgbClr val="000000"/>
                </a:solidFill>
                <a:effectLst/>
                <a:uLnTx/>
                <a:uFillTx/>
                <a:latin typeface="Calibri"/>
                <a:cs typeface="Calibri"/>
              </a:rPr>
              <a:t>)	</a:t>
            </a:r>
            <a:r>
              <a:rPr kumimoji="0" lang="en-US" sz="1994" b="1" i="0" u="none" strike="noStrike" kern="1200" cap="none" spc="0" normalizeH="0" baseline="0" noProof="0">
                <a:ln>
                  <a:noFill/>
                </a:ln>
                <a:solidFill>
                  <a:srgbClr val="000000"/>
                </a:solidFill>
                <a:effectLst/>
                <a:uLnTx/>
                <a:uFillTx/>
                <a:latin typeface="Calibri,Bold"/>
                <a:cs typeface="Calibri,Bold"/>
              </a:rPr>
              <a:t>.</a:t>
            </a:r>
            <a:r>
              <a:rPr kumimoji="0" lang="en-US" sz="1994" b="1" i="0" u="none" strike="noStrike" kern="1200" cap="none" spc="-7" normalizeH="0" baseline="0" noProof="0">
                <a:ln>
                  <a:noFill/>
                </a:ln>
                <a:solidFill>
                  <a:srgbClr val="000000"/>
                </a:solidFill>
                <a:effectLst/>
                <a:uLnTx/>
                <a:uFillTx/>
                <a:latin typeface="Calibri,Bold"/>
                <a:cs typeface="Calibri,Bold"/>
              </a:rPr>
              <a:t>0</a:t>
            </a:r>
            <a:r>
              <a:rPr kumimoji="0" lang="en-US" sz="1994" b="1" i="0" u="none" strike="noStrike" kern="1200" cap="none" spc="0" normalizeH="0" baseline="0" noProof="0">
                <a:ln>
                  <a:noFill/>
                </a:ln>
                <a:solidFill>
                  <a:srgbClr val="000000"/>
                </a:solidFill>
                <a:effectLst/>
                <a:uLnTx/>
                <a:uFillTx/>
                <a:latin typeface="Calibri,Bold"/>
                <a:cs typeface="Calibri,Bold"/>
              </a:rPr>
              <a:t>01</a:t>
            </a:r>
          </a:p>
          <a:p>
            <a:pPr marL="0" marR="0" lvl="0" indent="0" algn="l" defTabSz="914400" rtl="0" eaLnBrk="1" fontAlgn="auto" latinLnBrk="0" hangingPunct="1">
              <a:lnSpc>
                <a:spcPts val="2817"/>
              </a:lnSpc>
              <a:spcBef>
                <a:spcPts val="0"/>
              </a:spcBef>
              <a:spcAft>
                <a:spcPts val="0"/>
              </a:spcAft>
              <a:buClrTx/>
              <a:buSzTx/>
              <a:buFontTx/>
              <a:buNone/>
              <a:tabLst>
                <a:tab pos="3833876" algn="l"/>
                <a:tab pos="5332476" algn="l"/>
                <a:tab pos="6997318" algn="l"/>
                <a:tab pos="8591168" algn="l"/>
              </a:tabLst>
              <a:defRPr/>
            </a:pPr>
            <a:r>
              <a:rPr kumimoji="0" lang="en-US" sz="1992" b="0" i="0" u="none" strike="noStrike" kern="1200" cap="none" spc="0" normalizeH="0" baseline="0" noProof="0">
                <a:ln>
                  <a:noFill/>
                </a:ln>
                <a:solidFill>
                  <a:srgbClr val="000000"/>
                </a:solidFill>
                <a:effectLst/>
                <a:uLnTx/>
                <a:uFillTx/>
                <a:latin typeface="Calibri"/>
                <a:cs typeface="Calibri"/>
              </a:rPr>
              <a:t>L</a:t>
            </a:r>
            <a:r>
              <a:rPr kumimoji="0" lang="en-US" sz="1992" b="0" i="0" u="none" strike="noStrike" kern="1200" cap="none" spc="3" normalizeH="0" baseline="0" noProof="0">
                <a:ln>
                  <a:noFill/>
                </a:ln>
                <a:solidFill>
                  <a:srgbClr val="000000"/>
                </a:solidFill>
                <a:effectLst/>
                <a:uLnTx/>
                <a:uFillTx/>
                <a:latin typeface="Calibri"/>
                <a:cs typeface="Calibri"/>
              </a:rPr>
              <a:t>i</a:t>
            </a:r>
            <a:r>
              <a:rPr kumimoji="0" lang="en-US" sz="1992" b="0" i="0" u="none" strike="noStrike" kern="1200" cap="none" spc="-9" normalizeH="0" baseline="0" noProof="0">
                <a:ln>
                  <a:noFill/>
                </a:ln>
                <a:solidFill>
                  <a:srgbClr val="000000"/>
                </a:solidFill>
                <a:effectLst/>
                <a:uLnTx/>
                <a:uFillTx/>
                <a:latin typeface="Calibri"/>
                <a:cs typeface="Calibri"/>
              </a:rPr>
              <a:t>v</a:t>
            </a:r>
            <a:r>
              <a:rPr kumimoji="0" lang="en-US" sz="1992" b="0" i="0" u="none" strike="noStrike" kern="1200" cap="none" spc="0" normalizeH="0" baseline="0" noProof="0">
                <a:ln>
                  <a:noFill/>
                </a:ln>
                <a:solidFill>
                  <a:srgbClr val="000000"/>
                </a:solidFill>
                <a:effectLst/>
                <a:uLnTx/>
                <a:uFillTx/>
                <a:latin typeface="Calibri"/>
                <a:cs typeface="Calibri"/>
              </a:rPr>
              <a:t>i</a:t>
            </a:r>
            <a:r>
              <a:rPr kumimoji="0" lang="en-US" sz="1992" b="0" i="0" u="none" strike="noStrike" kern="1200" cap="none" spc="9" normalizeH="0" baseline="0" noProof="0">
                <a:ln>
                  <a:noFill/>
                </a:ln>
                <a:solidFill>
                  <a:srgbClr val="000000"/>
                </a:solidFill>
                <a:effectLst/>
                <a:uLnTx/>
                <a:uFillTx/>
                <a:latin typeface="Calibri"/>
                <a:cs typeface="Calibri"/>
              </a:rPr>
              <a:t>n</a:t>
            </a:r>
            <a:r>
              <a:rPr kumimoji="0" lang="en-US" sz="1992" b="0" i="0" u="none" strike="noStrike" kern="1200" cap="none" spc="0" normalizeH="0" baseline="0" noProof="0">
                <a:ln>
                  <a:noFill/>
                </a:ln>
                <a:solidFill>
                  <a:srgbClr val="000000"/>
                </a:solidFill>
                <a:effectLst/>
                <a:uLnTx/>
                <a:uFillTx/>
                <a:latin typeface="Calibri"/>
                <a:cs typeface="Calibri"/>
              </a:rPr>
              <a:t>g</a:t>
            </a:r>
            <a:r>
              <a:rPr kumimoji="0" lang="en-US" sz="1992" b="0" i="0" u="none" strike="noStrike" kern="1200" cap="none" spc="29" normalizeH="0" baseline="0" noProof="0">
                <a:ln>
                  <a:noFill/>
                </a:ln>
                <a:solidFill>
                  <a:srgbClr val="000000"/>
                </a:solidFill>
                <a:effectLst/>
                <a:uLnTx/>
                <a:uFillTx/>
                <a:latin typeface="Calibri"/>
                <a:cs typeface="Calibri"/>
              </a:rPr>
              <a:t> </a:t>
            </a:r>
            <a:r>
              <a:rPr kumimoji="0" lang="en-US" sz="1992" b="0" i="0" u="none" strike="noStrike" kern="1200" cap="none" spc="0" normalizeH="0" baseline="0" noProof="0">
                <a:ln>
                  <a:noFill/>
                </a:ln>
                <a:solidFill>
                  <a:srgbClr val="000000"/>
                </a:solidFill>
                <a:effectLst/>
                <a:uLnTx/>
                <a:uFillTx/>
                <a:latin typeface="Calibri"/>
                <a:cs typeface="Calibri"/>
              </a:rPr>
              <a:t>wit</a:t>
            </a:r>
            <a:r>
              <a:rPr kumimoji="0" lang="en-US" sz="1992" b="0" i="0" u="none" strike="noStrike" kern="1200" cap="none" spc="11" normalizeH="0" baseline="0" noProof="0">
                <a:ln>
                  <a:noFill/>
                </a:ln>
                <a:solidFill>
                  <a:srgbClr val="000000"/>
                </a:solidFill>
                <a:effectLst/>
                <a:uLnTx/>
                <a:uFillTx/>
                <a:latin typeface="Calibri"/>
                <a:cs typeface="Calibri"/>
              </a:rPr>
              <a:t>h</a:t>
            </a:r>
            <a:r>
              <a:rPr kumimoji="0" lang="en-US" sz="1992" b="0" i="0" u="none" strike="noStrike" kern="1200" cap="none" spc="5" normalizeH="0" baseline="0" noProof="0">
                <a:ln>
                  <a:noFill/>
                </a:ln>
                <a:solidFill>
                  <a:srgbClr val="000000"/>
                </a:solidFill>
                <a:effectLst/>
                <a:uLnTx/>
                <a:uFillTx/>
                <a:latin typeface="Calibri"/>
                <a:cs typeface="Calibri"/>
              </a:rPr>
              <a:t> </a:t>
            </a:r>
            <a:r>
              <a:rPr kumimoji="0" lang="en-US" sz="1992" b="0" i="0" u="none" strike="noStrike" kern="1200" cap="none" spc="7" normalizeH="0" baseline="0" noProof="0">
                <a:ln>
                  <a:noFill/>
                </a:ln>
                <a:solidFill>
                  <a:srgbClr val="000000"/>
                </a:solidFill>
                <a:effectLst/>
                <a:uLnTx/>
                <a:uFillTx/>
                <a:latin typeface="Calibri"/>
                <a:cs typeface="Calibri"/>
              </a:rPr>
              <a:t>H</a:t>
            </a:r>
            <a:r>
              <a:rPr kumimoji="0" lang="en-US" sz="1992" b="0" i="0" u="none" strike="noStrike" kern="1200" cap="none" spc="0" normalizeH="0" baseline="0" noProof="0">
                <a:ln>
                  <a:noFill/>
                </a:ln>
                <a:solidFill>
                  <a:srgbClr val="000000"/>
                </a:solidFill>
                <a:effectLst/>
                <a:uLnTx/>
                <a:uFillTx/>
                <a:latin typeface="Calibri"/>
                <a:cs typeface="Calibri"/>
              </a:rPr>
              <a:t>IV	3 (3.2</a:t>
            </a:r>
            <a:r>
              <a:rPr kumimoji="0" lang="en-US" sz="1992" b="0" i="0" u="none" strike="noStrike" kern="1200" cap="none" spc="-9" normalizeH="0" baseline="0" noProof="0">
                <a:ln>
                  <a:noFill/>
                </a:ln>
                <a:solidFill>
                  <a:srgbClr val="000000"/>
                </a:solidFill>
                <a:effectLst/>
                <a:uLnTx/>
                <a:uFillTx/>
                <a:latin typeface="Calibri"/>
                <a:cs typeface="Calibri"/>
              </a:rPr>
              <a:t>%</a:t>
            </a:r>
            <a:r>
              <a:rPr kumimoji="0" lang="en-US" sz="1992" b="0" i="0" u="none" strike="noStrike" kern="1200" cap="none" spc="0" normalizeH="0" baseline="0" noProof="0">
                <a:ln>
                  <a:noFill/>
                </a:ln>
                <a:solidFill>
                  <a:srgbClr val="000000"/>
                </a:solidFill>
                <a:effectLst/>
                <a:uLnTx/>
                <a:uFillTx/>
                <a:latin typeface="Calibri"/>
                <a:cs typeface="Calibri"/>
              </a:rPr>
              <a:t>)	29</a:t>
            </a:r>
            <a:r>
              <a:rPr kumimoji="0" lang="en-US" sz="1992" b="0" i="0" u="none" strike="noStrike" kern="1200" cap="none" spc="7" normalizeH="0" baseline="0" noProof="0">
                <a:ln>
                  <a:noFill/>
                </a:ln>
                <a:solidFill>
                  <a:srgbClr val="000000"/>
                </a:solidFill>
                <a:effectLst/>
                <a:uLnTx/>
                <a:uFillTx/>
                <a:latin typeface="Calibri"/>
                <a:cs typeface="Calibri"/>
              </a:rPr>
              <a:t> </a:t>
            </a:r>
            <a:r>
              <a:rPr kumimoji="0" lang="en-US" sz="1992" b="0" i="0" u="none" strike="noStrike" kern="1200" cap="none" spc="0" normalizeH="0" baseline="0" noProof="0">
                <a:ln>
                  <a:noFill/>
                </a:ln>
                <a:solidFill>
                  <a:srgbClr val="000000"/>
                </a:solidFill>
                <a:effectLst/>
                <a:uLnTx/>
                <a:uFillTx/>
                <a:latin typeface="Calibri"/>
                <a:cs typeface="Calibri"/>
              </a:rPr>
              <a:t>(30.5%)	32 (16.9</a:t>
            </a:r>
            <a:r>
              <a:rPr kumimoji="0" lang="en-US" sz="1992" b="0" i="0" u="none" strike="noStrike" kern="1200" cap="none" spc="-13" normalizeH="0" baseline="0" noProof="0">
                <a:ln>
                  <a:noFill/>
                </a:ln>
                <a:solidFill>
                  <a:srgbClr val="000000"/>
                </a:solidFill>
                <a:effectLst/>
                <a:uLnTx/>
                <a:uFillTx/>
                <a:latin typeface="Calibri"/>
                <a:cs typeface="Calibri"/>
              </a:rPr>
              <a:t>%</a:t>
            </a:r>
            <a:r>
              <a:rPr kumimoji="0" lang="en-US" sz="1992" b="0" i="0" u="none" strike="noStrike" kern="1200" cap="none" spc="0" normalizeH="0" baseline="0" noProof="0">
                <a:ln>
                  <a:noFill/>
                </a:ln>
                <a:solidFill>
                  <a:srgbClr val="000000"/>
                </a:solidFill>
                <a:effectLst/>
                <a:uLnTx/>
                <a:uFillTx/>
                <a:latin typeface="Calibri"/>
                <a:cs typeface="Calibri"/>
              </a:rPr>
              <a:t>)	</a:t>
            </a:r>
            <a:r>
              <a:rPr kumimoji="0" lang="en-US" sz="1992" b="1" i="0" u="none" strike="noStrike" kern="1200" cap="none" spc="0" normalizeH="0" baseline="0" noProof="0">
                <a:ln>
                  <a:noFill/>
                </a:ln>
                <a:solidFill>
                  <a:srgbClr val="000000"/>
                </a:solidFill>
                <a:effectLst/>
                <a:uLnTx/>
                <a:uFillTx/>
                <a:latin typeface="Calibri,Bold"/>
                <a:cs typeface="Calibri,Bold"/>
              </a:rPr>
              <a:t>.0</a:t>
            </a:r>
            <a:r>
              <a:rPr kumimoji="0" lang="en-US" sz="1992" b="1" i="0" u="none" strike="noStrike" kern="1200" cap="none" spc="-7" normalizeH="0" baseline="0" noProof="0">
                <a:ln>
                  <a:noFill/>
                </a:ln>
                <a:solidFill>
                  <a:srgbClr val="000000"/>
                </a:solidFill>
                <a:effectLst/>
                <a:uLnTx/>
                <a:uFillTx/>
                <a:latin typeface="Calibri,Bold"/>
                <a:cs typeface="Calibri,Bold"/>
              </a:rPr>
              <a:t>01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72" name="Picture 17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536448" cy="6858000"/>
          </a:xfrm>
          <a:prstGeom prst="rect">
            <a:avLst/>
          </a:prstGeom>
          <a:noFill/>
        </p:spPr>
      </p:pic>
      <p:pic>
        <p:nvPicPr>
          <p:cNvPr id="273" name="Picture 16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rot="10800000">
            <a:off x="0" y="4815840"/>
            <a:ext cx="344424" cy="1719072"/>
          </a:xfrm>
          <a:prstGeom prst="rect">
            <a:avLst/>
          </a:prstGeom>
          <a:noFill/>
        </p:spPr>
      </p:pic>
      <p:pic>
        <p:nvPicPr>
          <p:cNvPr id="274" name="Picture 17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046464" y="277368"/>
            <a:ext cx="1392936" cy="679704"/>
          </a:xfrm>
          <a:prstGeom prst="rect">
            <a:avLst/>
          </a:prstGeom>
          <a:noFill/>
        </p:spPr>
      </p:pic>
      <p:pic>
        <p:nvPicPr>
          <p:cNvPr id="275" name="Picture 27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755648" y="1850135"/>
            <a:ext cx="8449056" cy="4913376"/>
          </a:xfrm>
          <a:prstGeom prst="rect">
            <a:avLst/>
          </a:prstGeom>
          <a:noFill/>
        </p:spPr>
      </p:pic>
      <p:pic>
        <p:nvPicPr>
          <p:cNvPr id="276" name="Picture 17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0603992" y="353569"/>
            <a:ext cx="1392936" cy="490727"/>
          </a:xfrm>
          <a:prstGeom prst="rect">
            <a:avLst/>
          </a:prstGeom>
          <a:noFill/>
        </p:spPr>
      </p:pic>
      <p:sp>
        <p:nvSpPr>
          <p:cNvPr id="277" name="Freeform 277"/>
          <p:cNvSpPr/>
          <p:nvPr/>
        </p:nvSpPr>
        <p:spPr>
          <a:xfrm>
            <a:off x="1917192" y="2932177"/>
            <a:ext cx="8278367" cy="1109472"/>
          </a:xfrm>
          <a:custGeom>
            <a:avLst/>
            <a:gdLst/>
            <a:ahLst/>
            <a:cxnLst/>
            <a:rect l="0" t="0" r="0" b="0"/>
            <a:pathLst>
              <a:path w="8278367" h="1109472">
                <a:moveTo>
                  <a:pt x="0" y="184912"/>
                </a:moveTo>
                <a:cubicBezTo>
                  <a:pt x="0" y="82803"/>
                  <a:pt x="82803" y="0"/>
                  <a:pt x="184912" y="0"/>
                </a:cubicBezTo>
                <a:lnTo>
                  <a:pt x="8093455" y="0"/>
                </a:lnTo>
                <a:cubicBezTo>
                  <a:pt x="8195564" y="0"/>
                  <a:pt x="8278367" y="82803"/>
                  <a:pt x="8278367" y="184912"/>
                </a:cubicBezTo>
                <a:lnTo>
                  <a:pt x="8278367" y="924559"/>
                </a:lnTo>
                <a:cubicBezTo>
                  <a:pt x="8278367" y="1026668"/>
                  <a:pt x="8195564" y="1109472"/>
                  <a:pt x="8093455" y="1109472"/>
                </a:cubicBezTo>
                <a:lnTo>
                  <a:pt x="184912" y="1109472"/>
                </a:lnTo>
                <a:cubicBezTo>
                  <a:pt x="82803" y="1109472"/>
                  <a:pt x="0" y="1026668"/>
                  <a:pt x="0" y="924559"/>
                </a:cubicBezTo>
                <a:close/>
                <a:moveTo>
                  <a:pt x="1823719" y="3925823"/>
                </a:moveTo>
              </a:path>
            </a:pathLst>
          </a:custGeom>
          <a:noFill/>
          <a:ln w="18288" cap="flat" cmpd="sng">
            <a:solidFill>
              <a:srgbClr val="F12535">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78" name="Freeform 278"/>
          <p:cNvSpPr/>
          <p:nvPr/>
        </p:nvSpPr>
        <p:spPr>
          <a:xfrm>
            <a:off x="1917192" y="5952745"/>
            <a:ext cx="8278367" cy="679703"/>
          </a:xfrm>
          <a:custGeom>
            <a:avLst/>
            <a:gdLst/>
            <a:ahLst/>
            <a:cxnLst/>
            <a:rect l="0" t="0" r="0" b="0"/>
            <a:pathLst>
              <a:path w="8278367" h="679703">
                <a:moveTo>
                  <a:pt x="0" y="113283"/>
                </a:moveTo>
                <a:cubicBezTo>
                  <a:pt x="0" y="50723"/>
                  <a:pt x="50672" y="0"/>
                  <a:pt x="113284" y="0"/>
                </a:cubicBezTo>
                <a:lnTo>
                  <a:pt x="8165084" y="0"/>
                </a:lnTo>
                <a:cubicBezTo>
                  <a:pt x="8227694" y="0"/>
                  <a:pt x="8278367" y="50723"/>
                  <a:pt x="8278367" y="113283"/>
                </a:cubicBezTo>
                <a:lnTo>
                  <a:pt x="8278367" y="566419"/>
                </a:lnTo>
                <a:cubicBezTo>
                  <a:pt x="8278367" y="628980"/>
                  <a:pt x="8227694" y="679703"/>
                  <a:pt x="8165084" y="679703"/>
                </a:cubicBezTo>
                <a:lnTo>
                  <a:pt x="113284" y="679703"/>
                </a:lnTo>
                <a:cubicBezTo>
                  <a:pt x="50672" y="679703"/>
                  <a:pt x="0" y="628980"/>
                  <a:pt x="0" y="566419"/>
                </a:cubicBezTo>
                <a:close/>
                <a:moveTo>
                  <a:pt x="-1125220" y="905255"/>
                </a:moveTo>
              </a:path>
            </a:pathLst>
          </a:custGeom>
          <a:noFill/>
          <a:ln w="18288" cap="flat" cmpd="sng">
            <a:solidFill>
              <a:srgbClr val="F12535">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pic>
        <p:nvPicPr>
          <p:cNvPr id="279" name="Picture 27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0315447" y="6324092"/>
            <a:ext cx="419354" cy="101600"/>
          </a:xfrm>
          <a:prstGeom prst="rect">
            <a:avLst/>
          </a:prstGeom>
          <a:noFill/>
        </p:spPr>
      </p:pic>
      <p:sp>
        <p:nvSpPr>
          <p:cNvPr id="280" name="Rectangle 280"/>
          <p:cNvSpPr/>
          <p:nvPr/>
        </p:nvSpPr>
        <p:spPr>
          <a:xfrm>
            <a:off x="843686" y="894141"/>
            <a:ext cx="7600543" cy="991280"/>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2" b="1" i="0" u="none" strike="noStrike" kern="1200" cap="none" spc="0" normalizeH="0" baseline="0" noProof="0">
                <a:ln>
                  <a:noFill/>
                </a:ln>
                <a:solidFill>
                  <a:srgbClr val="7030A0"/>
                </a:solidFill>
                <a:effectLst/>
                <a:uLnTx/>
                <a:uFillTx/>
                <a:latin typeface="89,Bold"/>
                <a:cs typeface="89,Bold"/>
              </a:rPr>
              <a:t>Psy</a:t>
            </a:r>
            <a:r>
              <a:rPr kumimoji="0" lang="en-US" sz="3002" b="1" i="0" u="none" strike="noStrike" kern="1200" cap="none" spc="6" normalizeH="0" baseline="0" noProof="0">
                <a:ln>
                  <a:noFill/>
                </a:ln>
                <a:solidFill>
                  <a:srgbClr val="7030A0"/>
                </a:solidFill>
                <a:effectLst/>
                <a:uLnTx/>
                <a:uFillTx/>
                <a:latin typeface="89,Bold"/>
                <a:cs typeface="89,Bold"/>
              </a:rPr>
              <a:t>c</a:t>
            </a:r>
            <a:r>
              <a:rPr kumimoji="0" lang="en-US" sz="3002" b="1" i="0" u="none" strike="noStrike" kern="1200" cap="none" spc="0" normalizeH="0" baseline="0" noProof="0">
                <a:ln>
                  <a:noFill/>
                </a:ln>
                <a:solidFill>
                  <a:srgbClr val="7030A0"/>
                </a:solidFill>
                <a:effectLst/>
                <a:uLnTx/>
                <a:uFillTx/>
                <a:latin typeface="89,Bold"/>
                <a:cs typeface="89,Bold"/>
              </a:rPr>
              <a:t>hos</a:t>
            </a:r>
            <a:r>
              <a:rPr kumimoji="0" lang="en-US" sz="3002" b="1" i="0" u="none" strike="noStrike" kern="1200" cap="none" spc="9" normalizeH="0" baseline="0" noProof="0">
                <a:ln>
                  <a:noFill/>
                </a:ln>
                <a:solidFill>
                  <a:srgbClr val="7030A0"/>
                </a:solidFill>
                <a:effectLst/>
                <a:uLnTx/>
                <a:uFillTx/>
                <a:latin typeface="89,Bold"/>
                <a:cs typeface="89,Bold"/>
              </a:rPr>
              <a:t>o</a:t>
            </a:r>
            <a:r>
              <a:rPr kumimoji="0" lang="en-US" sz="3002" b="1" i="0" u="none" strike="noStrike" kern="1200" cap="none" spc="0" normalizeH="0" baseline="0" noProof="0">
                <a:ln>
                  <a:noFill/>
                </a:ln>
                <a:solidFill>
                  <a:srgbClr val="7030A0"/>
                </a:solidFill>
                <a:effectLst/>
                <a:uLnTx/>
                <a:uFillTx/>
                <a:latin typeface="89,Bold"/>
                <a:cs typeface="89,Bold"/>
              </a:rPr>
              <a:t>c</a:t>
            </a:r>
            <a:r>
              <a:rPr kumimoji="0" lang="en-US" sz="3002" b="1" i="0" u="none" strike="noStrike" kern="1200" cap="none" spc="6" normalizeH="0" baseline="0" noProof="0">
                <a:ln>
                  <a:noFill/>
                </a:ln>
                <a:solidFill>
                  <a:srgbClr val="7030A0"/>
                </a:solidFill>
                <a:effectLst/>
                <a:uLnTx/>
                <a:uFillTx/>
                <a:latin typeface="89,Bold"/>
                <a:cs typeface="89,Bold"/>
              </a:rPr>
              <a:t>i</a:t>
            </a:r>
            <a:r>
              <a:rPr kumimoji="0" lang="en-US" sz="3002" b="1" i="0" u="none" strike="noStrike" kern="1200" cap="none" spc="0" normalizeH="0" baseline="0" noProof="0">
                <a:ln>
                  <a:noFill/>
                </a:ln>
                <a:solidFill>
                  <a:srgbClr val="7030A0"/>
                </a:solidFill>
                <a:effectLst/>
                <a:uLnTx/>
                <a:uFillTx/>
                <a:latin typeface="89,Bold"/>
                <a:cs typeface="89,Bold"/>
              </a:rPr>
              <a:t>al</a:t>
            </a:r>
            <a:r>
              <a:rPr kumimoji="0" lang="en-US" sz="3002" b="1" i="0" u="none" strike="noStrike" kern="1200" cap="none" spc="-239" normalizeH="0" baseline="0" noProof="0">
                <a:ln>
                  <a:noFill/>
                </a:ln>
                <a:solidFill>
                  <a:srgbClr val="7030A0"/>
                </a:solidFill>
                <a:effectLst/>
                <a:uLnTx/>
                <a:uFillTx/>
                <a:latin typeface="89,Bold"/>
                <a:cs typeface="89,Bold"/>
              </a:rPr>
              <a:t> </a:t>
            </a:r>
            <a:r>
              <a:rPr kumimoji="0" lang="en-US" sz="3002" b="1" i="0" u="none" strike="noStrike" kern="1200" cap="none" spc="0" normalizeH="0" baseline="0" noProof="0">
                <a:ln>
                  <a:noFill/>
                </a:ln>
                <a:solidFill>
                  <a:srgbClr val="7030A0"/>
                </a:solidFill>
                <a:effectLst/>
                <a:uLnTx/>
                <a:uFillTx/>
                <a:latin typeface="89,Bold"/>
                <a:cs typeface="89,Bold"/>
              </a:rPr>
              <a:t>fac</a:t>
            </a:r>
            <a:r>
              <a:rPr kumimoji="0" lang="en-US" sz="3002" b="1" i="0" u="none" strike="noStrike" kern="1200" cap="none" spc="9" normalizeH="0" baseline="0" noProof="0">
                <a:ln>
                  <a:noFill/>
                </a:ln>
                <a:solidFill>
                  <a:srgbClr val="7030A0"/>
                </a:solidFill>
                <a:effectLst/>
                <a:uLnTx/>
                <a:uFillTx/>
                <a:latin typeface="89,Bold"/>
                <a:cs typeface="89,Bold"/>
              </a:rPr>
              <a:t>t</a:t>
            </a:r>
            <a:r>
              <a:rPr kumimoji="0" lang="en-US" sz="3002" b="1" i="0" u="none" strike="noStrike" kern="1200" cap="none" spc="0" normalizeH="0" baseline="0" noProof="0">
                <a:ln>
                  <a:noFill/>
                </a:ln>
                <a:solidFill>
                  <a:srgbClr val="7030A0"/>
                </a:solidFill>
                <a:effectLst/>
                <a:uLnTx/>
                <a:uFillTx/>
                <a:latin typeface="89,Bold"/>
                <a:cs typeface="89,Bold"/>
              </a:rPr>
              <a:t>o</a:t>
            </a:r>
            <a:r>
              <a:rPr kumimoji="0" lang="en-US" sz="3002" b="1" i="0" u="none" strike="noStrike" kern="1200" cap="none" spc="15" normalizeH="0" baseline="0" noProof="0">
                <a:ln>
                  <a:noFill/>
                </a:ln>
                <a:solidFill>
                  <a:srgbClr val="7030A0"/>
                </a:solidFill>
                <a:effectLst/>
                <a:uLnTx/>
                <a:uFillTx/>
                <a:latin typeface="89,Bold"/>
                <a:cs typeface="89,Bold"/>
              </a:rPr>
              <a:t>r</a:t>
            </a:r>
            <a:r>
              <a:rPr kumimoji="0" lang="en-US" sz="3002" b="1" i="0" u="none" strike="noStrike" kern="1200" cap="none" spc="0" normalizeH="0" baseline="0" noProof="0">
                <a:ln>
                  <a:noFill/>
                </a:ln>
                <a:solidFill>
                  <a:srgbClr val="7030A0"/>
                </a:solidFill>
                <a:effectLst/>
                <a:uLnTx/>
                <a:uFillTx/>
                <a:latin typeface="89,Bold"/>
                <a:cs typeface="89,Bold"/>
              </a:rPr>
              <a:t>s</a:t>
            </a:r>
            <a:r>
              <a:rPr kumimoji="0" lang="en-US" sz="3002" b="1" i="0" u="none" strike="noStrike" kern="1200" cap="none" spc="-243" normalizeH="0" baseline="0" noProof="0">
                <a:ln>
                  <a:noFill/>
                </a:ln>
                <a:solidFill>
                  <a:srgbClr val="7030A0"/>
                </a:solidFill>
                <a:effectLst/>
                <a:uLnTx/>
                <a:uFillTx/>
                <a:latin typeface="89,Bold"/>
                <a:cs typeface="89,Bold"/>
              </a:rPr>
              <a:t> </a:t>
            </a:r>
            <a:r>
              <a:rPr kumimoji="0" lang="en-US" sz="3002" b="1" i="0" u="none" strike="noStrike" kern="1200" cap="none" spc="0" normalizeH="0" baseline="0" noProof="0">
                <a:ln>
                  <a:noFill/>
                </a:ln>
                <a:solidFill>
                  <a:srgbClr val="7030A0"/>
                </a:solidFill>
                <a:effectLst/>
                <a:uLnTx/>
                <a:uFillTx/>
                <a:latin typeface="89,Bold"/>
                <a:cs typeface="89,Bold"/>
              </a:rPr>
              <a:t>as</a:t>
            </a:r>
            <a:r>
              <a:rPr kumimoji="0" lang="en-US" sz="3002" b="1" i="0" u="none" strike="noStrike" kern="1200" cap="none" spc="9" normalizeH="0" baseline="0" noProof="0">
                <a:ln>
                  <a:noFill/>
                </a:ln>
                <a:solidFill>
                  <a:srgbClr val="7030A0"/>
                </a:solidFill>
                <a:effectLst/>
                <a:uLnTx/>
                <a:uFillTx/>
                <a:latin typeface="89,Bold"/>
                <a:cs typeface="89,Bold"/>
              </a:rPr>
              <a:t>s</a:t>
            </a:r>
            <a:r>
              <a:rPr kumimoji="0" lang="en-US" sz="3002" b="1" i="0" u="none" strike="noStrike" kern="1200" cap="none" spc="0" normalizeH="0" baseline="0" noProof="0">
                <a:ln>
                  <a:noFill/>
                </a:ln>
                <a:solidFill>
                  <a:srgbClr val="7030A0"/>
                </a:solidFill>
                <a:effectLst/>
                <a:uLnTx/>
                <a:uFillTx/>
                <a:latin typeface="89,Bold"/>
                <a:cs typeface="89,Bold"/>
              </a:rPr>
              <a:t>o</a:t>
            </a:r>
            <a:r>
              <a:rPr kumimoji="0" lang="en-US" sz="3002" b="1" i="0" u="none" strike="noStrike" kern="1200" cap="none" spc="12" normalizeH="0" baseline="0" noProof="0">
                <a:ln>
                  <a:noFill/>
                </a:ln>
                <a:solidFill>
                  <a:srgbClr val="7030A0"/>
                </a:solidFill>
                <a:effectLst/>
                <a:uLnTx/>
                <a:uFillTx/>
                <a:latin typeface="89,Bold"/>
                <a:cs typeface="89,Bold"/>
              </a:rPr>
              <a:t>c</a:t>
            </a:r>
            <a:r>
              <a:rPr kumimoji="0" lang="en-US" sz="3002" b="1" i="0" u="none" strike="noStrike" kern="1200" cap="none" spc="0" normalizeH="0" baseline="0" noProof="0">
                <a:ln>
                  <a:noFill/>
                </a:ln>
                <a:solidFill>
                  <a:srgbClr val="7030A0"/>
                </a:solidFill>
                <a:effectLst/>
                <a:uLnTx/>
                <a:uFillTx/>
                <a:latin typeface="89,Bold"/>
                <a:cs typeface="89,Bold"/>
              </a:rPr>
              <a:t>iated</a:t>
            </a:r>
            <a:r>
              <a:rPr kumimoji="0" lang="en-US" sz="3002" b="1" i="0" u="none" strike="noStrike" kern="1200" cap="none" spc="-215" normalizeH="0" baseline="0" noProof="0">
                <a:ln>
                  <a:noFill/>
                </a:ln>
                <a:solidFill>
                  <a:srgbClr val="7030A0"/>
                </a:solidFill>
                <a:effectLst/>
                <a:uLnTx/>
                <a:uFillTx/>
                <a:latin typeface="89,Bold"/>
                <a:cs typeface="89,Bold"/>
              </a:rPr>
              <a:t> </a:t>
            </a:r>
            <a:r>
              <a:rPr kumimoji="0" lang="en-US" sz="3002" b="1" i="0" u="none" strike="noStrike" kern="1200" cap="none" spc="0" normalizeH="0" baseline="0" noProof="0">
                <a:ln>
                  <a:noFill/>
                </a:ln>
                <a:solidFill>
                  <a:srgbClr val="7030A0"/>
                </a:solidFill>
                <a:effectLst/>
                <a:uLnTx/>
                <a:uFillTx/>
                <a:latin typeface="89,Bold"/>
                <a:cs typeface="89,Bold"/>
              </a:rPr>
              <a:t>with</a:t>
            </a:r>
            <a:r>
              <a:rPr kumimoji="0" lang="en-US" sz="3002" b="1" i="0" u="none" strike="noStrike" kern="1200" cap="none" spc="-215" normalizeH="0" baseline="0" noProof="0">
                <a:ln>
                  <a:noFill/>
                </a:ln>
                <a:solidFill>
                  <a:srgbClr val="7030A0"/>
                </a:solidFill>
                <a:effectLst/>
                <a:uLnTx/>
                <a:uFillTx/>
                <a:latin typeface="89,Bold"/>
                <a:cs typeface="89,Bold"/>
              </a:rPr>
              <a:t> </a:t>
            </a:r>
            <a:r>
              <a:rPr kumimoji="0" lang="en-US" sz="3002" b="1" i="0" u="none" strike="noStrike" kern="1200" cap="none" spc="1" normalizeH="0" baseline="0" noProof="0">
                <a:ln>
                  <a:noFill/>
                </a:ln>
                <a:solidFill>
                  <a:srgbClr val="7030A0"/>
                </a:solidFill>
                <a:effectLst/>
                <a:uLnTx/>
                <a:uFillTx/>
                <a:latin typeface="89,Bold"/>
                <a:cs typeface="89,Bold"/>
              </a:rPr>
              <a:t>a </a:t>
            </a:r>
          </a:p>
          <a:p>
            <a:pPr marL="0" marR="0" lvl="0" indent="0" algn="l" defTabSz="914400" rtl="0" eaLnBrk="1" fontAlgn="auto" latinLnBrk="0" hangingPunct="1">
              <a:lnSpc>
                <a:spcPts val="3602"/>
              </a:lnSpc>
              <a:spcBef>
                <a:spcPts val="0"/>
              </a:spcBef>
              <a:spcAft>
                <a:spcPts val="0"/>
              </a:spcAft>
              <a:buClrTx/>
              <a:buSzTx/>
              <a:buFontTx/>
              <a:buNone/>
              <a:tabLst/>
              <a:defRPr/>
            </a:pPr>
            <a:r>
              <a:rPr kumimoji="0" lang="en-US" sz="3002" b="1" i="0" u="none" strike="noStrike" kern="1200" cap="none" spc="0" normalizeH="0" baseline="0" noProof="0">
                <a:ln>
                  <a:noFill/>
                </a:ln>
                <a:solidFill>
                  <a:srgbClr val="7030A0"/>
                </a:solidFill>
                <a:effectLst/>
                <a:uLnTx/>
                <a:uFillTx/>
                <a:latin typeface="89,Bold"/>
                <a:cs typeface="89,Bold"/>
              </a:rPr>
              <a:t>po</a:t>
            </a:r>
            <a:r>
              <a:rPr kumimoji="0" lang="en-US" sz="3002" b="1" i="0" u="none" strike="noStrike" kern="1200" cap="none" spc="9" normalizeH="0" baseline="0" noProof="0">
                <a:ln>
                  <a:noFill/>
                </a:ln>
                <a:solidFill>
                  <a:srgbClr val="7030A0"/>
                </a:solidFill>
                <a:effectLst/>
                <a:uLnTx/>
                <a:uFillTx/>
                <a:latin typeface="89,Bold"/>
                <a:cs typeface="89,Bold"/>
              </a:rPr>
              <a:t>s</a:t>
            </a:r>
            <a:r>
              <a:rPr kumimoji="0" lang="en-US" sz="3002" b="1" i="0" u="none" strike="noStrike" kern="1200" cap="none" spc="0" normalizeH="0" baseline="0" noProof="0">
                <a:ln>
                  <a:noFill/>
                </a:ln>
                <a:solidFill>
                  <a:srgbClr val="7030A0"/>
                </a:solidFill>
                <a:effectLst/>
                <a:uLnTx/>
                <a:uFillTx/>
                <a:latin typeface="89,Bold"/>
                <a:cs typeface="89,Bold"/>
              </a:rPr>
              <a:t>it</a:t>
            </a:r>
            <a:r>
              <a:rPr kumimoji="0" lang="en-US" sz="3002" b="1" i="0" u="none" strike="noStrike" kern="1200" cap="none" spc="6" normalizeH="0" baseline="0" noProof="0">
                <a:ln>
                  <a:noFill/>
                </a:ln>
                <a:solidFill>
                  <a:srgbClr val="7030A0"/>
                </a:solidFill>
                <a:effectLst/>
                <a:uLnTx/>
                <a:uFillTx/>
                <a:latin typeface="89,Bold"/>
                <a:cs typeface="89,Bold"/>
              </a:rPr>
              <a:t>i</a:t>
            </a:r>
            <a:r>
              <a:rPr kumimoji="0" lang="en-US" sz="3002" b="1" i="0" u="none" strike="noStrike" kern="1200" cap="none" spc="0" normalizeH="0" baseline="0" noProof="0">
                <a:ln>
                  <a:noFill/>
                </a:ln>
                <a:solidFill>
                  <a:srgbClr val="7030A0"/>
                </a:solidFill>
                <a:effectLst/>
                <a:uLnTx/>
                <a:uFillTx/>
                <a:latin typeface="89,Bold"/>
                <a:cs typeface="89,Bold"/>
              </a:rPr>
              <a:t>ve</a:t>
            </a:r>
            <a:r>
              <a:rPr kumimoji="0" lang="en-US" sz="3002" b="1" i="0" u="none" strike="noStrike" kern="1200" cap="none" spc="-21" normalizeH="0" baseline="0" noProof="0">
                <a:ln>
                  <a:noFill/>
                </a:ln>
                <a:solidFill>
                  <a:srgbClr val="7030A0"/>
                </a:solidFill>
                <a:effectLst/>
                <a:uLnTx/>
                <a:uFillTx/>
                <a:latin typeface="89,Bold"/>
                <a:cs typeface="89,Bold"/>
              </a:rPr>
              <a:t> </a:t>
            </a:r>
            <a:r>
              <a:rPr kumimoji="0" lang="en-US" sz="3002" b="1" i="0" u="none" strike="noStrike" kern="1200" cap="none" spc="0" normalizeH="0" baseline="0" noProof="0">
                <a:ln>
                  <a:noFill/>
                </a:ln>
                <a:solidFill>
                  <a:srgbClr val="7030A0"/>
                </a:solidFill>
                <a:effectLst/>
                <a:uLnTx/>
                <a:uFillTx/>
                <a:latin typeface="89,Bold"/>
                <a:cs typeface="89,Bold"/>
              </a:rPr>
              <a:t>VI</a:t>
            </a:r>
            <a:r>
              <a:rPr kumimoji="0" lang="en-US" sz="3002" b="1" i="0" u="none" strike="noStrike" kern="1200" cap="none" spc="-15" normalizeH="0" baseline="0" noProof="0">
                <a:ln>
                  <a:noFill/>
                </a:ln>
                <a:solidFill>
                  <a:srgbClr val="7030A0"/>
                </a:solidFill>
                <a:effectLst/>
                <a:uLnTx/>
                <a:uFillTx/>
                <a:latin typeface="89,Bold"/>
                <a:cs typeface="89,Bold"/>
              </a:rPr>
              <a:t>H</a:t>
            </a:r>
            <a:r>
              <a:rPr kumimoji="0" lang="en-US" sz="3002" b="1" i="0" u="none" strike="noStrike" kern="1200" cap="none" spc="-12" normalizeH="0" baseline="0" noProof="0">
                <a:ln>
                  <a:noFill/>
                </a:ln>
                <a:solidFill>
                  <a:srgbClr val="7030A0"/>
                </a:solidFill>
                <a:effectLst/>
                <a:uLnTx/>
                <a:uFillTx/>
                <a:latin typeface="89,Bold"/>
                <a:cs typeface="89,Bold"/>
              </a:rPr>
              <a:t> </a:t>
            </a:r>
            <a:r>
              <a:rPr kumimoji="0" lang="en-US" sz="3002" b="1" i="0" u="none" strike="noStrike" kern="1200" cap="none" spc="0" normalizeH="0" baseline="0" noProof="0">
                <a:ln>
                  <a:noFill/>
                </a:ln>
                <a:solidFill>
                  <a:srgbClr val="7030A0"/>
                </a:solidFill>
                <a:effectLst/>
                <a:uLnTx/>
                <a:uFillTx/>
                <a:latin typeface="89,Bold"/>
                <a:cs typeface="89,Bold"/>
              </a:rPr>
              <a:t>diagno</a:t>
            </a:r>
            <a:r>
              <a:rPr kumimoji="0" lang="en-US" sz="3002" b="1" i="0" u="none" strike="noStrike" kern="1200" cap="none" spc="9" normalizeH="0" baseline="0" noProof="0">
                <a:ln>
                  <a:noFill/>
                </a:ln>
                <a:solidFill>
                  <a:srgbClr val="7030A0"/>
                </a:solidFill>
                <a:effectLst/>
                <a:uLnTx/>
                <a:uFillTx/>
                <a:latin typeface="89,Bold"/>
                <a:cs typeface="89,Bold"/>
              </a:rPr>
              <a:t>s</a:t>
            </a:r>
            <a:r>
              <a:rPr kumimoji="0" lang="en-US" sz="3002" b="1" i="0" u="none" strike="noStrike" kern="1200" cap="none" spc="0" normalizeH="0" baseline="0" noProof="0">
                <a:ln>
                  <a:noFill/>
                </a:ln>
                <a:solidFill>
                  <a:srgbClr val="7030A0"/>
                </a:solidFill>
                <a:effectLst/>
                <a:uLnTx/>
                <a:uFillTx/>
                <a:latin typeface="89,Bold"/>
                <a:cs typeface="89,Bold"/>
              </a:rPr>
              <a:t>is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81" name="Picture 28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424416" y="204217"/>
            <a:ext cx="1063752" cy="643127"/>
          </a:xfrm>
          <a:prstGeom prst="rect">
            <a:avLst/>
          </a:prstGeom>
          <a:noFill/>
        </p:spPr>
      </p:pic>
      <p:sp>
        <p:nvSpPr>
          <p:cNvPr id="282" name="Freeform 282"/>
          <p:cNvSpPr/>
          <p:nvPr/>
        </p:nvSpPr>
        <p:spPr>
          <a:xfrm>
            <a:off x="961644" y="2327148"/>
            <a:ext cx="2734056" cy="1874520"/>
          </a:xfrm>
          <a:custGeom>
            <a:avLst/>
            <a:gdLst/>
            <a:ahLst/>
            <a:cxnLst/>
            <a:rect l="0" t="0" r="0" b="0"/>
            <a:pathLst>
              <a:path w="2734056" h="1874520">
                <a:moveTo>
                  <a:pt x="0" y="1874520"/>
                </a:moveTo>
                <a:lnTo>
                  <a:pt x="2734056" y="1874520"/>
                </a:lnTo>
                <a:lnTo>
                  <a:pt x="2734056" y="0"/>
                </a:lnTo>
                <a:lnTo>
                  <a:pt x="0" y="0"/>
                </a:lnTo>
                <a:lnTo>
                  <a:pt x="0" y="1874520"/>
                </a:lnTo>
                <a:close/>
              </a:path>
            </a:pathLst>
          </a:custGeom>
          <a:noFill/>
          <a:ln w="76200" cap="flat" cmpd="sng">
            <a:solidFill>
              <a:srgbClr val="673A8E">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83" name="Freeform 283"/>
          <p:cNvSpPr/>
          <p:nvPr/>
        </p:nvSpPr>
        <p:spPr>
          <a:xfrm>
            <a:off x="8279892" y="3534157"/>
            <a:ext cx="2551176" cy="1426464"/>
          </a:xfrm>
          <a:custGeom>
            <a:avLst/>
            <a:gdLst/>
            <a:ahLst/>
            <a:cxnLst/>
            <a:rect l="0" t="0" r="0" b="0"/>
            <a:pathLst>
              <a:path w="2551176" h="1426464">
                <a:moveTo>
                  <a:pt x="0" y="1426464"/>
                </a:moveTo>
                <a:lnTo>
                  <a:pt x="2551176" y="1426464"/>
                </a:lnTo>
                <a:lnTo>
                  <a:pt x="2551176" y="0"/>
                </a:lnTo>
                <a:lnTo>
                  <a:pt x="0" y="0"/>
                </a:lnTo>
                <a:lnTo>
                  <a:pt x="0" y="1426464"/>
                </a:lnTo>
                <a:close/>
              </a:path>
            </a:pathLst>
          </a:custGeom>
          <a:noFill/>
          <a:ln w="76200" cap="flat" cmpd="sng">
            <a:solidFill>
              <a:srgbClr val="79CDE6">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sp>
        <p:nvSpPr>
          <p:cNvPr id="284" name="Freeform 284"/>
          <p:cNvSpPr/>
          <p:nvPr/>
        </p:nvSpPr>
        <p:spPr>
          <a:xfrm>
            <a:off x="4756403" y="3521964"/>
            <a:ext cx="2337816" cy="1450848"/>
          </a:xfrm>
          <a:custGeom>
            <a:avLst/>
            <a:gdLst/>
            <a:ahLst/>
            <a:cxnLst/>
            <a:rect l="0" t="0" r="0" b="0"/>
            <a:pathLst>
              <a:path w="2337816" h="1450848">
                <a:moveTo>
                  <a:pt x="0" y="1450848"/>
                </a:moveTo>
                <a:lnTo>
                  <a:pt x="2337816" y="1450848"/>
                </a:lnTo>
                <a:lnTo>
                  <a:pt x="2337816" y="0"/>
                </a:lnTo>
                <a:lnTo>
                  <a:pt x="0" y="0"/>
                </a:lnTo>
                <a:lnTo>
                  <a:pt x="0" y="1450848"/>
                </a:lnTo>
                <a:close/>
              </a:path>
            </a:pathLst>
          </a:custGeom>
          <a:noFill/>
          <a:ln w="76200" cap="flat" cmpd="sng">
            <a:solidFill>
              <a:srgbClr val="F789BE">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pic>
        <p:nvPicPr>
          <p:cNvPr id="285" name="Picture 28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706367" y="4234689"/>
            <a:ext cx="1061720" cy="890904"/>
          </a:xfrm>
          <a:prstGeom prst="rect">
            <a:avLst/>
          </a:prstGeom>
          <a:noFill/>
        </p:spPr>
      </p:pic>
      <p:pic>
        <p:nvPicPr>
          <p:cNvPr id="286" name="Picture 28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704590" y="3247136"/>
            <a:ext cx="1061973" cy="1012190"/>
          </a:xfrm>
          <a:prstGeom prst="rect">
            <a:avLst/>
          </a:prstGeom>
          <a:noFill/>
        </p:spPr>
      </p:pic>
      <p:pic>
        <p:nvPicPr>
          <p:cNvPr id="287" name="Picture 28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7081519" y="4196589"/>
            <a:ext cx="1212469" cy="101600"/>
          </a:xfrm>
          <a:prstGeom prst="rect">
            <a:avLst/>
          </a:prstGeom>
          <a:noFill/>
        </p:spPr>
      </p:pic>
      <p:sp>
        <p:nvSpPr>
          <p:cNvPr id="288" name="Freeform 288"/>
          <p:cNvSpPr/>
          <p:nvPr/>
        </p:nvSpPr>
        <p:spPr>
          <a:xfrm>
            <a:off x="961644" y="4415028"/>
            <a:ext cx="2734056" cy="1874521"/>
          </a:xfrm>
          <a:custGeom>
            <a:avLst/>
            <a:gdLst/>
            <a:ahLst/>
            <a:cxnLst/>
            <a:rect l="0" t="0" r="0" b="0"/>
            <a:pathLst>
              <a:path w="2734056" h="1874521">
                <a:moveTo>
                  <a:pt x="0" y="1874521"/>
                </a:moveTo>
                <a:lnTo>
                  <a:pt x="2734056" y="1874521"/>
                </a:lnTo>
                <a:lnTo>
                  <a:pt x="2734056" y="0"/>
                </a:lnTo>
                <a:lnTo>
                  <a:pt x="0" y="0"/>
                </a:lnTo>
                <a:lnTo>
                  <a:pt x="0" y="1874521"/>
                </a:lnTo>
                <a:close/>
              </a:path>
            </a:pathLst>
          </a:custGeom>
          <a:noFill/>
          <a:ln w="76200" cap="flat" cmpd="sng">
            <a:solidFill>
              <a:srgbClr val="673A8E">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cs typeface="Calibri"/>
            </a:endParaRPr>
          </a:p>
        </p:txBody>
      </p:sp>
      <p:pic>
        <p:nvPicPr>
          <p:cNvPr id="289" name="Picture 28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7098156" y="3732911"/>
            <a:ext cx="1192657" cy="101600"/>
          </a:xfrm>
          <a:prstGeom prst="rect">
            <a:avLst/>
          </a:prstGeom>
          <a:noFill/>
        </p:spPr>
      </p:pic>
      <p:pic>
        <p:nvPicPr>
          <p:cNvPr id="290" name="Picture 29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3705225" y="2487549"/>
            <a:ext cx="1249171" cy="893317"/>
          </a:xfrm>
          <a:prstGeom prst="rect">
            <a:avLst/>
          </a:prstGeom>
          <a:noFill/>
        </p:spPr>
      </p:pic>
      <p:pic>
        <p:nvPicPr>
          <p:cNvPr id="291" name="Picture 29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3680205" y="2328037"/>
            <a:ext cx="5888100" cy="1239773"/>
          </a:xfrm>
          <a:prstGeom prst="rect">
            <a:avLst/>
          </a:prstGeom>
          <a:noFill/>
        </p:spPr>
      </p:pic>
      <p:pic>
        <p:nvPicPr>
          <p:cNvPr id="292" name="Picture 29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3680333" y="4922648"/>
            <a:ext cx="5887973" cy="1127417"/>
          </a:xfrm>
          <a:prstGeom prst="rect">
            <a:avLst/>
          </a:prstGeom>
          <a:noFill/>
        </p:spPr>
      </p:pic>
      <p:pic>
        <p:nvPicPr>
          <p:cNvPr id="293" name="Picture 29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3765169" y="5038980"/>
            <a:ext cx="1617471" cy="474217"/>
          </a:xfrm>
          <a:prstGeom prst="rect">
            <a:avLst/>
          </a:prstGeom>
          <a:noFill/>
        </p:spPr>
      </p:pic>
      <p:pic>
        <p:nvPicPr>
          <p:cNvPr id="294" name="Picture 29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7079868" y="4644136"/>
            <a:ext cx="1212596" cy="101600"/>
          </a:xfrm>
          <a:prstGeom prst="rect">
            <a:avLst/>
          </a:prstGeom>
          <a:noFill/>
        </p:spPr>
      </p:pic>
      <p:pic>
        <p:nvPicPr>
          <p:cNvPr id="295" name="Picture 29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10747247" y="289560"/>
            <a:ext cx="1124711" cy="396240"/>
          </a:xfrm>
          <a:prstGeom prst="rect">
            <a:avLst/>
          </a:prstGeom>
          <a:noFill/>
        </p:spPr>
      </p:pic>
      <p:pic>
        <p:nvPicPr>
          <p:cNvPr id="296" name="Picture 176"/>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0" y="0"/>
            <a:ext cx="536448" cy="6858000"/>
          </a:xfrm>
          <a:prstGeom prst="rect">
            <a:avLst/>
          </a:prstGeom>
          <a:noFill/>
        </p:spPr>
      </p:pic>
      <p:pic>
        <p:nvPicPr>
          <p:cNvPr id="297" name="Picture 16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rot="10800000">
            <a:off x="0" y="4815840"/>
            <a:ext cx="344424" cy="1719072"/>
          </a:xfrm>
          <a:prstGeom prst="rect">
            <a:avLst/>
          </a:prstGeom>
          <a:noFill/>
        </p:spPr>
      </p:pic>
      <p:sp>
        <p:nvSpPr>
          <p:cNvPr id="298" name="Rectangle 298"/>
          <p:cNvSpPr/>
          <p:nvPr/>
        </p:nvSpPr>
        <p:spPr>
          <a:xfrm>
            <a:off x="7168260" y="5833720"/>
            <a:ext cx="4059149" cy="524255"/>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80" b="0" i="1" u="none" strike="noStrike" kern="1200" cap="none" spc="7" normalizeH="0" baseline="0" noProof="0">
                <a:ln>
                  <a:noFill/>
                </a:ln>
                <a:solidFill>
                  <a:srgbClr val="000000"/>
                </a:solidFill>
                <a:effectLst/>
                <a:uLnTx/>
                <a:uFillTx/>
                <a:latin typeface="90,Italic"/>
                <a:cs typeface="90,Italic"/>
              </a:rPr>
              <a:t>N</a:t>
            </a:r>
            <a:r>
              <a:rPr kumimoji="0" lang="en-US" sz="1080" b="0" i="1" u="none" strike="noStrike" kern="1200" cap="none" spc="3" normalizeH="0" baseline="0" noProof="0">
                <a:ln>
                  <a:noFill/>
                </a:ln>
                <a:solidFill>
                  <a:srgbClr val="000000"/>
                </a:solidFill>
                <a:effectLst/>
                <a:uLnTx/>
                <a:uFillTx/>
                <a:latin typeface="90,Italic"/>
                <a:cs typeface="90,Italic"/>
              </a:rPr>
              <a:t>o</a:t>
            </a:r>
            <a:r>
              <a:rPr kumimoji="0" lang="en-US" sz="1080" b="0" i="1" u="none" strike="noStrike" kern="1200" cap="none" spc="-8" normalizeH="0" baseline="0" noProof="0">
                <a:ln>
                  <a:noFill/>
                </a:ln>
                <a:solidFill>
                  <a:srgbClr val="000000"/>
                </a:solidFill>
                <a:effectLst/>
                <a:uLnTx/>
                <a:uFillTx/>
                <a:latin typeface="90,Italic"/>
                <a:cs typeface="90,Italic"/>
              </a:rPr>
              <a:t>t</a:t>
            </a:r>
            <a:r>
              <a:rPr kumimoji="0" lang="en-US" sz="1080" b="0" i="1" u="none" strike="noStrike" kern="1200" cap="none" spc="4" normalizeH="0" baseline="0" noProof="0">
                <a:ln>
                  <a:noFill/>
                </a:ln>
                <a:solidFill>
                  <a:srgbClr val="000000"/>
                </a:solidFill>
                <a:effectLst/>
                <a:uLnTx/>
                <a:uFillTx/>
                <a:latin typeface="90,Italic"/>
                <a:cs typeface="90,Italic"/>
              </a:rPr>
              <a:t>e</a:t>
            </a:r>
            <a:r>
              <a:rPr kumimoji="0" lang="en-US" sz="1080" b="0" i="1" u="none" strike="noStrike" kern="1200" cap="none" spc="0" normalizeH="0" baseline="0" noProof="0">
                <a:ln>
                  <a:noFill/>
                </a:ln>
                <a:solidFill>
                  <a:srgbClr val="000000"/>
                </a:solidFill>
                <a:effectLst/>
                <a:uLnTx/>
                <a:uFillTx/>
                <a:latin typeface="90,Italic"/>
                <a:cs typeface="90,Italic"/>
              </a:rPr>
              <a:t>.</a:t>
            </a:r>
            <a:r>
              <a:rPr kumimoji="0" lang="en-US" sz="1080" b="0" i="1" u="none" strike="noStrike" kern="1200" cap="none" spc="49" normalizeH="0" baseline="0" noProof="0">
                <a:ln>
                  <a:noFill/>
                </a:ln>
                <a:solidFill>
                  <a:srgbClr val="000000"/>
                </a:solidFill>
                <a:effectLst/>
                <a:uLnTx/>
                <a:uFillTx/>
                <a:latin typeface="90,Italic"/>
                <a:cs typeface="90,Italic"/>
              </a:rPr>
              <a:t> </a:t>
            </a:r>
            <a:r>
              <a:rPr kumimoji="0" lang="en-US" sz="1080" b="0" i="0" u="none" strike="noStrike" kern="1200" cap="none" spc="0" normalizeH="0" baseline="0" noProof="0">
                <a:ln>
                  <a:noFill/>
                </a:ln>
                <a:solidFill>
                  <a:srgbClr val="000000"/>
                </a:solidFill>
                <a:effectLst/>
                <a:uLnTx/>
                <a:uFillTx/>
                <a:latin typeface="88"/>
                <a:cs typeface="88"/>
              </a:rPr>
              <a:t>*</a:t>
            </a:r>
            <a:r>
              <a:rPr kumimoji="0" lang="en-US" sz="1080" b="0" i="0" u="none" strike="noStrike" kern="1200" cap="none" spc="-5" normalizeH="0" baseline="0" noProof="0">
                <a:ln>
                  <a:noFill/>
                </a:ln>
                <a:solidFill>
                  <a:srgbClr val="000000"/>
                </a:solidFill>
                <a:effectLst/>
                <a:uLnTx/>
                <a:uFillTx/>
                <a:latin typeface="88"/>
                <a:cs typeface="88"/>
              </a:rPr>
              <a:t> </a:t>
            </a:r>
            <a:r>
              <a:rPr kumimoji="0" lang="en-US" sz="1080" b="0" i="0" u="none" strike="noStrike" kern="1200" cap="none" spc="0" normalizeH="0" baseline="0" noProof="0">
                <a:ln>
                  <a:noFill/>
                </a:ln>
                <a:solidFill>
                  <a:srgbClr val="000000"/>
                </a:solidFill>
                <a:effectLst/>
                <a:uLnTx/>
                <a:uFillTx/>
                <a:latin typeface="88"/>
                <a:cs typeface="88"/>
              </a:rPr>
              <a:t>p</a:t>
            </a:r>
            <a:r>
              <a:rPr kumimoji="0" lang="en-US" sz="1080" b="0" i="0" u="none" strike="noStrike" kern="1200" cap="none" spc="-22" normalizeH="0" baseline="0" noProof="0">
                <a:ln>
                  <a:noFill/>
                </a:ln>
                <a:solidFill>
                  <a:srgbClr val="000000"/>
                </a:solidFill>
                <a:effectLst/>
                <a:uLnTx/>
                <a:uFillTx/>
                <a:latin typeface="88"/>
                <a:cs typeface="88"/>
              </a:rPr>
              <a:t> </a:t>
            </a:r>
            <a:r>
              <a:rPr kumimoji="0" lang="en-US" sz="1080" b="0" i="0" u="none" strike="noStrike" kern="1200" cap="none" spc="0" normalizeH="0" baseline="0" noProof="0">
                <a:ln>
                  <a:noFill/>
                </a:ln>
                <a:solidFill>
                  <a:srgbClr val="000000"/>
                </a:solidFill>
                <a:effectLst/>
                <a:uLnTx/>
                <a:uFillTx/>
                <a:latin typeface="88"/>
                <a:cs typeface="88"/>
              </a:rPr>
              <a:t>&lt;</a:t>
            </a:r>
            <a:r>
              <a:rPr kumimoji="0" lang="en-US" sz="1080" b="0" i="0" u="none" strike="noStrike" kern="1200" cap="none" spc="-11" normalizeH="0" baseline="0" noProof="0">
                <a:ln>
                  <a:noFill/>
                </a:ln>
                <a:solidFill>
                  <a:srgbClr val="000000"/>
                </a:solidFill>
                <a:effectLst/>
                <a:uLnTx/>
                <a:uFillTx/>
                <a:latin typeface="88"/>
                <a:cs typeface="88"/>
              </a:rPr>
              <a:t> </a:t>
            </a:r>
            <a:r>
              <a:rPr kumimoji="0" lang="en-US" sz="1080" b="0" i="0" u="none" strike="noStrike" kern="1200" cap="none" spc="-10" normalizeH="0" baseline="0" noProof="0">
                <a:ln>
                  <a:noFill/>
                </a:ln>
                <a:solidFill>
                  <a:srgbClr val="000000"/>
                </a:solidFill>
                <a:effectLst/>
                <a:uLnTx/>
                <a:uFillTx/>
                <a:latin typeface="88"/>
                <a:cs typeface="88"/>
              </a:rPr>
              <a:t>.</a:t>
            </a:r>
            <a:r>
              <a:rPr kumimoji="0" lang="en-US" sz="1080" b="0" i="0" u="none" strike="noStrike" kern="1200" cap="none" spc="-6" normalizeH="0" baseline="0" noProof="0">
                <a:ln>
                  <a:noFill/>
                </a:ln>
                <a:solidFill>
                  <a:srgbClr val="000000"/>
                </a:solidFill>
                <a:effectLst/>
                <a:uLnTx/>
                <a:uFillTx/>
                <a:latin typeface="88"/>
                <a:cs typeface="88"/>
              </a:rPr>
              <a:t>05</a:t>
            </a:r>
            <a:r>
              <a:rPr kumimoji="0" lang="en-US" sz="1080" b="0" i="0" u="none" strike="noStrike" kern="1200" cap="none" spc="0" normalizeH="0" baseline="0" noProof="0">
                <a:ln>
                  <a:noFill/>
                </a:ln>
                <a:solidFill>
                  <a:srgbClr val="000000"/>
                </a:solidFill>
                <a:effectLst/>
                <a:uLnTx/>
                <a:uFillTx/>
                <a:latin typeface="88"/>
                <a:cs typeface="88"/>
              </a:rPr>
              <a:t>,</a:t>
            </a:r>
            <a:r>
              <a:rPr kumimoji="0" lang="en-US" sz="1080" b="0" i="0" u="none" strike="noStrike" kern="1200" cap="none" spc="38" normalizeH="0" baseline="0" noProof="0">
                <a:ln>
                  <a:noFill/>
                </a:ln>
                <a:solidFill>
                  <a:srgbClr val="000000"/>
                </a:solidFill>
                <a:effectLst/>
                <a:uLnTx/>
                <a:uFillTx/>
                <a:latin typeface="88"/>
                <a:cs typeface="88"/>
              </a:rPr>
              <a:t> </a:t>
            </a:r>
            <a:r>
              <a:rPr kumimoji="0" lang="en-US" sz="1080" b="0" i="0" u="none" strike="noStrike" kern="1200" cap="none" spc="3" normalizeH="0" baseline="0" noProof="0">
                <a:ln>
                  <a:noFill/>
                </a:ln>
                <a:solidFill>
                  <a:srgbClr val="000000"/>
                </a:solidFill>
                <a:effectLst/>
                <a:uLnTx/>
                <a:uFillTx/>
                <a:latin typeface="88"/>
                <a:cs typeface="88"/>
              </a:rPr>
              <a:t>*</a:t>
            </a:r>
            <a:r>
              <a:rPr kumimoji="0" lang="en-US" sz="1080" b="0" i="0" u="none" strike="noStrike" kern="1200" cap="none" spc="0" normalizeH="0" baseline="0" noProof="0">
                <a:ln>
                  <a:noFill/>
                </a:ln>
                <a:solidFill>
                  <a:srgbClr val="000000"/>
                </a:solidFill>
                <a:effectLst/>
                <a:uLnTx/>
                <a:uFillTx/>
                <a:latin typeface="88"/>
                <a:cs typeface="88"/>
              </a:rPr>
              <a:t>*</a:t>
            </a:r>
            <a:r>
              <a:rPr kumimoji="0" lang="en-US" sz="1080" b="0" i="0" u="none" strike="noStrike" kern="1200" cap="none" spc="-32" normalizeH="0" baseline="0" noProof="0">
                <a:ln>
                  <a:noFill/>
                </a:ln>
                <a:solidFill>
                  <a:srgbClr val="000000"/>
                </a:solidFill>
                <a:effectLst/>
                <a:uLnTx/>
                <a:uFillTx/>
                <a:latin typeface="88"/>
                <a:cs typeface="88"/>
              </a:rPr>
              <a:t> </a:t>
            </a:r>
            <a:r>
              <a:rPr kumimoji="0" lang="en-US" sz="1080" b="0" i="0" u="none" strike="noStrike" kern="1200" cap="none" spc="0" normalizeH="0" baseline="0" noProof="0">
                <a:ln>
                  <a:noFill/>
                </a:ln>
                <a:solidFill>
                  <a:srgbClr val="000000"/>
                </a:solidFill>
                <a:effectLst/>
                <a:uLnTx/>
                <a:uFillTx/>
                <a:latin typeface="88"/>
                <a:cs typeface="88"/>
              </a:rPr>
              <a:t>p</a:t>
            </a:r>
            <a:r>
              <a:rPr kumimoji="0" lang="en-US" sz="1080" b="0" i="0" u="none" strike="noStrike" kern="1200" cap="none" spc="1" normalizeH="0" baseline="0" noProof="0">
                <a:ln>
                  <a:noFill/>
                </a:ln>
                <a:solidFill>
                  <a:srgbClr val="000000"/>
                </a:solidFill>
                <a:effectLst/>
                <a:uLnTx/>
                <a:uFillTx/>
                <a:latin typeface="88"/>
                <a:cs typeface="88"/>
              </a:rPr>
              <a:t> </a:t>
            </a:r>
            <a:r>
              <a:rPr kumimoji="0" lang="en-US" sz="1080" b="0" i="0" u="none" strike="noStrike" kern="1200" cap="none" spc="0" normalizeH="0" baseline="0" noProof="0">
                <a:ln>
                  <a:noFill/>
                </a:ln>
                <a:solidFill>
                  <a:srgbClr val="000000"/>
                </a:solidFill>
                <a:effectLst/>
                <a:uLnTx/>
                <a:uFillTx/>
                <a:latin typeface="88"/>
                <a:cs typeface="88"/>
              </a:rPr>
              <a:t>&lt;</a:t>
            </a:r>
            <a:r>
              <a:rPr kumimoji="0" lang="en-US" sz="1080" b="0" i="0" u="none" strike="noStrike" kern="1200" cap="none" spc="-11" normalizeH="0" baseline="0" noProof="0">
                <a:ln>
                  <a:noFill/>
                </a:ln>
                <a:solidFill>
                  <a:srgbClr val="000000"/>
                </a:solidFill>
                <a:effectLst/>
                <a:uLnTx/>
                <a:uFillTx/>
                <a:latin typeface="88"/>
                <a:cs typeface="88"/>
              </a:rPr>
              <a:t> </a:t>
            </a:r>
            <a:r>
              <a:rPr kumimoji="0" lang="en-US" sz="1080" b="0" i="0" u="none" strike="noStrike" kern="1200" cap="none" spc="-10" normalizeH="0" baseline="0" noProof="0">
                <a:ln>
                  <a:noFill/>
                </a:ln>
                <a:solidFill>
                  <a:srgbClr val="000000"/>
                </a:solidFill>
                <a:effectLst/>
                <a:uLnTx/>
                <a:uFillTx/>
                <a:latin typeface="88"/>
                <a:cs typeface="88"/>
              </a:rPr>
              <a:t>.</a:t>
            </a:r>
            <a:r>
              <a:rPr kumimoji="0" lang="en-US" sz="1080" b="0" i="0" u="none" strike="noStrike" kern="1200" cap="none" spc="-6" normalizeH="0" baseline="0" noProof="0">
                <a:ln>
                  <a:noFill/>
                </a:ln>
                <a:solidFill>
                  <a:srgbClr val="000000"/>
                </a:solidFill>
                <a:effectLst/>
                <a:uLnTx/>
                <a:uFillTx/>
                <a:latin typeface="88"/>
                <a:cs typeface="88"/>
              </a:rPr>
              <a:t>0</a:t>
            </a:r>
            <a:r>
              <a:rPr kumimoji="0" lang="en-US" sz="1080" b="0" i="0" u="none" strike="noStrike" kern="1200" cap="none" spc="-9" normalizeH="0" baseline="0" noProof="0">
                <a:ln>
                  <a:noFill/>
                </a:ln>
                <a:solidFill>
                  <a:srgbClr val="000000"/>
                </a:solidFill>
                <a:effectLst/>
                <a:uLnTx/>
                <a:uFillTx/>
                <a:latin typeface="88"/>
                <a:cs typeface="88"/>
              </a:rPr>
              <a:t>1</a:t>
            </a:r>
            <a:r>
              <a:rPr kumimoji="0" lang="en-US" sz="1080" b="0" i="0" u="none" strike="noStrike" kern="1200" cap="none" spc="0" normalizeH="0" baseline="0" noProof="0">
                <a:ln>
                  <a:noFill/>
                </a:ln>
                <a:solidFill>
                  <a:srgbClr val="000000"/>
                </a:solidFill>
                <a:effectLst/>
                <a:uLnTx/>
                <a:uFillTx/>
                <a:latin typeface="88"/>
                <a:cs typeface="88"/>
              </a:rPr>
              <a:t>,</a:t>
            </a:r>
            <a:r>
              <a:rPr kumimoji="0" lang="en-US" sz="1080" b="0" i="0" u="none" strike="noStrike" kern="1200" cap="none" spc="38" normalizeH="0" baseline="0" noProof="0">
                <a:ln>
                  <a:noFill/>
                </a:ln>
                <a:solidFill>
                  <a:srgbClr val="000000"/>
                </a:solidFill>
                <a:effectLst/>
                <a:uLnTx/>
                <a:uFillTx/>
                <a:latin typeface="88"/>
                <a:cs typeface="88"/>
              </a:rPr>
              <a:t> </a:t>
            </a:r>
            <a:r>
              <a:rPr kumimoji="0" lang="en-US" sz="1080" b="0" i="0" u="none" strike="noStrike" kern="1200" cap="none" spc="5" normalizeH="0" baseline="0" noProof="0">
                <a:ln>
                  <a:noFill/>
                </a:ln>
                <a:solidFill>
                  <a:srgbClr val="000000"/>
                </a:solidFill>
                <a:effectLst/>
                <a:uLnTx/>
                <a:uFillTx/>
                <a:latin typeface="88"/>
                <a:cs typeface="88"/>
              </a:rPr>
              <a:t>**</a:t>
            </a:r>
            <a:r>
              <a:rPr kumimoji="0" lang="en-US" sz="1080" b="0" i="0" u="none" strike="noStrike" kern="1200" cap="none" spc="0" normalizeH="0" baseline="0" noProof="0">
                <a:ln>
                  <a:noFill/>
                </a:ln>
                <a:solidFill>
                  <a:srgbClr val="000000"/>
                </a:solidFill>
                <a:effectLst/>
                <a:uLnTx/>
                <a:uFillTx/>
                <a:latin typeface="88"/>
                <a:cs typeface="88"/>
              </a:rPr>
              <a:t>*</a:t>
            </a:r>
            <a:r>
              <a:rPr kumimoji="0" lang="en-US" sz="1080" b="0" i="0" u="none" strike="noStrike" kern="1200" cap="none" spc="-35" normalizeH="0" baseline="0" noProof="0">
                <a:ln>
                  <a:noFill/>
                </a:ln>
                <a:solidFill>
                  <a:srgbClr val="000000"/>
                </a:solidFill>
                <a:effectLst/>
                <a:uLnTx/>
                <a:uFillTx/>
                <a:latin typeface="88"/>
                <a:cs typeface="88"/>
              </a:rPr>
              <a:t> </a:t>
            </a:r>
            <a:r>
              <a:rPr kumimoji="0" lang="en-US" sz="1080" b="0" i="0" u="none" strike="noStrike" kern="1200" cap="none" spc="0" normalizeH="0" baseline="0" noProof="0">
                <a:ln>
                  <a:noFill/>
                </a:ln>
                <a:solidFill>
                  <a:srgbClr val="000000"/>
                </a:solidFill>
                <a:effectLst/>
                <a:uLnTx/>
                <a:uFillTx/>
                <a:latin typeface="88"/>
                <a:cs typeface="88"/>
              </a:rPr>
              <a:t>p</a:t>
            </a:r>
            <a:r>
              <a:rPr kumimoji="0" lang="en-US" sz="1080" b="0" i="0" u="none" strike="noStrike" kern="1200" cap="none" spc="1" normalizeH="0" baseline="0" noProof="0">
                <a:ln>
                  <a:noFill/>
                </a:ln>
                <a:solidFill>
                  <a:srgbClr val="000000"/>
                </a:solidFill>
                <a:effectLst/>
                <a:uLnTx/>
                <a:uFillTx/>
                <a:latin typeface="88"/>
                <a:cs typeface="88"/>
              </a:rPr>
              <a:t> </a:t>
            </a:r>
            <a:r>
              <a:rPr kumimoji="0" lang="en-US" sz="1080" b="0" i="0" u="none" strike="noStrike" kern="1200" cap="none" spc="0" normalizeH="0" baseline="0" noProof="0">
                <a:ln>
                  <a:noFill/>
                </a:ln>
                <a:solidFill>
                  <a:srgbClr val="000000"/>
                </a:solidFill>
                <a:effectLst/>
                <a:uLnTx/>
                <a:uFillTx/>
                <a:latin typeface="88"/>
                <a:cs typeface="88"/>
              </a:rPr>
              <a:t>&lt;</a:t>
            </a:r>
            <a:r>
              <a:rPr kumimoji="0" lang="en-US" sz="1080" b="0" i="0" u="none" strike="noStrike" kern="1200" cap="none" spc="-11" normalizeH="0" baseline="0" noProof="0">
                <a:ln>
                  <a:noFill/>
                </a:ln>
                <a:solidFill>
                  <a:srgbClr val="000000"/>
                </a:solidFill>
                <a:effectLst/>
                <a:uLnTx/>
                <a:uFillTx/>
                <a:latin typeface="88"/>
                <a:cs typeface="88"/>
              </a:rPr>
              <a:t> </a:t>
            </a:r>
            <a:r>
              <a:rPr kumimoji="0" lang="en-US" sz="1080" b="0" i="0" u="none" strike="noStrike" kern="1200" cap="none" spc="-10" normalizeH="0" baseline="0" noProof="0">
                <a:ln>
                  <a:noFill/>
                </a:ln>
                <a:solidFill>
                  <a:srgbClr val="000000"/>
                </a:solidFill>
                <a:effectLst/>
                <a:uLnTx/>
                <a:uFillTx/>
                <a:latin typeface="88"/>
                <a:cs typeface="88"/>
              </a:rPr>
              <a:t>.</a:t>
            </a:r>
            <a:r>
              <a:rPr kumimoji="0" lang="en-US" sz="1080" b="0" i="0" u="none" strike="noStrike" kern="1200" cap="none" spc="-6" normalizeH="0" baseline="0" noProof="0">
                <a:ln>
                  <a:noFill/>
                </a:ln>
                <a:solidFill>
                  <a:srgbClr val="000000"/>
                </a:solidFill>
                <a:effectLst/>
                <a:uLnTx/>
                <a:uFillTx/>
                <a:latin typeface="88"/>
                <a:cs typeface="88"/>
              </a:rPr>
              <a:t>001</a:t>
            </a:r>
          </a:p>
          <a:p>
            <a:pPr marL="0" marR="0" lvl="0" indent="0" algn="l" defTabSz="914400" rtl="0" eaLnBrk="1" fontAlgn="auto" latinLnBrk="0" hangingPunct="1">
              <a:lnSpc>
                <a:spcPts val="1319"/>
              </a:lnSpc>
              <a:spcBef>
                <a:spcPts val="0"/>
              </a:spcBef>
              <a:spcAft>
                <a:spcPts val="0"/>
              </a:spcAft>
              <a:buClrTx/>
              <a:buSzTx/>
              <a:buFontTx/>
              <a:buNone/>
              <a:tabLst/>
              <a:defRPr/>
            </a:pPr>
            <a:r>
              <a:rPr kumimoji="0" lang="en-US" sz="1080" b="0" i="0" u="none" strike="noStrike" kern="1200" cap="none" spc="0" normalizeH="0" baseline="0" noProof="0">
                <a:ln>
                  <a:noFill/>
                </a:ln>
                <a:solidFill>
                  <a:srgbClr val="000000"/>
                </a:solidFill>
                <a:effectLst/>
                <a:uLnTx/>
                <a:uFillTx/>
                <a:latin typeface="88"/>
                <a:cs typeface="88"/>
              </a:rPr>
              <a:t>P</a:t>
            </a:r>
            <a:r>
              <a:rPr kumimoji="0" lang="en-US" sz="1080" b="0" i="0" u="none" strike="noStrike" kern="1200" cap="none" spc="-11" normalizeH="0" baseline="0" noProof="0">
                <a:ln>
                  <a:noFill/>
                </a:ln>
                <a:solidFill>
                  <a:srgbClr val="000000"/>
                </a:solidFill>
                <a:effectLst/>
                <a:uLnTx/>
                <a:uFillTx/>
                <a:latin typeface="88"/>
                <a:cs typeface="88"/>
              </a:rPr>
              <a:t>a</a:t>
            </a:r>
            <a:r>
              <a:rPr kumimoji="0" lang="en-US" sz="1080" b="0" i="0" u="none" strike="noStrike" kern="1200" cap="none" spc="-8" normalizeH="0" baseline="0" noProof="0">
                <a:ln>
                  <a:noFill/>
                </a:ln>
                <a:solidFill>
                  <a:srgbClr val="000000"/>
                </a:solidFill>
                <a:effectLst/>
                <a:uLnTx/>
                <a:uFillTx/>
                <a:latin typeface="88"/>
                <a:cs typeface="88"/>
              </a:rPr>
              <a:t>t</a:t>
            </a:r>
            <a:r>
              <a:rPr kumimoji="0" lang="en-US" sz="1080" b="0" i="0" u="none" strike="noStrike" kern="1200" cap="none" spc="0" normalizeH="0" baseline="0" noProof="0">
                <a:ln>
                  <a:noFill/>
                </a:ln>
                <a:solidFill>
                  <a:srgbClr val="000000"/>
                </a:solidFill>
                <a:effectLst/>
                <a:uLnTx/>
                <a:uFillTx/>
                <a:latin typeface="88"/>
                <a:cs typeface="88"/>
              </a:rPr>
              <a:t>h</a:t>
            </a:r>
            <a:r>
              <a:rPr kumimoji="0" lang="en-US" sz="1080" b="0" i="0" u="none" strike="noStrike" kern="1200" cap="none" spc="40" normalizeH="0" baseline="0" noProof="0">
                <a:ln>
                  <a:noFill/>
                </a:ln>
                <a:solidFill>
                  <a:srgbClr val="000000"/>
                </a:solidFill>
                <a:effectLst/>
                <a:uLnTx/>
                <a:uFillTx/>
                <a:latin typeface="88"/>
                <a:cs typeface="88"/>
              </a:rPr>
              <a:t> </a:t>
            </a:r>
            <a:r>
              <a:rPr kumimoji="0" lang="en-US" sz="1080" b="0" i="0" u="none" strike="noStrike" kern="1200" cap="none" spc="-9" normalizeH="0" baseline="0" noProof="0">
                <a:ln>
                  <a:noFill/>
                </a:ln>
                <a:solidFill>
                  <a:srgbClr val="000000"/>
                </a:solidFill>
                <a:effectLst/>
                <a:uLnTx/>
                <a:uFillTx/>
                <a:latin typeface="88"/>
                <a:cs typeface="88"/>
              </a:rPr>
              <a:t>a</a:t>
            </a:r>
            <a:r>
              <a:rPr kumimoji="0" lang="en-US" sz="1080" b="0" i="0" u="none" strike="noStrike" kern="1200" cap="none" spc="3" normalizeH="0" baseline="0" noProof="0">
                <a:ln>
                  <a:noFill/>
                </a:ln>
                <a:solidFill>
                  <a:srgbClr val="000000"/>
                </a:solidFill>
                <a:effectLst/>
                <a:uLnTx/>
                <a:uFillTx/>
                <a:latin typeface="88"/>
                <a:cs typeface="88"/>
              </a:rPr>
              <a:t>n</a:t>
            </a:r>
            <a:r>
              <a:rPr kumimoji="0" lang="en-US" sz="1080" b="0" i="0" u="none" strike="noStrike" kern="1200" cap="none" spc="-9" normalizeH="0" baseline="0" noProof="0">
                <a:ln>
                  <a:noFill/>
                </a:ln>
                <a:solidFill>
                  <a:srgbClr val="000000"/>
                </a:solidFill>
                <a:effectLst/>
                <a:uLnTx/>
                <a:uFillTx/>
                <a:latin typeface="88"/>
                <a:cs typeface="88"/>
              </a:rPr>
              <a:t>a</a:t>
            </a:r>
            <a:r>
              <a:rPr kumimoji="0" lang="en-US" sz="1080" b="0" i="0" u="none" strike="noStrike" kern="1200" cap="none" spc="0" normalizeH="0" baseline="0" noProof="0">
                <a:ln>
                  <a:noFill/>
                </a:ln>
                <a:solidFill>
                  <a:srgbClr val="000000"/>
                </a:solidFill>
                <a:effectLst/>
                <a:uLnTx/>
                <a:uFillTx/>
                <a:latin typeface="88"/>
                <a:cs typeface="88"/>
              </a:rPr>
              <a:t>l</a:t>
            </a:r>
            <a:r>
              <a:rPr kumimoji="0" lang="en-US" sz="1080" b="0" i="0" u="none" strike="noStrike" kern="1200" cap="none" spc="-9" normalizeH="0" baseline="0" noProof="0">
                <a:ln>
                  <a:noFill/>
                </a:ln>
                <a:solidFill>
                  <a:srgbClr val="000000"/>
                </a:solidFill>
                <a:effectLst/>
                <a:uLnTx/>
                <a:uFillTx/>
                <a:latin typeface="88"/>
                <a:cs typeface="88"/>
              </a:rPr>
              <a:t>y</a:t>
            </a:r>
            <a:r>
              <a:rPr kumimoji="0" lang="en-US" sz="1080" b="0" i="0" u="none" strike="noStrike" kern="1200" cap="none" spc="-11" normalizeH="0" baseline="0" noProof="0">
                <a:ln>
                  <a:noFill/>
                </a:ln>
                <a:solidFill>
                  <a:srgbClr val="000000"/>
                </a:solidFill>
                <a:effectLst/>
                <a:uLnTx/>
                <a:uFillTx/>
                <a:latin typeface="88"/>
                <a:cs typeface="88"/>
              </a:rPr>
              <a:t>s</a:t>
            </a:r>
            <a:r>
              <a:rPr kumimoji="0" lang="en-US" sz="1080" b="0" i="0" u="none" strike="noStrike" kern="1200" cap="none" spc="0" normalizeH="0" baseline="0" noProof="0">
                <a:ln>
                  <a:noFill/>
                </a:ln>
                <a:solidFill>
                  <a:srgbClr val="000000"/>
                </a:solidFill>
                <a:effectLst/>
                <a:uLnTx/>
                <a:uFillTx/>
                <a:latin typeface="88"/>
                <a:cs typeface="88"/>
              </a:rPr>
              <a:t>i</a:t>
            </a:r>
            <a:r>
              <a:rPr kumimoji="0" lang="en-US" sz="1080" b="0" i="0" u="none" strike="noStrike" kern="1200" cap="none" spc="-9" normalizeH="0" baseline="0" noProof="0">
                <a:ln>
                  <a:noFill/>
                </a:ln>
                <a:solidFill>
                  <a:srgbClr val="000000"/>
                </a:solidFill>
                <a:effectLst/>
                <a:uLnTx/>
                <a:uFillTx/>
                <a:latin typeface="88"/>
                <a:cs typeface="88"/>
              </a:rPr>
              <a:t>s</a:t>
            </a:r>
            <a:r>
              <a:rPr kumimoji="0" lang="en-US" sz="1080" b="0" i="0" u="none" strike="noStrike" kern="1200" cap="none" spc="0" normalizeH="0" baseline="0" noProof="0">
                <a:ln>
                  <a:noFill/>
                </a:ln>
                <a:solidFill>
                  <a:srgbClr val="000000"/>
                </a:solidFill>
                <a:effectLst/>
                <a:uLnTx/>
                <a:uFillTx/>
                <a:latin typeface="88"/>
                <a:cs typeface="88"/>
              </a:rPr>
              <a:t>.</a:t>
            </a:r>
            <a:r>
              <a:rPr kumimoji="0" lang="en-US" sz="1080" b="0" i="0" u="none" strike="noStrike" kern="1200" cap="none" spc="49" normalizeH="0" baseline="0" noProof="0">
                <a:ln>
                  <a:noFill/>
                </a:ln>
                <a:solidFill>
                  <a:srgbClr val="000000"/>
                </a:solidFill>
                <a:effectLst/>
                <a:uLnTx/>
                <a:uFillTx/>
                <a:latin typeface="88"/>
                <a:cs typeface="88"/>
              </a:rPr>
              <a:t> </a:t>
            </a:r>
            <a:r>
              <a:rPr kumimoji="0" lang="en-US" sz="1080" b="0" i="0" u="none" strike="noStrike" kern="1200" cap="none" spc="5" normalizeH="0" baseline="0" noProof="0">
                <a:ln>
                  <a:noFill/>
                </a:ln>
                <a:solidFill>
                  <a:srgbClr val="000000"/>
                </a:solidFill>
                <a:effectLst/>
                <a:uLnTx/>
                <a:uFillTx/>
                <a:latin typeface="88"/>
                <a:cs typeface="88"/>
              </a:rPr>
              <a:t>M</a:t>
            </a:r>
            <a:r>
              <a:rPr kumimoji="0" lang="en-US" sz="1080" b="0" i="0" u="none" strike="noStrike" kern="1200" cap="none" spc="-9" normalizeH="0" baseline="0" noProof="0">
                <a:ln>
                  <a:noFill/>
                </a:ln>
                <a:solidFill>
                  <a:srgbClr val="000000"/>
                </a:solidFill>
                <a:effectLst/>
                <a:uLnTx/>
                <a:uFillTx/>
                <a:latin typeface="88"/>
                <a:cs typeface="88"/>
              </a:rPr>
              <a:t>a</a:t>
            </a:r>
            <a:r>
              <a:rPr kumimoji="0" lang="en-US" sz="1080" b="0" i="0" u="none" strike="noStrike" kern="1200" cap="none" spc="9" normalizeH="0" baseline="0" noProof="0">
                <a:ln>
                  <a:noFill/>
                </a:ln>
                <a:solidFill>
                  <a:srgbClr val="000000"/>
                </a:solidFill>
                <a:effectLst/>
                <a:uLnTx/>
                <a:uFillTx/>
                <a:latin typeface="88"/>
                <a:cs typeface="88"/>
              </a:rPr>
              <a:t>x</a:t>
            </a:r>
            <a:r>
              <a:rPr kumimoji="0" lang="en-US" sz="1080" b="0" i="0" u="none" strike="noStrike" kern="1200" cap="none" spc="0" normalizeH="0" baseline="0" noProof="0">
                <a:ln>
                  <a:noFill/>
                </a:ln>
                <a:solidFill>
                  <a:srgbClr val="000000"/>
                </a:solidFill>
                <a:effectLst/>
                <a:uLnTx/>
                <a:uFillTx/>
                <a:latin typeface="88"/>
                <a:cs typeface="88"/>
              </a:rPr>
              <a:t>i</a:t>
            </a:r>
            <a:r>
              <a:rPr kumimoji="0" lang="en-US" sz="1080" b="0" i="0" u="none" strike="noStrike" kern="1200" cap="none" spc="-9" normalizeH="0" baseline="0" noProof="0">
                <a:ln>
                  <a:noFill/>
                </a:ln>
                <a:solidFill>
                  <a:srgbClr val="000000"/>
                </a:solidFill>
                <a:effectLst/>
                <a:uLnTx/>
                <a:uFillTx/>
                <a:latin typeface="88"/>
                <a:cs typeface="88"/>
              </a:rPr>
              <a:t>m</a:t>
            </a:r>
            <a:r>
              <a:rPr kumimoji="0" lang="en-US" sz="1080" b="0" i="0" u="none" strike="noStrike" kern="1200" cap="none" spc="3" normalizeH="0" baseline="0" noProof="0">
                <a:ln>
                  <a:noFill/>
                </a:ln>
                <a:solidFill>
                  <a:srgbClr val="000000"/>
                </a:solidFill>
                <a:effectLst/>
                <a:uLnTx/>
                <a:uFillTx/>
                <a:latin typeface="88"/>
                <a:cs typeface="88"/>
              </a:rPr>
              <a:t>u</a:t>
            </a:r>
            <a:r>
              <a:rPr kumimoji="0" lang="en-US" sz="1080" b="0" i="0" u="none" strike="noStrike" kern="1200" cap="none" spc="0" normalizeH="0" baseline="0" noProof="0">
                <a:ln>
                  <a:noFill/>
                </a:ln>
                <a:solidFill>
                  <a:srgbClr val="000000"/>
                </a:solidFill>
                <a:effectLst/>
                <a:uLnTx/>
                <a:uFillTx/>
                <a:latin typeface="88"/>
                <a:cs typeface="88"/>
              </a:rPr>
              <a:t>m</a:t>
            </a:r>
            <a:r>
              <a:rPr kumimoji="0" lang="en-US" sz="1080" b="0" i="0" u="none" strike="noStrike" kern="1200" cap="none" spc="32" normalizeH="0" baseline="0" noProof="0">
                <a:ln>
                  <a:noFill/>
                </a:ln>
                <a:solidFill>
                  <a:srgbClr val="000000"/>
                </a:solidFill>
                <a:effectLst/>
                <a:uLnTx/>
                <a:uFillTx/>
                <a:latin typeface="88"/>
                <a:cs typeface="88"/>
              </a:rPr>
              <a:t> </a:t>
            </a:r>
            <a:r>
              <a:rPr kumimoji="0" lang="en-US" sz="1080" b="0" i="0" u="none" strike="noStrike" kern="1200" cap="none" spc="0" normalizeH="0" baseline="0" noProof="0">
                <a:ln>
                  <a:noFill/>
                </a:ln>
                <a:solidFill>
                  <a:srgbClr val="000000"/>
                </a:solidFill>
                <a:effectLst/>
                <a:uLnTx/>
                <a:uFillTx/>
                <a:latin typeface="88"/>
                <a:cs typeface="88"/>
              </a:rPr>
              <a:t>l</a:t>
            </a:r>
            <a:r>
              <a:rPr kumimoji="0" lang="en-US" sz="1080" b="0" i="0" u="none" strike="noStrike" kern="1200" cap="none" spc="-3" normalizeH="0" baseline="0" noProof="0">
                <a:ln>
                  <a:noFill/>
                </a:ln>
                <a:solidFill>
                  <a:srgbClr val="000000"/>
                </a:solidFill>
                <a:effectLst/>
                <a:uLnTx/>
                <a:uFillTx/>
                <a:latin typeface="88"/>
                <a:cs typeface="88"/>
              </a:rPr>
              <a:t>i</a:t>
            </a:r>
            <a:r>
              <a:rPr kumimoji="0" lang="en-US" sz="1080" b="0" i="0" u="none" strike="noStrike" kern="1200" cap="none" spc="-4" normalizeH="0" baseline="0" noProof="0">
                <a:ln>
                  <a:noFill/>
                </a:ln>
                <a:solidFill>
                  <a:srgbClr val="000000"/>
                </a:solidFill>
                <a:effectLst/>
                <a:uLnTx/>
                <a:uFillTx/>
                <a:latin typeface="88"/>
                <a:cs typeface="88"/>
              </a:rPr>
              <a:t>k</a:t>
            </a:r>
            <a:r>
              <a:rPr kumimoji="0" lang="en-US" sz="1080" b="0" i="0" u="none" strike="noStrike" kern="1200" cap="none" spc="0" normalizeH="0" baseline="0" noProof="0">
                <a:ln>
                  <a:noFill/>
                </a:ln>
                <a:solidFill>
                  <a:srgbClr val="000000"/>
                </a:solidFill>
                <a:effectLst/>
                <a:uLnTx/>
                <a:uFillTx/>
                <a:latin typeface="88"/>
                <a:cs typeface="88"/>
              </a:rPr>
              <a:t>eli</a:t>
            </a:r>
            <a:r>
              <a:rPr kumimoji="0" lang="en-US" sz="1080" b="0" i="0" u="none" strike="noStrike" kern="1200" cap="none" spc="3" normalizeH="0" baseline="0" noProof="0">
                <a:ln>
                  <a:noFill/>
                </a:ln>
                <a:solidFill>
                  <a:srgbClr val="000000"/>
                </a:solidFill>
                <a:effectLst/>
                <a:uLnTx/>
                <a:uFillTx/>
                <a:latin typeface="88"/>
                <a:cs typeface="88"/>
              </a:rPr>
              <a:t>hoo</a:t>
            </a:r>
            <a:r>
              <a:rPr kumimoji="0" lang="en-US" sz="1080" b="0" i="0" u="none" strike="noStrike" kern="1200" cap="none" spc="0" normalizeH="0" baseline="0" noProof="0">
                <a:ln>
                  <a:noFill/>
                </a:ln>
                <a:solidFill>
                  <a:srgbClr val="000000"/>
                </a:solidFill>
                <a:effectLst/>
                <a:uLnTx/>
                <a:uFillTx/>
                <a:latin typeface="88"/>
                <a:cs typeface="88"/>
              </a:rPr>
              <a:t>d</a:t>
            </a:r>
            <a:r>
              <a:rPr kumimoji="0" lang="en-US" sz="1080" b="0" i="0" u="none" strike="noStrike" kern="1200" cap="none" spc="29" normalizeH="0" baseline="0" noProof="0">
                <a:ln>
                  <a:noFill/>
                </a:ln>
                <a:solidFill>
                  <a:srgbClr val="000000"/>
                </a:solidFill>
                <a:effectLst/>
                <a:uLnTx/>
                <a:uFillTx/>
                <a:latin typeface="88"/>
                <a:cs typeface="88"/>
              </a:rPr>
              <a:t> </a:t>
            </a:r>
            <a:r>
              <a:rPr kumimoji="0" lang="en-US" sz="1080" b="0" i="0" u="none" strike="noStrike" kern="1200" cap="none" spc="-10" normalizeH="0" baseline="0" noProof="0">
                <a:ln>
                  <a:noFill/>
                </a:ln>
                <a:solidFill>
                  <a:srgbClr val="000000"/>
                </a:solidFill>
                <a:effectLst/>
                <a:uLnTx/>
                <a:uFillTx/>
                <a:latin typeface="88"/>
                <a:cs typeface="88"/>
              </a:rPr>
              <a:t>(</a:t>
            </a:r>
            <a:r>
              <a:rPr kumimoji="0" lang="en-US" sz="1080" b="0" i="0" u="none" strike="noStrike" kern="1200" cap="none" spc="5" normalizeH="0" baseline="0" noProof="0">
                <a:ln>
                  <a:noFill/>
                </a:ln>
                <a:solidFill>
                  <a:srgbClr val="000000"/>
                </a:solidFill>
                <a:effectLst/>
                <a:uLnTx/>
                <a:uFillTx/>
                <a:latin typeface="88"/>
                <a:cs typeface="88"/>
              </a:rPr>
              <a:t>M</a:t>
            </a:r>
            <a:r>
              <a:rPr kumimoji="0" lang="en-US" sz="1080" b="0" i="0" u="none" strike="noStrike" kern="1200" cap="none" spc="-10" normalizeH="0" baseline="0" noProof="0">
                <a:ln>
                  <a:noFill/>
                </a:ln>
                <a:solidFill>
                  <a:srgbClr val="000000"/>
                </a:solidFill>
                <a:effectLst/>
                <a:uLnTx/>
                <a:uFillTx/>
                <a:latin typeface="88"/>
                <a:cs typeface="88"/>
              </a:rPr>
              <a:t>L</a:t>
            </a:r>
            <a:r>
              <a:rPr kumimoji="0" lang="en-US" sz="1080" b="0" i="0" u="none" strike="noStrike" kern="1200" cap="none" spc="0" normalizeH="0" baseline="0" noProof="0">
                <a:ln>
                  <a:noFill/>
                </a:ln>
                <a:solidFill>
                  <a:srgbClr val="000000"/>
                </a:solidFill>
                <a:effectLst/>
                <a:uLnTx/>
                <a:uFillTx/>
                <a:latin typeface="88"/>
                <a:cs typeface="88"/>
              </a:rPr>
              <a:t>)</a:t>
            </a:r>
            <a:r>
              <a:rPr kumimoji="0" lang="en-US" sz="1080" b="0" i="0" u="none" strike="noStrike" kern="1200" cap="none" spc="27" normalizeH="0" baseline="0" noProof="0">
                <a:ln>
                  <a:noFill/>
                </a:ln>
                <a:solidFill>
                  <a:srgbClr val="000000"/>
                </a:solidFill>
                <a:effectLst/>
                <a:uLnTx/>
                <a:uFillTx/>
                <a:latin typeface="88"/>
                <a:cs typeface="88"/>
              </a:rPr>
              <a:t> </a:t>
            </a:r>
            <a:r>
              <a:rPr kumimoji="0" lang="en-US" sz="1080" b="0" i="0" u="none" strike="noStrike" kern="1200" cap="none" spc="0" normalizeH="0" baseline="0" noProof="0">
                <a:ln>
                  <a:noFill/>
                </a:ln>
                <a:solidFill>
                  <a:srgbClr val="000000"/>
                </a:solidFill>
                <a:effectLst/>
                <a:uLnTx/>
                <a:uFillTx/>
                <a:latin typeface="88"/>
                <a:cs typeface="88"/>
              </a:rPr>
              <a:t>e</a:t>
            </a:r>
            <a:r>
              <a:rPr kumimoji="0" lang="en-US" sz="1080" b="0" i="0" u="none" strike="noStrike" kern="1200" cap="none" spc="-9" normalizeH="0" baseline="0" noProof="0">
                <a:ln>
                  <a:noFill/>
                </a:ln>
                <a:solidFill>
                  <a:srgbClr val="000000"/>
                </a:solidFill>
                <a:effectLst/>
                <a:uLnTx/>
                <a:uFillTx/>
                <a:latin typeface="88"/>
                <a:cs typeface="88"/>
              </a:rPr>
              <a:t>s</a:t>
            </a:r>
            <a:r>
              <a:rPr kumimoji="0" lang="en-US" sz="1080" b="0" i="0" u="none" strike="noStrike" kern="1200" cap="none" spc="-8" normalizeH="0" baseline="0" noProof="0">
                <a:ln>
                  <a:noFill/>
                </a:ln>
                <a:solidFill>
                  <a:srgbClr val="000000"/>
                </a:solidFill>
                <a:effectLst/>
                <a:uLnTx/>
                <a:uFillTx/>
                <a:latin typeface="88"/>
                <a:cs typeface="88"/>
              </a:rPr>
              <a:t>t</a:t>
            </a:r>
            <a:r>
              <a:rPr kumimoji="0" lang="en-US" sz="1080" b="0" i="0" u="none" strike="noStrike" kern="1200" cap="none" spc="0" normalizeH="0" baseline="0" noProof="0">
                <a:ln>
                  <a:noFill/>
                </a:ln>
                <a:solidFill>
                  <a:srgbClr val="000000"/>
                </a:solidFill>
                <a:effectLst/>
                <a:uLnTx/>
                <a:uFillTx/>
                <a:latin typeface="88"/>
                <a:cs typeface="88"/>
              </a:rPr>
              <a:t>i</a:t>
            </a:r>
            <a:r>
              <a:rPr kumimoji="0" lang="en-US" sz="1080" b="0" i="0" u="none" strike="noStrike" kern="1200" cap="none" spc="-9" normalizeH="0" baseline="0" noProof="0">
                <a:ln>
                  <a:noFill/>
                </a:ln>
                <a:solidFill>
                  <a:srgbClr val="000000"/>
                </a:solidFill>
                <a:effectLst/>
                <a:uLnTx/>
                <a:uFillTx/>
                <a:latin typeface="88"/>
                <a:cs typeface="88"/>
              </a:rPr>
              <a:t>ma</a:t>
            </a:r>
            <a:r>
              <a:rPr kumimoji="0" lang="en-US" sz="1080" b="0" i="0" u="none" strike="noStrike" kern="1200" cap="none" spc="-8" normalizeH="0" baseline="0" noProof="0">
                <a:ln>
                  <a:noFill/>
                </a:ln>
                <a:solidFill>
                  <a:srgbClr val="000000"/>
                </a:solidFill>
                <a:effectLst/>
                <a:uLnTx/>
                <a:uFillTx/>
                <a:latin typeface="88"/>
                <a:cs typeface="88"/>
              </a:rPr>
              <a:t>t</a:t>
            </a:r>
            <a:r>
              <a:rPr kumimoji="0" lang="en-US" sz="1080" b="0" i="0" u="none" strike="noStrike" kern="1200" cap="none" spc="3" normalizeH="0" baseline="0" noProof="0">
                <a:ln>
                  <a:noFill/>
                </a:ln>
                <a:solidFill>
                  <a:srgbClr val="000000"/>
                </a:solidFill>
                <a:effectLst/>
                <a:uLnTx/>
                <a:uFillTx/>
                <a:latin typeface="88"/>
                <a:cs typeface="88"/>
              </a:rPr>
              <a:t>o</a:t>
            </a:r>
            <a:r>
              <a:rPr kumimoji="0" lang="en-US" sz="1080" b="0" i="0" u="none" strike="noStrike" kern="1200" cap="none" spc="7" normalizeH="0" baseline="0" noProof="0">
                <a:ln>
                  <a:noFill/>
                </a:ln>
                <a:solidFill>
                  <a:srgbClr val="000000"/>
                </a:solidFill>
                <a:effectLst/>
                <a:uLnTx/>
                <a:uFillTx/>
                <a:latin typeface="88"/>
                <a:cs typeface="88"/>
              </a:rPr>
              <a:t>r.</a:t>
            </a:r>
          </a:p>
          <a:p>
            <a:pPr marL="0" marR="0" lvl="0" indent="0" algn="l" defTabSz="914400" rtl="0" eaLnBrk="1" fontAlgn="auto" latinLnBrk="0" hangingPunct="1">
              <a:lnSpc>
                <a:spcPts val="1295"/>
              </a:lnSpc>
              <a:spcBef>
                <a:spcPts val="0"/>
              </a:spcBef>
              <a:spcAft>
                <a:spcPts val="0"/>
              </a:spcAft>
              <a:buClrTx/>
              <a:buSzTx/>
              <a:buFontTx/>
              <a:buNone/>
              <a:tabLst/>
              <a:defRPr/>
            </a:pPr>
            <a:r>
              <a:rPr kumimoji="0" lang="en-US" sz="1080" b="0" i="0" u="none" strike="noStrike" kern="1200" cap="none" spc="0" normalizeH="0" baseline="0" noProof="0">
                <a:ln>
                  <a:noFill/>
                </a:ln>
                <a:solidFill>
                  <a:srgbClr val="000000"/>
                </a:solidFill>
                <a:effectLst/>
                <a:uLnTx/>
                <a:uFillTx/>
                <a:latin typeface="88"/>
                <a:cs typeface="88"/>
              </a:rPr>
              <a:t>E</a:t>
            </a:r>
            <a:r>
              <a:rPr kumimoji="0" lang="en-US" sz="1080" b="0" i="0" u="none" strike="noStrike" kern="1200" cap="none" spc="7" normalizeH="0" baseline="0" noProof="0">
                <a:ln>
                  <a:noFill/>
                </a:ln>
                <a:solidFill>
                  <a:srgbClr val="000000"/>
                </a:solidFill>
                <a:effectLst/>
                <a:uLnTx/>
                <a:uFillTx/>
                <a:latin typeface="88"/>
                <a:cs typeface="88"/>
              </a:rPr>
              <a:t>x</a:t>
            </a:r>
            <a:r>
              <a:rPr kumimoji="0" lang="en-US" sz="1080" b="0" i="0" u="none" strike="noStrike" kern="1200" cap="none" spc="-7" normalizeH="0" baseline="0" noProof="0">
                <a:ln>
                  <a:noFill/>
                </a:ln>
                <a:solidFill>
                  <a:srgbClr val="000000"/>
                </a:solidFill>
                <a:effectLst/>
                <a:uLnTx/>
                <a:uFillTx/>
                <a:latin typeface="88"/>
                <a:cs typeface="88"/>
              </a:rPr>
              <a:t>c</a:t>
            </a:r>
            <a:r>
              <a:rPr kumimoji="0" lang="en-US" sz="1080" b="0" i="0" u="none" strike="noStrike" kern="1200" cap="none" spc="0" normalizeH="0" baseline="0" noProof="0">
                <a:ln>
                  <a:noFill/>
                </a:ln>
                <a:solidFill>
                  <a:srgbClr val="000000"/>
                </a:solidFill>
                <a:effectLst/>
                <a:uLnTx/>
                <a:uFillTx/>
                <a:latin typeface="88"/>
                <a:cs typeface="88"/>
              </a:rPr>
              <a:t>elle</a:t>
            </a:r>
            <a:r>
              <a:rPr kumimoji="0" lang="en-US" sz="1080" b="0" i="0" u="none" strike="noStrike" kern="1200" cap="none" spc="5" normalizeH="0" baseline="0" noProof="0">
                <a:ln>
                  <a:noFill/>
                </a:ln>
                <a:solidFill>
                  <a:srgbClr val="000000"/>
                </a:solidFill>
                <a:effectLst/>
                <a:uLnTx/>
                <a:uFillTx/>
                <a:latin typeface="88"/>
                <a:cs typeface="88"/>
              </a:rPr>
              <a:t>n</a:t>
            </a:r>
            <a:r>
              <a:rPr kumimoji="0" lang="en-US" sz="1080" b="0" i="0" u="none" strike="noStrike" kern="1200" cap="none" spc="0" normalizeH="0" baseline="0" noProof="0">
                <a:ln>
                  <a:noFill/>
                </a:ln>
                <a:solidFill>
                  <a:srgbClr val="000000"/>
                </a:solidFill>
                <a:effectLst/>
                <a:uLnTx/>
                <a:uFillTx/>
                <a:latin typeface="88"/>
                <a:cs typeface="88"/>
              </a:rPr>
              <a:t>t</a:t>
            </a:r>
            <a:r>
              <a:rPr kumimoji="0" lang="en-US" sz="1080" b="0" i="0" u="none" strike="noStrike" kern="1200" cap="none" spc="31" normalizeH="0" baseline="0" noProof="0">
                <a:ln>
                  <a:noFill/>
                </a:ln>
                <a:solidFill>
                  <a:srgbClr val="000000"/>
                </a:solidFill>
                <a:effectLst/>
                <a:uLnTx/>
                <a:uFillTx/>
                <a:latin typeface="88"/>
                <a:cs typeface="88"/>
              </a:rPr>
              <a:t> </a:t>
            </a:r>
            <a:r>
              <a:rPr kumimoji="0" lang="en-US" sz="1080" b="0" i="0" u="none" strike="noStrike" kern="1200" cap="none" spc="-9" normalizeH="0" baseline="0" noProof="0">
                <a:ln>
                  <a:noFill/>
                </a:ln>
                <a:solidFill>
                  <a:srgbClr val="000000"/>
                </a:solidFill>
                <a:effectLst/>
                <a:uLnTx/>
                <a:uFillTx/>
                <a:latin typeface="88"/>
                <a:cs typeface="88"/>
              </a:rPr>
              <a:t>g</a:t>
            </a:r>
            <a:r>
              <a:rPr kumimoji="0" lang="en-US" sz="1080" b="0" i="0" u="none" strike="noStrike" kern="1200" cap="none" spc="3" normalizeH="0" baseline="0" noProof="0">
                <a:ln>
                  <a:noFill/>
                </a:ln>
                <a:solidFill>
                  <a:srgbClr val="000000"/>
                </a:solidFill>
                <a:effectLst/>
                <a:uLnTx/>
                <a:uFillTx/>
                <a:latin typeface="88"/>
                <a:cs typeface="88"/>
              </a:rPr>
              <a:t>oo</a:t>
            </a:r>
            <a:r>
              <a:rPr kumimoji="0" lang="en-US" sz="1080" b="0" i="0" u="none" strike="noStrike" kern="1200" cap="none" spc="-9" normalizeH="0" baseline="0" noProof="0">
                <a:ln>
                  <a:noFill/>
                </a:ln>
                <a:solidFill>
                  <a:srgbClr val="000000"/>
                </a:solidFill>
                <a:effectLst/>
                <a:uLnTx/>
                <a:uFillTx/>
                <a:latin typeface="88"/>
                <a:cs typeface="88"/>
              </a:rPr>
              <a:t>d</a:t>
            </a:r>
            <a:r>
              <a:rPr kumimoji="0" lang="en-US" sz="1080" b="0" i="0" u="none" strike="noStrike" kern="1200" cap="none" spc="3" normalizeH="0" baseline="0" noProof="0">
                <a:ln>
                  <a:noFill/>
                </a:ln>
                <a:solidFill>
                  <a:srgbClr val="000000"/>
                </a:solidFill>
                <a:effectLst/>
                <a:uLnTx/>
                <a:uFillTx/>
                <a:latin typeface="88"/>
                <a:cs typeface="88"/>
              </a:rPr>
              <a:t>n</a:t>
            </a:r>
            <a:r>
              <a:rPr kumimoji="0" lang="en-US" sz="1080" b="0" i="0" u="none" strike="noStrike" kern="1200" cap="none" spc="0" normalizeH="0" baseline="0" noProof="0">
                <a:ln>
                  <a:noFill/>
                </a:ln>
                <a:solidFill>
                  <a:srgbClr val="000000"/>
                </a:solidFill>
                <a:effectLst/>
                <a:uLnTx/>
                <a:uFillTx/>
                <a:latin typeface="88"/>
                <a:cs typeface="88"/>
              </a:rPr>
              <a:t>e</a:t>
            </a:r>
            <a:r>
              <a:rPr kumimoji="0" lang="en-US" sz="1080" b="0" i="0" u="none" strike="noStrike" kern="1200" cap="none" spc="-9" normalizeH="0" baseline="0" noProof="0">
                <a:ln>
                  <a:noFill/>
                </a:ln>
                <a:solidFill>
                  <a:srgbClr val="000000"/>
                </a:solidFill>
                <a:effectLst/>
                <a:uLnTx/>
                <a:uFillTx/>
                <a:latin typeface="88"/>
                <a:cs typeface="88"/>
              </a:rPr>
              <a:t>s</a:t>
            </a:r>
            <a:r>
              <a:rPr kumimoji="0" lang="en-US" sz="1080" b="0" i="0" u="none" strike="noStrike" kern="1200" cap="none" spc="0" normalizeH="0" baseline="0" noProof="0">
                <a:ln>
                  <a:noFill/>
                </a:ln>
                <a:solidFill>
                  <a:srgbClr val="000000"/>
                </a:solidFill>
                <a:effectLst/>
                <a:uLnTx/>
                <a:uFillTx/>
                <a:latin typeface="88"/>
                <a:cs typeface="88"/>
              </a:rPr>
              <a:t>s</a:t>
            </a:r>
            <a:r>
              <a:rPr kumimoji="0" lang="en-US" sz="1080" b="0" i="0" u="none" strike="noStrike" kern="1200" cap="none" spc="52" normalizeH="0" baseline="0" noProof="0">
                <a:ln>
                  <a:noFill/>
                </a:ln>
                <a:solidFill>
                  <a:srgbClr val="000000"/>
                </a:solidFill>
                <a:effectLst/>
                <a:uLnTx/>
                <a:uFillTx/>
                <a:latin typeface="88"/>
                <a:cs typeface="88"/>
              </a:rPr>
              <a:t> </a:t>
            </a:r>
            <a:r>
              <a:rPr kumimoji="0" lang="en-US" sz="1080" b="0" i="0" u="none" strike="noStrike" kern="1200" cap="none" spc="4" normalizeH="0" baseline="0" noProof="0">
                <a:ln>
                  <a:noFill/>
                </a:ln>
                <a:solidFill>
                  <a:srgbClr val="000000"/>
                </a:solidFill>
                <a:effectLst/>
                <a:uLnTx/>
                <a:uFillTx/>
                <a:latin typeface="88"/>
                <a:cs typeface="88"/>
              </a:rPr>
              <a:t>o</a:t>
            </a:r>
            <a:r>
              <a:rPr kumimoji="0" lang="en-US" sz="1080" b="0" i="0" u="none" strike="noStrike" kern="1200" cap="none" spc="0" normalizeH="0" baseline="0" noProof="0">
                <a:ln>
                  <a:noFill/>
                </a:ln>
                <a:solidFill>
                  <a:srgbClr val="000000"/>
                </a:solidFill>
                <a:effectLst/>
                <a:uLnTx/>
                <a:uFillTx/>
                <a:latin typeface="88"/>
                <a:cs typeface="88"/>
              </a:rPr>
              <a:t>f</a:t>
            </a:r>
            <a:r>
              <a:rPr kumimoji="0" lang="en-US" sz="1080" b="0" i="0" u="none" strike="noStrike" kern="1200" cap="none" spc="-7" normalizeH="0" baseline="0" noProof="0">
                <a:ln>
                  <a:noFill/>
                </a:ln>
                <a:solidFill>
                  <a:srgbClr val="000000"/>
                </a:solidFill>
                <a:effectLst/>
                <a:uLnTx/>
                <a:uFillTx/>
                <a:latin typeface="88"/>
                <a:cs typeface="88"/>
              </a:rPr>
              <a:t> </a:t>
            </a:r>
            <a:r>
              <a:rPr kumimoji="0" lang="en-US" sz="1080" b="0" i="0" u="none" strike="noStrike" kern="1200" cap="none" spc="3" normalizeH="0" baseline="0" noProof="0">
                <a:ln>
                  <a:noFill/>
                </a:ln>
                <a:solidFill>
                  <a:srgbClr val="000000"/>
                </a:solidFill>
                <a:effectLst/>
                <a:uLnTx/>
                <a:uFillTx/>
                <a:latin typeface="88"/>
                <a:cs typeface="88"/>
              </a:rPr>
              <a:t>f</a:t>
            </a:r>
            <a:r>
              <a:rPr kumimoji="0" lang="en-US" sz="1080" b="0" i="0" u="none" strike="noStrike" kern="1200" cap="none" spc="0" normalizeH="0" baseline="0" noProof="0">
                <a:ln>
                  <a:noFill/>
                </a:ln>
                <a:solidFill>
                  <a:srgbClr val="000000"/>
                </a:solidFill>
                <a:effectLst/>
                <a:uLnTx/>
                <a:uFillTx/>
                <a:latin typeface="88"/>
                <a:cs typeface="88"/>
              </a:rPr>
              <a:t>i</a:t>
            </a:r>
            <a:r>
              <a:rPr kumimoji="0" lang="en-US" sz="1080" b="0" i="0" u="none" strike="noStrike" kern="1200" cap="none" spc="-9" normalizeH="0" baseline="0" noProof="0">
                <a:ln>
                  <a:noFill/>
                </a:ln>
                <a:solidFill>
                  <a:srgbClr val="000000"/>
                </a:solidFill>
                <a:effectLst/>
                <a:uLnTx/>
                <a:uFillTx/>
                <a:latin typeface="88"/>
                <a:cs typeface="88"/>
              </a:rPr>
              <a:t>t</a:t>
            </a:r>
            <a:r>
              <a:rPr kumimoji="0" lang="en-US" sz="1080" b="0" i="0" u="none" strike="noStrike" kern="1200" cap="none" spc="0" normalizeH="0" baseline="0" noProof="0">
                <a:ln>
                  <a:noFill/>
                </a:ln>
                <a:solidFill>
                  <a:srgbClr val="000000"/>
                </a:solidFill>
                <a:effectLst/>
                <a:uLnTx/>
                <a:uFillTx/>
                <a:latin typeface="88"/>
                <a:cs typeface="88"/>
              </a:rPr>
              <a:t>:</a:t>
            </a:r>
            <a:r>
              <a:rPr kumimoji="0" lang="en-US" sz="1080" b="0" i="0" u="none" strike="noStrike" kern="1200" cap="none" spc="23" normalizeH="0" baseline="0" noProof="0">
                <a:ln>
                  <a:noFill/>
                </a:ln>
                <a:solidFill>
                  <a:srgbClr val="000000"/>
                </a:solidFill>
                <a:effectLst/>
                <a:uLnTx/>
                <a:uFillTx/>
                <a:latin typeface="88"/>
                <a:cs typeface="88"/>
              </a:rPr>
              <a:t> </a:t>
            </a:r>
            <a:r>
              <a:rPr kumimoji="0" lang="en-US" sz="1080" b="0" i="0" u="none" strike="noStrike" kern="1200" cap="none" spc="5" normalizeH="0" baseline="0" noProof="0">
                <a:ln>
                  <a:noFill/>
                </a:ln>
                <a:solidFill>
                  <a:srgbClr val="000000"/>
                </a:solidFill>
                <a:effectLst/>
                <a:uLnTx/>
                <a:uFillTx/>
                <a:latin typeface="88"/>
                <a:cs typeface="88"/>
              </a:rPr>
              <a:t>C</a:t>
            </a:r>
            <a:r>
              <a:rPr kumimoji="0" lang="en-US" sz="1080" b="0" i="0" u="none" strike="noStrike" kern="1200" cap="none" spc="6" normalizeH="0" baseline="0" noProof="0">
                <a:ln>
                  <a:noFill/>
                </a:ln>
                <a:solidFill>
                  <a:srgbClr val="000000"/>
                </a:solidFill>
                <a:effectLst/>
                <a:uLnTx/>
                <a:uFillTx/>
                <a:latin typeface="88"/>
                <a:cs typeface="88"/>
              </a:rPr>
              <a:t>F</a:t>
            </a:r>
            <a:r>
              <a:rPr kumimoji="0" lang="en-US" sz="1080" b="0" i="0" u="none" strike="noStrike" kern="1200" cap="none" spc="0" normalizeH="0" baseline="0" noProof="0">
                <a:ln>
                  <a:noFill/>
                </a:ln>
                <a:solidFill>
                  <a:srgbClr val="000000"/>
                </a:solidFill>
                <a:effectLst/>
                <a:uLnTx/>
                <a:uFillTx/>
                <a:latin typeface="88"/>
                <a:cs typeface="88"/>
              </a:rPr>
              <a:t>I</a:t>
            </a:r>
            <a:r>
              <a:rPr kumimoji="0" lang="en-US" sz="1080" b="0" i="0" u="none" strike="noStrike" kern="1200" cap="none" spc="11" normalizeH="0" baseline="0" noProof="0">
                <a:ln>
                  <a:noFill/>
                </a:ln>
                <a:solidFill>
                  <a:srgbClr val="000000"/>
                </a:solidFill>
                <a:effectLst/>
                <a:uLnTx/>
                <a:uFillTx/>
                <a:latin typeface="88"/>
                <a:cs typeface="88"/>
              </a:rPr>
              <a:t>=</a:t>
            </a:r>
            <a:r>
              <a:rPr kumimoji="0" lang="en-US" sz="1080" b="0" i="0" u="none" strike="noStrike" kern="1200" cap="none" spc="-9" normalizeH="0" baseline="0" noProof="0">
                <a:ln>
                  <a:noFill/>
                </a:ln>
                <a:solidFill>
                  <a:srgbClr val="000000"/>
                </a:solidFill>
                <a:effectLst/>
                <a:uLnTx/>
                <a:uFillTx/>
                <a:latin typeface="88"/>
                <a:cs typeface="88"/>
              </a:rPr>
              <a:t>1</a:t>
            </a:r>
            <a:r>
              <a:rPr kumimoji="0" lang="en-US" sz="1080" b="0" i="0" u="none" strike="noStrike" kern="1200" cap="none" spc="-10" normalizeH="0" baseline="0" noProof="0">
                <a:ln>
                  <a:noFill/>
                </a:ln>
                <a:solidFill>
                  <a:srgbClr val="000000"/>
                </a:solidFill>
                <a:effectLst/>
                <a:uLnTx/>
                <a:uFillTx/>
                <a:latin typeface="88"/>
                <a:cs typeface="88"/>
              </a:rPr>
              <a:t>.</a:t>
            </a:r>
            <a:r>
              <a:rPr kumimoji="0" lang="en-US" sz="1080" b="0" i="0" u="none" strike="noStrike" kern="1200" cap="none" spc="-6" normalizeH="0" baseline="0" noProof="0">
                <a:ln>
                  <a:noFill/>
                </a:ln>
                <a:solidFill>
                  <a:srgbClr val="000000"/>
                </a:solidFill>
                <a:effectLst/>
                <a:uLnTx/>
                <a:uFillTx/>
                <a:latin typeface="88"/>
                <a:cs typeface="88"/>
              </a:rPr>
              <a:t>000</a:t>
            </a:r>
            <a:r>
              <a:rPr kumimoji="0" lang="en-US" sz="1080" b="0" i="0" u="none" strike="noStrike" kern="1200" cap="none" spc="0" normalizeH="0" baseline="0" noProof="0">
                <a:ln>
                  <a:noFill/>
                </a:ln>
                <a:solidFill>
                  <a:srgbClr val="000000"/>
                </a:solidFill>
                <a:effectLst/>
                <a:uLnTx/>
                <a:uFillTx/>
                <a:latin typeface="88"/>
                <a:cs typeface="88"/>
              </a:rPr>
              <a:t>;</a:t>
            </a:r>
            <a:r>
              <a:rPr kumimoji="0" lang="en-US" sz="1080" b="0" i="0" u="none" strike="noStrike" kern="1200" cap="none" spc="38" normalizeH="0" baseline="0" noProof="0">
                <a:ln>
                  <a:noFill/>
                </a:ln>
                <a:solidFill>
                  <a:srgbClr val="000000"/>
                </a:solidFill>
                <a:effectLst/>
                <a:uLnTx/>
                <a:uFillTx/>
                <a:latin typeface="88"/>
                <a:cs typeface="88"/>
              </a:rPr>
              <a:t> </a:t>
            </a:r>
            <a:r>
              <a:rPr kumimoji="0" lang="en-US" sz="1080" b="0" i="0" u="none" strike="noStrike" kern="1200" cap="none" spc="-8" normalizeH="0" baseline="0" noProof="0">
                <a:ln>
                  <a:noFill/>
                </a:ln>
                <a:solidFill>
                  <a:srgbClr val="000000"/>
                </a:solidFill>
                <a:effectLst/>
                <a:uLnTx/>
                <a:uFillTx/>
                <a:latin typeface="88"/>
                <a:cs typeface="88"/>
              </a:rPr>
              <a:t>T</a:t>
            </a:r>
            <a:r>
              <a:rPr kumimoji="0" lang="en-US" sz="1080" b="0" i="0" u="none" strike="noStrike" kern="1200" cap="none" spc="-10" normalizeH="0" baseline="0" noProof="0">
                <a:ln>
                  <a:noFill/>
                </a:ln>
                <a:solidFill>
                  <a:srgbClr val="000000"/>
                </a:solidFill>
                <a:effectLst/>
                <a:uLnTx/>
                <a:uFillTx/>
                <a:latin typeface="88"/>
                <a:cs typeface="88"/>
              </a:rPr>
              <a:t>L</a:t>
            </a:r>
            <a:r>
              <a:rPr kumimoji="0" lang="en-US" sz="1080" b="0" i="0" u="none" strike="noStrike" kern="1200" cap="none" spc="0" normalizeH="0" baseline="0" noProof="0">
                <a:ln>
                  <a:noFill/>
                </a:ln>
                <a:solidFill>
                  <a:srgbClr val="000000"/>
                </a:solidFill>
                <a:effectLst/>
                <a:uLnTx/>
                <a:uFillTx/>
                <a:latin typeface="88"/>
                <a:cs typeface="88"/>
              </a:rPr>
              <a:t>I</a:t>
            </a:r>
            <a:r>
              <a:rPr kumimoji="0" lang="en-US" sz="1080" b="0" i="0" u="none" strike="noStrike" kern="1200" cap="none" spc="10" normalizeH="0" baseline="0" noProof="0">
                <a:ln>
                  <a:noFill/>
                </a:ln>
                <a:solidFill>
                  <a:srgbClr val="000000"/>
                </a:solidFill>
                <a:effectLst/>
                <a:uLnTx/>
                <a:uFillTx/>
                <a:latin typeface="88"/>
                <a:cs typeface="88"/>
              </a:rPr>
              <a:t>=</a:t>
            </a:r>
            <a:r>
              <a:rPr kumimoji="0" lang="en-US" sz="1080" b="0" i="0" u="none" strike="noStrike" kern="1200" cap="none" spc="-9" normalizeH="0" baseline="0" noProof="0">
                <a:ln>
                  <a:noFill/>
                </a:ln>
                <a:solidFill>
                  <a:srgbClr val="000000"/>
                </a:solidFill>
                <a:effectLst/>
                <a:uLnTx/>
                <a:uFillTx/>
                <a:latin typeface="88"/>
                <a:cs typeface="88"/>
              </a:rPr>
              <a:t>1</a:t>
            </a:r>
            <a:r>
              <a:rPr kumimoji="0" lang="en-US" sz="1080" b="0" i="0" u="none" strike="noStrike" kern="1200" cap="none" spc="-10" normalizeH="0" baseline="0" noProof="0">
                <a:ln>
                  <a:noFill/>
                </a:ln>
                <a:solidFill>
                  <a:srgbClr val="000000"/>
                </a:solidFill>
                <a:effectLst/>
                <a:uLnTx/>
                <a:uFillTx/>
                <a:latin typeface="88"/>
                <a:cs typeface="88"/>
              </a:rPr>
              <a:t>.</a:t>
            </a:r>
            <a:r>
              <a:rPr kumimoji="0" lang="en-US" sz="1080" b="0" i="0" u="none" strike="noStrike" kern="1200" cap="none" spc="-6" normalizeH="0" baseline="0" noProof="0">
                <a:ln>
                  <a:noFill/>
                </a:ln>
                <a:solidFill>
                  <a:srgbClr val="000000"/>
                </a:solidFill>
                <a:effectLst/>
                <a:uLnTx/>
                <a:uFillTx/>
                <a:latin typeface="88"/>
                <a:cs typeface="88"/>
              </a:rPr>
              <a:t>00</a:t>
            </a:r>
            <a:r>
              <a:rPr kumimoji="0" lang="en-US" sz="1080" b="0" i="0" u="none" strike="noStrike" kern="1200" cap="none" spc="-4" normalizeH="0" baseline="0" noProof="0">
                <a:ln>
                  <a:noFill/>
                </a:ln>
                <a:solidFill>
                  <a:srgbClr val="000000"/>
                </a:solidFill>
                <a:effectLst/>
                <a:uLnTx/>
                <a:uFillTx/>
                <a:latin typeface="88"/>
                <a:cs typeface="88"/>
              </a:rPr>
              <a:t>0</a:t>
            </a:r>
            <a:r>
              <a:rPr kumimoji="0" lang="en-US" sz="1080" b="0" i="0" u="none" strike="noStrike" kern="1200" cap="none" spc="0" normalizeH="0" baseline="0" noProof="0">
                <a:ln>
                  <a:noFill/>
                </a:ln>
                <a:solidFill>
                  <a:srgbClr val="000000"/>
                </a:solidFill>
                <a:effectLst/>
                <a:uLnTx/>
                <a:uFillTx/>
                <a:latin typeface="88"/>
                <a:cs typeface="88"/>
              </a:rPr>
              <a:t>;</a:t>
            </a:r>
            <a:r>
              <a:rPr kumimoji="0" lang="en-US" sz="1080" b="0" i="0" u="none" strike="noStrike" kern="1200" cap="none" spc="86" normalizeH="0" baseline="0" noProof="0">
                <a:ln>
                  <a:noFill/>
                </a:ln>
                <a:solidFill>
                  <a:srgbClr val="000000"/>
                </a:solidFill>
                <a:effectLst/>
                <a:uLnTx/>
                <a:uFillTx/>
                <a:latin typeface="88"/>
                <a:cs typeface="88"/>
              </a:rPr>
              <a:t> </a:t>
            </a:r>
            <a:r>
              <a:rPr kumimoji="0" lang="en-US" sz="1080" b="0" i="0" u="none" strike="noStrike" kern="1200" cap="none" spc="-8" normalizeH="0" baseline="0" noProof="0">
                <a:ln>
                  <a:noFill/>
                </a:ln>
                <a:solidFill>
                  <a:srgbClr val="000000"/>
                </a:solidFill>
                <a:effectLst/>
                <a:uLnTx/>
                <a:uFillTx/>
                <a:latin typeface="88"/>
                <a:cs typeface="88"/>
              </a:rPr>
              <a:t>R</a:t>
            </a:r>
            <a:r>
              <a:rPr kumimoji="0" lang="en-US" sz="1080" b="0" i="0" u="none" strike="noStrike" kern="1200" cap="none" spc="5" normalizeH="0" baseline="0" noProof="0">
                <a:ln>
                  <a:noFill/>
                </a:ln>
                <a:solidFill>
                  <a:srgbClr val="000000"/>
                </a:solidFill>
                <a:effectLst/>
                <a:uLnTx/>
                <a:uFillTx/>
                <a:latin typeface="88"/>
                <a:cs typeface="88"/>
              </a:rPr>
              <a:t>M</a:t>
            </a:r>
            <a:r>
              <a:rPr kumimoji="0" lang="en-US" sz="1080" b="0" i="0" u="none" strike="noStrike" kern="1200" cap="none" spc="-9" normalizeH="0" baseline="0" noProof="0">
                <a:ln>
                  <a:noFill/>
                </a:ln>
                <a:solidFill>
                  <a:srgbClr val="000000"/>
                </a:solidFill>
                <a:effectLst/>
                <a:uLnTx/>
                <a:uFillTx/>
                <a:latin typeface="88"/>
                <a:cs typeface="88"/>
              </a:rPr>
              <a:t>S</a:t>
            </a:r>
            <a:r>
              <a:rPr kumimoji="0" lang="en-US" sz="1080" b="0" i="0" u="none" strike="noStrike" kern="1200" cap="none" spc="0" normalizeH="0" baseline="0" noProof="0">
                <a:ln>
                  <a:noFill/>
                </a:ln>
                <a:solidFill>
                  <a:srgbClr val="000000"/>
                </a:solidFill>
                <a:effectLst/>
                <a:uLnTx/>
                <a:uFillTx/>
                <a:latin typeface="88"/>
                <a:cs typeface="88"/>
              </a:rPr>
              <a:t>E</a:t>
            </a:r>
            <a:r>
              <a:rPr kumimoji="0" lang="en-US" sz="1080" b="0" i="0" u="none" strike="noStrike" kern="1200" cap="none" spc="-9" normalizeH="0" baseline="0" noProof="0">
                <a:ln>
                  <a:noFill/>
                </a:ln>
                <a:solidFill>
                  <a:srgbClr val="000000"/>
                </a:solidFill>
                <a:effectLst/>
                <a:uLnTx/>
                <a:uFillTx/>
                <a:latin typeface="88"/>
                <a:cs typeface="88"/>
              </a:rPr>
              <a:t>A</a:t>
            </a:r>
            <a:r>
              <a:rPr kumimoji="0" lang="en-US" sz="1080" b="0" i="0" u="none" strike="noStrike" kern="1200" cap="none" spc="11" normalizeH="0" baseline="0" noProof="0">
                <a:ln>
                  <a:noFill/>
                </a:ln>
                <a:solidFill>
                  <a:srgbClr val="000000"/>
                </a:solidFill>
                <a:effectLst/>
                <a:uLnTx/>
                <a:uFillTx/>
                <a:latin typeface="88"/>
                <a:cs typeface="88"/>
              </a:rPr>
              <a:t>=</a:t>
            </a:r>
            <a:r>
              <a:rPr kumimoji="0" lang="en-US" sz="1080" b="0" i="0" u="none" strike="noStrike" kern="1200" cap="none" spc="-6" normalizeH="0" baseline="0" noProof="0">
                <a:ln>
                  <a:noFill/>
                </a:ln>
                <a:solidFill>
                  <a:srgbClr val="000000"/>
                </a:solidFill>
                <a:effectLst/>
                <a:uLnTx/>
                <a:uFillTx/>
                <a:latin typeface="88"/>
                <a:cs typeface="88"/>
              </a:rPr>
              <a:t>0</a:t>
            </a:r>
            <a:r>
              <a:rPr kumimoji="0" lang="en-US" sz="1080" b="0" i="0" u="none" strike="noStrike" kern="1200" cap="none" spc="-10" normalizeH="0" baseline="0" noProof="0">
                <a:ln>
                  <a:noFill/>
                </a:ln>
                <a:solidFill>
                  <a:srgbClr val="000000"/>
                </a:solidFill>
                <a:effectLst/>
                <a:uLnTx/>
                <a:uFillTx/>
                <a:latin typeface="88"/>
                <a:cs typeface="88"/>
              </a:rPr>
              <a:t>.</a:t>
            </a:r>
            <a:r>
              <a:rPr kumimoji="0" lang="en-US" sz="1080" b="0" i="0" u="none" strike="noStrike" kern="1200" cap="none" spc="-6" normalizeH="0" baseline="0" noProof="0">
                <a:ln>
                  <a:noFill/>
                </a:ln>
                <a:solidFill>
                  <a:srgbClr val="000000"/>
                </a:solidFill>
                <a:effectLst/>
                <a:uLnTx/>
                <a:uFillTx/>
                <a:latin typeface="88"/>
                <a:cs typeface="88"/>
              </a:rPr>
              <a:t>000.</a:t>
            </a:r>
          </a:p>
        </p:txBody>
      </p:sp>
      <p:sp>
        <p:nvSpPr>
          <p:cNvPr id="300" name="Rectangle 300"/>
          <p:cNvSpPr/>
          <p:nvPr/>
        </p:nvSpPr>
        <p:spPr>
          <a:xfrm>
            <a:off x="1283208" y="2917480"/>
            <a:ext cx="2084766" cy="678575"/>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66" b="1" i="0" u="none" strike="noStrike" kern="1200" cap="none" spc="8" normalizeH="0" baseline="0" noProof="0">
                <a:ln>
                  <a:noFill/>
                </a:ln>
                <a:solidFill>
                  <a:srgbClr val="673A8E"/>
                </a:solidFill>
                <a:effectLst/>
                <a:uLnTx/>
                <a:uFillTx/>
                <a:latin typeface="89,Bold"/>
                <a:cs typeface="89,Bold"/>
              </a:rPr>
              <a:t>G</a:t>
            </a:r>
            <a:r>
              <a:rPr kumimoji="0" lang="en-US" sz="2066" b="1" i="0" u="none" strike="noStrike" kern="1200" cap="none" spc="0" normalizeH="0" baseline="0" noProof="0">
                <a:ln>
                  <a:noFill/>
                </a:ln>
                <a:solidFill>
                  <a:srgbClr val="673A8E"/>
                </a:solidFill>
                <a:effectLst/>
                <a:uLnTx/>
                <a:uFillTx/>
                <a:latin typeface="89,Bold"/>
                <a:cs typeface="89,Bold"/>
              </a:rPr>
              <a:t>en</a:t>
            </a:r>
            <a:r>
              <a:rPr kumimoji="0" lang="en-US" sz="2066" b="1" i="0" u="none" strike="noStrike" kern="1200" cap="none" spc="-12" normalizeH="0" baseline="0" noProof="0">
                <a:ln>
                  <a:noFill/>
                </a:ln>
                <a:solidFill>
                  <a:srgbClr val="673A8E"/>
                </a:solidFill>
                <a:effectLst/>
                <a:uLnTx/>
                <a:uFillTx/>
                <a:latin typeface="89,Bold"/>
                <a:cs typeface="89,Bold"/>
              </a:rPr>
              <a:t>d</a:t>
            </a:r>
            <a:r>
              <a:rPr kumimoji="0" lang="en-US" sz="2066" b="1" i="0" u="none" strike="noStrike" kern="1200" cap="none" spc="0" normalizeH="0" baseline="0" noProof="0">
                <a:ln>
                  <a:noFill/>
                </a:ln>
                <a:solidFill>
                  <a:srgbClr val="673A8E"/>
                </a:solidFill>
                <a:effectLst/>
                <a:uLnTx/>
                <a:uFillTx/>
                <a:latin typeface="89,Bold"/>
                <a:cs typeface="89,Bold"/>
              </a:rPr>
              <a:t>er</a:t>
            </a:r>
            <a:r>
              <a:rPr kumimoji="0" lang="en-US" sz="2066" b="1" i="0" u="none" strike="noStrike" kern="1200" cap="none" spc="-51" normalizeH="0" baseline="0" noProof="0">
                <a:ln>
                  <a:noFill/>
                </a:ln>
                <a:solidFill>
                  <a:srgbClr val="673A8E"/>
                </a:solidFill>
                <a:effectLst/>
                <a:uLnTx/>
                <a:uFillTx/>
                <a:latin typeface="89,Bold"/>
                <a:cs typeface="89,Bold"/>
              </a:rPr>
              <a:t> </a:t>
            </a:r>
            <a:r>
              <a:rPr kumimoji="0" lang="en-US" sz="2066" b="1" i="0" u="none" strike="noStrike" kern="1200" cap="none" spc="-10" normalizeH="0" baseline="0" noProof="0">
                <a:ln>
                  <a:noFill/>
                </a:ln>
                <a:solidFill>
                  <a:srgbClr val="673A8E"/>
                </a:solidFill>
                <a:effectLst/>
                <a:uLnTx/>
                <a:uFillTx/>
                <a:latin typeface="89,Bold"/>
                <a:cs typeface="89,Bold"/>
              </a:rPr>
              <a:t>id</a:t>
            </a:r>
            <a:r>
              <a:rPr kumimoji="0" lang="en-US" sz="2066" b="1" i="0" u="none" strike="noStrike" kern="1200" cap="none" spc="0" normalizeH="0" baseline="0" noProof="0">
                <a:ln>
                  <a:noFill/>
                </a:ln>
                <a:solidFill>
                  <a:srgbClr val="673A8E"/>
                </a:solidFill>
                <a:effectLst/>
                <a:uLnTx/>
                <a:uFillTx/>
                <a:latin typeface="89,Bold"/>
                <a:cs typeface="89,Bold"/>
              </a:rPr>
              <a:t>ent</a:t>
            </a:r>
            <a:r>
              <a:rPr kumimoji="0" lang="en-US" sz="2066" b="1" i="0" u="none" strike="noStrike" kern="1200" cap="none" spc="-10" normalizeH="0" baseline="0" noProof="0">
                <a:ln>
                  <a:noFill/>
                </a:ln>
                <a:solidFill>
                  <a:srgbClr val="673A8E"/>
                </a:solidFill>
                <a:effectLst/>
                <a:uLnTx/>
                <a:uFillTx/>
                <a:latin typeface="89,Bold"/>
                <a:cs typeface="89,Bold"/>
              </a:rPr>
              <a:t>i</a:t>
            </a:r>
            <a:r>
              <a:rPr kumimoji="0" lang="en-US" sz="2066" b="1" i="0" u="none" strike="noStrike" kern="1200" cap="none" spc="0" normalizeH="0" baseline="0" noProof="0">
                <a:ln>
                  <a:noFill/>
                </a:ln>
                <a:solidFill>
                  <a:srgbClr val="673A8E"/>
                </a:solidFill>
                <a:effectLst/>
                <a:uLnTx/>
                <a:uFillTx/>
                <a:latin typeface="89,Bold"/>
                <a:cs typeface="89,Bold"/>
              </a:rPr>
              <a:t>t</a:t>
            </a:r>
            <a:r>
              <a:rPr kumimoji="0" lang="en-US" sz="2066" b="1" i="0" u="none" strike="noStrike" kern="1200" cap="none" spc="-8" normalizeH="0" baseline="0" noProof="0">
                <a:ln>
                  <a:noFill/>
                </a:ln>
                <a:solidFill>
                  <a:srgbClr val="673A8E"/>
                </a:solidFill>
                <a:effectLst/>
                <a:uLnTx/>
                <a:uFillTx/>
                <a:latin typeface="89,Bold"/>
                <a:cs typeface="89,Bold"/>
              </a:rPr>
              <a:t>y </a:t>
            </a:r>
          </a:p>
          <a:p>
            <a:pPr marL="563880" marR="0" lvl="0" indent="0" algn="l" defTabSz="914400" rtl="0" eaLnBrk="1" fontAlgn="auto" latinLnBrk="0" hangingPunct="1">
              <a:lnSpc>
                <a:spcPts val="2450"/>
              </a:lnSpc>
              <a:spcBef>
                <a:spcPts val="0"/>
              </a:spcBef>
              <a:spcAft>
                <a:spcPts val="0"/>
              </a:spcAft>
              <a:buClrTx/>
              <a:buSzTx/>
              <a:buFontTx/>
              <a:buNone/>
              <a:tabLst/>
              <a:defRPr/>
            </a:pPr>
            <a:r>
              <a:rPr kumimoji="0" lang="en-US" sz="2063" b="1" i="0" u="none" strike="noStrike" kern="1200" cap="none" spc="0" normalizeH="0" baseline="0" noProof="0">
                <a:ln>
                  <a:noFill/>
                </a:ln>
                <a:solidFill>
                  <a:srgbClr val="673A8E"/>
                </a:solidFill>
                <a:effectLst/>
                <a:uLnTx/>
                <a:uFillTx/>
                <a:latin typeface="89,Bold"/>
                <a:cs typeface="89,Bold"/>
              </a:rPr>
              <a:t>st</a:t>
            </a:r>
            <a:r>
              <a:rPr kumimoji="0" lang="en-US" sz="2063" b="1" i="0" u="none" strike="noStrike" kern="1200" cap="none" spc="-6" normalizeH="0" baseline="0" noProof="0">
                <a:ln>
                  <a:noFill/>
                </a:ln>
                <a:solidFill>
                  <a:srgbClr val="673A8E"/>
                </a:solidFill>
                <a:effectLst/>
                <a:uLnTx/>
                <a:uFillTx/>
                <a:latin typeface="89,Bold"/>
                <a:cs typeface="89,Bold"/>
              </a:rPr>
              <a:t>i</a:t>
            </a:r>
            <a:r>
              <a:rPr kumimoji="0" lang="en-US" sz="2063" b="1" i="0" u="none" strike="noStrike" kern="1200" cap="none" spc="-10" normalizeH="0" baseline="0" noProof="0">
                <a:ln>
                  <a:noFill/>
                </a:ln>
                <a:solidFill>
                  <a:srgbClr val="673A8E"/>
                </a:solidFill>
                <a:effectLst/>
                <a:uLnTx/>
                <a:uFillTx/>
                <a:latin typeface="89,Bold"/>
                <a:cs typeface="89,Bold"/>
              </a:rPr>
              <a:t>g</a:t>
            </a:r>
            <a:r>
              <a:rPr kumimoji="0" lang="en-US" sz="2063" b="1" i="0" u="none" strike="noStrike" kern="1200" cap="none" spc="0" normalizeH="0" baseline="0" noProof="0">
                <a:ln>
                  <a:noFill/>
                </a:ln>
                <a:solidFill>
                  <a:srgbClr val="673A8E"/>
                </a:solidFill>
                <a:effectLst/>
                <a:uLnTx/>
                <a:uFillTx/>
                <a:latin typeface="89,Bold"/>
                <a:cs typeface="89,Bold"/>
              </a:rPr>
              <a:t>m</a:t>
            </a:r>
            <a:r>
              <a:rPr kumimoji="0" lang="en-US" sz="2063" b="1" i="0" u="none" strike="noStrike" kern="1200" cap="none" spc="-10" normalizeH="0" baseline="0" noProof="0">
                <a:ln>
                  <a:noFill/>
                </a:ln>
                <a:solidFill>
                  <a:srgbClr val="673A8E"/>
                </a:solidFill>
                <a:effectLst/>
                <a:uLnTx/>
                <a:uFillTx/>
                <a:latin typeface="89,Bold"/>
                <a:cs typeface="89,Bold"/>
              </a:rPr>
              <a:t>a </a:t>
            </a:r>
          </a:p>
        </p:txBody>
      </p:sp>
      <p:sp>
        <p:nvSpPr>
          <p:cNvPr id="301" name="Rectangle 301"/>
          <p:cNvSpPr/>
          <p:nvPr/>
        </p:nvSpPr>
        <p:spPr>
          <a:xfrm>
            <a:off x="5173726" y="3900526"/>
            <a:ext cx="4689838" cy="560201"/>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4078223" algn="l"/>
              </a:tabLst>
              <a:defRPr/>
            </a:pPr>
            <a:r>
              <a:rPr kumimoji="0" lang="en-US" sz="2063" b="1" i="0" u="none" strike="noStrike" kern="1200" cap="none" spc="10" normalizeH="0" baseline="0" noProof="0">
                <a:ln>
                  <a:noFill/>
                </a:ln>
                <a:solidFill>
                  <a:srgbClr val="F789BE"/>
                </a:solidFill>
                <a:effectLst/>
                <a:uLnTx/>
                <a:uFillTx/>
                <a:latin typeface="89,Bold"/>
                <a:cs typeface="89,Bold"/>
              </a:rPr>
              <a:t>D</a:t>
            </a:r>
            <a:r>
              <a:rPr kumimoji="0" lang="en-US" sz="2063" b="1" i="0" u="none" strike="noStrike" kern="1200" cap="none" spc="0" normalizeH="0" baseline="0" noProof="0">
                <a:ln>
                  <a:noFill/>
                </a:ln>
                <a:solidFill>
                  <a:srgbClr val="F789BE"/>
                </a:solidFill>
                <a:effectLst/>
                <a:uLnTx/>
                <a:uFillTx/>
                <a:latin typeface="89,Bold"/>
                <a:cs typeface="89,Bold"/>
              </a:rPr>
              <a:t>e</a:t>
            </a:r>
            <a:r>
              <a:rPr kumimoji="0" lang="en-US" sz="2063" b="1" i="0" u="none" strike="noStrike" kern="1200" cap="none" spc="-8" normalizeH="0" baseline="0" noProof="0">
                <a:ln>
                  <a:noFill/>
                </a:ln>
                <a:solidFill>
                  <a:srgbClr val="F789BE"/>
                </a:solidFill>
                <a:effectLst/>
                <a:uLnTx/>
                <a:uFillTx/>
                <a:latin typeface="89,Bold"/>
                <a:cs typeface="89,Bold"/>
              </a:rPr>
              <a:t>p</a:t>
            </a:r>
            <a:r>
              <a:rPr kumimoji="0" lang="en-US" sz="2063" b="1" i="0" u="none" strike="noStrike" kern="1200" cap="none" spc="0" normalizeH="0" baseline="0" noProof="0">
                <a:ln>
                  <a:noFill/>
                </a:ln>
                <a:solidFill>
                  <a:srgbClr val="F789BE"/>
                </a:solidFill>
                <a:effectLst/>
                <a:uLnTx/>
                <a:uFillTx/>
                <a:latin typeface="89,Bold"/>
                <a:cs typeface="89,Bold"/>
              </a:rPr>
              <a:t>ressive 	</a:t>
            </a:r>
            <a:r>
              <a:rPr kumimoji="0" lang="en-US" sz="3457" b="1" i="0" u="none" strike="noStrike" kern="1200" cap="none" spc="-9" normalizeH="0" baseline="-63310" noProof="0">
                <a:ln>
                  <a:noFill/>
                </a:ln>
                <a:solidFill>
                  <a:srgbClr val="79CDE6"/>
                </a:solidFill>
                <a:effectLst/>
                <a:uLnTx/>
                <a:uFillTx/>
                <a:latin typeface="89,Bold"/>
                <a:cs typeface="89,Bold"/>
              </a:rPr>
              <a:t>C</a:t>
            </a:r>
            <a:r>
              <a:rPr kumimoji="0" lang="en-US" sz="3457" b="1" i="0" u="none" strike="noStrike" kern="1200" cap="none" spc="0" normalizeH="0" baseline="-63310" noProof="0">
                <a:ln>
                  <a:noFill/>
                </a:ln>
                <a:solidFill>
                  <a:srgbClr val="79CDE6"/>
                </a:solidFill>
                <a:effectLst/>
                <a:uLnTx/>
                <a:uFillTx/>
                <a:latin typeface="89,Bold"/>
                <a:cs typeface="89,Bold"/>
              </a:rPr>
              <a:t>AS</a:t>
            </a:r>
          </a:p>
        </p:txBody>
      </p:sp>
      <p:sp>
        <p:nvSpPr>
          <p:cNvPr id="302" name="Rectangle 302"/>
          <p:cNvSpPr/>
          <p:nvPr/>
        </p:nvSpPr>
        <p:spPr>
          <a:xfrm>
            <a:off x="5192014" y="4211102"/>
            <a:ext cx="1464899" cy="367405"/>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66" b="1" i="0" u="none" strike="noStrike" kern="1200" cap="none" spc="0" normalizeH="0" baseline="0" noProof="0">
                <a:ln>
                  <a:noFill/>
                </a:ln>
                <a:solidFill>
                  <a:srgbClr val="F789BE"/>
                </a:solidFill>
                <a:effectLst/>
                <a:uLnTx/>
                <a:uFillTx/>
                <a:latin typeface="89,Bold"/>
                <a:cs typeface="89,Bold"/>
              </a:rPr>
              <a:t>s</a:t>
            </a:r>
            <a:r>
              <a:rPr kumimoji="0" lang="en-US" sz="2066" b="1" i="0" u="none" strike="noStrike" kern="1200" cap="none" spc="-6" normalizeH="0" baseline="0" noProof="0">
                <a:ln>
                  <a:noFill/>
                </a:ln>
                <a:solidFill>
                  <a:srgbClr val="F789BE"/>
                </a:solidFill>
                <a:effectLst/>
                <a:uLnTx/>
                <a:uFillTx/>
                <a:latin typeface="89,Bold"/>
                <a:cs typeface="89,Bold"/>
              </a:rPr>
              <a:t>y</a:t>
            </a:r>
            <a:r>
              <a:rPr kumimoji="0" lang="en-US" sz="2066" b="1" i="0" u="none" strike="noStrike" kern="1200" cap="none" spc="0" normalizeH="0" baseline="0" noProof="0">
                <a:ln>
                  <a:noFill/>
                </a:ln>
                <a:solidFill>
                  <a:srgbClr val="F789BE"/>
                </a:solidFill>
                <a:effectLst/>
                <a:uLnTx/>
                <a:uFillTx/>
                <a:latin typeface="89,Bold"/>
                <a:cs typeface="89,Bold"/>
              </a:rPr>
              <a:t>m</a:t>
            </a:r>
            <a:r>
              <a:rPr kumimoji="0" lang="en-US" sz="2066" b="1" i="0" u="none" strike="noStrike" kern="1200" cap="none" spc="-10" normalizeH="0" baseline="0" noProof="0">
                <a:ln>
                  <a:noFill/>
                </a:ln>
                <a:solidFill>
                  <a:srgbClr val="F789BE"/>
                </a:solidFill>
                <a:effectLst/>
                <a:uLnTx/>
                <a:uFillTx/>
                <a:latin typeface="89,Bold"/>
                <a:cs typeface="89,Bold"/>
              </a:rPr>
              <a:t>p</a:t>
            </a:r>
            <a:r>
              <a:rPr kumimoji="0" lang="en-US" sz="2066" b="1" i="0" u="none" strike="noStrike" kern="1200" cap="none" spc="0" normalizeH="0" baseline="0" noProof="0">
                <a:ln>
                  <a:noFill/>
                </a:ln>
                <a:solidFill>
                  <a:srgbClr val="F789BE"/>
                </a:solidFill>
                <a:effectLst/>
                <a:uLnTx/>
                <a:uFillTx/>
                <a:latin typeface="89,Bold"/>
                <a:cs typeface="89,Bold"/>
              </a:rPr>
              <a:t>t</a:t>
            </a:r>
            <a:r>
              <a:rPr kumimoji="0" lang="en-US" sz="2066" b="1" i="0" u="none" strike="noStrike" kern="1200" cap="none" spc="4" normalizeH="0" baseline="0" noProof="0">
                <a:ln>
                  <a:noFill/>
                </a:ln>
                <a:solidFill>
                  <a:srgbClr val="F789BE"/>
                </a:solidFill>
                <a:effectLst/>
                <a:uLnTx/>
                <a:uFillTx/>
                <a:latin typeface="89,Bold"/>
                <a:cs typeface="89,Bold"/>
              </a:rPr>
              <a:t>o</a:t>
            </a:r>
            <a:r>
              <a:rPr kumimoji="0" lang="en-US" sz="2066" b="1" i="0" u="none" strike="noStrike" kern="1200" cap="none" spc="0" normalizeH="0" baseline="0" noProof="0">
                <a:ln>
                  <a:noFill/>
                </a:ln>
                <a:solidFill>
                  <a:srgbClr val="F789BE"/>
                </a:solidFill>
                <a:effectLst/>
                <a:uLnTx/>
                <a:uFillTx/>
                <a:latin typeface="89,Bold"/>
                <a:cs typeface="89,Bold"/>
              </a:rPr>
              <a:t>ms </a:t>
            </a:r>
          </a:p>
        </p:txBody>
      </p:sp>
      <p:sp>
        <p:nvSpPr>
          <p:cNvPr id="303" name="Rectangle 303"/>
          <p:cNvSpPr/>
          <p:nvPr/>
        </p:nvSpPr>
        <p:spPr>
          <a:xfrm>
            <a:off x="1283208" y="5005172"/>
            <a:ext cx="2084441" cy="677930"/>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63" b="1" i="0" u="none" strike="noStrike" kern="1200" cap="none" spc="8" normalizeH="0" baseline="0" noProof="0">
                <a:ln>
                  <a:noFill/>
                </a:ln>
                <a:solidFill>
                  <a:srgbClr val="673A8E"/>
                </a:solidFill>
                <a:effectLst/>
                <a:uLnTx/>
                <a:uFillTx/>
                <a:latin typeface="89,Bold"/>
                <a:cs typeface="89,Bold"/>
              </a:rPr>
              <a:t>G</a:t>
            </a:r>
            <a:r>
              <a:rPr kumimoji="0" lang="en-US" sz="2063" b="1" i="0" u="none" strike="noStrike" kern="1200" cap="none" spc="0" normalizeH="0" baseline="0" noProof="0">
                <a:ln>
                  <a:noFill/>
                </a:ln>
                <a:solidFill>
                  <a:srgbClr val="673A8E"/>
                </a:solidFill>
                <a:effectLst/>
                <a:uLnTx/>
                <a:uFillTx/>
                <a:latin typeface="89,Bold"/>
                <a:cs typeface="89,Bold"/>
              </a:rPr>
              <a:t>en</a:t>
            </a:r>
            <a:r>
              <a:rPr kumimoji="0" lang="en-US" sz="2063" b="1" i="0" u="none" strike="noStrike" kern="1200" cap="none" spc="-8" normalizeH="0" baseline="0" noProof="0">
                <a:ln>
                  <a:noFill/>
                </a:ln>
                <a:solidFill>
                  <a:srgbClr val="673A8E"/>
                </a:solidFill>
                <a:effectLst/>
                <a:uLnTx/>
                <a:uFillTx/>
                <a:latin typeface="89,Bold"/>
                <a:cs typeface="89,Bold"/>
              </a:rPr>
              <a:t>d</a:t>
            </a:r>
            <a:r>
              <a:rPr kumimoji="0" lang="en-US" sz="2063" b="1" i="0" u="none" strike="noStrike" kern="1200" cap="none" spc="0" normalizeH="0" baseline="0" noProof="0">
                <a:ln>
                  <a:noFill/>
                </a:ln>
                <a:solidFill>
                  <a:srgbClr val="673A8E"/>
                </a:solidFill>
                <a:effectLst/>
                <a:uLnTx/>
                <a:uFillTx/>
                <a:latin typeface="89,Bold"/>
                <a:cs typeface="89,Bold"/>
              </a:rPr>
              <a:t>er</a:t>
            </a:r>
            <a:r>
              <a:rPr kumimoji="0" lang="en-US" sz="2063" b="1" i="0" u="none" strike="noStrike" kern="1200" cap="none" spc="-47" normalizeH="0" baseline="0" noProof="0">
                <a:ln>
                  <a:noFill/>
                </a:ln>
                <a:solidFill>
                  <a:srgbClr val="673A8E"/>
                </a:solidFill>
                <a:effectLst/>
                <a:uLnTx/>
                <a:uFillTx/>
                <a:latin typeface="89,Bold"/>
                <a:cs typeface="89,Bold"/>
              </a:rPr>
              <a:t> </a:t>
            </a:r>
            <a:r>
              <a:rPr kumimoji="0" lang="en-US" sz="2063" b="1" i="0" u="none" strike="noStrike" kern="1200" cap="none" spc="-8" normalizeH="0" baseline="0" noProof="0">
                <a:ln>
                  <a:noFill/>
                </a:ln>
                <a:solidFill>
                  <a:srgbClr val="673A8E"/>
                </a:solidFill>
                <a:effectLst/>
                <a:uLnTx/>
                <a:uFillTx/>
                <a:latin typeface="89,Bold"/>
                <a:cs typeface="89,Bold"/>
              </a:rPr>
              <a:t>i</a:t>
            </a:r>
            <a:r>
              <a:rPr kumimoji="0" lang="en-US" sz="2063" b="1" i="0" u="none" strike="noStrike" kern="1200" cap="none" spc="-10" normalizeH="0" baseline="0" noProof="0">
                <a:ln>
                  <a:noFill/>
                </a:ln>
                <a:solidFill>
                  <a:srgbClr val="673A8E"/>
                </a:solidFill>
                <a:effectLst/>
                <a:uLnTx/>
                <a:uFillTx/>
                <a:latin typeface="89,Bold"/>
                <a:cs typeface="89,Bold"/>
              </a:rPr>
              <a:t>d</a:t>
            </a:r>
            <a:r>
              <a:rPr kumimoji="0" lang="en-US" sz="2063" b="1" i="0" u="none" strike="noStrike" kern="1200" cap="none" spc="0" normalizeH="0" baseline="0" noProof="0">
                <a:ln>
                  <a:noFill/>
                </a:ln>
                <a:solidFill>
                  <a:srgbClr val="673A8E"/>
                </a:solidFill>
                <a:effectLst/>
                <a:uLnTx/>
                <a:uFillTx/>
                <a:latin typeface="89,Bold"/>
                <a:cs typeface="89,Bold"/>
              </a:rPr>
              <a:t>entit</a:t>
            </a:r>
            <a:r>
              <a:rPr kumimoji="0" lang="en-US" sz="2063" b="1" i="0" u="none" strike="noStrike" kern="1200" cap="none" spc="-12" normalizeH="0" baseline="0" noProof="0">
                <a:ln>
                  <a:noFill/>
                </a:ln>
                <a:solidFill>
                  <a:srgbClr val="673A8E"/>
                </a:solidFill>
                <a:effectLst/>
                <a:uLnTx/>
                <a:uFillTx/>
                <a:latin typeface="89,Bold"/>
                <a:cs typeface="89,Bold"/>
              </a:rPr>
              <a:t>y </a:t>
            </a:r>
          </a:p>
          <a:p>
            <a:pPr marL="51816" marR="0" lvl="0" indent="0" algn="l" defTabSz="914400" rtl="0" eaLnBrk="1" fontAlgn="auto" latinLnBrk="0" hangingPunct="1">
              <a:lnSpc>
                <a:spcPts val="2448"/>
              </a:lnSpc>
              <a:spcBef>
                <a:spcPts val="0"/>
              </a:spcBef>
              <a:spcAft>
                <a:spcPts val="0"/>
              </a:spcAft>
              <a:buClrTx/>
              <a:buSzTx/>
              <a:buFontTx/>
              <a:buNone/>
              <a:tabLst/>
              <a:defRPr/>
            </a:pPr>
            <a:r>
              <a:rPr kumimoji="0" lang="en-US" sz="2066" b="1" i="0" u="none" strike="noStrike" kern="1200" cap="none" spc="-10" normalizeH="0" baseline="0" noProof="0">
                <a:ln>
                  <a:noFill/>
                </a:ln>
                <a:solidFill>
                  <a:srgbClr val="673A8E"/>
                </a:solidFill>
                <a:effectLst/>
                <a:uLnTx/>
                <a:uFillTx/>
                <a:latin typeface="89,Bold"/>
                <a:cs typeface="89,Bold"/>
              </a:rPr>
              <a:t>di</a:t>
            </a:r>
            <a:r>
              <a:rPr kumimoji="0" lang="en-US" sz="2066" b="1" i="0" u="none" strike="noStrike" kern="1200" cap="none" spc="0" normalizeH="0" baseline="0" noProof="0">
                <a:ln>
                  <a:noFill/>
                </a:ln>
                <a:solidFill>
                  <a:srgbClr val="673A8E"/>
                </a:solidFill>
                <a:effectLst/>
                <a:uLnTx/>
                <a:uFillTx/>
                <a:latin typeface="89,Bold"/>
                <a:cs typeface="89,Bold"/>
              </a:rPr>
              <a:t>scr</a:t>
            </a:r>
            <a:r>
              <a:rPr kumimoji="0" lang="en-US" sz="2066" b="1" i="0" u="none" strike="noStrike" kern="1200" cap="none" spc="-8" normalizeH="0" baseline="0" noProof="0">
                <a:ln>
                  <a:noFill/>
                </a:ln>
                <a:solidFill>
                  <a:srgbClr val="673A8E"/>
                </a:solidFill>
                <a:effectLst/>
                <a:uLnTx/>
                <a:uFillTx/>
                <a:latin typeface="89,Bold"/>
                <a:cs typeface="89,Bold"/>
              </a:rPr>
              <a:t>i</a:t>
            </a:r>
            <a:r>
              <a:rPr kumimoji="0" lang="en-US" sz="2066" b="1" i="0" u="none" strike="noStrike" kern="1200" cap="none" spc="0" normalizeH="0" baseline="0" noProof="0">
                <a:ln>
                  <a:noFill/>
                </a:ln>
                <a:solidFill>
                  <a:srgbClr val="673A8E"/>
                </a:solidFill>
                <a:effectLst/>
                <a:uLnTx/>
                <a:uFillTx/>
                <a:latin typeface="89,Bold"/>
                <a:cs typeface="89,Bold"/>
              </a:rPr>
              <a:t>m</a:t>
            </a:r>
            <a:r>
              <a:rPr kumimoji="0" lang="en-US" sz="2066" b="1" i="0" u="none" strike="noStrike" kern="1200" cap="none" spc="-14" normalizeH="0" baseline="0" noProof="0">
                <a:ln>
                  <a:noFill/>
                </a:ln>
                <a:solidFill>
                  <a:srgbClr val="673A8E"/>
                </a:solidFill>
                <a:effectLst/>
                <a:uLnTx/>
                <a:uFillTx/>
                <a:latin typeface="89,Bold"/>
                <a:cs typeface="89,Bold"/>
              </a:rPr>
              <a:t>i</a:t>
            </a:r>
            <a:r>
              <a:rPr kumimoji="0" lang="en-US" sz="2066" b="1" i="0" u="none" strike="noStrike" kern="1200" cap="none" spc="0" normalizeH="0" baseline="0" noProof="0">
                <a:ln>
                  <a:noFill/>
                </a:ln>
                <a:solidFill>
                  <a:srgbClr val="673A8E"/>
                </a:solidFill>
                <a:effectLst/>
                <a:uLnTx/>
                <a:uFillTx/>
                <a:latin typeface="89,Bold"/>
                <a:cs typeface="89,Bold"/>
              </a:rPr>
              <a:t>n</a:t>
            </a:r>
            <a:r>
              <a:rPr kumimoji="0" lang="en-US" sz="2066" b="1" i="0" u="none" strike="noStrike" kern="1200" cap="none" spc="-12" normalizeH="0" baseline="0" noProof="0">
                <a:ln>
                  <a:noFill/>
                </a:ln>
                <a:solidFill>
                  <a:srgbClr val="673A8E"/>
                </a:solidFill>
                <a:effectLst/>
                <a:uLnTx/>
                <a:uFillTx/>
                <a:latin typeface="89,Bold"/>
                <a:cs typeface="89,Bold"/>
              </a:rPr>
              <a:t>a</a:t>
            </a:r>
            <a:r>
              <a:rPr kumimoji="0" lang="en-US" sz="2066" b="1" i="0" u="none" strike="noStrike" kern="1200" cap="none" spc="0" normalizeH="0" baseline="0" noProof="0">
                <a:ln>
                  <a:noFill/>
                </a:ln>
                <a:solidFill>
                  <a:srgbClr val="673A8E"/>
                </a:solidFill>
                <a:effectLst/>
                <a:uLnTx/>
                <a:uFillTx/>
                <a:latin typeface="89,Bold"/>
                <a:cs typeface="89,Bold"/>
              </a:rPr>
              <a:t>t</a:t>
            </a:r>
            <a:r>
              <a:rPr kumimoji="0" lang="en-US" sz="2066" b="1" i="0" u="none" strike="noStrike" kern="1200" cap="none" spc="-8" normalizeH="0" baseline="0" noProof="0">
                <a:ln>
                  <a:noFill/>
                </a:ln>
                <a:solidFill>
                  <a:srgbClr val="673A8E"/>
                </a:solidFill>
                <a:effectLst/>
                <a:uLnTx/>
                <a:uFillTx/>
                <a:latin typeface="89,Bold"/>
                <a:cs typeface="89,Bold"/>
              </a:rPr>
              <a:t>i</a:t>
            </a:r>
            <a:r>
              <a:rPr kumimoji="0" lang="en-US" sz="2066" b="1" i="0" u="none" strike="noStrike" kern="1200" cap="none" spc="0" normalizeH="0" baseline="0" noProof="0">
                <a:ln>
                  <a:noFill/>
                </a:ln>
                <a:solidFill>
                  <a:srgbClr val="673A8E"/>
                </a:solidFill>
                <a:effectLst/>
                <a:uLnTx/>
                <a:uFillTx/>
                <a:latin typeface="89,Bold"/>
                <a:cs typeface="89,Bold"/>
              </a:rPr>
              <a:t>on </a:t>
            </a:r>
          </a:p>
        </p:txBody>
      </p:sp>
      <p:sp>
        <p:nvSpPr>
          <p:cNvPr id="304" name="Rectangle 304"/>
          <p:cNvSpPr/>
          <p:nvPr/>
        </p:nvSpPr>
        <p:spPr>
          <a:xfrm>
            <a:off x="7347839" y="3960125"/>
            <a:ext cx="562151" cy="24365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70" b="1" i="0" u="none" strike="noStrike" kern="1200" cap="none" spc="0" normalizeH="0" baseline="0" noProof="0">
                <a:ln>
                  <a:noFill/>
                </a:ln>
                <a:solidFill>
                  <a:srgbClr val="3D3D3D"/>
                </a:solidFill>
                <a:effectLst/>
                <a:uLnTx/>
                <a:uFillTx/>
                <a:latin typeface="89,Bold"/>
                <a:cs typeface="89,Bold"/>
              </a:rPr>
              <a:t>.</a:t>
            </a:r>
            <a:r>
              <a:rPr kumimoji="0" lang="en-US" sz="1370" b="1" i="0" u="none" strike="noStrike" kern="1200" cap="none" spc="-13" normalizeH="0" baseline="0" noProof="0">
                <a:ln>
                  <a:noFill/>
                </a:ln>
                <a:solidFill>
                  <a:srgbClr val="3D3D3D"/>
                </a:solidFill>
                <a:effectLst/>
                <a:uLnTx/>
                <a:uFillTx/>
                <a:latin typeface="89,Bold"/>
                <a:cs typeface="89,Bold"/>
              </a:rPr>
              <a:t>1</a:t>
            </a:r>
            <a:r>
              <a:rPr kumimoji="0" lang="en-US" sz="1370" b="1" i="0" u="none" strike="noStrike" kern="1200" cap="none" spc="-9" normalizeH="0" baseline="0" noProof="0">
                <a:ln>
                  <a:noFill/>
                </a:ln>
                <a:solidFill>
                  <a:srgbClr val="3D3D3D"/>
                </a:solidFill>
                <a:effectLst/>
                <a:uLnTx/>
                <a:uFillTx/>
                <a:latin typeface="89,Bold"/>
                <a:cs typeface="89,Bold"/>
              </a:rPr>
              <a:t>6</a:t>
            </a:r>
            <a:r>
              <a:rPr kumimoji="0" lang="en-US" sz="1370" b="1" i="0" u="none" strike="noStrike" kern="1200" cap="none" spc="-10" normalizeH="0" baseline="0" noProof="0">
                <a:ln>
                  <a:noFill/>
                </a:ln>
                <a:solidFill>
                  <a:srgbClr val="3D3D3D"/>
                </a:solidFill>
                <a:effectLst/>
                <a:uLnTx/>
                <a:uFillTx/>
                <a:latin typeface="89,Bold"/>
                <a:cs typeface="89,Bold"/>
              </a:rPr>
              <a:t>1</a:t>
            </a:r>
            <a:r>
              <a:rPr kumimoji="0" lang="en-US" sz="1370" b="1" i="0" u="none" strike="noStrike" kern="1200" cap="none" spc="-12" normalizeH="0" baseline="0" noProof="0">
                <a:ln>
                  <a:noFill/>
                </a:ln>
                <a:solidFill>
                  <a:srgbClr val="3D3D3D"/>
                </a:solidFill>
                <a:effectLst/>
                <a:uLnTx/>
                <a:uFillTx/>
                <a:latin typeface="89,Bold"/>
                <a:cs typeface="89,Bold"/>
              </a:rPr>
              <a:t>***</a:t>
            </a:r>
          </a:p>
        </p:txBody>
      </p:sp>
      <p:sp>
        <p:nvSpPr>
          <p:cNvPr id="305" name="Rectangle 305"/>
          <p:cNvSpPr/>
          <p:nvPr/>
        </p:nvSpPr>
        <p:spPr>
          <a:xfrm>
            <a:off x="4105021" y="3307284"/>
            <a:ext cx="649077" cy="243229"/>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68" b="1" i="0" u="none" strike="noStrike" kern="1200" cap="none" spc="0" normalizeH="0" baseline="0" noProof="0">
                <a:ln>
                  <a:noFill/>
                </a:ln>
                <a:solidFill>
                  <a:srgbClr val="585958"/>
                </a:solidFill>
                <a:effectLst/>
                <a:uLnTx/>
                <a:uFillTx/>
                <a:latin typeface="89,Bold"/>
                <a:cs typeface="89,Bold"/>
              </a:rPr>
              <a:t>.</a:t>
            </a:r>
            <a:r>
              <a:rPr kumimoji="0" lang="en-US" sz="1368" b="1" i="0" u="none" strike="noStrike" kern="1200" cap="none" spc="-13" normalizeH="0" baseline="0" noProof="0">
                <a:ln>
                  <a:noFill/>
                </a:ln>
                <a:solidFill>
                  <a:srgbClr val="585958"/>
                </a:solidFill>
                <a:effectLst/>
                <a:uLnTx/>
                <a:uFillTx/>
                <a:latin typeface="89,Bold"/>
                <a:cs typeface="89,Bold"/>
              </a:rPr>
              <a:t>3</a:t>
            </a:r>
            <a:r>
              <a:rPr kumimoji="0" lang="en-US" sz="1368" b="1" i="0" u="none" strike="noStrike" kern="1200" cap="none" spc="0" normalizeH="0" baseline="0" noProof="0">
                <a:ln>
                  <a:noFill/>
                </a:ln>
                <a:solidFill>
                  <a:srgbClr val="585958"/>
                </a:solidFill>
                <a:effectLst/>
                <a:uLnTx/>
                <a:uFillTx/>
                <a:latin typeface="89,Bold"/>
                <a:cs typeface="89,Bold"/>
              </a:rPr>
              <a:t>5</a:t>
            </a:r>
            <a:r>
              <a:rPr kumimoji="0" lang="en-US" sz="1368" b="1" i="0" u="none" strike="noStrike" kern="1200" cap="none" spc="-8" normalizeH="0" baseline="0" noProof="0">
                <a:ln>
                  <a:noFill/>
                </a:ln>
                <a:solidFill>
                  <a:srgbClr val="585958"/>
                </a:solidFill>
                <a:effectLst/>
                <a:uLnTx/>
                <a:uFillTx/>
                <a:latin typeface="89,Bold"/>
                <a:cs typeface="89,Bold"/>
              </a:rPr>
              <a:t>6</a:t>
            </a:r>
            <a:r>
              <a:rPr kumimoji="0" lang="en-US" sz="1368" b="1" i="0" u="none" strike="noStrike" kern="1200" cap="none" spc="-10" normalizeH="0" baseline="0" noProof="0">
                <a:ln>
                  <a:noFill/>
                </a:ln>
                <a:solidFill>
                  <a:srgbClr val="585958"/>
                </a:solidFill>
                <a:effectLst/>
                <a:uLnTx/>
                <a:uFillTx/>
                <a:latin typeface="89,Bold"/>
                <a:cs typeface="89,Bold"/>
              </a:rPr>
              <a:t>***</a:t>
            </a:r>
            <a:r>
              <a:rPr kumimoji="0" lang="en-US" sz="1368" b="1" i="0" u="none" strike="noStrike" kern="1200" cap="none" spc="45" normalizeH="0" baseline="0" noProof="0">
                <a:ln>
                  <a:noFill/>
                </a:ln>
                <a:solidFill>
                  <a:srgbClr val="585958"/>
                </a:solidFill>
                <a:effectLst/>
                <a:uLnTx/>
                <a:uFillTx/>
                <a:latin typeface="89,Bold"/>
                <a:cs typeface="89,Bold"/>
              </a:rPr>
              <a:t>  </a:t>
            </a:r>
          </a:p>
        </p:txBody>
      </p:sp>
      <p:sp>
        <p:nvSpPr>
          <p:cNvPr id="306" name="Rectangle 306"/>
          <p:cNvSpPr/>
          <p:nvPr/>
        </p:nvSpPr>
        <p:spPr>
          <a:xfrm>
            <a:off x="4210811" y="4890720"/>
            <a:ext cx="392990" cy="243229"/>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68" b="1" i="0" u="none" strike="noStrike" kern="1200" cap="none" spc="0" normalizeH="0" baseline="0" noProof="0">
                <a:ln>
                  <a:noFill/>
                </a:ln>
                <a:solidFill>
                  <a:srgbClr val="3D3D3D"/>
                </a:solidFill>
                <a:effectLst/>
                <a:uLnTx/>
                <a:uFillTx/>
                <a:latin typeface="89,Bold"/>
                <a:cs typeface="89,Bold"/>
              </a:rPr>
              <a:t>.85</a:t>
            </a:r>
            <a:r>
              <a:rPr kumimoji="0" lang="en-US" sz="1368" b="1" i="0" u="none" strike="noStrike" kern="1200" cap="none" spc="6" normalizeH="0" baseline="0" noProof="0">
                <a:ln>
                  <a:noFill/>
                </a:ln>
                <a:solidFill>
                  <a:srgbClr val="3D3D3D"/>
                </a:solidFill>
                <a:effectLst/>
                <a:uLnTx/>
                <a:uFillTx/>
                <a:latin typeface="89,Bold"/>
                <a:cs typeface="89,Bold"/>
              </a:rPr>
              <a:t>4</a:t>
            </a:r>
            <a:r>
              <a:rPr kumimoji="0" lang="en-US" sz="1368" b="1" i="0" u="none" strike="noStrike" kern="1200" cap="none" spc="0" normalizeH="0" baseline="0" noProof="0">
                <a:ln>
                  <a:noFill/>
                </a:ln>
                <a:solidFill>
                  <a:srgbClr val="3D3D3D"/>
                </a:solidFill>
                <a:effectLst/>
                <a:uLnTx/>
                <a:uFillTx/>
                <a:latin typeface="89,Bold"/>
                <a:cs typeface="89,Bold"/>
              </a:rPr>
              <a:t>  </a:t>
            </a:r>
          </a:p>
        </p:txBody>
      </p:sp>
      <p:sp>
        <p:nvSpPr>
          <p:cNvPr id="307" name="Rectangle 307"/>
          <p:cNvSpPr/>
          <p:nvPr/>
        </p:nvSpPr>
        <p:spPr>
          <a:xfrm>
            <a:off x="5711697" y="2490420"/>
            <a:ext cx="387083" cy="243229"/>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68" b="1" i="0" u="none" strike="noStrike" kern="1200" cap="none" spc="0" normalizeH="0" baseline="0" noProof="0">
                <a:ln>
                  <a:noFill/>
                </a:ln>
                <a:solidFill>
                  <a:srgbClr val="3D3D3D"/>
                </a:solidFill>
                <a:effectLst/>
                <a:uLnTx/>
                <a:uFillTx/>
                <a:latin typeface="89,Bold"/>
                <a:cs typeface="89,Bold"/>
              </a:rPr>
              <a:t>.</a:t>
            </a:r>
            <a:r>
              <a:rPr kumimoji="0" lang="en-US" sz="1368" b="1" i="0" u="none" strike="noStrike" kern="1200" cap="none" spc="-5" normalizeH="0" baseline="0" noProof="0">
                <a:ln>
                  <a:noFill/>
                </a:ln>
                <a:solidFill>
                  <a:srgbClr val="3D3D3D"/>
                </a:solidFill>
                <a:effectLst/>
                <a:uLnTx/>
                <a:uFillTx/>
                <a:latin typeface="89,Bold"/>
                <a:cs typeface="89,Bold"/>
              </a:rPr>
              <a:t>0</a:t>
            </a:r>
            <a:r>
              <a:rPr kumimoji="0" lang="en-US" sz="1368" b="1" i="0" u="none" strike="noStrike" kern="1200" cap="none" spc="8" normalizeH="0" baseline="0" noProof="0">
                <a:ln>
                  <a:noFill/>
                </a:ln>
                <a:solidFill>
                  <a:srgbClr val="3D3D3D"/>
                </a:solidFill>
                <a:effectLst/>
                <a:uLnTx/>
                <a:uFillTx/>
                <a:latin typeface="89,Bold"/>
                <a:cs typeface="89,Bold"/>
              </a:rPr>
              <a:t>4</a:t>
            </a:r>
            <a:r>
              <a:rPr kumimoji="0" lang="en-US" sz="1368" b="1" i="0" u="none" strike="noStrike" kern="1200" cap="none" spc="0" normalizeH="0" baseline="0" noProof="0">
                <a:ln>
                  <a:noFill/>
                </a:ln>
                <a:solidFill>
                  <a:srgbClr val="3D3D3D"/>
                </a:solidFill>
                <a:effectLst/>
                <a:uLnTx/>
                <a:uFillTx/>
                <a:latin typeface="89,Bold"/>
                <a:cs typeface="89,Bold"/>
              </a:rPr>
              <a:t>9  </a:t>
            </a:r>
          </a:p>
        </p:txBody>
      </p:sp>
      <p:sp>
        <p:nvSpPr>
          <p:cNvPr id="308" name="Rectangle 308"/>
          <p:cNvSpPr/>
          <p:nvPr/>
        </p:nvSpPr>
        <p:spPr>
          <a:xfrm>
            <a:off x="5839967" y="5642001"/>
            <a:ext cx="371795" cy="243229"/>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68" b="1" i="0" u="none" strike="noStrike" kern="1200" cap="none" spc="0" normalizeH="0" baseline="0" noProof="0">
                <a:ln>
                  <a:noFill/>
                </a:ln>
                <a:solidFill>
                  <a:srgbClr val="3D3D3D"/>
                </a:solidFill>
                <a:effectLst/>
                <a:uLnTx/>
                <a:uFillTx/>
                <a:latin typeface="89,Bold"/>
                <a:cs typeface="89,Bold"/>
              </a:rPr>
              <a:t>.</a:t>
            </a:r>
            <a:r>
              <a:rPr kumimoji="0" lang="en-US" sz="1368" b="1" i="0" u="none" strike="noStrike" kern="1200" cap="none" spc="8" normalizeH="0" baseline="0" noProof="0">
                <a:ln>
                  <a:noFill/>
                </a:ln>
                <a:solidFill>
                  <a:srgbClr val="3D3D3D"/>
                </a:solidFill>
                <a:effectLst/>
                <a:uLnTx/>
                <a:uFillTx/>
                <a:latin typeface="89,Bold"/>
                <a:cs typeface="89,Bold"/>
              </a:rPr>
              <a:t>2</a:t>
            </a:r>
            <a:r>
              <a:rPr kumimoji="0" lang="en-US" sz="1368" b="1" i="0" u="none" strike="noStrike" kern="1200" cap="none" spc="0" normalizeH="0" baseline="0" noProof="0">
                <a:ln>
                  <a:noFill/>
                </a:ln>
                <a:solidFill>
                  <a:srgbClr val="3D3D3D"/>
                </a:solidFill>
                <a:effectLst/>
                <a:uLnTx/>
                <a:uFillTx/>
                <a:latin typeface="89,Bold"/>
                <a:cs typeface="89,Bold"/>
              </a:rPr>
              <a:t>5</a:t>
            </a:r>
            <a:r>
              <a:rPr kumimoji="0" lang="en-US" sz="1368" b="1" i="0" u="none" strike="noStrike" kern="1200" cap="none" spc="-8" normalizeH="0" baseline="0" noProof="0">
                <a:ln>
                  <a:noFill/>
                </a:ln>
                <a:solidFill>
                  <a:srgbClr val="3D3D3D"/>
                </a:solidFill>
                <a:effectLst/>
                <a:uLnTx/>
                <a:uFillTx/>
                <a:latin typeface="89,Bold"/>
                <a:cs typeface="89,Bold"/>
              </a:rPr>
              <a:t>6 </a:t>
            </a:r>
          </a:p>
        </p:txBody>
      </p:sp>
      <p:sp>
        <p:nvSpPr>
          <p:cNvPr id="309" name="Rectangle 309"/>
          <p:cNvSpPr/>
          <p:nvPr/>
        </p:nvSpPr>
        <p:spPr>
          <a:xfrm>
            <a:off x="7308215" y="3412694"/>
            <a:ext cx="641259" cy="243229"/>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68" b="1" i="0" u="none" strike="noStrike" kern="1200" cap="none" spc="0" normalizeH="0" baseline="0" noProof="0">
                <a:ln>
                  <a:noFill/>
                </a:ln>
                <a:solidFill>
                  <a:srgbClr val="585958"/>
                </a:solidFill>
                <a:effectLst/>
                <a:uLnTx/>
                <a:uFillTx/>
                <a:latin typeface="89,Bold"/>
                <a:cs typeface="89,Bold"/>
              </a:rPr>
              <a:t>.</a:t>
            </a:r>
            <a:r>
              <a:rPr kumimoji="0" lang="en-US" sz="1368" b="1" i="0" u="none" strike="noStrike" kern="1200" cap="none" spc="-5" normalizeH="0" baseline="0" noProof="0">
                <a:ln>
                  <a:noFill/>
                </a:ln>
                <a:solidFill>
                  <a:srgbClr val="585958"/>
                </a:solidFill>
                <a:effectLst/>
                <a:uLnTx/>
                <a:uFillTx/>
                <a:latin typeface="89,Bold"/>
                <a:cs typeface="89,Bold"/>
              </a:rPr>
              <a:t>0</a:t>
            </a:r>
            <a:r>
              <a:rPr kumimoji="0" lang="en-US" sz="1368" b="1" i="0" u="none" strike="noStrike" kern="1200" cap="none" spc="0" normalizeH="0" baseline="0" noProof="0">
                <a:ln>
                  <a:noFill/>
                </a:ln>
                <a:solidFill>
                  <a:srgbClr val="585958"/>
                </a:solidFill>
                <a:effectLst/>
                <a:uLnTx/>
                <a:uFillTx/>
                <a:latin typeface="89,Bold"/>
                <a:cs typeface="89,Bold"/>
              </a:rPr>
              <a:t>5</a:t>
            </a:r>
            <a:r>
              <a:rPr kumimoji="0" lang="en-US" sz="1368" b="1" i="0" u="none" strike="noStrike" kern="1200" cap="none" spc="-13" normalizeH="0" baseline="0" noProof="0">
                <a:ln>
                  <a:noFill/>
                </a:ln>
                <a:solidFill>
                  <a:srgbClr val="585958"/>
                </a:solidFill>
                <a:effectLst/>
                <a:uLnTx/>
                <a:uFillTx/>
                <a:latin typeface="89,Bold"/>
                <a:cs typeface="89,Bold"/>
              </a:rPr>
              <a:t>7</a:t>
            </a:r>
            <a:r>
              <a:rPr kumimoji="0" lang="en-US" sz="1368" b="1" i="0" u="none" strike="noStrike" kern="1200" cap="none" spc="-10" normalizeH="0" baseline="0" noProof="0">
                <a:ln>
                  <a:noFill/>
                </a:ln>
                <a:solidFill>
                  <a:srgbClr val="585958"/>
                </a:solidFill>
                <a:effectLst/>
                <a:uLnTx/>
                <a:uFillTx/>
                <a:latin typeface="89,Bold"/>
                <a:cs typeface="89,Bold"/>
              </a:rPr>
              <a:t>***</a:t>
            </a:r>
          </a:p>
        </p:txBody>
      </p:sp>
      <p:sp>
        <p:nvSpPr>
          <p:cNvPr id="310" name="Rectangle 310"/>
          <p:cNvSpPr/>
          <p:nvPr/>
        </p:nvSpPr>
        <p:spPr>
          <a:xfrm>
            <a:off x="7483729" y="4801947"/>
            <a:ext cx="328882" cy="243229"/>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68" b="1" i="0" u="none" strike="noStrike" kern="1200" cap="none" spc="0" normalizeH="0" baseline="0" noProof="0">
                <a:ln>
                  <a:noFill/>
                </a:ln>
                <a:solidFill>
                  <a:srgbClr val="3D3D3D"/>
                </a:solidFill>
                <a:effectLst/>
                <a:uLnTx/>
                <a:uFillTx/>
                <a:latin typeface="89,Bold"/>
                <a:cs typeface="89,Bold"/>
              </a:rPr>
              <a:t>.</a:t>
            </a:r>
            <a:r>
              <a:rPr kumimoji="0" lang="en-US" sz="1368" b="1" i="0" u="none" strike="noStrike" kern="1200" cap="none" spc="-12" normalizeH="0" baseline="0" noProof="0">
                <a:ln>
                  <a:noFill/>
                </a:ln>
                <a:solidFill>
                  <a:srgbClr val="3D3D3D"/>
                </a:solidFill>
                <a:effectLst/>
                <a:uLnTx/>
                <a:uFillTx/>
                <a:latin typeface="89,Bold"/>
                <a:cs typeface="89,Bold"/>
              </a:rPr>
              <a:t>13</a:t>
            </a:r>
            <a:r>
              <a:rPr kumimoji="0" lang="en-US" sz="1368" b="1" i="0" u="none" strike="noStrike" kern="1200" cap="none" spc="0" normalizeH="0" baseline="0" noProof="0">
                <a:ln>
                  <a:noFill/>
                </a:ln>
                <a:solidFill>
                  <a:srgbClr val="3D3D3D"/>
                </a:solidFill>
                <a:effectLst/>
                <a:uLnTx/>
                <a:uFillTx/>
                <a:latin typeface="89,Bold"/>
                <a:cs typeface="89,Bold"/>
              </a:rPr>
              <a:t>8</a:t>
            </a:r>
            <a:r>
              <a:rPr kumimoji="0" lang="en-US" sz="1368" b="1" i="0" u="none" strike="noStrike" kern="1200" cap="none" spc="21" normalizeH="0" baseline="0" noProof="0">
                <a:ln>
                  <a:noFill/>
                </a:ln>
                <a:solidFill>
                  <a:srgbClr val="3D3D3D"/>
                </a:solidFill>
                <a:effectLst/>
                <a:uLnTx/>
                <a:uFillTx/>
                <a:latin typeface="89,Bold"/>
                <a:cs typeface="89,Bold"/>
              </a:rPr>
              <a:t>  </a:t>
            </a:r>
          </a:p>
        </p:txBody>
      </p:sp>
      <p:sp>
        <p:nvSpPr>
          <p:cNvPr id="311" name="Rectangle 311"/>
          <p:cNvSpPr/>
          <p:nvPr/>
        </p:nvSpPr>
        <p:spPr>
          <a:xfrm>
            <a:off x="754380" y="1024316"/>
            <a:ext cx="9142927" cy="53382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2" b="1" i="0" u="none" strike="noStrike" kern="1200" cap="none" spc="0" normalizeH="0" baseline="0" noProof="0">
                <a:ln>
                  <a:noFill/>
                </a:ln>
                <a:solidFill>
                  <a:srgbClr val="7030A0"/>
                </a:solidFill>
                <a:effectLst/>
                <a:uLnTx/>
                <a:uFillTx/>
                <a:latin typeface="89,Bold"/>
                <a:cs typeface="89,Bold"/>
              </a:rPr>
              <a:t>Dep</a:t>
            </a:r>
            <a:r>
              <a:rPr kumimoji="0" lang="en-US" sz="3002" b="1" i="0" u="none" strike="noStrike" kern="1200" cap="none" spc="9" normalizeH="0" baseline="0" noProof="0">
                <a:ln>
                  <a:noFill/>
                </a:ln>
                <a:solidFill>
                  <a:srgbClr val="7030A0"/>
                </a:solidFill>
                <a:effectLst/>
                <a:uLnTx/>
                <a:uFillTx/>
                <a:latin typeface="89,Bold"/>
                <a:cs typeface="89,Bold"/>
              </a:rPr>
              <a:t>r</a:t>
            </a:r>
            <a:r>
              <a:rPr kumimoji="0" lang="en-US" sz="3002" b="1" i="0" u="none" strike="noStrike" kern="1200" cap="none" spc="0" normalizeH="0" baseline="0" noProof="0">
                <a:ln>
                  <a:noFill/>
                </a:ln>
                <a:solidFill>
                  <a:srgbClr val="7030A0"/>
                </a:solidFill>
                <a:effectLst/>
                <a:uLnTx/>
                <a:uFillTx/>
                <a:latin typeface="89,Bold"/>
                <a:cs typeface="89,Bold"/>
              </a:rPr>
              <a:t>ess</a:t>
            </a:r>
            <a:r>
              <a:rPr kumimoji="0" lang="en-US" sz="3002" b="1" i="0" u="none" strike="noStrike" kern="1200" cap="none" spc="6" normalizeH="0" baseline="0" noProof="0">
                <a:ln>
                  <a:noFill/>
                </a:ln>
                <a:solidFill>
                  <a:srgbClr val="7030A0"/>
                </a:solidFill>
                <a:effectLst/>
                <a:uLnTx/>
                <a:uFillTx/>
                <a:latin typeface="89,Bold"/>
                <a:cs typeface="89,Bold"/>
              </a:rPr>
              <a:t>i</a:t>
            </a:r>
            <a:r>
              <a:rPr kumimoji="0" lang="en-US" sz="3002" b="1" i="0" u="none" strike="noStrike" kern="1200" cap="none" spc="0" normalizeH="0" baseline="0" noProof="0">
                <a:ln>
                  <a:noFill/>
                </a:ln>
                <a:solidFill>
                  <a:srgbClr val="7030A0"/>
                </a:solidFill>
                <a:effectLst/>
                <a:uLnTx/>
                <a:uFillTx/>
                <a:latin typeface="89,Bold"/>
                <a:cs typeface="89,Bold"/>
              </a:rPr>
              <a:t>ve</a:t>
            </a:r>
            <a:r>
              <a:rPr kumimoji="0" lang="en-US" sz="3002" b="1" i="0" u="none" strike="noStrike" kern="1200" cap="none" spc="-21" normalizeH="0" baseline="0" noProof="0">
                <a:ln>
                  <a:noFill/>
                </a:ln>
                <a:solidFill>
                  <a:srgbClr val="7030A0"/>
                </a:solidFill>
                <a:effectLst/>
                <a:uLnTx/>
                <a:uFillTx/>
                <a:latin typeface="89,Bold"/>
                <a:cs typeface="89,Bold"/>
              </a:rPr>
              <a:t> </a:t>
            </a:r>
            <a:r>
              <a:rPr kumimoji="0" lang="en-US" sz="3002" b="1" i="0" u="none" strike="noStrike" kern="1200" cap="none" spc="0" normalizeH="0" baseline="0" noProof="0">
                <a:ln>
                  <a:noFill/>
                </a:ln>
                <a:solidFill>
                  <a:srgbClr val="7030A0"/>
                </a:solidFill>
                <a:effectLst/>
                <a:uLnTx/>
                <a:uFillTx/>
                <a:latin typeface="89,Bold"/>
                <a:cs typeface="89,Bold"/>
              </a:rPr>
              <a:t>symptoms</a:t>
            </a:r>
            <a:r>
              <a:rPr kumimoji="0" lang="en-US" sz="3002" b="1" i="0" u="none" strike="noStrike" kern="1200" cap="none" spc="-9" normalizeH="0" baseline="0" noProof="0">
                <a:ln>
                  <a:noFill/>
                </a:ln>
                <a:solidFill>
                  <a:srgbClr val="7030A0"/>
                </a:solidFill>
                <a:effectLst/>
                <a:uLnTx/>
                <a:uFillTx/>
                <a:latin typeface="89,Bold"/>
                <a:cs typeface="89,Bold"/>
              </a:rPr>
              <a:t> </a:t>
            </a:r>
            <a:r>
              <a:rPr kumimoji="0" lang="en-US" sz="3002" b="1" i="0" u="none" strike="noStrike" kern="1200" cap="none" spc="0" normalizeH="0" baseline="0" noProof="0">
                <a:ln>
                  <a:noFill/>
                </a:ln>
                <a:solidFill>
                  <a:srgbClr val="7030A0"/>
                </a:solidFill>
                <a:effectLst/>
                <a:uLnTx/>
                <a:uFillTx/>
                <a:latin typeface="89,Bold"/>
                <a:cs typeface="89,Bold"/>
              </a:rPr>
              <a:t>played</a:t>
            </a:r>
            <a:r>
              <a:rPr kumimoji="0" lang="en-US" sz="3002" b="1" i="0" u="none" strike="noStrike" kern="1200" cap="none" spc="-9" normalizeH="0" baseline="0" noProof="0">
                <a:ln>
                  <a:noFill/>
                </a:ln>
                <a:solidFill>
                  <a:srgbClr val="7030A0"/>
                </a:solidFill>
                <a:effectLst/>
                <a:uLnTx/>
                <a:uFillTx/>
                <a:latin typeface="89,Bold"/>
                <a:cs typeface="89,Bold"/>
              </a:rPr>
              <a:t> </a:t>
            </a:r>
            <a:r>
              <a:rPr kumimoji="0" lang="en-US" sz="3002" b="1" i="0" u="none" strike="noStrike" kern="1200" cap="none" spc="0" normalizeH="0" baseline="0" noProof="0">
                <a:ln>
                  <a:noFill/>
                </a:ln>
                <a:solidFill>
                  <a:srgbClr val="7030A0"/>
                </a:solidFill>
                <a:effectLst/>
                <a:uLnTx/>
                <a:uFillTx/>
                <a:latin typeface="89,Bold"/>
                <a:cs typeface="89,Bold"/>
              </a:rPr>
              <a:t>a</a:t>
            </a:r>
            <a:r>
              <a:rPr kumimoji="0" lang="en-US" sz="3002" b="1" i="0" u="none" strike="noStrike" kern="1200" cap="none" spc="9" normalizeH="0" baseline="0" noProof="0">
                <a:ln>
                  <a:noFill/>
                </a:ln>
                <a:solidFill>
                  <a:srgbClr val="7030A0"/>
                </a:solidFill>
                <a:effectLst/>
                <a:uLnTx/>
                <a:uFillTx/>
                <a:latin typeface="89,Bold"/>
                <a:cs typeface="89,Bold"/>
              </a:rPr>
              <a:t> </a:t>
            </a:r>
            <a:r>
              <a:rPr kumimoji="0" lang="en-US" sz="3002" b="1" i="0" u="none" strike="noStrike" kern="1200" cap="none" spc="-9" normalizeH="0" baseline="0" noProof="0">
                <a:ln>
                  <a:noFill/>
                </a:ln>
                <a:solidFill>
                  <a:srgbClr val="7030A0"/>
                </a:solidFill>
                <a:effectLst/>
                <a:uLnTx/>
                <a:uFillTx/>
                <a:latin typeface="89,Bold"/>
                <a:cs typeface="89,Bold"/>
              </a:rPr>
              <a:t>m</a:t>
            </a:r>
            <a:r>
              <a:rPr kumimoji="0" lang="en-US" sz="3002" b="1" i="0" u="none" strike="noStrike" kern="1200" cap="none" spc="0" normalizeH="0" baseline="0" noProof="0">
                <a:ln>
                  <a:noFill/>
                </a:ln>
                <a:solidFill>
                  <a:srgbClr val="7030A0"/>
                </a:solidFill>
                <a:effectLst/>
                <a:uLnTx/>
                <a:uFillTx/>
                <a:latin typeface="89,Bold"/>
                <a:cs typeface="89,Bold"/>
              </a:rPr>
              <a:t>ediat</a:t>
            </a:r>
            <a:r>
              <a:rPr kumimoji="0" lang="en-US" sz="3002" b="1" i="0" u="none" strike="noStrike" kern="1200" cap="none" spc="9" normalizeH="0" baseline="0" noProof="0">
                <a:ln>
                  <a:noFill/>
                </a:ln>
                <a:solidFill>
                  <a:srgbClr val="7030A0"/>
                </a:solidFill>
                <a:effectLst/>
                <a:uLnTx/>
                <a:uFillTx/>
                <a:latin typeface="89,Bold"/>
                <a:cs typeface="89,Bold"/>
              </a:rPr>
              <a:t>i</a:t>
            </a:r>
            <a:r>
              <a:rPr kumimoji="0" lang="en-US" sz="3002" b="1" i="0" u="none" strike="noStrike" kern="1200" cap="none" spc="0" normalizeH="0" baseline="0" noProof="0">
                <a:ln>
                  <a:noFill/>
                </a:ln>
                <a:solidFill>
                  <a:srgbClr val="7030A0"/>
                </a:solidFill>
                <a:effectLst/>
                <a:uLnTx/>
                <a:uFillTx/>
                <a:latin typeface="89,Bold"/>
                <a:cs typeface="89,Bold"/>
              </a:rPr>
              <a:t>ng</a:t>
            </a:r>
            <a:r>
              <a:rPr kumimoji="0" lang="en-US" sz="3002" b="1" i="0" u="none" strike="noStrike" kern="1200" cap="none" spc="-18" normalizeH="0" baseline="0" noProof="0">
                <a:ln>
                  <a:noFill/>
                </a:ln>
                <a:solidFill>
                  <a:srgbClr val="7030A0"/>
                </a:solidFill>
                <a:effectLst/>
                <a:uLnTx/>
                <a:uFillTx/>
                <a:latin typeface="89,Bold"/>
                <a:cs typeface="89,Bold"/>
              </a:rPr>
              <a:t> </a:t>
            </a:r>
            <a:r>
              <a:rPr kumimoji="0" lang="en-US" sz="3002" b="1" i="0" u="none" strike="noStrike" kern="1200" cap="none" spc="9" normalizeH="0" baseline="0" noProof="0">
                <a:ln>
                  <a:noFill/>
                </a:ln>
                <a:solidFill>
                  <a:srgbClr val="7030A0"/>
                </a:solidFill>
                <a:effectLst/>
                <a:uLnTx/>
                <a:uFillTx/>
                <a:latin typeface="89,Bold"/>
                <a:cs typeface="89,Bold"/>
              </a:rPr>
              <a:t>r</a:t>
            </a:r>
            <a:r>
              <a:rPr kumimoji="0" lang="en-US" sz="3002" b="1" i="0" u="none" strike="noStrike" kern="1200" cap="none" spc="0" normalizeH="0" baseline="0" noProof="0">
                <a:ln>
                  <a:noFill/>
                </a:ln>
                <a:solidFill>
                  <a:srgbClr val="7030A0"/>
                </a:solidFill>
                <a:effectLst/>
                <a:uLnTx/>
                <a:uFillTx/>
                <a:latin typeface="89,Bold"/>
                <a:cs typeface="89,Bold"/>
              </a:rPr>
              <a:t>o</a:t>
            </a:r>
            <a:r>
              <a:rPr kumimoji="0" lang="en-US" sz="3002" b="1" i="0" u="none" strike="noStrike" kern="1200" cap="none" spc="6" normalizeH="0" baseline="0" noProof="0">
                <a:ln>
                  <a:noFill/>
                </a:ln>
                <a:solidFill>
                  <a:srgbClr val="7030A0"/>
                </a:solidFill>
                <a:effectLst/>
                <a:uLnTx/>
                <a:uFillTx/>
                <a:latin typeface="89,Bold"/>
                <a:cs typeface="89,Bold"/>
              </a:rPr>
              <a:t>le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312" name="Picture 3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911352" cy="6858000"/>
          </a:xfrm>
          <a:prstGeom prst="rect">
            <a:avLst/>
          </a:prstGeom>
          <a:noFill/>
        </p:spPr>
      </p:pic>
      <p:pic>
        <p:nvPicPr>
          <p:cNvPr id="313" name="Picture 16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rot="10800000">
            <a:off x="0" y="4815840"/>
            <a:ext cx="344424" cy="1719072"/>
          </a:xfrm>
          <a:prstGeom prst="rect">
            <a:avLst/>
          </a:prstGeom>
          <a:noFill/>
        </p:spPr>
      </p:pic>
      <p:pic>
        <p:nvPicPr>
          <p:cNvPr id="314" name="Picture 31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0" y="604013"/>
            <a:ext cx="1146047" cy="499363"/>
          </a:xfrm>
          <a:prstGeom prst="rect">
            <a:avLst/>
          </a:prstGeom>
          <a:noFill/>
        </p:spPr>
      </p:pic>
      <p:pic>
        <p:nvPicPr>
          <p:cNvPr id="315" name="Picture 31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0756392" y="204216"/>
            <a:ext cx="1158239" cy="405384"/>
          </a:xfrm>
          <a:prstGeom prst="rect">
            <a:avLst/>
          </a:prstGeom>
          <a:noFill/>
        </p:spPr>
      </p:pic>
      <p:sp>
        <p:nvSpPr>
          <p:cNvPr id="316" name="Rectangle 316"/>
          <p:cNvSpPr/>
          <p:nvPr/>
        </p:nvSpPr>
        <p:spPr>
          <a:xfrm>
            <a:off x="1524000" y="642798"/>
            <a:ext cx="2297226" cy="460857"/>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92" b="1" i="0" u="none" strike="noStrike" kern="1200" cap="none" spc="0" normalizeH="0" baseline="0" noProof="0">
                <a:ln>
                  <a:noFill/>
                </a:ln>
                <a:solidFill>
                  <a:srgbClr val="E83C4E"/>
                </a:solidFill>
                <a:effectLst/>
                <a:uLnTx/>
                <a:uFillTx/>
                <a:latin typeface="89,Bold"/>
                <a:cs typeface="89,Bold"/>
              </a:rPr>
              <a:t>Final</a:t>
            </a:r>
            <a:r>
              <a:rPr kumimoji="0" lang="en-US" sz="2592" b="1" i="0" u="none" strike="noStrike" kern="1200" cap="none" spc="6" normalizeH="0" baseline="0" noProof="0">
                <a:ln>
                  <a:noFill/>
                </a:ln>
                <a:solidFill>
                  <a:srgbClr val="E83C4E"/>
                </a:solidFill>
                <a:effectLst/>
                <a:uLnTx/>
                <a:uFillTx/>
                <a:latin typeface="89,Bold"/>
                <a:cs typeface="89,Bold"/>
              </a:rPr>
              <a:t> </a:t>
            </a:r>
            <a:r>
              <a:rPr kumimoji="0" lang="en-US" sz="2400" b="1" i="0" u="none" strike="noStrike" kern="1200" cap="none" spc="0" normalizeH="0" baseline="0" noProof="0">
                <a:ln>
                  <a:noFill/>
                </a:ln>
                <a:solidFill>
                  <a:srgbClr val="E83C4E"/>
                </a:solidFill>
                <a:effectLst/>
                <a:uLnTx/>
                <a:uFillTx/>
                <a:latin typeface="89,Bold"/>
                <a:cs typeface="89,Bold"/>
              </a:rPr>
              <a:t>Rem</a:t>
            </a:r>
            <a:r>
              <a:rPr kumimoji="0" lang="en-US" sz="2400" b="1" i="0" u="none" strike="noStrike" kern="1200" cap="none" spc="7" normalizeH="0" baseline="0" noProof="0">
                <a:ln>
                  <a:noFill/>
                </a:ln>
                <a:solidFill>
                  <a:srgbClr val="E83C4E"/>
                </a:solidFill>
                <a:effectLst/>
                <a:uLnTx/>
                <a:uFillTx/>
                <a:latin typeface="89,Bold"/>
                <a:cs typeface="89,Bold"/>
              </a:rPr>
              <a:t>a</a:t>
            </a:r>
            <a:r>
              <a:rPr kumimoji="0" lang="en-US" sz="2400" b="1" i="0" u="none" strike="noStrike" kern="1200" cap="none" spc="0" normalizeH="0" baseline="0" noProof="0">
                <a:ln>
                  <a:noFill/>
                </a:ln>
                <a:solidFill>
                  <a:srgbClr val="E83C4E"/>
                </a:solidFill>
                <a:effectLst/>
                <a:uLnTx/>
                <a:uFillTx/>
                <a:latin typeface="89,Bold"/>
                <a:cs typeface="89,Bold"/>
              </a:rPr>
              <a:t>r</a:t>
            </a:r>
            <a:r>
              <a:rPr kumimoji="0" lang="en-US" sz="2400" b="1" i="0" u="none" strike="noStrike" kern="1200" cap="none" spc="7" normalizeH="0" baseline="0" noProof="0">
                <a:ln>
                  <a:noFill/>
                </a:ln>
                <a:solidFill>
                  <a:srgbClr val="E83C4E"/>
                </a:solidFill>
                <a:effectLst/>
                <a:uLnTx/>
                <a:uFillTx/>
                <a:latin typeface="89,Bold"/>
                <a:cs typeface="89,Bold"/>
              </a:rPr>
              <a:t>ks</a:t>
            </a:r>
          </a:p>
        </p:txBody>
      </p:sp>
      <p:sp>
        <p:nvSpPr>
          <p:cNvPr id="317" name="Rectangle 317"/>
          <p:cNvSpPr/>
          <p:nvPr/>
        </p:nvSpPr>
        <p:spPr>
          <a:xfrm>
            <a:off x="1721230" y="2205938"/>
            <a:ext cx="9011569" cy="3386530"/>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10" b="1" i="0" u="none" strike="noStrike" kern="1200" cap="none" spc="30" normalizeH="0" baseline="0" noProof="0">
                <a:ln>
                  <a:noFill/>
                </a:ln>
                <a:solidFill>
                  <a:srgbClr val="000000"/>
                </a:solidFill>
                <a:effectLst/>
                <a:uLnTx/>
                <a:uFillTx/>
                <a:latin typeface="Arial"/>
                <a:cs typeface="Arial"/>
              </a:rPr>
              <a:t>M</a:t>
            </a:r>
            <a:r>
              <a:rPr kumimoji="0" lang="en-US" sz="2810" b="1" i="0" u="none" strike="noStrike" kern="1200" cap="none" spc="0" normalizeH="0" baseline="0" noProof="0">
                <a:ln>
                  <a:noFill/>
                </a:ln>
                <a:solidFill>
                  <a:srgbClr val="000000"/>
                </a:solidFill>
                <a:effectLst/>
                <a:uLnTx/>
                <a:uFillTx/>
                <a:latin typeface="Arial"/>
                <a:cs typeface="Arial"/>
              </a:rPr>
              <a:t>e</a:t>
            </a:r>
            <a:r>
              <a:rPr kumimoji="0" lang="en-US" sz="2810" b="1" i="0" u="none" strike="noStrike" kern="1200" cap="none" spc="-16" normalizeH="0" baseline="0" noProof="0">
                <a:ln>
                  <a:noFill/>
                </a:ln>
                <a:solidFill>
                  <a:srgbClr val="000000"/>
                </a:solidFill>
                <a:effectLst/>
                <a:uLnTx/>
                <a:uFillTx/>
                <a:latin typeface="Arial"/>
                <a:cs typeface="Arial"/>
              </a:rPr>
              <a:t>n</a:t>
            </a:r>
            <a:r>
              <a:rPr kumimoji="0" lang="en-US" sz="2810" b="1" i="0" u="none" strike="noStrike" kern="1200" cap="none" spc="0" normalizeH="0" baseline="0" noProof="0">
                <a:ln>
                  <a:noFill/>
                </a:ln>
                <a:solidFill>
                  <a:srgbClr val="000000"/>
                </a:solidFill>
                <a:effectLst/>
                <a:uLnTx/>
                <a:uFillTx/>
                <a:latin typeface="Arial"/>
                <a:cs typeface="Arial"/>
              </a:rPr>
              <a:t>tal</a:t>
            </a:r>
            <a:r>
              <a:rPr kumimoji="0" lang="en-US" sz="2810" b="1" i="0" u="none" strike="noStrike" kern="1200" cap="none" spc="-21" normalizeH="0" baseline="0" noProof="0">
                <a:ln>
                  <a:noFill/>
                </a:ln>
                <a:solidFill>
                  <a:srgbClr val="000000"/>
                </a:solidFill>
                <a:effectLst/>
                <a:uLnTx/>
                <a:uFillTx/>
                <a:latin typeface="Arial"/>
                <a:cs typeface="Arial"/>
              </a:rPr>
              <a:t> </a:t>
            </a:r>
            <a:r>
              <a:rPr kumimoji="0" lang="en-US" sz="2810" b="1" i="0" u="none" strike="noStrike" kern="1200" cap="none" spc="-14" normalizeH="0" baseline="0" noProof="0">
                <a:ln>
                  <a:noFill/>
                </a:ln>
                <a:solidFill>
                  <a:srgbClr val="000000"/>
                </a:solidFill>
                <a:effectLst/>
                <a:uLnTx/>
                <a:uFillTx/>
                <a:latin typeface="Arial"/>
                <a:cs typeface="Arial"/>
              </a:rPr>
              <a:t>h</a:t>
            </a:r>
            <a:r>
              <a:rPr kumimoji="0" lang="en-US" sz="2810" b="1" i="0" u="none" strike="noStrike" kern="1200" cap="none" spc="0" normalizeH="0" baseline="0" noProof="0">
                <a:ln>
                  <a:noFill/>
                </a:ln>
                <a:solidFill>
                  <a:srgbClr val="000000"/>
                </a:solidFill>
                <a:effectLst/>
                <a:uLnTx/>
                <a:uFillTx/>
                <a:latin typeface="Arial"/>
                <a:cs typeface="Arial"/>
              </a:rPr>
              <a:t>ealth</a:t>
            </a:r>
            <a:r>
              <a:rPr kumimoji="0" lang="en-US" sz="2810" b="1" i="0" u="none" strike="noStrike" kern="1200" cap="none" spc="-16" normalizeH="0" baseline="0" noProof="0">
                <a:ln>
                  <a:noFill/>
                </a:ln>
                <a:solidFill>
                  <a:srgbClr val="000000"/>
                </a:solidFill>
                <a:effectLst/>
                <a:uLnTx/>
                <a:uFillTx/>
                <a:latin typeface="Arial"/>
                <a:cs typeface="Arial"/>
              </a:rPr>
              <a:t> </a:t>
            </a:r>
            <a:r>
              <a:rPr kumimoji="0" lang="en-US" sz="2810" b="1" i="0" u="none" strike="noStrike" kern="1200" cap="none" spc="0" normalizeH="0" baseline="0" noProof="0">
                <a:ln>
                  <a:noFill/>
                </a:ln>
                <a:solidFill>
                  <a:srgbClr val="000000"/>
                </a:solidFill>
                <a:effectLst/>
                <a:uLnTx/>
                <a:uFillTx/>
                <a:latin typeface="Arial"/>
                <a:cs typeface="Arial"/>
              </a:rPr>
              <a:t>care</a:t>
            </a:r>
            <a:r>
              <a:rPr kumimoji="0" lang="en-US" sz="2810" b="1" i="0" u="none" strike="noStrike" kern="1200" cap="none" spc="-9" normalizeH="0" baseline="0" noProof="0">
                <a:ln>
                  <a:noFill/>
                </a:ln>
                <a:solidFill>
                  <a:srgbClr val="000000"/>
                </a:solidFill>
                <a:effectLst/>
                <a:uLnTx/>
                <a:uFillTx/>
                <a:latin typeface="Arial"/>
                <a:cs typeface="Arial"/>
              </a:rPr>
              <a:t> </a:t>
            </a:r>
            <a:r>
              <a:rPr kumimoji="0" lang="en-US" sz="2810" b="1" i="0" u="none" strike="noStrike" kern="1200" cap="none" spc="0" normalizeH="0" baseline="0" noProof="0">
                <a:ln>
                  <a:noFill/>
                </a:ln>
                <a:solidFill>
                  <a:srgbClr val="000000"/>
                </a:solidFill>
                <a:effectLst/>
                <a:uLnTx/>
                <a:uFillTx/>
                <a:latin typeface="Arial"/>
                <a:cs typeface="Arial"/>
              </a:rPr>
              <a:t>m</a:t>
            </a:r>
            <a:r>
              <a:rPr kumimoji="0" lang="en-US" sz="2810" b="1" i="0" u="none" strike="noStrike" kern="1200" cap="none" spc="-11" normalizeH="0" baseline="0" noProof="0">
                <a:ln>
                  <a:noFill/>
                </a:ln>
                <a:solidFill>
                  <a:srgbClr val="000000"/>
                </a:solidFill>
                <a:effectLst/>
                <a:uLnTx/>
                <a:uFillTx/>
                <a:latin typeface="Arial"/>
                <a:cs typeface="Arial"/>
              </a:rPr>
              <a:t>u</a:t>
            </a:r>
            <a:r>
              <a:rPr kumimoji="0" lang="en-US" sz="2810" b="1" i="0" u="none" strike="noStrike" kern="1200" cap="none" spc="0" normalizeH="0" baseline="0" noProof="0">
                <a:ln>
                  <a:noFill/>
                </a:ln>
                <a:solidFill>
                  <a:srgbClr val="000000"/>
                </a:solidFill>
                <a:effectLst/>
                <a:uLnTx/>
                <a:uFillTx/>
                <a:latin typeface="Arial"/>
                <a:cs typeface="Arial"/>
              </a:rPr>
              <a:t>st</a:t>
            </a:r>
            <a:r>
              <a:rPr kumimoji="0" lang="en-US" sz="2810" b="1" i="0" u="none" strike="noStrike" kern="1200" cap="none" spc="6" normalizeH="0" baseline="0" noProof="0">
                <a:ln>
                  <a:noFill/>
                </a:ln>
                <a:solidFill>
                  <a:srgbClr val="000000"/>
                </a:solidFill>
                <a:effectLst/>
                <a:uLnTx/>
                <a:uFillTx/>
                <a:latin typeface="Arial"/>
                <a:cs typeface="Arial"/>
              </a:rPr>
              <a:t> </a:t>
            </a:r>
            <a:r>
              <a:rPr kumimoji="0" lang="en-US" sz="2810" b="1" i="0" u="none" strike="noStrike" kern="1200" cap="none" spc="-14" normalizeH="0" baseline="0" noProof="0">
                <a:ln>
                  <a:noFill/>
                </a:ln>
                <a:solidFill>
                  <a:srgbClr val="000000"/>
                </a:solidFill>
                <a:effectLst/>
                <a:uLnTx/>
                <a:uFillTx/>
                <a:latin typeface="Arial"/>
                <a:cs typeface="Arial"/>
              </a:rPr>
              <a:t>b</a:t>
            </a:r>
            <a:r>
              <a:rPr kumimoji="0" lang="en-US" sz="2810" b="1" i="0" u="none" strike="noStrike" kern="1200" cap="none" spc="0" normalizeH="0" baseline="0" noProof="0">
                <a:ln>
                  <a:noFill/>
                </a:ln>
                <a:solidFill>
                  <a:srgbClr val="000000"/>
                </a:solidFill>
                <a:effectLst/>
                <a:uLnTx/>
                <a:uFillTx/>
                <a:latin typeface="Arial"/>
                <a:cs typeface="Arial"/>
              </a:rPr>
              <a:t>e</a:t>
            </a:r>
            <a:r>
              <a:rPr kumimoji="0" lang="en-US" sz="2810" b="1" i="0" u="none" strike="noStrike" kern="1200" cap="none" spc="-12" normalizeH="0" baseline="0" noProof="0">
                <a:ln>
                  <a:noFill/>
                </a:ln>
                <a:solidFill>
                  <a:srgbClr val="000000"/>
                </a:solidFill>
                <a:effectLst/>
                <a:uLnTx/>
                <a:uFillTx/>
                <a:latin typeface="Arial"/>
                <a:cs typeface="Arial"/>
              </a:rPr>
              <a:t> </a:t>
            </a:r>
            <a:r>
              <a:rPr kumimoji="0" lang="en-US" sz="2810" b="1" i="0" u="none" strike="noStrike" kern="1200" cap="none" spc="0" normalizeH="0" baseline="0" noProof="0">
                <a:ln>
                  <a:noFill/>
                </a:ln>
                <a:solidFill>
                  <a:srgbClr val="000000"/>
                </a:solidFill>
                <a:effectLst/>
                <a:uLnTx/>
                <a:uFillTx/>
                <a:latin typeface="Arial"/>
                <a:cs typeface="Arial"/>
              </a:rPr>
              <a:t>acc</a:t>
            </a:r>
            <a:r>
              <a:rPr kumimoji="0" lang="en-US" sz="2810" b="1" i="0" u="none" strike="noStrike" kern="1200" cap="none" spc="-11" normalizeH="0" baseline="0" noProof="0">
                <a:ln>
                  <a:noFill/>
                </a:ln>
                <a:solidFill>
                  <a:srgbClr val="000000"/>
                </a:solidFill>
                <a:effectLst/>
                <a:uLnTx/>
                <a:uFillTx/>
                <a:latin typeface="Arial"/>
                <a:cs typeface="Arial"/>
              </a:rPr>
              <a:t>e</a:t>
            </a:r>
            <a:r>
              <a:rPr kumimoji="0" lang="en-US" sz="2810" b="1" i="0" u="none" strike="noStrike" kern="1200" cap="none" spc="0" normalizeH="0" baseline="0" noProof="0">
                <a:ln>
                  <a:noFill/>
                </a:ln>
                <a:solidFill>
                  <a:srgbClr val="000000"/>
                </a:solidFill>
                <a:effectLst/>
                <a:uLnTx/>
                <a:uFillTx/>
                <a:latin typeface="Arial"/>
                <a:cs typeface="Arial"/>
              </a:rPr>
              <a:t>ssibl</a:t>
            </a:r>
            <a:r>
              <a:rPr kumimoji="0" lang="en-US" sz="2810" b="1" i="0" u="none" strike="noStrike" kern="1200" cap="none" spc="4" normalizeH="0" baseline="0" noProof="0">
                <a:ln>
                  <a:noFill/>
                </a:ln>
                <a:solidFill>
                  <a:srgbClr val="000000"/>
                </a:solidFill>
                <a:effectLst/>
                <a:uLnTx/>
                <a:uFillTx/>
                <a:latin typeface="Arial"/>
                <a:cs typeface="Arial"/>
              </a:rPr>
              <a:t>e</a:t>
            </a:r>
            <a:r>
              <a:rPr kumimoji="0" lang="en-US" sz="2810" b="1" i="0" u="none" strike="noStrike" kern="1200" cap="none" spc="10" normalizeH="0" baseline="0" noProof="0">
                <a:ln>
                  <a:noFill/>
                </a:ln>
                <a:solidFill>
                  <a:srgbClr val="000000"/>
                </a:solidFill>
                <a:effectLst/>
                <a:uLnTx/>
                <a:uFillTx/>
                <a:latin typeface="Arial"/>
                <a:cs typeface="Arial"/>
              </a:rPr>
              <a:t>,</a:t>
            </a:r>
            <a:r>
              <a:rPr kumimoji="0" lang="en-US" sz="2810" b="1" i="0" u="none" strike="noStrike" kern="1200" cap="none" spc="-13" normalizeH="0" baseline="0" noProof="0">
                <a:ln>
                  <a:noFill/>
                </a:ln>
                <a:solidFill>
                  <a:srgbClr val="000000"/>
                </a:solidFill>
                <a:effectLst/>
                <a:uLnTx/>
                <a:uFillTx/>
                <a:latin typeface="Arial"/>
                <a:cs typeface="Arial"/>
              </a:rPr>
              <a:t> </a:t>
            </a:r>
            <a:r>
              <a:rPr kumimoji="0" lang="en-US" sz="2810" b="1" i="0" u="none" strike="noStrike" kern="1200" cap="none" spc="0" normalizeH="0" baseline="0" noProof="0">
                <a:ln>
                  <a:noFill/>
                </a:ln>
                <a:solidFill>
                  <a:srgbClr val="000000"/>
                </a:solidFill>
                <a:effectLst/>
                <a:uLnTx/>
                <a:uFillTx/>
                <a:latin typeface="Arial"/>
                <a:cs typeface="Arial"/>
              </a:rPr>
              <a:t>c</a:t>
            </a:r>
            <a:r>
              <a:rPr kumimoji="0" lang="en-US" sz="2810" b="1" i="0" u="none" strike="noStrike" kern="1200" cap="none" spc="-16" normalizeH="0" baseline="0" noProof="0">
                <a:ln>
                  <a:noFill/>
                </a:ln>
                <a:solidFill>
                  <a:srgbClr val="000000"/>
                </a:solidFill>
                <a:effectLst/>
                <a:uLnTx/>
                <a:uFillTx/>
                <a:latin typeface="Arial"/>
                <a:cs typeface="Arial"/>
              </a:rPr>
              <a:t>o</a:t>
            </a:r>
            <a:r>
              <a:rPr kumimoji="0" lang="en-US" sz="2810" b="1" i="0" u="none" strike="noStrike" kern="1200" cap="none" spc="0" normalizeH="0" baseline="0" noProof="0">
                <a:ln>
                  <a:noFill/>
                </a:ln>
                <a:solidFill>
                  <a:srgbClr val="000000"/>
                </a:solidFill>
                <a:effectLst/>
                <a:uLnTx/>
                <a:uFillTx/>
                <a:latin typeface="Arial"/>
                <a:cs typeface="Arial"/>
              </a:rPr>
              <a:t>mm</a:t>
            </a:r>
            <a:r>
              <a:rPr kumimoji="0" lang="en-US" sz="2810" b="1" i="0" u="none" strike="noStrike" kern="1200" cap="none" spc="-14" normalizeH="0" baseline="0" noProof="0">
                <a:ln>
                  <a:noFill/>
                </a:ln>
                <a:solidFill>
                  <a:srgbClr val="000000"/>
                </a:solidFill>
                <a:effectLst/>
                <a:uLnTx/>
                <a:uFillTx/>
                <a:latin typeface="Arial"/>
                <a:cs typeface="Arial"/>
              </a:rPr>
              <a:t>un</a:t>
            </a:r>
            <a:r>
              <a:rPr kumimoji="0" lang="en-US" sz="2810" b="1" i="0" u="none" strike="noStrike" kern="1200" cap="none" spc="8" normalizeH="0" baseline="0" noProof="0">
                <a:ln>
                  <a:noFill/>
                </a:ln>
                <a:solidFill>
                  <a:srgbClr val="000000"/>
                </a:solidFill>
                <a:effectLst/>
                <a:uLnTx/>
                <a:uFillTx/>
                <a:latin typeface="Arial"/>
                <a:cs typeface="Arial"/>
              </a:rPr>
              <a:t>i</a:t>
            </a:r>
            <a:r>
              <a:rPr kumimoji="0" lang="en-US" sz="2810" b="1" i="0" u="none" strike="noStrike" kern="1200" cap="none" spc="0" normalizeH="0" baseline="0" noProof="0">
                <a:ln>
                  <a:noFill/>
                </a:ln>
                <a:solidFill>
                  <a:srgbClr val="000000"/>
                </a:solidFill>
                <a:effectLst/>
                <a:uLnTx/>
                <a:uFillTx/>
                <a:latin typeface="Arial"/>
                <a:cs typeface="Arial"/>
              </a:rPr>
              <a:t>t</a:t>
            </a:r>
            <a:r>
              <a:rPr kumimoji="0" lang="en-US" sz="2810" b="1" i="0" u="none" strike="noStrike" kern="1200" cap="none" spc="-93" normalizeH="0" baseline="0" noProof="0">
                <a:ln>
                  <a:noFill/>
                </a:ln>
                <a:solidFill>
                  <a:srgbClr val="000000"/>
                </a:solidFill>
                <a:effectLst/>
                <a:uLnTx/>
                <a:uFillTx/>
                <a:latin typeface="Arial"/>
                <a:cs typeface="Arial"/>
              </a:rPr>
              <a:t>y-</a:t>
            </a:r>
          </a:p>
          <a:p>
            <a:pPr marL="0" marR="0" lvl="0" indent="0" algn="l" defTabSz="914400" rtl="0" eaLnBrk="1" fontAlgn="auto" latinLnBrk="0" hangingPunct="1">
              <a:lnSpc>
                <a:spcPts val="3361"/>
              </a:lnSpc>
              <a:spcBef>
                <a:spcPts val="0"/>
              </a:spcBef>
              <a:spcAft>
                <a:spcPts val="0"/>
              </a:spcAft>
              <a:buClrTx/>
              <a:buSzTx/>
              <a:buFontTx/>
              <a:buNone/>
              <a:tabLst/>
              <a:defRPr/>
            </a:pPr>
            <a:r>
              <a:rPr kumimoji="0" lang="en-US" sz="2810" b="1" i="0" u="none" strike="noStrike" kern="1200" cap="none" spc="-14" normalizeH="0" baseline="0" noProof="0">
                <a:ln>
                  <a:noFill/>
                </a:ln>
                <a:solidFill>
                  <a:srgbClr val="000000"/>
                </a:solidFill>
                <a:effectLst/>
                <a:uLnTx/>
                <a:uFillTx/>
                <a:latin typeface="Arial"/>
                <a:cs typeface="Arial"/>
              </a:rPr>
              <a:t>d</a:t>
            </a:r>
            <a:r>
              <a:rPr kumimoji="0" lang="en-US" sz="2810" b="1" i="0" u="none" strike="noStrike" kern="1200" cap="none" spc="8" normalizeH="0" baseline="0" noProof="0">
                <a:ln>
                  <a:noFill/>
                </a:ln>
                <a:solidFill>
                  <a:srgbClr val="000000"/>
                </a:solidFill>
                <a:effectLst/>
                <a:uLnTx/>
                <a:uFillTx/>
                <a:latin typeface="Arial"/>
                <a:cs typeface="Arial"/>
              </a:rPr>
              <a:t>ri</a:t>
            </a:r>
            <a:r>
              <a:rPr kumimoji="0" lang="en-US" sz="2810" b="1" i="0" u="none" strike="noStrike" kern="1200" cap="none" spc="-25" normalizeH="0" baseline="0" noProof="0">
                <a:ln>
                  <a:noFill/>
                </a:ln>
                <a:solidFill>
                  <a:srgbClr val="000000"/>
                </a:solidFill>
                <a:effectLst/>
                <a:uLnTx/>
                <a:uFillTx/>
                <a:latin typeface="Arial"/>
                <a:cs typeface="Arial"/>
              </a:rPr>
              <a:t>v</a:t>
            </a:r>
            <a:r>
              <a:rPr kumimoji="0" lang="en-US" sz="2810" b="1" i="0" u="none" strike="noStrike" kern="1200" cap="none" spc="0" normalizeH="0" baseline="0" noProof="0">
                <a:ln>
                  <a:noFill/>
                </a:ln>
                <a:solidFill>
                  <a:srgbClr val="000000"/>
                </a:solidFill>
                <a:effectLst/>
                <a:uLnTx/>
                <a:uFillTx/>
                <a:latin typeface="Arial"/>
                <a:cs typeface="Arial"/>
              </a:rPr>
              <a:t>e</a:t>
            </a:r>
            <a:r>
              <a:rPr kumimoji="0" lang="en-US" sz="2810" b="1" i="0" u="none" strike="noStrike" kern="1200" cap="none" spc="-9" normalizeH="0" baseline="0" noProof="0">
                <a:ln>
                  <a:noFill/>
                </a:ln>
                <a:solidFill>
                  <a:srgbClr val="000000"/>
                </a:solidFill>
                <a:effectLst/>
                <a:uLnTx/>
                <a:uFillTx/>
                <a:latin typeface="Arial"/>
                <a:cs typeface="Arial"/>
              </a:rPr>
              <a:t>n</a:t>
            </a:r>
            <a:r>
              <a:rPr kumimoji="0" lang="en-US" sz="2810" b="1" i="0" u="none" strike="noStrike" kern="1200" cap="none" spc="8" normalizeH="0" baseline="0" noProof="0">
                <a:ln>
                  <a:noFill/>
                </a:ln>
                <a:solidFill>
                  <a:srgbClr val="000000"/>
                </a:solidFill>
                <a:effectLst/>
                <a:uLnTx/>
                <a:uFillTx/>
                <a:latin typeface="Arial"/>
                <a:cs typeface="Arial"/>
              </a:rPr>
              <a:t>,</a:t>
            </a:r>
            <a:r>
              <a:rPr kumimoji="0" lang="en-US" sz="2810" b="1" i="0" u="none" strike="noStrike" kern="1200" cap="none" spc="-14" normalizeH="0" baseline="0" noProof="0">
                <a:ln>
                  <a:noFill/>
                </a:ln>
                <a:solidFill>
                  <a:srgbClr val="000000"/>
                </a:solidFill>
                <a:effectLst/>
                <a:uLnTx/>
                <a:uFillTx/>
                <a:latin typeface="Arial"/>
                <a:cs typeface="Arial"/>
              </a:rPr>
              <a:t> </a:t>
            </a:r>
            <a:r>
              <a:rPr kumimoji="0" lang="en-US" sz="2810" b="1" i="0" u="none" strike="noStrike" kern="1200" cap="none" spc="0" normalizeH="0" baseline="0" noProof="0">
                <a:ln>
                  <a:noFill/>
                </a:ln>
                <a:solidFill>
                  <a:srgbClr val="000000"/>
                </a:solidFill>
                <a:effectLst/>
                <a:uLnTx/>
                <a:uFillTx/>
                <a:latin typeface="Arial"/>
                <a:cs typeface="Arial"/>
              </a:rPr>
              <a:t>a</a:t>
            </a:r>
            <a:r>
              <a:rPr kumimoji="0" lang="en-US" sz="2810" b="1" i="0" u="none" strike="noStrike" kern="1200" cap="none" spc="-16" normalizeH="0" baseline="0" noProof="0">
                <a:ln>
                  <a:noFill/>
                </a:ln>
                <a:solidFill>
                  <a:srgbClr val="000000"/>
                </a:solidFill>
                <a:effectLst/>
                <a:uLnTx/>
                <a:uFillTx/>
                <a:latin typeface="Arial"/>
                <a:cs typeface="Arial"/>
              </a:rPr>
              <a:t>n</a:t>
            </a:r>
            <a:r>
              <a:rPr kumimoji="0" lang="en-US" sz="2810" b="1" i="0" u="none" strike="noStrike" kern="1200" cap="none" spc="-14" normalizeH="0" baseline="0" noProof="0">
                <a:ln>
                  <a:noFill/>
                </a:ln>
                <a:solidFill>
                  <a:srgbClr val="000000"/>
                </a:solidFill>
                <a:effectLst/>
                <a:uLnTx/>
                <a:uFillTx/>
                <a:latin typeface="Arial"/>
                <a:cs typeface="Arial"/>
              </a:rPr>
              <a:t>d</a:t>
            </a:r>
            <a:r>
              <a:rPr kumimoji="0" lang="en-US" sz="2810" b="1" i="0" u="none" strike="noStrike" kern="1200" cap="none" spc="15" normalizeH="0" baseline="0" noProof="0">
                <a:ln>
                  <a:noFill/>
                </a:ln>
                <a:solidFill>
                  <a:srgbClr val="000000"/>
                </a:solidFill>
                <a:effectLst/>
                <a:uLnTx/>
                <a:uFillTx/>
                <a:latin typeface="Arial"/>
                <a:cs typeface="Arial"/>
              </a:rPr>
              <a:t> </a:t>
            </a:r>
            <a:r>
              <a:rPr kumimoji="0" lang="en-US" sz="2810" b="1" i="0" u="none" strike="noStrike" kern="1200" cap="none" spc="11" normalizeH="0" baseline="0" noProof="0">
                <a:ln>
                  <a:noFill/>
                </a:ln>
                <a:solidFill>
                  <a:srgbClr val="000000"/>
                </a:solidFill>
                <a:effectLst/>
                <a:uLnTx/>
                <a:uFillTx/>
                <a:latin typeface="Arial"/>
                <a:cs typeface="Arial"/>
              </a:rPr>
              <a:t>i</a:t>
            </a:r>
            <a:r>
              <a:rPr kumimoji="0" lang="en-US" sz="2810" b="1" i="0" u="none" strike="noStrike" kern="1200" cap="none" spc="-11" normalizeH="0" baseline="0" noProof="0">
                <a:ln>
                  <a:noFill/>
                </a:ln>
                <a:solidFill>
                  <a:srgbClr val="000000"/>
                </a:solidFill>
                <a:effectLst/>
                <a:uLnTx/>
                <a:uFillTx/>
                <a:latin typeface="Arial"/>
                <a:cs typeface="Arial"/>
              </a:rPr>
              <a:t>n</a:t>
            </a:r>
            <a:r>
              <a:rPr kumimoji="0" lang="en-US" sz="2810" b="1" i="0" u="none" strike="noStrike" kern="1200" cap="none" spc="0" normalizeH="0" baseline="0" noProof="0">
                <a:ln>
                  <a:noFill/>
                </a:ln>
                <a:solidFill>
                  <a:srgbClr val="000000"/>
                </a:solidFill>
                <a:effectLst/>
                <a:uLnTx/>
                <a:uFillTx/>
                <a:latin typeface="Arial"/>
                <a:cs typeface="Arial"/>
              </a:rPr>
              <a:t>te</a:t>
            </a:r>
            <a:r>
              <a:rPr kumimoji="0" lang="en-US" sz="2810" b="1" i="0" u="none" strike="noStrike" kern="1200" cap="none" spc="14" normalizeH="0" baseline="0" noProof="0">
                <a:ln>
                  <a:noFill/>
                </a:ln>
                <a:solidFill>
                  <a:srgbClr val="000000"/>
                </a:solidFill>
                <a:effectLst/>
                <a:uLnTx/>
                <a:uFillTx/>
                <a:latin typeface="Arial"/>
                <a:cs typeface="Arial"/>
              </a:rPr>
              <a:t>r</a:t>
            </a:r>
            <a:r>
              <a:rPr kumimoji="0" lang="en-US" sz="2810" b="1" i="0" u="none" strike="noStrike" kern="1200" cap="none" spc="0" normalizeH="0" baseline="0" noProof="0">
                <a:ln>
                  <a:noFill/>
                </a:ln>
                <a:solidFill>
                  <a:srgbClr val="000000"/>
                </a:solidFill>
                <a:effectLst/>
                <a:uLnTx/>
                <a:uFillTx/>
                <a:latin typeface="Arial"/>
                <a:cs typeface="Arial"/>
              </a:rPr>
              <a:t>sect</a:t>
            </a:r>
            <a:r>
              <a:rPr kumimoji="0" lang="en-US" sz="2810" b="1" i="0" u="none" strike="noStrike" kern="1200" cap="none" spc="11" normalizeH="0" baseline="0" noProof="0">
                <a:ln>
                  <a:noFill/>
                </a:ln>
                <a:solidFill>
                  <a:srgbClr val="000000"/>
                </a:solidFill>
                <a:effectLst/>
                <a:uLnTx/>
                <a:uFillTx/>
                <a:latin typeface="Arial"/>
                <a:cs typeface="Arial"/>
              </a:rPr>
              <a:t>i</a:t>
            </a:r>
            <a:r>
              <a:rPr kumimoji="0" lang="en-US" sz="2810" b="1" i="0" u="none" strike="noStrike" kern="1200" cap="none" spc="-11" normalizeH="0" baseline="0" noProof="0">
                <a:ln>
                  <a:noFill/>
                </a:ln>
                <a:solidFill>
                  <a:srgbClr val="000000"/>
                </a:solidFill>
                <a:effectLst/>
                <a:uLnTx/>
                <a:uFillTx/>
                <a:latin typeface="Arial"/>
                <a:cs typeface="Arial"/>
              </a:rPr>
              <a:t>on</a:t>
            </a:r>
            <a:r>
              <a:rPr kumimoji="0" lang="en-US" sz="2810" b="1" i="0" u="none" strike="noStrike" kern="1200" cap="none" spc="0" normalizeH="0" baseline="0" noProof="0">
                <a:ln>
                  <a:noFill/>
                </a:ln>
                <a:solidFill>
                  <a:srgbClr val="000000"/>
                </a:solidFill>
                <a:effectLst/>
                <a:uLnTx/>
                <a:uFillTx/>
                <a:latin typeface="Arial"/>
                <a:cs typeface="Arial"/>
              </a:rPr>
              <a:t>a</a:t>
            </a:r>
            <a:r>
              <a:rPr kumimoji="0" lang="en-US" sz="2810" b="1" i="0" u="none" strike="noStrike" kern="1200" cap="none" spc="-7" normalizeH="0" baseline="0" noProof="0">
                <a:ln>
                  <a:noFill/>
                </a:ln>
                <a:solidFill>
                  <a:srgbClr val="000000"/>
                </a:solidFill>
                <a:effectLst/>
                <a:uLnTx/>
                <a:uFillTx/>
                <a:latin typeface="Arial"/>
                <a:cs typeface="Arial"/>
              </a:rPr>
              <a:t>l.</a:t>
            </a:r>
          </a:p>
          <a:p>
            <a:pPr marL="0" marR="0" lvl="0" indent="0" algn="l" defTabSz="914400" rtl="0" eaLnBrk="1" fontAlgn="auto" latinLnBrk="0" hangingPunct="1">
              <a:lnSpc>
                <a:spcPts val="3362"/>
              </a:lnSpc>
              <a:spcBef>
                <a:spcPts val="0"/>
              </a:spcBef>
              <a:spcAft>
                <a:spcPts val="0"/>
              </a:spcAft>
              <a:buClrTx/>
              <a:buSzTx/>
              <a:buFontTx/>
              <a:buNone/>
              <a:tabLst/>
              <a:defRPr/>
            </a:pPr>
            <a:r>
              <a:rPr kumimoji="0" lang="en-US" sz="2807" b="0" i="0" u="none" strike="noStrike" kern="1200" cap="none" spc="0" normalizeH="0" baseline="0" noProof="0">
                <a:ln>
                  <a:noFill/>
                </a:ln>
                <a:solidFill>
                  <a:srgbClr val="000000"/>
                </a:solidFill>
                <a:effectLst/>
                <a:uLnTx/>
                <a:uFillTx/>
                <a:latin typeface="Arial"/>
                <a:cs typeface="Arial"/>
              </a:rPr>
              <a:t>S</a:t>
            </a:r>
            <a:r>
              <a:rPr kumimoji="0" lang="en-US" sz="2807" b="0" i="0" u="none" strike="noStrike" kern="1200" cap="none" spc="8" normalizeH="0" baseline="0" noProof="0">
                <a:ln>
                  <a:noFill/>
                </a:ln>
                <a:solidFill>
                  <a:srgbClr val="000000"/>
                </a:solidFill>
                <a:effectLst/>
                <a:uLnTx/>
                <a:uFillTx/>
                <a:latin typeface="Arial"/>
                <a:cs typeface="Arial"/>
              </a:rPr>
              <a:t>t</a:t>
            </a:r>
            <a:r>
              <a:rPr kumimoji="0" lang="en-US" sz="2807" b="0" i="0" u="none" strike="noStrike" kern="1200" cap="none" spc="0" normalizeH="0" baseline="0" noProof="0">
                <a:ln>
                  <a:noFill/>
                </a:ln>
                <a:solidFill>
                  <a:srgbClr val="000000"/>
                </a:solidFill>
                <a:effectLst/>
                <a:uLnTx/>
                <a:uFillTx/>
                <a:latin typeface="Arial"/>
                <a:cs typeface="Arial"/>
              </a:rPr>
              <a:t>ru</a:t>
            </a:r>
            <a:r>
              <a:rPr kumimoji="0" lang="en-US" sz="2807" b="0" i="0" u="none" strike="noStrike" kern="1200" cap="none" spc="8" normalizeH="0" baseline="0" noProof="0">
                <a:ln>
                  <a:noFill/>
                </a:ln>
                <a:solidFill>
                  <a:srgbClr val="000000"/>
                </a:solidFill>
                <a:effectLst/>
                <a:uLnTx/>
                <a:uFillTx/>
                <a:latin typeface="Arial"/>
                <a:cs typeface="Arial"/>
              </a:rPr>
              <a:t>ct</a:t>
            </a:r>
            <a:r>
              <a:rPr kumimoji="0" lang="en-US" sz="2807" b="0" i="0" u="none" strike="noStrike" kern="1200" cap="none" spc="0" normalizeH="0" baseline="0" noProof="0">
                <a:ln>
                  <a:noFill/>
                </a:ln>
                <a:solidFill>
                  <a:srgbClr val="000000"/>
                </a:solidFill>
                <a:effectLst/>
                <a:uLnTx/>
                <a:uFillTx/>
                <a:latin typeface="Arial"/>
                <a:cs typeface="Arial"/>
              </a:rPr>
              <a:t>ural</a:t>
            </a:r>
            <a:r>
              <a:rPr kumimoji="0" lang="en-US" sz="2807" b="0" i="0" u="none" strike="noStrike" kern="1200" cap="none" spc="-50" normalizeH="0" baseline="0" noProof="0">
                <a:ln>
                  <a:noFill/>
                </a:ln>
                <a:solidFill>
                  <a:srgbClr val="000000"/>
                </a:solidFill>
                <a:effectLst/>
                <a:uLnTx/>
                <a:uFillTx/>
                <a:latin typeface="Arial"/>
                <a:cs typeface="Arial"/>
              </a:rPr>
              <a:t> </a:t>
            </a:r>
            <a:r>
              <a:rPr kumimoji="0" lang="en-US" sz="2807" b="0" i="0" u="none" strike="noStrike" kern="1200" cap="none" spc="0" normalizeH="0" baseline="0" noProof="0">
                <a:ln>
                  <a:noFill/>
                </a:ln>
                <a:solidFill>
                  <a:srgbClr val="000000"/>
                </a:solidFill>
                <a:effectLst/>
                <a:uLnTx/>
                <a:uFillTx/>
                <a:latin typeface="Arial"/>
                <a:cs typeface="Arial"/>
              </a:rPr>
              <a:t>inequalities</a:t>
            </a:r>
            <a:r>
              <a:rPr kumimoji="0" lang="en-US" sz="2807" b="0" i="0" u="none" strike="noStrike" kern="1200" cap="none" spc="11" normalizeH="0" baseline="0" noProof="0">
                <a:ln>
                  <a:noFill/>
                </a:ln>
                <a:solidFill>
                  <a:srgbClr val="000000"/>
                </a:solidFill>
                <a:effectLst/>
                <a:uLnTx/>
                <a:uFillTx/>
                <a:latin typeface="Arial"/>
                <a:cs typeface="Arial"/>
              </a:rPr>
              <a:t> </a:t>
            </a:r>
            <a:r>
              <a:rPr kumimoji="0" lang="en-US" sz="2807" b="0" i="0" u="none" strike="noStrike" kern="1200" cap="none" spc="0" normalizeH="0" baseline="0" noProof="0">
                <a:ln>
                  <a:noFill/>
                </a:ln>
                <a:solidFill>
                  <a:srgbClr val="000000"/>
                </a:solidFill>
                <a:effectLst/>
                <a:uLnTx/>
                <a:uFillTx/>
                <a:latin typeface="Arial"/>
                <a:cs typeface="Arial"/>
              </a:rPr>
              <a:t>—</a:t>
            </a:r>
            <a:r>
              <a:rPr kumimoji="0" lang="en-US" sz="2807" b="0" i="0" u="none" strike="noStrike" kern="1200" cap="none" spc="-11" normalizeH="0" baseline="0" noProof="0">
                <a:ln>
                  <a:noFill/>
                </a:ln>
                <a:solidFill>
                  <a:srgbClr val="000000"/>
                </a:solidFill>
                <a:effectLst/>
                <a:uLnTx/>
                <a:uFillTx/>
                <a:latin typeface="Arial"/>
                <a:cs typeface="Arial"/>
              </a:rPr>
              <a:t> </a:t>
            </a:r>
            <a:r>
              <a:rPr kumimoji="0" lang="en-US" sz="2807" b="0" i="0" u="none" strike="noStrike" kern="1200" cap="none" spc="8" normalizeH="0" baseline="0" noProof="0">
                <a:ln>
                  <a:noFill/>
                </a:ln>
                <a:solidFill>
                  <a:srgbClr val="000000"/>
                </a:solidFill>
                <a:effectLst/>
                <a:uLnTx/>
                <a:uFillTx/>
                <a:latin typeface="Arial"/>
                <a:cs typeface="Arial"/>
              </a:rPr>
              <a:t>f</a:t>
            </a:r>
            <a:r>
              <a:rPr kumimoji="0" lang="en-US" sz="2807" b="0" i="0" u="none" strike="noStrike" kern="1200" cap="none" spc="0" normalizeH="0" baseline="0" noProof="0">
                <a:ln>
                  <a:noFill/>
                </a:ln>
                <a:solidFill>
                  <a:srgbClr val="000000"/>
                </a:solidFill>
                <a:effectLst/>
                <a:uLnTx/>
                <a:uFillTx/>
                <a:latin typeface="Arial"/>
                <a:cs typeface="Arial"/>
              </a:rPr>
              <a:t>rom</a:t>
            </a:r>
            <a:r>
              <a:rPr kumimoji="0" lang="en-US" sz="2807" b="0" i="0" u="none" strike="noStrike" kern="1200" cap="none" spc="-17" normalizeH="0" baseline="0" noProof="0">
                <a:ln>
                  <a:noFill/>
                </a:ln>
                <a:solidFill>
                  <a:srgbClr val="000000"/>
                </a:solidFill>
                <a:effectLst/>
                <a:uLnTx/>
                <a:uFillTx/>
                <a:latin typeface="Arial"/>
                <a:cs typeface="Arial"/>
              </a:rPr>
              <a:t> </a:t>
            </a:r>
            <a:r>
              <a:rPr kumimoji="0" lang="en-US" sz="2807" b="0" i="0" u="none" strike="noStrike" kern="1200" cap="none" spc="8" normalizeH="0" baseline="0" noProof="0">
                <a:ln>
                  <a:noFill/>
                </a:ln>
                <a:solidFill>
                  <a:srgbClr val="000000"/>
                </a:solidFill>
                <a:effectLst/>
                <a:uLnTx/>
                <a:uFillTx/>
                <a:latin typeface="Arial"/>
                <a:cs typeface="Arial"/>
              </a:rPr>
              <a:t>st</a:t>
            </a:r>
            <a:r>
              <a:rPr kumimoji="0" lang="en-US" sz="2807" b="0" i="0" u="none" strike="noStrike" kern="1200" cap="none" spc="0" normalizeH="0" baseline="0" noProof="0">
                <a:ln>
                  <a:noFill/>
                </a:ln>
                <a:solidFill>
                  <a:srgbClr val="000000"/>
                </a:solidFill>
                <a:effectLst/>
                <a:uLnTx/>
                <a:uFillTx/>
                <a:latin typeface="Arial"/>
                <a:cs typeface="Arial"/>
              </a:rPr>
              <a:t>ig</a:t>
            </a:r>
            <a:r>
              <a:rPr kumimoji="0" lang="en-US" sz="2807" b="0" i="0" u="none" strike="noStrike" kern="1200" cap="none" spc="-11" normalizeH="0" baseline="0" noProof="0">
                <a:ln>
                  <a:noFill/>
                </a:ln>
                <a:solidFill>
                  <a:srgbClr val="000000"/>
                </a:solidFill>
                <a:effectLst/>
                <a:uLnTx/>
                <a:uFillTx/>
                <a:latin typeface="Arial"/>
                <a:cs typeface="Arial"/>
              </a:rPr>
              <a:t>m</a:t>
            </a:r>
            <a:r>
              <a:rPr kumimoji="0" lang="en-US" sz="2807" b="0" i="0" u="none" strike="noStrike" kern="1200" cap="none" spc="0" normalizeH="0" baseline="0" noProof="0">
                <a:ln>
                  <a:noFill/>
                </a:ln>
                <a:solidFill>
                  <a:srgbClr val="000000"/>
                </a:solidFill>
                <a:effectLst/>
                <a:uLnTx/>
                <a:uFillTx/>
                <a:latin typeface="Arial"/>
                <a:cs typeface="Arial"/>
              </a:rPr>
              <a:t>a</a:t>
            </a:r>
            <a:r>
              <a:rPr kumimoji="0" lang="en-US" sz="2807" b="0" i="0" u="none" strike="noStrike" kern="1200" cap="none" spc="-3" normalizeH="0" baseline="0" noProof="0">
                <a:ln>
                  <a:noFill/>
                </a:ln>
                <a:solidFill>
                  <a:srgbClr val="000000"/>
                </a:solidFill>
                <a:effectLst/>
                <a:uLnTx/>
                <a:uFillTx/>
                <a:latin typeface="Arial"/>
                <a:cs typeface="Arial"/>
              </a:rPr>
              <a:t> </a:t>
            </a:r>
            <a:r>
              <a:rPr kumimoji="0" lang="en-US" sz="2807" b="0" i="0" u="none" strike="noStrike" kern="1200" cap="none" spc="8" normalizeH="0" baseline="0" noProof="0">
                <a:ln>
                  <a:noFill/>
                </a:ln>
                <a:solidFill>
                  <a:srgbClr val="000000"/>
                </a:solidFill>
                <a:effectLst/>
                <a:uLnTx/>
                <a:uFillTx/>
                <a:latin typeface="Arial"/>
                <a:cs typeface="Arial"/>
              </a:rPr>
              <a:t>t</a:t>
            </a:r>
            <a:r>
              <a:rPr kumimoji="0" lang="en-US" sz="2807" b="0" i="0" u="none" strike="noStrike" kern="1200" cap="none" spc="0" normalizeH="0" baseline="0" noProof="0">
                <a:ln>
                  <a:noFill/>
                </a:ln>
                <a:solidFill>
                  <a:srgbClr val="000000"/>
                </a:solidFill>
                <a:effectLst/>
                <a:uLnTx/>
                <a:uFillTx/>
                <a:latin typeface="Arial"/>
                <a:cs typeface="Arial"/>
              </a:rPr>
              <a:t>o</a:t>
            </a:r>
            <a:r>
              <a:rPr kumimoji="0" lang="en-US" sz="2807" b="0" i="0" u="none" strike="noStrike" kern="1200" cap="none" spc="-34" normalizeH="0" baseline="0" noProof="0">
                <a:ln>
                  <a:noFill/>
                </a:ln>
                <a:solidFill>
                  <a:srgbClr val="000000"/>
                </a:solidFill>
                <a:effectLst/>
                <a:uLnTx/>
                <a:uFillTx/>
                <a:latin typeface="Arial"/>
                <a:cs typeface="Arial"/>
              </a:rPr>
              <a:t> </a:t>
            </a:r>
            <a:r>
              <a:rPr kumimoji="0" lang="en-US" sz="2807" b="0" i="0" u="none" strike="noStrike" kern="1200" cap="none" spc="0" normalizeH="0" baseline="0" noProof="0">
                <a:ln>
                  <a:noFill/>
                </a:ln>
                <a:solidFill>
                  <a:srgbClr val="000000"/>
                </a:solidFill>
                <a:effectLst/>
                <a:uLnTx/>
                <a:uFillTx/>
                <a:latin typeface="Arial"/>
                <a:cs typeface="Arial"/>
              </a:rPr>
              <a:t>un</a:t>
            </a:r>
            <a:r>
              <a:rPr kumimoji="0" lang="en-US" sz="2807" b="0" i="0" u="none" strike="noStrike" kern="1200" cap="none" spc="5" normalizeH="0" baseline="0" noProof="0">
                <a:ln>
                  <a:noFill/>
                </a:ln>
                <a:solidFill>
                  <a:srgbClr val="000000"/>
                </a:solidFill>
                <a:effectLst/>
                <a:uLnTx/>
                <a:uFillTx/>
                <a:latin typeface="Arial"/>
                <a:cs typeface="Arial"/>
              </a:rPr>
              <a:t>s</a:t>
            </a:r>
            <a:r>
              <a:rPr kumimoji="0" lang="en-US" sz="2807" b="0" i="0" u="none" strike="noStrike" kern="1200" cap="none" spc="8" normalizeH="0" baseline="0" noProof="0">
                <a:ln>
                  <a:noFill/>
                </a:ln>
                <a:solidFill>
                  <a:srgbClr val="000000"/>
                </a:solidFill>
                <a:effectLst/>
                <a:uLnTx/>
                <a:uFillTx/>
                <a:latin typeface="Arial"/>
                <a:cs typeface="Arial"/>
              </a:rPr>
              <a:t>t</a:t>
            </a:r>
            <a:r>
              <a:rPr kumimoji="0" lang="en-US" sz="2807" b="0" i="0" u="none" strike="noStrike" kern="1200" cap="none" spc="0" normalizeH="0" baseline="0" noProof="0">
                <a:ln>
                  <a:noFill/>
                </a:ln>
                <a:solidFill>
                  <a:srgbClr val="000000"/>
                </a:solidFill>
                <a:effectLst/>
                <a:uLnTx/>
                <a:uFillTx/>
                <a:latin typeface="Arial"/>
                <a:cs typeface="Arial"/>
              </a:rPr>
              <a:t>able</a:t>
            </a:r>
            <a:r>
              <a:rPr kumimoji="0" lang="en-US" sz="2807" b="0" i="0" u="none" strike="noStrike" kern="1200" cap="none" spc="-5" normalizeH="0" baseline="0" noProof="0">
                <a:ln>
                  <a:noFill/>
                </a:ln>
                <a:solidFill>
                  <a:srgbClr val="000000"/>
                </a:solidFill>
                <a:effectLst/>
                <a:uLnTx/>
                <a:uFillTx/>
                <a:latin typeface="Arial"/>
                <a:cs typeface="Arial"/>
              </a:rPr>
              <a:t> </a:t>
            </a:r>
            <a:r>
              <a:rPr kumimoji="0" lang="en-US" sz="2807" b="0" i="0" u="none" strike="noStrike" kern="1200" cap="none" spc="0" normalizeH="0" baseline="0" noProof="0">
                <a:ln>
                  <a:noFill/>
                </a:ln>
                <a:solidFill>
                  <a:srgbClr val="000000"/>
                </a:solidFill>
                <a:effectLst/>
                <a:uLnTx/>
                <a:uFillTx/>
                <a:latin typeface="Arial"/>
                <a:cs typeface="Arial"/>
              </a:rPr>
              <a:t>hous</a:t>
            </a:r>
            <a:r>
              <a:rPr kumimoji="0" lang="en-US" sz="2807" b="0" i="0" u="none" strike="noStrike" kern="1200" cap="none" spc="5" normalizeH="0" baseline="0" noProof="0">
                <a:ln>
                  <a:noFill/>
                </a:ln>
                <a:solidFill>
                  <a:srgbClr val="000000"/>
                </a:solidFill>
                <a:effectLst/>
                <a:uLnTx/>
                <a:uFillTx/>
                <a:latin typeface="Arial"/>
                <a:cs typeface="Arial"/>
              </a:rPr>
              <a:t>i</a:t>
            </a:r>
            <a:r>
              <a:rPr kumimoji="0" lang="en-US" sz="2807" b="0" i="0" u="none" strike="noStrike" kern="1200" cap="none" spc="0" normalizeH="0" baseline="0" noProof="0">
                <a:ln>
                  <a:noFill/>
                </a:ln>
                <a:solidFill>
                  <a:srgbClr val="000000"/>
                </a:solidFill>
                <a:effectLst/>
                <a:uLnTx/>
                <a:uFillTx/>
                <a:latin typeface="Arial"/>
                <a:cs typeface="Arial"/>
              </a:rPr>
              <a:t>ng</a:t>
            </a:r>
          </a:p>
          <a:p>
            <a:pPr marL="0" marR="0" lvl="0" indent="0" algn="l" defTabSz="914400" rtl="0" eaLnBrk="1" fontAlgn="auto" latinLnBrk="0" hangingPunct="1">
              <a:lnSpc>
                <a:spcPts val="3360"/>
              </a:lnSpc>
              <a:spcBef>
                <a:spcPts val="0"/>
              </a:spcBef>
              <a:spcAft>
                <a:spcPts val="0"/>
              </a:spcAft>
              <a:buClrTx/>
              <a:buSzTx/>
              <a:buFontTx/>
              <a:buNone/>
              <a:tabLst/>
              <a:defRPr/>
            </a:pPr>
            <a:r>
              <a:rPr kumimoji="0" lang="en-US" sz="2810" b="0" i="0" u="none" strike="noStrike" kern="1200" cap="none" spc="0" normalizeH="0" baseline="0" noProof="0">
                <a:ln>
                  <a:noFill/>
                </a:ln>
                <a:solidFill>
                  <a:srgbClr val="000000"/>
                </a:solidFill>
                <a:effectLst/>
                <a:uLnTx/>
                <a:uFillTx/>
                <a:latin typeface="Arial"/>
                <a:cs typeface="Arial"/>
              </a:rPr>
              <a:t>—</a:t>
            </a:r>
            <a:r>
              <a:rPr kumimoji="0" lang="en-US" sz="2810" b="0" i="0" u="none" strike="noStrike" kern="1200" cap="none" spc="-14" normalizeH="0" baseline="0" noProof="0">
                <a:ln>
                  <a:noFill/>
                </a:ln>
                <a:solidFill>
                  <a:srgbClr val="000000"/>
                </a:solidFill>
                <a:effectLst/>
                <a:uLnTx/>
                <a:uFillTx/>
                <a:latin typeface="Arial"/>
                <a:cs typeface="Arial"/>
              </a:rPr>
              <a:t> </a:t>
            </a:r>
            <a:r>
              <a:rPr kumimoji="0" lang="en-US" sz="2810" b="0" i="0" u="none" strike="noStrike" kern="1200" cap="none" spc="0" normalizeH="0" baseline="0" noProof="0">
                <a:ln>
                  <a:noFill/>
                </a:ln>
                <a:solidFill>
                  <a:srgbClr val="000000"/>
                </a:solidFill>
                <a:effectLst/>
                <a:uLnTx/>
                <a:uFillTx/>
                <a:latin typeface="Arial"/>
                <a:cs typeface="Arial"/>
              </a:rPr>
              <a:t>af</a:t>
            </a:r>
            <a:r>
              <a:rPr kumimoji="0" lang="en-US" sz="2810" b="0" i="0" u="none" strike="noStrike" kern="1200" cap="none" spc="16" normalizeH="0" baseline="0" noProof="0">
                <a:ln>
                  <a:noFill/>
                </a:ln>
                <a:solidFill>
                  <a:srgbClr val="000000"/>
                </a:solidFill>
                <a:effectLst/>
                <a:uLnTx/>
                <a:uFillTx/>
                <a:latin typeface="Arial"/>
                <a:cs typeface="Arial"/>
              </a:rPr>
              <a:t>f</a:t>
            </a:r>
            <a:r>
              <a:rPr kumimoji="0" lang="en-US" sz="2810" b="0" i="0" u="none" strike="noStrike" kern="1200" cap="none" spc="0" normalizeH="0" baseline="0" noProof="0">
                <a:ln>
                  <a:noFill/>
                </a:ln>
                <a:solidFill>
                  <a:srgbClr val="000000"/>
                </a:solidFill>
                <a:effectLst/>
                <a:uLnTx/>
                <a:uFillTx/>
                <a:latin typeface="Arial"/>
                <a:cs typeface="Arial"/>
              </a:rPr>
              <a:t>ect</a:t>
            </a:r>
            <a:r>
              <a:rPr kumimoji="0" lang="en-US" sz="2810" b="0" i="0" u="none" strike="noStrike" kern="1200" cap="none" spc="-37" normalizeH="0" baseline="0" noProof="0">
                <a:ln>
                  <a:noFill/>
                </a:ln>
                <a:solidFill>
                  <a:srgbClr val="000000"/>
                </a:solidFill>
                <a:effectLst/>
                <a:uLnTx/>
                <a:uFillTx/>
                <a:latin typeface="Arial"/>
                <a:cs typeface="Arial"/>
              </a:rPr>
              <a:t> </a:t>
            </a:r>
            <a:r>
              <a:rPr kumimoji="0" lang="en-US" sz="2810" b="0" i="0" u="none" strike="noStrike" kern="1200" cap="none" spc="0" normalizeH="0" baseline="0" noProof="0">
                <a:ln>
                  <a:noFill/>
                </a:ln>
                <a:solidFill>
                  <a:srgbClr val="000000"/>
                </a:solidFill>
                <a:effectLst/>
                <a:uLnTx/>
                <a:uFillTx/>
                <a:latin typeface="Arial"/>
                <a:cs typeface="Arial"/>
              </a:rPr>
              <a:t>both</a:t>
            </a:r>
            <a:r>
              <a:rPr kumimoji="0" lang="en-US" sz="2810" b="0" i="0" u="none" strike="noStrike" kern="1200" cap="none" spc="-6" normalizeH="0" baseline="0" noProof="0">
                <a:ln>
                  <a:noFill/>
                </a:ln>
                <a:solidFill>
                  <a:srgbClr val="000000"/>
                </a:solidFill>
                <a:effectLst/>
                <a:uLnTx/>
                <a:uFillTx/>
                <a:latin typeface="Arial"/>
                <a:cs typeface="Arial"/>
              </a:rPr>
              <a:t> </a:t>
            </a:r>
            <a:r>
              <a:rPr kumimoji="0" lang="en-US" sz="2810" b="0" i="0" u="none" strike="noStrike" kern="1200" cap="none" spc="-14" normalizeH="0" baseline="0" noProof="0">
                <a:ln>
                  <a:noFill/>
                </a:ln>
                <a:solidFill>
                  <a:srgbClr val="000000"/>
                </a:solidFill>
                <a:effectLst/>
                <a:uLnTx/>
                <a:uFillTx/>
                <a:latin typeface="Arial"/>
                <a:cs typeface="Arial"/>
              </a:rPr>
              <a:t>m</a:t>
            </a:r>
            <a:r>
              <a:rPr kumimoji="0" lang="en-US" sz="2810" b="0" i="0" u="none" strike="noStrike" kern="1200" cap="none" spc="0" normalizeH="0" baseline="0" noProof="0">
                <a:ln>
                  <a:noFill/>
                </a:ln>
                <a:solidFill>
                  <a:srgbClr val="000000"/>
                </a:solidFill>
                <a:effectLst/>
                <a:uLnTx/>
                <a:uFillTx/>
                <a:latin typeface="Arial"/>
                <a:cs typeface="Arial"/>
              </a:rPr>
              <a:t>ental</a:t>
            </a:r>
            <a:r>
              <a:rPr kumimoji="0" lang="en-US" sz="2810" b="0" i="0" u="none" strike="noStrike" kern="1200" cap="none" spc="-7" normalizeH="0" baseline="0" noProof="0">
                <a:ln>
                  <a:noFill/>
                </a:ln>
                <a:solidFill>
                  <a:srgbClr val="000000"/>
                </a:solidFill>
                <a:effectLst/>
                <a:uLnTx/>
                <a:uFillTx/>
                <a:latin typeface="Arial"/>
                <a:cs typeface="Arial"/>
              </a:rPr>
              <a:t> </a:t>
            </a:r>
            <a:r>
              <a:rPr kumimoji="0" lang="en-US" sz="2810" b="0" i="0" u="none" strike="noStrike" kern="1200" cap="none" spc="0" normalizeH="0" baseline="0" noProof="0">
                <a:ln>
                  <a:noFill/>
                </a:ln>
                <a:solidFill>
                  <a:srgbClr val="000000"/>
                </a:solidFill>
                <a:effectLst/>
                <a:uLnTx/>
                <a:uFillTx/>
                <a:latin typeface="Arial"/>
                <a:cs typeface="Arial"/>
              </a:rPr>
              <a:t>health</a:t>
            </a:r>
            <a:r>
              <a:rPr kumimoji="0" lang="en-US" sz="2810" b="0" i="0" u="none" strike="noStrike" kern="1200" cap="none" spc="-12" normalizeH="0" baseline="0" noProof="0">
                <a:ln>
                  <a:noFill/>
                </a:ln>
                <a:solidFill>
                  <a:srgbClr val="000000"/>
                </a:solidFill>
                <a:effectLst/>
                <a:uLnTx/>
                <a:uFillTx/>
                <a:latin typeface="Arial"/>
                <a:cs typeface="Arial"/>
              </a:rPr>
              <a:t> </a:t>
            </a:r>
            <a:r>
              <a:rPr kumimoji="0" lang="en-US" sz="2810" b="0" i="0" u="none" strike="noStrike" kern="1200" cap="none" spc="0" normalizeH="0" baseline="0" noProof="0">
                <a:ln>
                  <a:noFill/>
                </a:ln>
                <a:solidFill>
                  <a:srgbClr val="000000"/>
                </a:solidFill>
                <a:effectLst/>
                <a:uLnTx/>
                <a:uFillTx/>
                <a:latin typeface="Arial"/>
                <a:cs typeface="Arial"/>
              </a:rPr>
              <a:t>and</a:t>
            </a:r>
            <a:r>
              <a:rPr kumimoji="0" lang="en-US" sz="2810" b="0" i="0" u="none" strike="noStrike" kern="1200" cap="none" spc="8" normalizeH="0" baseline="0" noProof="0">
                <a:ln>
                  <a:noFill/>
                </a:ln>
                <a:solidFill>
                  <a:srgbClr val="000000"/>
                </a:solidFill>
                <a:effectLst/>
                <a:uLnTx/>
                <a:uFillTx/>
                <a:latin typeface="Arial"/>
                <a:cs typeface="Arial"/>
              </a:rPr>
              <a:t> </a:t>
            </a:r>
            <a:r>
              <a:rPr kumimoji="0" lang="en-US" sz="2810" b="0" i="0" u="none" strike="noStrike" kern="1200" cap="none" spc="-11" normalizeH="0" baseline="0" noProof="0">
                <a:ln>
                  <a:noFill/>
                </a:ln>
                <a:solidFill>
                  <a:srgbClr val="000000"/>
                </a:solidFill>
                <a:effectLst/>
                <a:uLnTx/>
                <a:uFillTx/>
                <a:latin typeface="Arial"/>
                <a:cs typeface="Arial"/>
              </a:rPr>
              <a:t>H</a:t>
            </a:r>
            <a:r>
              <a:rPr kumimoji="0" lang="en-US" sz="2810" b="0" i="0" u="none" strike="noStrike" kern="1200" cap="none" spc="11" normalizeH="0" baseline="0" noProof="0">
                <a:ln>
                  <a:noFill/>
                </a:ln>
                <a:solidFill>
                  <a:srgbClr val="000000"/>
                </a:solidFill>
                <a:effectLst/>
                <a:uLnTx/>
                <a:uFillTx/>
                <a:latin typeface="Arial"/>
                <a:cs typeface="Arial"/>
              </a:rPr>
              <a:t>I</a:t>
            </a:r>
            <a:r>
              <a:rPr kumimoji="0" lang="en-US" sz="2810" b="0" i="0" u="none" strike="noStrike" kern="1200" cap="none" spc="0" normalizeH="0" baseline="0" noProof="0">
                <a:ln>
                  <a:noFill/>
                </a:ln>
                <a:solidFill>
                  <a:srgbClr val="000000"/>
                </a:solidFill>
                <a:effectLst/>
                <a:uLnTx/>
                <a:uFillTx/>
                <a:latin typeface="Arial"/>
                <a:cs typeface="Arial"/>
              </a:rPr>
              <a:t>V</a:t>
            </a:r>
            <a:r>
              <a:rPr kumimoji="0" lang="en-US" sz="2810" b="0" i="0" u="none" strike="noStrike" kern="1200" cap="none" spc="-42" normalizeH="0" baseline="0" noProof="0">
                <a:ln>
                  <a:noFill/>
                </a:ln>
                <a:solidFill>
                  <a:srgbClr val="000000"/>
                </a:solidFill>
                <a:effectLst/>
                <a:uLnTx/>
                <a:uFillTx/>
                <a:latin typeface="Arial"/>
                <a:cs typeface="Arial"/>
              </a:rPr>
              <a:t> </a:t>
            </a:r>
            <a:r>
              <a:rPr kumimoji="0" lang="en-US" sz="2810" b="0" i="0" u="none" strike="noStrike" kern="1200" cap="none" spc="0" normalizeH="0" baseline="0" noProof="0">
                <a:ln>
                  <a:noFill/>
                </a:ln>
                <a:solidFill>
                  <a:srgbClr val="000000"/>
                </a:solidFill>
                <a:effectLst/>
                <a:uLnTx/>
                <a:uFillTx/>
                <a:latin typeface="Arial"/>
                <a:cs typeface="Arial"/>
              </a:rPr>
              <a:t>out</a:t>
            </a:r>
            <a:r>
              <a:rPr kumimoji="0" lang="en-US" sz="2810" b="0" i="0" u="none" strike="noStrike" kern="1200" cap="none" spc="14" normalizeH="0" baseline="0" noProof="0">
                <a:ln>
                  <a:noFill/>
                </a:ln>
                <a:solidFill>
                  <a:srgbClr val="000000"/>
                </a:solidFill>
                <a:effectLst/>
                <a:uLnTx/>
                <a:uFillTx/>
                <a:latin typeface="Arial"/>
                <a:cs typeface="Arial"/>
              </a:rPr>
              <a:t>c</a:t>
            </a:r>
            <a:r>
              <a:rPr kumimoji="0" lang="en-US" sz="2810" b="0" i="0" u="none" strike="noStrike" kern="1200" cap="none" spc="0" normalizeH="0" baseline="0" noProof="0">
                <a:ln>
                  <a:noFill/>
                </a:ln>
                <a:solidFill>
                  <a:srgbClr val="000000"/>
                </a:solidFill>
                <a:effectLst/>
                <a:uLnTx/>
                <a:uFillTx/>
                <a:latin typeface="Arial"/>
                <a:cs typeface="Arial"/>
              </a:rPr>
              <a:t>o</a:t>
            </a:r>
            <a:r>
              <a:rPr kumimoji="0" lang="en-US" sz="2810" b="0" i="0" u="none" strike="noStrike" kern="1200" cap="none" spc="-16" normalizeH="0" baseline="0" noProof="0">
                <a:ln>
                  <a:noFill/>
                </a:ln>
                <a:solidFill>
                  <a:srgbClr val="000000"/>
                </a:solidFill>
                <a:effectLst/>
                <a:uLnTx/>
                <a:uFillTx/>
                <a:latin typeface="Arial"/>
                <a:cs typeface="Arial"/>
              </a:rPr>
              <a:t>m</a:t>
            </a:r>
            <a:r>
              <a:rPr kumimoji="0" lang="en-US" sz="2810" b="0" i="0" u="none" strike="noStrike" kern="1200" cap="none" spc="0" normalizeH="0" baseline="0" noProof="0">
                <a:ln>
                  <a:noFill/>
                </a:ln>
                <a:solidFill>
                  <a:srgbClr val="000000"/>
                </a:solidFill>
                <a:effectLst/>
                <a:uLnTx/>
                <a:uFillTx/>
                <a:latin typeface="Arial"/>
                <a:cs typeface="Arial"/>
              </a:rPr>
              <a:t>e</a:t>
            </a:r>
            <a:r>
              <a:rPr kumimoji="0" lang="en-US" sz="2810" b="0" i="0" u="none" strike="noStrike" kern="1200" cap="none" spc="13" normalizeH="0" baseline="0" noProof="0">
                <a:ln>
                  <a:noFill/>
                </a:ln>
                <a:solidFill>
                  <a:srgbClr val="000000"/>
                </a:solidFill>
                <a:effectLst/>
                <a:uLnTx/>
                <a:uFillTx/>
                <a:latin typeface="Arial"/>
                <a:cs typeface="Arial"/>
              </a:rPr>
              <a:t>s.</a:t>
            </a:r>
          </a:p>
          <a:p>
            <a:pPr marL="0" marR="0" lvl="0" indent="0" algn="l" defTabSz="914400" rtl="0" eaLnBrk="1" fontAlgn="auto" latinLnBrk="0" hangingPunct="1">
              <a:lnSpc>
                <a:spcPts val="6723"/>
              </a:lnSpc>
              <a:spcBef>
                <a:spcPts val="0"/>
              </a:spcBef>
              <a:spcAft>
                <a:spcPts val="0"/>
              </a:spcAft>
              <a:buClrTx/>
              <a:buSzTx/>
              <a:buFontTx/>
              <a:buNone/>
              <a:tabLst/>
              <a:defRPr/>
            </a:pPr>
            <a:r>
              <a:rPr kumimoji="0" lang="en-US" sz="2807" b="0" i="0" u="none" strike="noStrike" kern="1200" cap="none" spc="8" normalizeH="0" baseline="0" noProof="0">
                <a:ln>
                  <a:noFill/>
                </a:ln>
                <a:solidFill>
                  <a:srgbClr val="000000"/>
                </a:solidFill>
                <a:effectLst/>
                <a:uLnTx/>
                <a:uFillTx/>
                <a:latin typeface="Arial"/>
                <a:cs typeface="Arial"/>
              </a:rPr>
              <a:t>I</a:t>
            </a:r>
            <a:r>
              <a:rPr kumimoji="0" lang="en-US" sz="2807" b="0" i="0" u="none" strike="noStrike" kern="1200" cap="none" spc="0" normalizeH="0" baseline="0" noProof="0">
                <a:ln>
                  <a:noFill/>
                </a:ln>
                <a:solidFill>
                  <a:srgbClr val="000000"/>
                </a:solidFill>
                <a:effectLst/>
                <a:uLnTx/>
                <a:uFillTx/>
                <a:latin typeface="Arial"/>
                <a:cs typeface="Arial"/>
              </a:rPr>
              <a:t>n</a:t>
            </a:r>
            <a:r>
              <a:rPr kumimoji="0" lang="en-US" sz="2807" b="0" i="0" u="none" strike="noStrike" kern="1200" cap="none" spc="-14" normalizeH="0" baseline="0" noProof="0">
                <a:ln>
                  <a:noFill/>
                </a:ln>
                <a:solidFill>
                  <a:srgbClr val="000000"/>
                </a:solidFill>
                <a:effectLst/>
                <a:uLnTx/>
                <a:uFillTx/>
                <a:latin typeface="Arial"/>
                <a:cs typeface="Arial"/>
              </a:rPr>
              <a:t> </a:t>
            </a:r>
            <a:r>
              <a:rPr kumimoji="0" lang="en-US" sz="2807" b="0" i="0" u="none" strike="noStrike" kern="1200" cap="none" spc="0" normalizeH="0" baseline="0" noProof="0">
                <a:ln>
                  <a:noFill/>
                </a:ln>
                <a:solidFill>
                  <a:srgbClr val="000000"/>
                </a:solidFill>
                <a:effectLst/>
                <a:uLnTx/>
                <a:uFillTx/>
                <a:latin typeface="Arial"/>
                <a:cs typeface="Arial"/>
              </a:rPr>
              <a:t>a</a:t>
            </a:r>
            <a:r>
              <a:rPr kumimoji="0" lang="en-US" sz="2807" b="0" i="0" u="none" strike="noStrike" kern="1200" cap="none" spc="-14" normalizeH="0" baseline="0" noProof="0">
                <a:ln>
                  <a:noFill/>
                </a:ln>
                <a:solidFill>
                  <a:srgbClr val="000000"/>
                </a:solidFill>
                <a:effectLst/>
                <a:uLnTx/>
                <a:uFillTx/>
                <a:latin typeface="Arial"/>
                <a:cs typeface="Arial"/>
              </a:rPr>
              <a:t> </a:t>
            </a:r>
            <a:r>
              <a:rPr kumimoji="0" lang="en-US" sz="2807" b="0" i="0" u="none" strike="noStrike" kern="1200" cap="none" spc="0" normalizeH="0" baseline="0" noProof="0">
                <a:ln>
                  <a:noFill/>
                </a:ln>
                <a:solidFill>
                  <a:srgbClr val="000000"/>
                </a:solidFill>
                <a:effectLst/>
                <a:uLnTx/>
                <a:uFillTx/>
                <a:latin typeface="Arial"/>
                <a:cs typeface="Arial"/>
              </a:rPr>
              <a:t>global</a:t>
            </a:r>
            <a:r>
              <a:rPr kumimoji="0" lang="en-US" sz="2807" b="0" i="0" u="none" strike="noStrike" kern="1200" cap="none" spc="12" normalizeH="0" baseline="0" noProof="0">
                <a:ln>
                  <a:noFill/>
                </a:ln>
                <a:solidFill>
                  <a:srgbClr val="000000"/>
                </a:solidFill>
                <a:effectLst/>
                <a:uLnTx/>
                <a:uFillTx/>
                <a:latin typeface="Arial"/>
                <a:cs typeface="Arial"/>
              </a:rPr>
              <a:t> </a:t>
            </a:r>
            <a:r>
              <a:rPr kumimoji="0" lang="en-US" sz="2807" b="0" i="0" u="none" strike="noStrike" kern="1200" cap="none" spc="8" normalizeH="0" baseline="0" noProof="0">
                <a:ln>
                  <a:noFill/>
                </a:ln>
                <a:solidFill>
                  <a:srgbClr val="000000"/>
                </a:solidFill>
                <a:effectLst/>
                <a:uLnTx/>
                <a:uFillTx/>
                <a:latin typeface="Arial"/>
                <a:cs typeface="Arial"/>
              </a:rPr>
              <a:t>c</a:t>
            </a:r>
            <a:r>
              <a:rPr kumimoji="0" lang="en-US" sz="2807" b="0" i="0" u="none" strike="noStrike" kern="1200" cap="none" spc="0" normalizeH="0" baseline="0" noProof="0">
                <a:ln>
                  <a:noFill/>
                </a:ln>
                <a:solidFill>
                  <a:srgbClr val="000000"/>
                </a:solidFill>
                <a:effectLst/>
                <a:uLnTx/>
                <a:uFillTx/>
                <a:latin typeface="Arial"/>
                <a:cs typeface="Arial"/>
              </a:rPr>
              <a:t>on</a:t>
            </a:r>
            <a:r>
              <a:rPr kumimoji="0" lang="en-US" sz="2807" b="0" i="0" u="none" strike="noStrike" kern="1200" cap="none" spc="5" normalizeH="0" baseline="0" noProof="0">
                <a:ln>
                  <a:noFill/>
                </a:ln>
                <a:solidFill>
                  <a:srgbClr val="000000"/>
                </a:solidFill>
                <a:effectLst/>
                <a:uLnTx/>
                <a:uFillTx/>
                <a:latin typeface="Arial"/>
                <a:cs typeface="Arial"/>
              </a:rPr>
              <a:t>t</a:t>
            </a:r>
            <a:r>
              <a:rPr kumimoji="0" lang="en-US" sz="2807" b="0" i="0" u="none" strike="noStrike" kern="1200" cap="none" spc="0" normalizeH="0" baseline="0" noProof="0">
                <a:ln>
                  <a:noFill/>
                </a:ln>
                <a:solidFill>
                  <a:srgbClr val="000000"/>
                </a:solidFill>
                <a:effectLst/>
                <a:uLnTx/>
                <a:uFillTx/>
                <a:latin typeface="Arial"/>
                <a:cs typeface="Arial"/>
              </a:rPr>
              <a:t>e</a:t>
            </a:r>
            <a:r>
              <a:rPr kumimoji="0" lang="en-US" sz="2807" b="0" i="0" u="none" strike="noStrike" kern="1200" cap="none" spc="-36" normalizeH="0" baseline="0" noProof="0">
                <a:ln>
                  <a:noFill/>
                </a:ln>
                <a:solidFill>
                  <a:srgbClr val="000000"/>
                </a:solidFill>
                <a:effectLst/>
                <a:uLnTx/>
                <a:uFillTx/>
                <a:latin typeface="Arial"/>
                <a:cs typeface="Arial"/>
              </a:rPr>
              <a:t>x</a:t>
            </a:r>
            <a:r>
              <a:rPr kumimoji="0" lang="en-US" sz="2807" b="0" i="0" u="none" strike="noStrike" kern="1200" cap="none" spc="0" normalizeH="0" baseline="0" noProof="0">
                <a:ln>
                  <a:noFill/>
                </a:ln>
                <a:solidFill>
                  <a:srgbClr val="000000"/>
                </a:solidFill>
                <a:effectLst/>
                <a:uLnTx/>
                <a:uFillTx/>
                <a:latin typeface="Arial"/>
                <a:cs typeface="Arial"/>
              </a:rPr>
              <a:t>t</a:t>
            </a:r>
            <a:r>
              <a:rPr kumimoji="0" lang="en-US" sz="2807" b="0" i="0" u="none" strike="noStrike" kern="1200" cap="none" spc="8" normalizeH="0" baseline="0" noProof="0">
                <a:ln>
                  <a:noFill/>
                </a:ln>
                <a:solidFill>
                  <a:srgbClr val="000000"/>
                </a:solidFill>
                <a:effectLst/>
                <a:uLnTx/>
                <a:uFillTx/>
                <a:latin typeface="Arial"/>
                <a:cs typeface="Arial"/>
              </a:rPr>
              <a:t> </a:t>
            </a:r>
            <a:r>
              <a:rPr kumimoji="0" lang="en-US" sz="2807" b="0" i="0" u="none" strike="noStrike" kern="1200" cap="none" spc="0" normalizeH="0" baseline="0" noProof="0">
                <a:ln>
                  <a:noFill/>
                </a:ln>
                <a:solidFill>
                  <a:srgbClr val="000000"/>
                </a:solidFill>
                <a:effectLst/>
                <a:uLnTx/>
                <a:uFillTx/>
                <a:latin typeface="Arial"/>
                <a:cs typeface="Arial"/>
              </a:rPr>
              <a:t>o</a:t>
            </a:r>
            <a:r>
              <a:rPr kumimoji="0" lang="en-US" sz="2807" b="0" i="0" u="none" strike="noStrike" kern="1200" cap="none" spc="8" normalizeH="0" baseline="0" noProof="0">
                <a:ln>
                  <a:noFill/>
                </a:ln>
                <a:solidFill>
                  <a:srgbClr val="000000"/>
                </a:solidFill>
                <a:effectLst/>
                <a:uLnTx/>
                <a:uFillTx/>
                <a:latin typeface="Arial"/>
                <a:cs typeface="Arial"/>
              </a:rPr>
              <a:t>f</a:t>
            </a:r>
            <a:r>
              <a:rPr kumimoji="0" lang="en-US" sz="2807" b="0" i="0" u="none" strike="noStrike" kern="1200" cap="none" spc="-32" normalizeH="0" baseline="0" noProof="0">
                <a:ln>
                  <a:noFill/>
                </a:ln>
                <a:solidFill>
                  <a:srgbClr val="000000"/>
                </a:solidFill>
                <a:effectLst/>
                <a:uLnTx/>
                <a:uFillTx/>
                <a:latin typeface="Arial"/>
                <a:cs typeface="Arial"/>
              </a:rPr>
              <a:t> </a:t>
            </a:r>
            <a:r>
              <a:rPr kumimoji="0" lang="en-US" sz="2807" b="0" i="0" u="none" strike="noStrike" kern="1200" cap="none" spc="0" normalizeH="0" baseline="0" noProof="0">
                <a:ln>
                  <a:noFill/>
                </a:ln>
                <a:solidFill>
                  <a:srgbClr val="000000"/>
                </a:solidFill>
                <a:effectLst/>
                <a:uLnTx/>
                <a:uFillTx/>
                <a:latin typeface="Arial"/>
                <a:cs typeface="Arial"/>
              </a:rPr>
              <a:t>ri</a:t>
            </a:r>
            <a:r>
              <a:rPr kumimoji="0" lang="en-US" sz="2807" b="0" i="0" u="none" strike="noStrike" kern="1200" cap="none" spc="11" normalizeH="0" baseline="0" noProof="0">
                <a:ln>
                  <a:noFill/>
                </a:ln>
                <a:solidFill>
                  <a:srgbClr val="000000"/>
                </a:solidFill>
                <a:effectLst/>
                <a:uLnTx/>
                <a:uFillTx/>
                <a:latin typeface="Arial"/>
                <a:cs typeface="Arial"/>
              </a:rPr>
              <a:t>s</a:t>
            </a:r>
            <a:r>
              <a:rPr kumimoji="0" lang="en-US" sz="2807" b="0" i="0" u="none" strike="noStrike" kern="1200" cap="none" spc="0" normalizeH="0" baseline="0" noProof="0">
                <a:ln>
                  <a:noFill/>
                </a:ln>
                <a:solidFill>
                  <a:srgbClr val="000000"/>
                </a:solidFill>
                <a:effectLst/>
                <a:uLnTx/>
                <a:uFillTx/>
                <a:latin typeface="Arial"/>
                <a:cs typeface="Arial"/>
              </a:rPr>
              <a:t>ing</a:t>
            </a:r>
            <a:r>
              <a:rPr kumimoji="0" lang="en-US" sz="2807" b="0" i="0" u="none" strike="noStrike" kern="1200" cap="none" spc="-11" normalizeH="0" baseline="0" noProof="0">
                <a:ln>
                  <a:noFill/>
                </a:ln>
                <a:solidFill>
                  <a:srgbClr val="000000"/>
                </a:solidFill>
                <a:effectLst/>
                <a:uLnTx/>
                <a:uFillTx/>
                <a:latin typeface="Arial"/>
                <a:cs typeface="Arial"/>
              </a:rPr>
              <a:t> </a:t>
            </a:r>
            <a:r>
              <a:rPr kumimoji="0" lang="en-US" sz="2807" b="0" i="0" u="none" strike="noStrike" kern="1200" cap="none" spc="0" normalizeH="0" baseline="0" noProof="0">
                <a:ln>
                  <a:noFill/>
                </a:ln>
                <a:solidFill>
                  <a:srgbClr val="000000"/>
                </a:solidFill>
                <a:effectLst/>
                <a:uLnTx/>
                <a:uFillTx/>
                <a:latin typeface="Arial"/>
                <a:cs typeface="Arial"/>
              </a:rPr>
              <a:t>an</a:t>
            </a:r>
            <a:r>
              <a:rPr kumimoji="0" lang="en-US" sz="2807" b="0" i="0" u="none" strike="noStrike" kern="1200" cap="none" spc="11" normalizeH="0" baseline="0" noProof="0">
                <a:ln>
                  <a:noFill/>
                </a:ln>
                <a:solidFill>
                  <a:srgbClr val="000000"/>
                </a:solidFill>
                <a:effectLst/>
                <a:uLnTx/>
                <a:uFillTx/>
                <a:latin typeface="Arial"/>
                <a:cs typeface="Arial"/>
              </a:rPr>
              <a:t>t</a:t>
            </a:r>
            <a:r>
              <a:rPr kumimoji="0" lang="en-US" sz="2807" b="0" i="0" u="none" strike="noStrike" kern="1200" cap="none" spc="0" normalizeH="0" baseline="0" noProof="0">
                <a:ln>
                  <a:noFill/>
                </a:ln>
                <a:solidFill>
                  <a:srgbClr val="000000"/>
                </a:solidFill>
                <a:effectLst/>
                <a:uLnTx/>
                <a:uFillTx/>
                <a:latin typeface="Arial"/>
                <a:cs typeface="Arial"/>
              </a:rPr>
              <a:t>i-righ</a:t>
            </a:r>
            <a:r>
              <a:rPr kumimoji="0" lang="en-US" sz="2807" b="0" i="0" u="none" strike="noStrike" kern="1200" cap="none" spc="8" normalizeH="0" baseline="0" noProof="0">
                <a:ln>
                  <a:noFill/>
                </a:ln>
                <a:solidFill>
                  <a:srgbClr val="000000"/>
                </a:solidFill>
                <a:effectLst/>
                <a:uLnTx/>
                <a:uFillTx/>
                <a:latin typeface="Arial"/>
                <a:cs typeface="Arial"/>
              </a:rPr>
              <a:t>t</a:t>
            </a:r>
            <a:r>
              <a:rPr kumimoji="0" lang="en-US" sz="2807" b="0" i="0" u="none" strike="noStrike" kern="1200" cap="none" spc="0" normalizeH="0" baseline="0" noProof="0">
                <a:ln>
                  <a:noFill/>
                </a:ln>
                <a:solidFill>
                  <a:srgbClr val="000000"/>
                </a:solidFill>
                <a:effectLst/>
                <a:uLnTx/>
                <a:uFillTx/>
                <a:latin typeface="Arial"/>
                <a:cs typeface="Arial"/>
              </a:rPr>
              <a:t>s</a:t>
            </a:r>
            <a:r>
              <a:rPr kumimoji="0" lang="en-US" sz="2807" b="0" i="0" u="none" strike="noStrike" kern="1200" cap="none" spc="-18" normalizeH="0" baseline="0" noProof="0">
                <a:ln>
                  <a:noFill/>
                </a:ln>
                <a:solidFill>
                  <a:srgbClr val="000000"/>
                </a:solidFill>
                <a:effectLst/>
                <a:uLnTx/>
                <a:uFillTx/>
                <a:latin typeface="Arial"/>
                <a:cs typeface="Arial"/>
              </a:rPr>
              <a:t> </a:t>
            </a:r>
            <a:r>
              <a:rPr kumimoji="0" lang="en-US" sz="2807" b="0" i="0" u="none" strike="noStrike" kern="1200" cap="none" spc="0" normalizeH="0" baseline="0" noProof="0">
                <a:ln>
                  <a:noFill/>
                </a:ln>
                <a:solidFill>
                  <a:srgbClr val="000000"/>
                </a:solidFill>
                <a:effectLst/>
                <a:uLnTx/>
                <a:uFillTx/>
                <a:latin typeface="Arial"/>
                <a:cs typeface="Arial"/>
              </a:rPr>
              <a:t>agendas</a:t>
            </a:r>
            <a:r>
              <a:rPr kumimoji="0" lang="en-US" sz="2807" b="0" i="0" u="none" strike="noStrike" kern="1200" cap="none" spc="14" normalizeH="0" baseline="0" noProof="0">
                <a:ln>
                  <a:noFill/>
                </a:ln>
                <a:solidFill>
                  <a:srgbClr val="000000"/>
                </a:solidFill>
                <a:effectLst/>
                <a:uLnTx/>
                <a:uFillTx/>
                <a:latin typeface="Arial"/>
                <a:cs typeface="Arial"/>
              </a:rPr>
              <a:t>, </a:t>
            </a:r>
          </a:p>
          <a:p>
            <a:pPr marL="0" marR="0" lvl="0" indent="0" algn="l" defTabSz="914400" rtl="0" eaLnBrk="1" fontAlgn="auto" latinLnBrk="0" hangingPunct="1">
              <a:lnSpc>
                <a:spcPts val="3360"/>
              </a:lnSpc>
              <a:spcBef>
                <a:spcPts val="0"/>
              </a:spcBef>
              <a:spcAft>
                <a:spcPts val="0"/>
              </a:spcAft>
              <a:buClrTx/>
              <a:buSzTx/>
              <a:buFontTx/>
              <a:buNone/>
              <a:tabLst/>
              <a:defRPr/>
            </a:pPr>
            <a:r>
              <a:rPr kumimoji="0" lang="en-US" sz="2810" b="0" i="0" u="none" strike="noStrike" kern="1200" cap="none" spc="0" normalizeH="0" baseline="0" noProof="0">
                <a:ln>
                  <a:noFill/>
                </a:ln>
                <a:solidFill>
                  <a:srgbClr val="000000"/>
                </a:solidFill>
                <a:effectLst/>
                <a:uLnTx/>
                <a:uFillTx/>
                <a:latin typeface="Arial"/>
                <a:cs typeface="Arial"/>
              </a:rPr>
              <a:t>defending</a:t>
            </a:r>
            <a:r>
              <a:rPr kumimoji="0" lang="en-US" sz="2810" b="0" i="0" u="none" strike="noStrike" kern="1200" cap="none" spc="-17" normalizeH="0" baseline="0" noProof="0">
                <a:ln>
                  <a:noFill/>
                </a:ln>
                <a:solidFill>
                  <a:srgbClr val="000000"/>
                </a:solidFill>
                <a:effectLst/>
                <a:uLnTx/>
                <a:uFillTx/>
                <a:latin typeface="Arial"/>
                <a:cs typeface="Arial"/>
              </a:rPr>
              <a:t> </a:t>
            </a:r>
            <a:r>
              <a:rPr kumimoji="0" lang="en-US" sz="2810" b="1" i="0" u="none" strike="noStrike" kern="1200" cap="none" spc="8" normalizeH="0" baseline="0" noProof="0">
                <a:ln>
                  <a:noFill/>
                </a:ln>
                <a:solidFill>
                  <a:srgbClr val="000000"/>
                </a:solidFill>
                <a:effectLst/>
                <a:uLnTx/>
                <a:uFillTx/>
                <a:latin typeface="Arial"/>
                <a:cs typeface="Arial"/>
              </a:rPr>
              <a:t>ri</a:t>
            </a:r>
            <a:r>
              <a:rPr kumimoji="0" lang="en-US" sz="2810" b="1" i="0" u="none" strike="noStrike" kern="1200" cap="none" spc="-14" normalizeH="0" baseline="0" noProof="0">
                <a:ln>
                  <a:noFill/>
                </a:ln>
                <a:solidFill>
                  <a:srgbClr val="000000"/>
                </a:solidFill>
                <a:effectLst/>
                <a:uLnTx/>
                <a:uFillTx/>
                <a:latin typeface="Arial"/>
                <a:cs typeface="Arial"/>
              </a:rPr>
              <a:t>gh</a:t>
            </a:r>
            <a:r>
              <a:rPr kumimoji="0" lang="en-US" sz="2810" b="1" i="0" u="none" strike="noStrike" kern="1200" cap="none" spc="0" normalizeH="0" baseline="0" noProof="0">
                <a:ln>
                  <a:noFill/>
                </a:ln>
                <a:solidFill>
                  <a:srgbClr val="000000"/>
                </a:solidFill>
                <a:effectLst/>
                <a:uLnTx/>
                <a:uFillTx/>
                <a:latin typeface="Arial"/>
                <a:cs typeface="Arial"/>
              </a:rPr>
              <a:t>t</a:t>
            </a:r>
            <a:r>
              <a:rPr kumimoji="0" lang="en-US" sz="2810" b="1" i="0" u="none" strike="noStrike" kern="1200" cap="none" spc="6" normalizeH="0" baseline="0" noProof="0">
                <a:ln>
                  <a:noFill/>
                </a:ln>
                <a:solidFill>
                  <a:srgbClr val="000000"/>
                </a:solidFill>
                <a:effectLst/>
                <a:uLnTx/>
                <a:uFillTx/>
                <a:latin typeface="Arial"/>
                <a:cs typeface="Arial"/>
              </a:rPr>
              <a:t>s</a:t>
            </a:r>
            <a:r>
              <a:rPr kumimoji="0" lang="en-US" sz="2810" b="1" i="0" u="none" strike="noStrike" kern="1200" cap="none" spc="0" normalizeH="0" baseline="0" noProof="0">
                <a:ln>
                  <a:noFill/>
                </a:ln>
                <a:solidFill>
                  <a:srgbClr val="000000"/>
                </a:solidFill>
                <a:effectLst/>
                <a:uLnTx/>
                <a:uFillTx/>
                <a:latin typeface="Arial"/>
                <a:cs typeface="Arial"/>
              </a:rPr>
              <a:t>-</a:t>
            </a:r>
            <a:r>
              <a:rPr kumimoji="0" lang="en-US" sz="2810" b="1" i="0" u="none" strike="noStrike" kern="1200" cap="none" spc="-14" normalizeH="0" baseline="0" noProof="0">
                <a:ln>
                  <a:noFill/>
                </a:ln>
                <a:solidFill>
                  <a:srgbClr val="000000"/>
                </a:solidFill>
                <a:effectLst/>
                <a:uLnTx/>
                <a:uFillTx/>
                <a:latin typeface="Arial"/>
                <a:cs typeface="Arial"/>
              </a:rPr>
              <a:t>b</a:t>
            </a:r>
            <a:r>
              <a:rPr kumimoji="0" lang="en-US" sz="2810" b="1" i="0" u="none" strike="noStrike" kern="1200" cap="none" spc="0" normalizeH="0" baseline="0" noProof="0">
                <a:ln>
                  <a:noFill/>
                </a:ln>
                <a:solidFill>
                  <a:srgbClr val="000000"/>
                </a:solidFill>
                <a:effectLst/>
                <a:uLnTx/>
                <a:uFillTx/>
                <a:latin typeface="Arial"/>
                <a:cs typeface="Arial"/>
              </a:rPr>
              <a:t>ase</a:t>
            </a:r>
            <a:r>
              <a:rPr kumimoji="0" lang="en-US" sz="2810" b="1" i="0" u="none" strike="noStrike" kern="1200" cap="none" spc="-18" normalizeH="0" baseline="0" noProof="0">
                <a:ln>
                  <a:noFill/>
                </a:ln>
                <a:solidFill>
                  <a:srgbClr val="000000"/>
                </a:solidFill>
                <a:effectLst/>
                <a:uLnTx/>
                <a:uFillTx/>
                <a:latin typeface="Arial"/>
                <a:cs typeface="Arial"/>
              </a:rPr>
              <a:t>d</a:t>
            </a:r>
            <a:r>
              <a:rPr kumimoji="0" lang="en-US" sz="2810" b="1" i="0" u="none" strike="noStrike" kern="1200" cap="none" spc="8" normalizeH="0" baseline="0" noProof="0">
                <a:ln>
                  <a:noFill/>
                </a:ln>
                <a:solidFill>
                  <a:srgbClr val="000000"/>
                </a:solidFill>
                <a:effectLst/>
                <a:uLnTx/>
                <a:uFillTx/>
                <a:latin typeface="Arial"/>
                <a:cs typeface="Arial"/>
              </a:rPr>
              <a:t>, i</a:t>
            </a:r>
            <a:r>
              <a:rPr kumimoji="0" lang="en-US" sz="2810" b="1" i="0" u="none" strike="noStrike" kern="1200" cap="none" spc="-14" normalizeH="0" baseline="0" noProof="0">
                <a:ln>
                  <a:noFill/>
                </a:ln>
                <a:solidFill>
                  <a:srgbClr val="000000"/>
                </a:solidFill>
                <a:effectLst/>
                <a:uLnTx/>
                <a:uFillTx/>
                <a:latin typeface="Arial"/>
                <a:cs typeface="Arial"/>
              </a:rPr>
              <a:t>n</a:t>
            </a:r>
            <a:r>
              <a:rPr kumimoji="0" lang="en-US" sz="2810" b="1" i="0" u="none" strike="noStrike" kern="1200" cap="none" spc="0" normalizeH="0" baseline="0" noProof="0">
                <a:ln>
                  <a:noFill/>
                </a:ln>
                <a:solidFill>
                  <a:srgbClr val="000000"/>
                </a:solidFill>
                <a:effectLst/>
                <a:uLnTx/>
                <a:uFillTx/>
                <a:latin typeface="Arial"/>
                <a:cs typeface="Arial"/>
              </a:rPr>
              <a:t>clusi</a:t>
            </a:r>
            <a:r>
              <a:rPr kumimoji="0" lang="en-US" sz="2810" b="1" i="0" u="none" strike="noStrike" kern="1200" cap="none" spc="-22" normalizeH="0" baseline="0" noProof="0">
                <a:ln>
                  <a:noFill/>
                </a:ln>
                <a:solidFill>
                  <a:srgbClr val="000000"/>
                </a:solidFill>
                <a:effectLst/>
                <a:uLnTx/>
                <a:uFillTx/>
                <a:latin typeface="Arial"/>
                <a:cs typeface="Arial"/>
              </a:rPr>
              <a:t>v</a:t>
            </a:r>
            <a:r>
              <a:rPr kumimoji="0" lang="en-US" sz="2810" b="1" i="0" u="none" strike="noStrike" kern="1200" cap="none" spc="0" normalizeH="0" baseline="0" noProof="0">
                <a:ln>
                  <a:noFill/>
                </a:ln>
                <a:solidFill>
                  <a:srgbClr val="000000"/>
                </a:solidFill>
                <a:effectLst/>
                <a:uLnTx/>
                <a:uFillTx/>
                <a:latin typeface="Arial"/>
                <a:cs typeface="Arial"/>
              </a:rPr>
              <a:t>e</a:t>
            </a:r>
            <a:r>
              <a:rPr kumimoji="0" lang="en-US" sz="2810" b="1" i="0" u="none" strike="noStrike" kern="1200" cap="none" spc="-7" normalizeH="0" baseline="0" noProof="0">
                <a:ln>
                  <a:noFill/>
                </a:ln>
                <a:solidFill>
                  <a:srgbClr val="000000"/>
                </a:solidFill>
                <a:effectLst/>
                <a:uLnTx/>
                <a:uFillTx/>
                <a:latin typeface="Arial"/>
                <a:cs typeface="Arial"/>
              </a:rPr>
              <a:t> </a:t>
            </a:r>
            <a:r>
              <a:rPr kumimoji="0" lang="en-US" sz="2810" b="1" i="0" u="none" strike="noStrike" kern="1200" cap="none" spc="0" normalizeH="0" baseline="0" noProof="0">
                <a:ln>
                  <a:noFill/>
                </a:ln>
                <a:solidFill>
                  <a:srgbClr val="000000"/>
                </a:solidFill>
                <a:effectLst/>
                <a:uLnTx/>
                <a:uFillTx/>
                <a:latin typeface="Arial"/>
                <a:cs typeface="Arial"/>
              </a:rPr>
              <a:t>a</a:t>
            </a:r>
            <a:r>
              <a:rPr kumimoji="0" lang="en-US" sz="2810" b="1" i="0" u="none" strike="noStrike" kern="1200" cap="none" spc="-11" normalizeH="0" baseline="0" noProof="0">
                <a:ln>
                  <a:noFill/>
                </a:ln>
                <a:solidFill>
                  <a:srgbClr val="000000"/>
                </a:solidFill>
                <a:effectLst/>
                <a:uLnTx/>
                <a:uFillTx/>
                <a:latin typeface="Arial"/>
                <a:cs typeface="Arial"/>
              </a:rPr>
              <a:t>pp</a:t>
            </a:r>
            <a:r>
              <a:rPr kumimoji="0" lang="en-US" sz="2810" b="1" i="0" u="none" strike="noStrike" kern="1200" cap="none" spc="11" normalizeH="0" baseline="0" noProof="0">
                <a:ln>
                  <a:noFill/>
                </a:ln>
                <a:solidFill>
                  <a:srgbClr val="000000"/>
                </a:solidFill>
                <a:effectLst/>
                <a:uLnTx/>
                <a:uFillTx/>
                <a:latin typeface="Arial"/>
                <a:cs typeface="Arial"/>
              </a:rPr>
              <a:t>r</a:t>
            </a:r>
            <a:r>
              <a:rPr kumimoji="0" lang="en-US" sz="2810" b="1" i="0" u="none" strike="noStrike" kern="1200" cap="none" spc="-11" normalizeH="0" baseline="0" noProof="0">
                <a:ln>
                  <a:noFill/>
                </a:ln>
                <a:solidFill>
                  <a:srgbClr val="000000"/>
                </a:solidFill>
                <a:effectLst/>
                <a:uLnTx/>
                <a:uFillTx/>
                <a:latin typeface="Arial"/>
                <a:cs typeface="Arial"/>
              </a:rPr>
              <a:t>o</a:t>
            </a:r>
            <a:r>
              <a:rPr kumimoji="0" lang="en-US" sz="2810" b="1" i="0" u="none" strike="noStrike" kern="1200" cap="none" spc="0" normalizeH="0" baseline="0" noProof="0">
                <a:ln>
                  <a:noFill/>
                </a:ln>
                <a:solidFill>
                  <a:srgbClr val="000000"/>
                </a:solidFill>
                <a:effectLst/>
                <a:uLnTx/>
                <a:uFillTx/>
                <a:latin typeface="Arial"/>
                <a:cs typeface="Arial"/>
              </a:rPr>
              <a:t>ac</a:t>
            </a:r>
            <a:r>
              <a:rPr kumimoji="0" lang="en-US" sz="2810" b="1" i="0" u="none" strike="noStrike" kern="1200" cap="none" spc="-11" normalizeH="0" baseline="0" noProof="0">
                <a:ln>
                  <a:noFill/>
                </a:ln>
                <a:solidFill>
                  <a:srgbClr val="000000"/>
                </a:solidFill>
                <a:effectLst/>
                <a:uLnTx/>
                <a:uFillTx/>
                <a:latin typeface="Arial"/>
                <a:cs typeface="Arial"/>
              </a:rPr>
              <a:t>h</a:t>
            </a:r>
            <a:r>
              <a:rPr kumimoji="0" lang="en-US" sz="2810" b="1" i="0" u="none" strike="noStrike" kern="1200" cap="none" spc="0" normalizeH="0" baseline="0" noProof="0">
                <a:ln>
                  <a:noFill/>
                </a:ln>
                <a:solidFill>
                  <a:srgbClr val="000000"/>
                </a:solidFill>
                <a:effectLst/>
                <a:uLnTx/>
                <a:uFillTx/>
                <a:latin typeface="Arial"/>
                <a:cs typeface="Arial"/>
              </a:rPr>
              <a:t>es</a:t>
            </a:r>
            <a:r>
              <a:rPr kumimoji="0" lang="en-US" sz="2810" b="1" i="0" u="none" strike="noStrike" kern="1200" cap="none" spc="-4" normalizeH="0" baseline="0" noProof="0">
                <a:ln>
                  <a:noFill/>
                </a:ln>
                <a:solidFill>
                  <a:srgbClr val="000000"/>
                </a:solidFill>
                <a:effectLst/>
                <a:uLnTx/>
                <a:uFillTx/>
                <a:latin typeface="Arial"/>
                <a:cs typeface="Arial"/>
              </a:rPr>
              <a:t> </a:t>
            </a:r>
            <a:r>
              <a:rPr kumimoji="0" lang="en-US" sz="2810" b="0" i="0" u="none" strike="noStrike" kern="1200" cap="none" spc="0" normalizeH="0" baseline="0" noProof="0">
                <a:ln>
                  <a:noFill/>
                </a:ln>
                <a:solidFill>
                  <a:srgbClr val="000000"/>
                </a:solidFill>
                <a:effectLst/>
                <a:uLnTx/>
                <a:uFillTx/>
                <a:latin typeface="Arial"/>
                <a:cs typeface="Arial"/>
              </a:rPr>
              <a:t>is</a:t>
            </a:r>
            <a:r>
              <a:rPr kumimoji="0" lang="en-US" sz="2810" b="0" i="0" u="none" strike="noStrike" kern="1200" cap="none" spc="-1" normalizeH="0" baseline="0" noProof="0">
                <a:ln>
                  <a:noFill/>
                </a:ln>
                <a:solidFill>
                  <a:srgbClr val="000000"/>
                </a:solidFill>
                <a:effectLst/>
                <a:uLnTx/>
                <a:uFillTx/>
                <a:latin typeface="Arial"/>
                <a:cs typeface="Arial"/>
              </a:rPr>
              <a:t> </a:t>
            </a:r>
            <a:r>
              <a:rPr kumimoji="0" lang="en-US" sz="2810" b="0" i="0" u="none" strike="noStrike" kern="1200" cap="none" spc="-11" normalizeH="0" baseline="0" noProof="0">
                <a:ln>
                  <a:noFill/>
                </a:ln>
                <a:solidFill>
                  <a:srgbClr val="000000"/>
                </a:solidFill>
                <a:effectLst/>
                <a:uLnTx/>
                <a:uFillTx/>
                <a:latin typeface="Arial"/>
                <a:cs typeface="Arial"/>
              </a:rPr>
              <a:t>m</a:t>
            </a:r>
            <a:r>
              <a:rPr kumimoji="0" lang="en-US" sz="2810" b="0" i="0" u="none" strike="noStrike" kern="1200" cap="none" spc="0" normalizeH="0" baseline="0" noProof="0">
                <a:ln>
                  <a:noFill/>
                </a:ln>
                <a:solidFill>
                  <a:srgbClr val="000000"/>
                </a:solidFill>
                <a:effectLst/>
                <a:uLnTx/>
                <a:uFillTx/>
                <a:latin typeface="Arial"/>
                <a:cs typeface="Arial"/>
              </a:rPr>
              <a:t>ore </a:t>
            </a:r>
          </a:p>
          <a:p>
            <a:pPr marL="0" marR="0" lvl="0" indent="0" algn="l" defTabSz="914400" rtl="0" eaLnBrk="1" fontAlgn="auto" latinLnBrk="0" hangingPunct="1">
              <a:lnSpc>
                <a:spcPts val="3362"/>
              </a:lnSpc>
              <a:spcBef>
                <a:spcPts val="0"/>
              </a:spcBef>
              <a:spcAft>
                <a:spcPts val="0"/>
              </a:spcAft>
              <a:buClrTx/>
              <a:buSzTx/>
              <a:buFontTx/>
              <a:buNone/>
              <a:tabLst/>
              <a:defRPr/>
            </a:pPr>
            <a:r>
              <a:rPr kumimoji="0" lang="en-US" sz="2810" b="0" i="0" u="none" strike="noStrike" kern="1200" cap="none" spc="0" normalizeH="0" baseline="0" noProof="0">
                <a:ln>
                  <a:noFill/>
                </a:ln>
                <a:solidFill>
                  <a:srgbClr val="000000"/>
                </a:solidFill>
                <a:effectLst/>
                <a:uLnTx/>
                <a:uFillTx/>
                <a:latin typeface="Arial"/>
                <a:cs typeface="Arial"/>
              </a:rPr>
              <a:t>urge</a:t>
            </a:r>
            <a:r>
              <a:rPr kumimoji="0" lang="en-US" sz="2810" b="0" i="0" u="none" strike="noStrike" kern="1200" cap="none" spc="-11" normalizeH="0" baseline="0" noProof="0">
                <a:ln>
                  <a:noFill/>
                </a:ln>
                <a:solidFill>
                  <a:srgbClr val="000000"/>
                </a:solidFill>
                <a:effectLst/>
                <a:uLnTx/>
                <a:uFillTx/>
                <a:latin typeface="Arial"/>
                <a:cs typeface="Arial"/>
              </a:rPr>
              <a:t>n</a:t>
            </a:r>
            <a:r>
              <a:rPr kumimoji="0" lang="en-US" sz="2810" b="0" i="0" u="none" strike="noStrike" kern="1200" cap="none" spc="0" normalizeH="0" baseline="0" noProof="0">
                <a:ln>
                  <a:noFill/>
                </a:ln>
                <a:solidFill>
                  <a:srgbClr val="000000"/>
                </a:solidFill>
                <a:effectLst/>
                <a:uLnTx/>
                <a:uFillTx/>
                <a:latin typeface="Arial"/>
                <a:cs typeface="Arial"/>
              </a:rPr>
              <a:t>t</a:t>
            </a:r>
            <a:r>
              <a:rPr kumimoji="0" lang="en-US" sz="2810" b="0" i="0" u="none" strike="noStrike" kern="1200" cap="none" spc="1" normalizeH="0" baseline="0" noProof="0">
                <a:ln>
                  <a:noFill/>
                </a:ln>
                <a:solidFill>
                  <a:srgbClr val="000000"/>
                </a:solidFill>
                <a:effectLst/>
                <a:uLnTx/>
                <a:uFillTx/>
                <a:latin typeface="Arial"/>
                <a:cs typeface="Arial"/>
              </a:rPr>
              <a:t> </a:t>
            </a:r>
            <a:r>
              <a:rPr kumimoji="0" lang="en-US" sz="2810" b="0" i="0" u="none" strike="noStrike" kern="1200" cap="none" spc="8" normalizeH="0" baseline="0" noProof="0">
                <a:ln>
                  <a:noFill/>
                </a:ln>
                <a:solidFill>
                  <a:srgbClr val="000000"/>
                </a:solidFill>
                <a:effectLst/>
                <a:uLnTx/>
                <a:uFillTx/>
                <a:latin typeface="Arial"/>
                <a:cs typeface="Arial"/>
              </a:rPr>
              <a:t>t</a:t>
            </a:r>
            <a:r>
              <a:rPr kumimoji="0" lang="en-US" sz="2810" b="0" i="0" u="none" strike="noStrike" kern="1200" cap="none" spc="0" normalizeH="0" baseline="0" noProof="0">
                <a:ln>
                  <a:noFill/>
                </a:ln>
                <a:solidFill>
                  <a:srgbClr val="000000"/>
                </a:solidFill>
                <a:effectLst/>
                <a:uLnTx/>
                <a:uFillTx/>
                <a:latin typeface="Arial"/>
                <a:cs typeface="Arial"/>
              </a:rPr>
              <a:t>han</a:t>
            </a:r>
            <a:r>
              <a:rPr kumimoji="0" lang="en-US" sz="2810" b="0" i="0" u="none" strike="noStrike" kern="1200" cap="none" spc="-17" normalizeH="0" baseline="0" noProof="0">
                <a:ln>
                  <a:noFill/>
                </a:ln>
                <a:solidFill>
                  <a:srgbClr val="000000"/>
                </a:solidFill>
                <a:effectLst/>
                <a:uLnTx/>
                <a:uFillTx/>
                <a:latin typeface="Arial"/>
                <a:cs typeface="Arial"/>
              </a:rPr>
              <a:t> </a:t>
            </a:r>
            <a:r>
              <a:rPr kumimoji="0" lang="en-US" sz="2810" b="0" i="0" u="none" strike="noStrike" kern="1200" cap="none" spc="0" normalizeH="0" baseline="0" noProof="0">
                <a:ln>
                  <a:noFill/>
                </a:ln>
                <a:solidFill>
                  <a:srgbClr val="000000"/>
                </a:solidFill>
                <a:effectLst/>
                <a:uLnTx/>
                <a:uFillTx/>
                <a:latin typeface="Arial"/>
                <a:cs typeface="Arial"/>
              </a:rPr>
              <a:t>e</a:t>
            </a:r>
            <a:r>
              <a:rPr kumimoji="0" lang="en-US" sz="2810" b="0" i="0" u="none" strike="noStrike" kern="1200" cap="none" spc="-33" normalizeH="0" baseline="0" noProof="0">
                <a:ln>
                  <a:noFill/>
                </a:ln>
                <a:solidFill>
                  <a:srgbClr val="000000"/>
                </a:solidFill>
                <a:effectLst/>
                <a:uLnTx/>
                <a:uFillTx/>
                <a:latin typeface="Arial"/>
                <a:cs typeface="Arial"/>
              </a:rPr>
              <a:t>v</a:t>
            </a:r>
            <a:r>
              <a:rPr kumimoji="0" lang="en-US" sz="2810" b="0" i="0" u="none" strike="noStrike" kern="1200" cap="none" spc="0" normalizeH="0" baseline="0" noProof="0">
                <a:ln>
                  <a:noFill/>
                </a:ln>
                <a:solidFill>
                  <a:srgbClr val="000000"/>
                </a:solidFill>
                <a:effectLst/>
                <a:uLnTx/>
                <a:uFillTx/>
                <a:latin typeface="Arial"/>
                <a:cs typeface="Arial"/>
              </a:rPr>
              <a:t>e</a:t>
            </a:r>
            <a:r>
              <a:rPr kumimoji="0" lang="en-US" sz="2810" b="0" i="0" u="none" strike="noStrike" kern="1200" cap="none" spc="-5" normalizeH="0" baseline="0" noProof="0">
                <a:ln>
                  <a:noFill/>
                </a:ln>
                <a:solidFill>
                  <a:srgbClr val="000000"/>
                </a:solidFill>
                <a:effectLst/>
                <a:uLnTx/>
                <a:uFillTx/>
                <a:latin typeface="Arial"/>
                <a:cs typeface="Arial"/>
              </a:rPr>
              <a:t>r.</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318" name="Picture 3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911352" cy="6858000"/>
          </a:xfrm>
          <a:prstGeom prst="rect">
            <a:avLst/>
          </a:prstGeom>
          <a:noFill/>
        </p:spPr>
      </p:pic>
      <p:pic>
        <p:nvPicPr>
          <p:cNvPr id="319" name="Picture 16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rot="10800000">
            <a:off x="0" y="4815840"/>
            <a:ext cx="344424" cy="1719072"/>
          </a:xfrm>
          <a:prstGeom prst="rect">
            <a:avLst/>
          </a:prstGeom>
          <a:noFill/>
        </p:spPr>
      </p:pic>
      <p:pic>
        <p:nvPicPr>
          <p:cNvPr id="320" name="Picture 31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0" y="604013"/>
            <a:ext cx="1146047" cy="499363"/>
          </a:xfrm>
          <a:prstGeom prst="rect">
            <a:avLst/>
          </a:prstGeom>
          <a:noFill/>
        </p:spPr>
      </p:pic>
      <p:pic>
        <p:nvPicPr>
          <p:cNvPr id="321" name="Picture 31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0756392" y="204216"/>
            <a:ext cx="1158239" cy="405384"/>
          </a:xfrm>
          <a:prstGeom prst="rect">
            <a:avLst/>
          </a:prstGeom>
          <a:noFill/>
        </p:spPr>
      </p:pic>
      <p:sp>
        <p:nvSpPr>
          <p:cNvPr id="322" name="Rectangle 322"/>
          <p:cNvSpPr/>
          <p:nvPr/>
        </p:nvSpPr>
        <p:spPr>
          <a:xfrm>
            <a:off x="1524000" y="760375"/>
            <a:ext cx="5455932" cy="40568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94" b="1" i="0" u="none" strike="noStrike" kern="1200" cap="none" spc="9" normalizeH="0" baseline="0" noProof="0">
                <a:ln>
                  <a:noFill/>
                </a:ln>
                <a:solidFill>
                  <a:srgbClr val="FF0000"/>
                </a:solidFill>
                <a:effectLst/>
                <a:uLnTx/>
                <a:uFillTx/>
                <a:latin typeface="Calibri,Bold"/>
                <a:cs typeface="Calibri,Bold"/>
              </a:rPr>
              <a:t>W</a:t>
            </a:r>
            <a:r>
              <a:rPr kumimoji="0" lang="en-US" sz="3194" b="1" i="0" u="none" strike="noStrike" kern="1200" cap="none" spc="-12" normalizeH="0" baseline="0" noProof="0">
                <a:ln>
                  <a:noFill/>
                </a:ln>
                <a:solidFill>
                  <a:srgbClr val="FF0000"/>
                </a:solidFill>
                <a:effectLst/>
                <a:uLnTx/>
                <a:uFillTx/>
                <a:latin typeface="Calibri,Bold"/>
                <a:cs typeface="Calibri,Bold"/>
              </a:rPr>
              <a:t>h</a:t>
            </a:r>
            <a:r>
              <a:rPr kumimoji="0" lang="en-US" sz="3194" b="1" i="0" u="none" strike="noStrike" kern="1200" cap="none" spc="0" normalizeH="0" baseline="0" noProof="0">
                <a:ln>
                  <a:noFill/>
                </a:ln>
                <a:solidFill>
                  <a:srgbClr val="FF0000"/>
                </a:solidFill>
                <a:effectLst/>
                <a:uLnTx/>
                <a:uFillTx/>
                <a:latin typeface="Calibri,Bold"/>
                <a:cs typeface="Calibri,Bold"/>
              </a:rPr>
              <a:t>at </a:t>
            </a:r>
            <a:r>
              <a:rPr kumimoji="0" lang="en-US" sz="3194" b="1" i="0" u="none" strike="noStrike" kern="1200" cap="none" spc="9" normalizeH="0" baseline="0" noProof="0">
                <a:ln>
                  <a:noFill/>
                </a:ln>
                <a:solidFill>
                  <a:srgbClr val="FF0000"/>
                </a:solidFill>
                <a:effectLst/>
                <a:uLnTx/>
                <a:uFillTx/>
                <a:latin typeface="Calibri,Bold"/>
                <a:cs typeface="Calibri,Bold"/>
              </a:rPr>
              <a:t>W</a:t>
            </a:r>
            <a:r>
              <a:rPr kumimoji="0" lang="en-US" sz="3194" b="1" i="0" u="none" strike="noStrike" kern="1200" cap="none" spc="0" normalizeH="0" baseline="0" noProof="0">
                <a:ln>
                  <a:noFill/>
                </a:ln>
                <a:solidFill>
                  <a:srgbClr val="FF0000"/>
                </a:solidFill>
                <a:effectLst/>
                <a:uLnTx/>
                <a:uFillTx/>
                <a:latin typeface="Calibri,Bold"/>
                <a:cs typeface="Calibri,Bold"/>
              </a:rPr>
              <a:t>e</a:t>
            </a:r>
            <a:r>
              <a:rPr kumimoji="0" lang="en-US" sz="3194" b="1" i="0" u="none" strike="noStrike" kern="1200" cap="none" spc="19" normalizeH="0" baseline="0" noProof="0">
                <a:ln>
                  <a:noFill/>
                </a:ln>
                <a:solidFill>
                  <a:srgbClr val="FF0000"/>
                </a:solidFill>
                <a:effectLst/>
                <a:uLnTx/>
                <a:uFillTx/>
                <a:latin typeface="Calibri,Bold"/>
                <a:cs typeface="Calibri,Bold"/>
              </a:rPr>
              <a:t> </a:t>
            </a:r>
            <a:r>
              <a:rPr kumimoji="0" lang="en-US" sz="3194" b="1" i="0" u="none" strike="noStrike" kern="1200" cap="none" spc="0" normalizeH="0" baseline="0" noProof="0">
                <a:ln>
                  <a:noFill/>
                </a:ln>
                <a:solidFill>
                  <a:srgbClr val="FF0000"/>
                </a:solidFill>
                <a:effectLst/>
                <a:uLnTx/>
                <a:uFillTx/>
                <a:latin typeface="Calibri,Bold"/>
                <a:cs typeface="Calibri,Bold"/>
              </a:rPr>
              <a:t>Need</a:t>
            </a:r>
            <a:r>
              <a:rPr kumimoji="0" lang="en-US" sz="3194" b="1" i="0" u="none" strike="noStrike" kern="1200" cap="none" spc="15" normalizeH="0" baseline="0" noProof="0">
                <a:ln>
                  <a:noFill/>
                </a:ln>
                <a:solidFill>
                  <a:srgbClr val="FF0000"/>
                </a:solidFill>
                <a:effectLst/>
                <a:uLnTx/>
                <a:uFillTx/>
                <a:latin typeface="Calibri,Bold"/>
                <a:cs typeface="Calibri,Bold"/>
              </a:rPr>
              <a:t> </a:t>
            </a:r>
            <a:r>
              <a:rPr kumimoji="0" lang="en-US" sz="3194" b="1" i="0" u="none" strike="noStrike" kern="1200" cap="none" spc="0" normalizeH="0" baseline="0" noProof="0">
                <a:ln>
                  <a:noFill/>
                </a:ln>
                <a:solidFill>
                  <a:srgbClr val="FF0000"/>
                </a:solidFill>
                <a:effectLst/>
                <a:uLnTx/>
                <a:uFillTx/>
                <a:latin typeface="Calibri,Bold"/>
                <a:cs typeface="Calibri,Bold"/>
              </a:rPr>
              <a:t>Mov</a:t>
            </a:r>
            <a:r>
              <a:rPr kumimoji="0" lang="en-US" sz="3194" b="1" i="0" u="none" strike="noStrike" kern="1200" cap="none" spc="6" normalizeH="0" baseline="0" noProof="0">
                <a:ln>
                  <a:noFill/>
                </a:ln>
                <a:solidFill>
                  <a:srgbClr val="FF0000"/>
                </a:solidFill>
                <a:effectLst/>
                <a:uLnTx/>
                <a:uFillTx/>
                <a:latin typeface="Calibri,Bold"/>
                <a:cs typeface="Calibri,Bold"/>
              </a:rPr>
              <a:t>i</a:t>
            </a:r>
            <a:r>
              <a:rPr kumimoji="0" lang="en-US" sz="3194" b="1" i="0" u="none" strike="noStrike" kern="1200" cap="none" spc="-12" normalizeH="0" baseline="0" noProof="0">
                <a:ln>
                  <a:noFill/>
                </a:ln>
                <a:solidFill>
                  <a:srgbClr val="FF0000"/>
                </a:solidFill>
                <a:effectLst/>
                <a:uLnTx/>
                <a:uFillTx/>
                <a:latin typeface="Calibri,Bold"/>
                <a:cs typeface="Calibri,Bold"/>
              </a:rPr>
              <a:t>n</a:t>
            </a:r>
            <a:r>
              <a:rPr kumimoji="0" lang="en-US" sz="3194" b="1" i="0" u="none" strike="noStrike" kern="1200" cap="none" spc="0" normalizeH="0" baseline="0" noProof="0">
                <a:ln>
                  <a:noFill/>
                </a:ln>
                <a:solidFill>
                  <a:srgbClr val="FF0000"/>
                </a:solidFill>
                <a:effectLst/>
                <a:uLnTx/>
                <a:uFillTx/>
                <a:latin typeface="Calibri,Bold"/>
                <a:cs typeface="Calibri,Bold"/>
              </a:rPr>
              <a:t>g</a:t>
            </a:r>
            <a:r>
              <a:rPr kumimoji="0" lang="en-US" sz="3194" b="1" i="0" u="none" strike="noStrike" kern="1200" cap="none" spc="43" normalizeH="0" baseline="0" noProof="0">
                <a:ln>
                  <a:noFill/>
                </a:ln>
                <a:solidFill>
                  <a:srgbClr val="FF0000"/>
                </a:solidFill>
                <a:effectLst/>
                <a:uLnTx/>
                <a:uFillTx/>
                <a:latin typeface="Calibri,Bold"/>
                <a:cs typeface="Calibri,Bold"/>
              </a:rPr>
              <a:t> </a:t>
            </a:r>
            <a:r>
              <a:rPr kumimoji="0" lang="en-US" sz="3194" b="1" i="0" u="none" strike="noStrike" kern="1200" cap="none" spc="0" normalizeH="0" baseline="0" noProof="0">
                <a:ln>
                  <a:noFill/>
                </a:ln>
                <a:solidFill>
                  <a:srgbClr val="FF0000"/>
                </a:solidFill>
                <a:effectLst/>
                <a:uLnTx/>
                <a:uFillTx/>
                <a:latin typeface="Calibri,Bold"/>
                <a:cs typeface="Calibri,Bold"/>
              </a:rPr>
              <a:t>Forward</a:t>
            </a:r>
          </a:p>
        </p:txBody>
      </p:sp>
      <p:sp>
        <p:nvSpPr>
          <p:cNvPr id="323" name="Rectangle 323"/>
          <p:cNvSpPr/>
          <p:nvPr/>
        </p:nvSpPr>
        <p:spPr>
          <a:xfrm>
            <a:off x="1721230" y="1992578"/>
            <a:ext cx="8783223" cy="3813225"/>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10" b="0" i="0" u="none" strike="noStrike" kern="1200" cap="none" spc="0" normalizeH="0" baseline="0" noProof="0">
                <a:ln>
                  <a:noFill/>
                </a:ln>
                <a:solidFill>
                  <a:srgbClr val="000000"/>
                </a:solidFill>
                <a:effectLst/>
                <a:uLnTx/>
                <a:uFillTx/>
                <a:latin typeface="Arial"/>
                <a:cs typeface="Arial"/>
              </a:rPr>
              <a:t>•</a:t>
            </a:r>
            <a:r>
              <a:rPr kumimoji="0" lang="en-US" sz="2810" b="0" i="0" u="none" strike="noStrike" kern="1200" cap="none" spc="-2" normalizeH="0" baseline="0" noProof="0">
                <a:ln>
                  <a:noFill/>
                </a:ln>
                <a:solidFill>
                  <a:srgbClr val="000000"/>
                </a:solidFill>
                <a:effectLst/>
                <a:uLnTx/>
                <a:uFillTx/>
                <a:latin typeface="Arial"/>
                <a:cs typeface="Arial"/>
              </a:rPr>
              <a:t>Pee</a:t>
            </a:r>
            <a:r>
              <a:rPr kumimoji="0" lang="en-US" sz="2810" b="0" i="0" u="none" strike="noStrike" kern="1200" cap="none" spc="2" normalizeH="0" baseline="0" noProof="0">
                <a:ln>
                  <a:noFill/>
                </a:ln>
                <a:solidFill>
                  <a:srgbClr val="000000"/>
                </a:solidFill>
                <a:effectLst/>
                <a:uLnTx/>
                <a:uFillTx/>
                <a:latin typeface="Arial"/>
                <a:cs typeface="Arial"/>
              </a:rPr>
              <a:t>r</a:t>
            </a:r>
            <a:r>
              <a:rPr kumimoji="0" lang="en-US" sz="2810" b="0" i="0" u="none" strike="noStrike" kern="1200" cap="none" spc="0" normalizeH="0" baseline="0" noProof="0">
                <a:ln>
                  <a:noFill/>
                </a:ln>
                <a:solidFill>
                  <a:srgbClr val="000000"/>
                </a:solidFill>
                <a:effectLst/>
                <a:uLnTx/>
                <a:uFillTx/>
                <a:latin typeface="Arial"/>
                <a:cs typeface="Arial"/>
              </a:rPr>
              <a:t>-le</a:t>
            </a:r>
            <a:r>
              <a:rPr kumimoji="0" lang="en-US" sz="2810" b="0" i="0" u="none" strike="noStrike" kern="1200" cap="none" spc="-5" normalizeH="0" baseline="0" noProof="0">
                <a:ln>
                  <a:noFill/>
                </a:ln>
                <a:solidFill>
                  <a:srgbClr val="000000"/>
                </a:solidFill>
                <a:effectLst/>
                <a:uLnTx/>
                <a:uFillTx/>
                <a:latin typeface="Arial"/>
                <a:cs typeface="Arial"/>
              </a:rPr>
              <a:t>d</a:t>
            </a:r>
            <a:r>
              <a:rPr kumimoji="0" lang="en-US" sz="2810" b="0" i="0" u="none" strike="noStrike" kern="1200" cap="none" spc="8" normalizeH="0" baseline="0" noProof="0">
                <a:ln>
                  <a:noFill/>
                </a:ln>
                <a:solidFill>
                  <a:srgbClr val="000000"/>
                </a:solidFill>
                <a:effectLst/>
                <a:uLnTx/>
                <a:uFillTx/>
                <a:latin typeface="Arial"/>
                <a:cs typeface="Arial"/>
              </a:rPr>
              <a:t>,</a:t>
            </a:r>
            <a:r>
              <a:rPr kumimoji="0" lang="en-US" sz="2810" b="0" i="0" u="none" strike="noStrike" kern="1200" cap="none" spc="-14" normalizeH="0" baseline="0" noProof="0">
                <a:ln>
                  <a:noFill/>
                </a:ln>
                <a:solidFill>
                  <a:srgbClr val="000000"/>
                </a:solidFill>
                <a:effectLst/>
                <a:uLnTx/>
                <a:uFillTx/>
                <a:latin typeface="Arial"/>
                <a:cs typeface="Arial"/>
              </a:rPr>
              <a:t> </a:t>
            </a:r>
            <a:r>
              <a:rPr kumimoji="0" lang="en-US" sz="2810" b="0" i="0" u="none" strike="noStrike" kern="1200" cap="none" spc="0" normalizeH="0" baseline="0" noProof="0">
                <a:ln>
                  <a:noFill/>
                </a:ln>
                <a:solidFill>
                  <a:srgbClr val="000000"/>
                </a:solidFill>
                <a:effectLst/>
                <a:uLnTx/>
                <a:uFillTx/>
                <a:latin typeface="Arial"/>
                <a:cs typeface="Arial"/>
              </a:rPr>
              <a:t>lo</a:t>
            </a:r>
            <a:r>
              <a:rPr kumimoji="0" lang="en-US" sz="2810" b="0" i="0" u="none" strike="noStrike" kern="1200" cap="none" spc="-33" normalizeH="0" baseline="0" noProof="0">
                <a:ln>
                  <a:noFill/>
                </a:ln>
                <a:solidFill>
                  <a:srgbClr val="000000"/>
                </a:solidFill>
                <a:effectLst/>
                <a:uLnTx/>
                <a:uFillTx/>
                <a:latin typeface="Arial"/>
                <a:cs typeface="Arial"/>
              </a:rPr>
              <a:t>w</a:t>
            </a:r>
            <a:r>
              <a:rPr kumimoji="0" lang="en-US" sz="2810" b="0" i="0" u="none" strike="noStrike" kern="1200" cap="none" spc="0" normalizeH="0" baseline="0" noProof="0">
                <a:ln>
                  <a:noFill/>
                </a:ln>
                <a:solidFill>
                  <a:srgbClr val="000000"/>
                </a:solidFill>
                <a:effectLst/>
                <a:uLnTx/>
                <a:uFillTx/>
                <a:latin typeface="Arial"/>
                <a:cs typeface="Arial"/>
              </a:rPr>
              <a:t>-inten</a:t>
            </a:r>
            <a:r>
              <a:rPr kumimoji="0" lang="en-US" sz="2810" b="0" i="0" u="none" strike="noStrike" kern="1200" cap="none" spc="11" normalizeH="0" baseline="0" noProof="0">
                <a:ln>
                  <a:noFill/>
                </a:ln>
                <a:solidFill>
                  <a:srgbClr val="000000"/>
                </a:solidFill>
                <a:effectLst/>
                <a:uLnTx/>
                <a:uFillTx/>
                <a:latin typeface="Arial"/>
                <a:cs typeface="Arial"/>
              </a:rPr>
              <a:t>s</a:t>
            </a:r>
            <a:r>
              <a:rPr kumimoji="0" lang="en-US" sz="2810" b="0" i="0" u="none" strike="noStrike" kern="1200" cap="none" spc="0" normalizeH="0" baseline="0" noProof="0">
                <a:ln>
                  <a:noFill/>
                </a:ln>
                <a:solidFill>
                  <a:srgbClr val="000000"/>
                </a:solidFill>
                <a:effectLst/>
                <a:uLnTx/>
                <a:uFillTx/>
                <a:latin typeface="Arial"/>
                <a:cs typeface="Arial"/>
              </a:rPr>
              <a:t>i</a:t>
            </a:r>
            <a:r>
              <a:rPr kumimoji="0" lang="en-US" sz="2810" b="0" i="0" u="none" strike="noStrike" kern="1200" cap="none" spc="8" normalizeH="0" baseline="0" noProof="0">
                <a:ln>
                  <a:noFill/>
                </a:ln>
                <a:solidFill>
                  <a:srgbClr val="000000"/>
                </a:solidFill>
                <a:effectLst/>
                <a:uLnTx/>
                <a:uFillTx/>
                <a:latin typeface="Arial"/>
                <a:cs typeface="Arial"/>
              </a:rPr>
              <a:t>t</a:t>
            </a:r>
            <a:r>
              <a:rPr kumimoji="0" lang="en-US" sz="2810" b="0" i="0" u="none" strike="noStrike" kern="1200" cap="none" spc="-36" normalizeH="0" baseline="0" noProof="0">
                <a:ln>
                  <a:noFill/>
                </a:ln>
                <a:solidFill>
                  <a:srgbClr val="000000"/>
                </a:solidFill>
                <a:effectLst/>
                <a:uLnTx/>
                <a:uFillTx/>
                <a:latin typeface="Arial"/>
                <a:cs typeface="Arial"/>
              </a:rPr>
              <a:t>y</a:t>
            </a:r>
            <a:r>
              <a:rPr kumimoji="0" lang="en-US" sz="2810" b="0" i="0" u="none" strike="noStrike" kern="1200" cap="none" spc="8" normalizeH="0" baseline="0" noProof="0">
                <a:ln>
                  <a:noFill/>
                </a:ln>
                <a:solidFill>
                  <a:srgbClr val="000000"/>
                </a:solidFill>
                <a:effectLst/>
                <a:uLnTx/>
                <a:uFillTx/>
                <a:latin typeface="Arial"/>
                <a:cs typeface="Arial"/>
              </a:rPr>
              <a:t> </a:t>
            </a:r>
            <a:r>
              <a:rPr kumimoji="0" lang="en-US" sz="2810" b="0" i="0" u="none" strike="noStrike" kern="1200" cap="none" spc="-14" normalizeH="0" baseline="0" noProof="0">
                <a:ln>
                  <a:noFill/>
                </a:ln>
                <a:solidFill>
                  <a:srgbClr val="000000"/>
                </a:solidFill>
                <a:effectLst/>
                <a:uLnTx/>
                <a:uFillTx/>
                <a:latin typeface="Arial"/>
                <a:cs typeface="Arial"/>
              </a:rPr>
              <a:t>m</a:t>
            </a:r>
            <a:r>
              <a:rPr kumimoji="0" lang="en-US" sz="2810" b="0" i="0" u="none" strike="noStrike" kern="1200" cap="none" spc="0" normalizeH="0" baseline="0" noProof="0">
                <a:ln>
                  <a:noFill/>
                </a:ln>
                <a:solidFill>
                  <a:srgbClr val="000000"/>
                </a:solidFill>
                <a:effectLst/>
                <a:uLnTx/>
                <a:uFillTx/>
                <a:latin typeface="Arial"/>
                <a:cs typeface="Arial"/>
              </a:rPr>
              <a:t>ental</a:t>
            </a:r>
            <a:r>
              <a:rPr kumimoji="0" lang="en-US" sz="2810" b="0" i="0" u="none" strike="noStrike" kern="1200" cap="none" spc="11" normalizeH="0" baseline="0" noProof="0">
                <a:ln>
                  <a:noFill/>
                </a:ln>
                <a:solidFill>
                  <a:srgbClr val="000000"/>
                </a:solidFill>
                <a:effectLst/>
                <a:uLnTx/>
                <a:uFillTx/>
                <a:latin typeface="Arial"/>
                <a:cs typeface="Arial"/>
              </a:rPr>
              <a:t> </a:t>
            </a:r>
            <a:r>
              <a:rPr kumimoji="0" lang="en-US" sz="2810" b="0" i="0" u="none" strike="noStrike" kern="1200" cap="none" spc="0" normalizeH="0" baseline="0" noProof="0">
                <a:ln>
                  <a:noFill/>
                </a:ln>
                <a:solidFill>
                  <a:srgbClr val="000000"/>
                </a:solidFill>
                <a:effectLst/>
                <a:uLnTx/>
                <a:uFillTx/>
                <a:latin typeface="Arial"/>
                <a:cs typeface="Arial"/>
              </a:rPr>
              <a:t>health</a:t>
            </a:r>
            <a:r>
              <a:rPr kumimoji="0" lang="en-US" sz="2810" b="0" i="0" u="none" strike="noStrike" kern="1200" cap="none" spc="4" normalizeH="0" baseline="0" noProof="0">
                <a:ln>
                  <a:noFill/>
                </a:ln>
                <a:solidFill>
                  <a:srgbClr val="000000"/>
                </a:solidFill>
                <a:effectLst/>
                <a:uLnTx/>
                <a:uFillTx/>
                <a:latin typeface="Arial"/>
                <a:cs typeface="Arial"/>
              </a:rPr>
              <a:t> </a:t>
            </a:r>
            <a:r>
              <a:rPr kumimoji="0" lang="en-US" sz="2810" b="0" i="0" u="none" strike="noStrike" kern="1200" cap="none" spc="0" normalizeH="0" baseline="0" noProof="0">
                <a:ln>
                  <a:noFill/>
                </a:ln>
                <a:solidFill>
                  <a:srgbClr val="000000"/>
                </a:solidFill>
                <a:effectLst/>
                <a:uLnTx/>
                <a:uFillTx/>
                <a:latin typeface="Arial"/>
                <a:cs typeface="Arial"/>
              </a:rPr>
              <a:t>inter</a:t>
            </a:r>
            <a:r>
              <a:rPr kumimoji="0" lang="en-US" sz="2810" b="0" i="0" u="none" strike="noStrike" kern="1200" cap="none" spc="-30" normalizeH="0" baseline="0" noProof="0">
                <a:ln>
                  <a:noFill/>
                </a:ln>
                <a:solidFill>
                  <a:srgbClr val="000000"/>
                </a:solidFill>
                <a:effectLst/>
                <a:uLnTx/>
                <a:uFillTx/>
                <a:latin typeface="Arial"/>
                <a:cs typeface="Arial"/>
              </a:rPr>
              <a:t>v</a:t>
            </a:r>
            <a:r>
              <a:rPr kumimoji="0" lang="en-US" sz="2810" b="0" i="0" u="none" strike="noStrike" kern="1200" cap="none" spc="0" normalizeH="0" baseline="0" noProof="0">
                <a:ln>
                  <a:noFill/>
                </a:ln>
                <a:solidFill>
                  <a:srgbClr val="000000"/>
                </a:solidFill>
                <a:effectLst/>
                <a:uLnTx/>
                <a:uFillTx/>
                <a:latin typeface="Arial"/>
                <a:cs typeface="Arial"/>
              </a:rPr>
              <a:t>entions</a:t>
            </a:r>
          </a:p>
          <a:p>
            <a:pPr marL="0" marR="0" lvl="0" indent="0" algn="l" defTabSz="914400" rtl="0" eaLnBrk="1" fontAlgn="auto" latinLnBrk="0" hangingPunct="1">
              <a:lnSpc>
                <a:spcPts val="6722"/>
              </a:lnSpc>
              <a:spcBef>
                <a:spcPts val="0"/>
              </a:spcBef>
              <a:spcAft>
                <a:spcPts val="0"/>
              </a:spcAft>
              <a:buClrTx/>
              <a:buSzTx/>
              <a:buFontTx/>
              <a:buNone/>
              <a:tabLst/>
              <a:defRPr/>
            </a:pPr>
            <a:r>
              <a:rPr kumimoji="0" lang="en-US" sz="2810" b="0" i="0" u="none" strike="noStrike" kern="1200" cap="none" spc="0" normalizeH="0" baseline="0" noProof="0">
                <a:ln>
                  <a:noFill/>
                </a:ln>
                <a:solidFill>
                  <a:srgbClr val="000000"/>
                </a:solidFill>
                <a:effectLst/>
                <a:uLnTx/>
                <a:uFillTx/>
                <a:latin typeface="Arial"/>
                <a:cs typeface="Arial"/>
              </a:rPr>
              <a:t>•</a:t>
            </a:r>
            <a:r>
              <a:rPr kumimoji="0" lang="en-US" sz="2810" b="0" i="0" u="none" strike="noStrike" kern="1200" cap="none" spc="8" normalizeH="0" baseline="0" noProof="0">
                <a:ln>
                  <a:noFill/>
                </a:ln>
                <a:solidFill>
                  <a:srgbClr val="000000"/>
                </a:solidFill>
                <a:effectLst/>
                <a:uLnTx/>
                <a:uFillTx/>
                <a:latin typeface="Arial"/>
                <a:cs typeface="Arial"/>
              </a:rPr>
              <a:t>I</a:t>
            </a:r>
            <a:r>
              <a:rPr kumimoji="0" lang="en-US" sz="2810" b="0" i="0" u="none" strike="noStrike" kern="1200" cap="none" spc="0" normalizeH="0" baseline="0" noProof="0">
                <a:ln>
                  <a:noFill/>
                </a:ln>
                <a:solidFill>
                  <a:srgbClr val="000000"/>
                </a:solidFill>
                <a:effectLst/>
                <a:uLnTx/>
                <a:uFillTx/>
                <a:latin typeface="Arial"/>
                <a:cs typeface="Arial"/>
              </a:rPr>
              <a:t>ntegra</a:t>
            </a:r>
            <a:r>
              <a:rPr kumimoji="0" lang="en-US" sz="2810" b="0" i="0" u="none" strike="noStrike" kern="1200" cap="none" spc="8" normalizeH="0" baseline="0" noProof="0">
                <a:ln>
                  <a:noFill/>
                </a:ln>
                <a:solidFill>
                  <a:srgbClr val="000000"/>
                </a:solidFill>
                <a:effectLst/>
                <a:uLnTx/>
                <a:uFillTx/>
                <a:latin typeface="Arial"/>
                <a:cs typeface="Arial"/>
              </a:rPr>
              <a:t>t</a:t>
            </a:r>
            <a:r>
              <a:rPr kumimoji="0" lang="en-US" sz="2810" b="0" i="0" u="none" strike="noStrike" kern="1200" cap="none" spc="0" normalizeH="0" baseline="0" noProof="0">
                <a:ln>
                  <a:noFill/>
                </a:ln>
                <a:solidFill>
                  <a:srgbClr val="000000"/>
                </a:solidFill>
                <a:effectLst/>
                <a:uLnTx/>
                <a:uFillTx/>
                <a:latin typeface="Arial"/>
                <a:cs typeface="Arial"/>
              </a:rPr>
              <a:t>ed</a:t>
            </a:r>
            <a:r>
              <a:rPr kumimoji="0" lang="en-US" sz="2810" b="0" i="0" u="none" strike="noStrike" kern="1200" cap="none" spc="-42" normalizeH="0" baseline="0" noProof="0">
                <a:ln>
                  <a:noFill/>
                </a:ln>
                <a:solidFill>
                  <a:srgbClr val="000000"/>
                </a:solidFill>
                <a:effectLst/>
                <a:uLnTx/>
                <a:uFillTx/>
                <a:latin typeface="Arial"/>
                <a:cs typeface="Arial"/>
              </a:rPr>
              <a:t> </a:t>
            </a:r>
            <a:r>
              <a:rPr kumimoji="0" lang="en-US" sz="2810" b="0" i="0" u="none" strike="noStrike" kern="1200" cap="none" spc="-14" normalizeH="0" baseline="0" noProof="0">
                <a:ln>
                  <a:noFill/>
                </a:ln>
                <a:solidFill>
                  <a:srgbClr val="000000"/>
                </a:solidFill>
                <a:effectLst/>
                <a:uLnTx/>
                <a:uFillTx/>
                <a:latin typeface="Arial"/>
                <a:cs typeface="Arial"/>
              </a:rPr>
              <a:t>H</a:t>
            </a:r>
            <a:r>
              <a:rPr kumimoji="0" lang="en-US" sz="2810" b="0" i="0" u="none" strike="noStrike" kern="1200" cap="none" spc="8" normalizeH="0" baseline="0" noProof="0">
                <a:ln>
                  <a:noFill/>
                </a:ln>
                <a:solidFill>
                  <a:srgbClr val="000000"/>
                </a:solidFill>
                <a:effectLst/>
                <a:uLnTx/>
                <a:uFillTx/>
                <a:latin typeface="Arial"/>
                <a:cs typeface="Arial"/>
              </a:rPr>
              <a:t>I</a:t>
            </a:r>
            <a:r>
              <a:rPr kumimoji="0" lang="en-US" sz="2810" b="0" i="0" u="none" strike="noStrike" kern="1200" cap="none" spc="0" normalizeH="0" baseline="0" noProof="0">
                <a:ln>
                  <a:noFill/>
                </a:ln>
                <a:solidFill>
                  <a:srgbClr val="000000"/>
                </a:solidFill>
                <a:effectLst/>
                <a:uLnTx/>
                <a:uFillTx/>
                <a:latin typeface="Arial"/>
                <a:cs typeface="Arial"/>
              </a:rPr>
              <a:t>V</a:t>
            </a:r>
            <a:r>
              <a:rPr kumimoji="0" lang="en-US" sz="2810" b="0" i="0" u="none" strike="noStrike" kern="1200" cap="none" spc="-39" normalizeH="0" baseline="0" noProof="0">
                <a:ln>
                  <a:noFill/>
                </a:ln>
                <a:solidFill>
                  <a:srgbClr val="000000"/>
                </a:solidFill>
                <a:effectLst/>
                <a:uLnTx/>
                <a:uFillTx/>
                <a:latin typeface="Arial"/>
                <a:cs typeface="Arial"/>
              </a:rPr>
              <a:t> </a:t>
            </a:r>
            <a:r>
              <a:rPr kumimoji="0" lang="en-US" sz="2810" b="0" i="0" u="none" strike="noStrike" kern="1200" cap="none" spc="0" normalizeH="0" baseline="0" noProof="0">
                <a:ln>
                  <a:noFill/>
                </a:ln>
                <a:solidFill>
                  <a:srgbClr val="000000"/>
                </a:solidFill>
                <a:effectLst/>
                <a:uLnTx/>
                <a:uFillTx/>
                <a:latin typeface="Arial"/>
                <a:cs typeface="Arial"/>
              </a:rPr>
              <a:t>and </a:t>
            </a:r>
            <a:r>
              <a:rPr kumimoji="0" lang="en-US" sz="2810" b="0" i="0" u="none" strike="noStrike" kern="1200" cap="none" spc="-11" normalizeH="0" baseline="0" noProof="0">
                <a:ln>
                  <a:noFill/>
                </a:ln>
                <a:solidFill>
                  <a:srgbClr val="000000"/>
                </a:solidFill>
                <a:effectLst/>
                <a:uLnTx/>
                <a:uFillTx/>
                <a:latin typeface="Arial"/>
                <a:cs typeface="Arial"/>
              </a:rPr>
              <a:t>m</a:t>
            </a:r>
            <a:r>
              <a:rPr kumimoji="0" lang="en-US" sz="2810" b="0" i="0" u="none" strike="noStrike" kern="1200" cap="none" spc="0" normalizeH="0" baseline="0" noProof="0">
                <a:ln>
                  <a:noFill/>
                </a:ln>
                <a:solidFill>
                  <a:srgbClr val="000000"/>
                </a:solidFill>
                <a:effectLst/>
                <a:uLnTx/>
                <a:uFillTx/>
                <a:latin typeface="Arial"/>
                <a:cs typeface="Arial"/>
              </a:rPr>
              <a:t>ental</a:t>
            </a:r>
            <a:r>
              <a:rPr kumimoji="0" lang="en-US" sz="2810" b="0" i="0" u="none" strike="noStrike" kern="1200" cap="none" spc="-11" normalizeH="0" baseline="0" noProof="0">
                <a:ln>
                  <a:noFill/>
                </a:ln>
                <a:solidFill>
                  <a:srgbClr val="000000"/>
                </a:solidFill>
                <a:effectLst/>
                <a:uLnTx/>
                <a:uFillTx/>
                <a:latin typeface="Arial"/>
                <a:cs typeface="Arial"/>
              </a:rPr>
              <a:t> </a:t>
            </a:r>
            <a:r>
              <a:rPr kumimoji="0" lang="en-US" sz="2810" b="0" i="0" u="none" strike="noStrike" kern="1200" cap="none" spc="0" normalizeH="0" baseline="0" noProof="0">
                <a:ln>
                  <a:noFill/>
                </a:ln>
                <a:solidFill>
                  <a:srgbClr val="000000"/>
                </a:solidFill>
                <a:effectLst/>
                <a:uLnTx/>
                <a:uFillTx/>
                <a:latin typeface="Arial"/>
                <a:cs typeface="Arial"/>
              </a:rPr>
              <a:t>health</a:t>
            </a:r>
            <a:r>
              <a:rPr kumimoji="0" lang="en-US" sz="2810" b="0" i="0" u="none" strike="noStrike" kern="1200" cap="none" spc="-14" normalizeH="0" baseline="0" noProof="0">
                <a:ln>
                  <a:noFill/>
                </a:ln>
                <a:solidFill>
                  <a:srgbClr val="000000"/>
                </a:solidFill>
                <a:effectLst/>
                <a:uLnTx/>
                <a:uFillTx/>
                <a:latin typeface="Arial"/>
                <a:cs typeface="Arial"/>
              </a:rPr>
              <a:t> </a:t>
            </a:r>
            <a:r>
              <a:rPr kumimoji="0" lang="en-US" sz="2810" b="0" i="0" u="none" strike="noStrike" kern="1200" cap="none" spc="8" normalizeH="0" baseline="0" noProof="0">
                <a:ln>
                  <a:noFill/>
                </a:ln>
                <a:solidFill>
                  <a:srgbClr val="000000"/>
                </a:solidFill>
                <a:effectLst/>
                <a:uLnTx/>
                <a:uFillTx/>
                <a:latin typeface="Arial"/>
                <a:cs typeface="Arial"/>
              </a:rPr>
              <a:t>s</a:t>
            </a:r>
            <a:r>
              <a:rPr kumimoji="0" lang="en-US" sz="2810" b="0" i="0" u="none" strike="noStrike" kern="1200" cap="none" spc="0" normalizeH="0" baseline="0" noProof="0">
                <a:ln>
                  <a:noFill/>
                </a:ln>
                <a:solidFill>
                  <a:srgbClr val="000000"/>
                </a:solidFill>
                <a:effectLst/>
                <a:uLnTx/>
                <a:uFillTx/>
                <a:latin typeface="Arial"/>
                <a:cs typeface="Arial"/>
              </a:rPr>
              <a:t>er</a:t>
            </a:r>
            <a:r>
              <a:rPr kumimoji="0" lang="en-US" sz="2810" b="0" i="0" u="none" strike="noStrike" kern="1200" cap="none" spc="-39" normalizeH="0" baseline="0" noProof="0">
                <a:ln>
                  <a:noFill/>
                </a:ln>
                <a:solidFill>
                  <a:srgbClr val="000000"/>
                </a:solidFill>
                <a:effectLst/>
                <a:uLnTx/>
                <a:uFillTx/>
                <a:latin typeface="Arial"/>
                <a:cs typeface="Arial"/>
              </a:rPr>
              <a:t>v</a:t>
            </a:r>
            <a:r>
              <a:rPr kumimoji="0" lang="en-US" sz="2810" b="0" i="0" u="none" strike="noStrike" kern="1200" cap="none" spc="0" normalizeH="0" baseline="0" noProof="0">
                <a:ln>
                  <a:noFill/>
                </a:ln>
                <a:solidFill>
                  <a:srgbClr val="000000"/>
                </a:solidFill>
                <a:effectLst/>
                <a:uLnTx/>
                <a:uFillTx/>
                <a:latin typeface="Arial"/>
                <a:cs typeface="Arial"/>
              </a:rPr>
              <a:t>i</a:t>
            </a:r>
            <a:r>
              <a:rPr kumimoji="0" lang="en-US" sz="2810" b="0" i="0" u="none" strike="noStrike" kern="1200" cap="none" spc="8" normalizeH="0" baseline="0" noProof="0">
                <a:ln>
                  <a:noFill/>
                </a:ln>
                <a:solidFill>
                  <a:srgbClr val="000000"/>
                </a:solidFill>
                <a:effectLst/>
                <a:uLnTx/>
                <a:uFillTx/>
                <a:latin typeface="Arial"/>
                <a:cs typeface="Arial"/>
              </a:rPr>
              <a:t>c</a:t>
            </a:r>
            <a:r>
              <a:rPr kumimoji="0" lang="en-US" sz="2810" b="0" i="0" u="none" strike="noStrike" kern="1200" cap="none" spc="0" normalizeH="0" baseline="0" noProof="0">
                <a:ln>
                  <a:noFill/>
                </a:ln>
                <a:solidFill>
                  <a:srgbClr val="000000"/>
                </a:solidFill>
                <a:effectLst/>
                <a:uLnTx/>
                <a:uFillTx/>
                <a:latin typeface="Arial"/>
                <a:cs typeface="Arial"/>
              </a:rPr>
              <a:t>es</a:t>
            </a:r>
          </a:p>
          <a:p>
            <a:pPr marL="0" marR="0" lvl="0" indent="0" algn="l" defTabSz="914400" rtl="0" eaLnBrk="1" fontAlgn="auto" latinLnBrk="0" hangingPunct="1">
              <a:lnSpc>
                <a:spcPts val="6724"/>
              </a:lnSpc>
              <a:spcBef>
                <a:spcPts val="0"/>
              </a:spcBef>
              <a:spcAft>
                <a:spcPts val="0"/>
              </a:spcAft>
              <a:buClrTx/>
              <a:buSzTx/>
              <a:buFontTx/>
              <a:buNone/>
              <a:tabLst/>
              <a:defRPr/>
            </a:pPr>
            <a:r>
              <a:rPr kumimoji="0" lang="en-US" sz="2807" b="0" i="0" u="none" strike="noStrike" kern="1200" cap="none" spc="1" normalizeH="0" baseline="0" noProof="0">
                <a:ln>
                  <a:noFill/>
                </a:ln>
                <a:solidFill>
                  <a:srgbClr val="000000"/>
                </a:solidFill>
                <a:effectLst/>
                <a:uLnTx/>
                <a:uFillTx/>
                <a:latin typeface="Arial"/>
                <a:cs typeface="Arial"/>
              </a:rPr>
              <a:t>•</a:t>
            </a:r>
            <a:r>
              <a:rPr kumimoji="0" lang="en-US" sz="2807" b="0" i="0" u="none" strike="noStrike" kern="1200" cap="none" spc="-11" normalizeH="0" baseline="0" noProof="0">
                <a:ln>
                  <a:noFill/>
                </a:ln>
                <a:solidFill>
                  <a:srgbClr val="000000"/>
                </a:solidFill>
                <a:effectLst/>
                <a:uLnTx/>
                <a:uFillTx/>
                <a:latin typeface="Arial"/>
                <a:cs typeface="Arial"/>
              </a:rPr>
              <a:t>M</a:t>
            </a:r>
            <a:r>
              <a:rPr kumimoji="0" lang="en-US" sz="2807" b="0" i="0" u="none" strike="noStrike" kern="1200" cap="none" spc="0" normalizeH="0" baseline="0" noProof="0">
                <a:ln>
                  <a:noFill/>
                </a:ln>
                <a:solidFill>
                  <a:srgbClr val="000000"/>
                </a:solidFill>
                <a:effectLst/>
                <a:uLnTx/>
                <a:uFillTx/>
                <a:latin typeface="Arial"/>
                <a:cs typeface="Arial"/>
              </a:rPr>
              <a:t>obile</a:t>
            </a:r>
            <a:r>
              <a:rPr kumimoji="0" lang="en-US" sz="2807" b="0" i="0" u="none" strike="noStrike" kern="1200" cap="none" spc="11" normalizeH="0" baseline="0" noProof="0">
                <a:ln>
                  <a:noFill/>
                </a:ln>
                <a:solidFill>
                  <a:srgbClr val="000000"/>
                </a:solidFill>
                <a:effectLst/>
                <a:uLnTx/>
                <a:uFillTx/>
                <a:latin typeface="Arial"/>
                <a:cs typeface="Arial"/>
              </a:rPr>
              <a:t> </a:t>
            </a:r>
            <a:r>
              <a:rPr kumimoji="0" lang="en-US" sz="2807" b="0" i="0" u="none" strike="noStrike" kern="1200" cap="none" spc="0" normalizeH="0" baseline="0" noProof="0">
                <a:ln>
                  <a:noFill/>
                </a:ln>
                <a:solidFill>
                  <a:srgbClr val="000000"/>
                </a:solidFill>
                <a:effectLst/>
                <a:uLnTx/>
                <a:uFillTx/>
                <a:latin typeface="Arial"/>
                <a:cs typeface="Arial"/>
              </a:rPr>
              <a:t>ou</a:t>
            </a:r>
            <a:r>
              <a:rPr kumimoji="0" lang="en-US" sz="2807" b="0" i="0" u="none" strike="noStrike" kern="1200" cap="none" spc="5" normalizeH="0" baseline="0" noProof="0">
                <a:ln>
                  <a:noFill/>
                </a:ln>
                <a:solidFill>
                  <a:srgbClr val="000000"/>
                </a:solidFill>
                <a:effectLst/>
                <a:uLnTx/>
                <a:uFillTx/>
                <a:latin typeface="Arial"/>
                <a:cs typeface="Arial"/>
              </a:rPr>
              <a:t>t</a:t>
            </a:r>
            <a:r>
              <a:rPr kumimoji="0" lang="en-US" sz="2807" b="0" i="0" u="none" strike="noStrike" kern="1200" cap="none" spc="0" normalizeH="0" baseline="0" noProof="0">
                <a:ln>
                  <a:noFill/>
                </a:ln>
                <a:solidFill>
                  <a:srgbClr val="000000"/>
                </a:solidFill>
                <a:effectLst/>
                <a:uLnTx/>
                <a:uFillTx/>
                <a:latin typeface="Arial"/>
                <a:cs typeface="Arial"/>
              </a:rPr>
              <a:t>rea</a:t>
            </a:r>
            <a:r>
              <a:rPr kumimoji="0" lang="en-US" sz="2807" b="0" i="0" u="none" strike="noStrike" kern="1200" cap="none" spc="8" normalizeH="0" baseline="0" noProof="0">
                <a:ln>
                  <a:noFill/>
                </a:ln>
                <a:solidFill>
                  <a:srgbClr val="000000"/>
                </a:solidFill>
                <a:effectLst/>
                <a:uLnTx/>
                <a:uFillTx/>
                <a:latin typeface="Arial"/>
                <a:cs typeface="Arial"/>
              </a:rPr>
              <a:t>c</a:t>
            </a:r>
            <a:r>
              <a:rPr kumimoji="0" lang="en-US" sz="2807" b="0" i="0" u="none" strike="noStrike" kern="1200" cap="none" spc="0" normalizeH="0" baseline="0" noProof="0">
                <a:ln>
                  <a:noFill/>
                </a:ln>
                <a:solidFill>
                  <a:srgbClr val="000000"/>
                </a:solidFill>
                <a:effectLst/>
                <a:uLnTx/>
                <a:uFillTx/>
                <a:latin typeface="Arial"/>
                <a:cs typeface="Arial"/>
              </a:rPr>
              <a:t>h</a:t>
            </a:r>
            <a:r>
              <a:rPr kumimoji="0" lang="en-US" sz="2807" b="0" i="0" u="none" strike="noStrike" kern="1200" cap="none" spc="-14" normalizeH="0" baseline="0" noProof="0">
                <a:ln>
                  <a:noFill/>
                </a:ln>
                <a:solidFill>
                  <a:srgbClr val="000000"/>
                </a:solidFill>
                <a:effectLst/>
                <a:uLnTx/>
                <a:uFillTx/>
                <a:latin typeface="Arial"/>
                <a:cs typeface="Arial"/>
              </a:rPr>
              <a:t> </a:t>
            </a:r>
            <a:r>
              <a:rPr kumimoji="0" lang="en-US" sz="2807" b="0" i="0" u="none" strike="noStrike" kern="1200" cap="none" spc="8" normalizeH="0" baseline="0" noProof="0">
                <a:ln>
                  <a:noFill/>
                </a:ln>
                <a:solidFill>
                  <a:srgbClr val="000000"/>
                </a:solidFill>
                <a:effectLst/>
                <a:uLnTx/>
                <a:uFillTx/>
                <a:latin typeface="Arial"/>
                <a:cs typeface="Arial"/>
              </a:rPr>
              <a:t>f</a:t>
            </a:r>
            <a:r>
              <a:rPr kumimoji="0" lang="en-US" sz="2807" b="0" i="0" u="none" strike="noStrike" kern="1200" cap="none" spc="0" normalizeH="0" baseline="0" noProof="0">
                <a:ln>
                  <a:noFill/>
                </a:ln>
                <a:solidFill>
                  <a:srgbClr val="000000"/>
                </a:solidFill>
                <a:effectLst/>
                <a:uLnTx/>
                <a:uFillTx/>
                <a:latin typeface="Arial"/>
                <a:cs typeface="Arial"/>
              </a:rPr>
              <a:t>or</a:t>
            </a:r>
            <a:r>
              <a:rPr kumimoji="0" lang="en-US" sz="2807" b="0" i="0" u="none" strike="noStrike" kern="1200" cap="none" spc="-36" normalizeH="0" baseline="0" noProof="0">
                <a:ln>
                  <a:noFill/>
                </a:ln>
                <a:solidFill>
                  <a:srgbClr val="000000"/>
                </a:solidFill>
                <a:effectLst/>
                <a:uLnTx/>
                <a:uFillTx/>
                <a:latin typeface="Arial"/>
                <a:cs typeface="Arial"/>
              </a:rPr>
              <a:t> </a:t>
            </a:r>
            <a:r>
              <a:rPr kumimoji="0" lang="en-US" sz="2807" b="0" i="0" u="none" strike="noStrike" kern="1200" cap="none" spc="0" normalizeH="0" baseline="0" noProof="0">
                <a:ln>
                  <a:noFill/>
                </a:ln>
                <a:solidFill>
                  <a:srgbClr val="000000"/>
                </a:solidFill>
                <a:effectLst/>
                <a:uLnTx/>
                <a:uFillTx/>
                <a:latin typeface="Arial"/>
                <a:cs typeface="Arial"/>
              </a:rPr>
              <a:t>people in</a:t>
            </a:r>
            <a:r>
              <a:rPr kumimoji="0" lang="en-US" sz="2807" b="0" i="0" u="none" strike="noStrike" kern="1200" cap="none" spc="14" normalizeH="0" baseline="0" noProof="0">
                <a:ln>
                  <a:noFill/>
                </a:ln>
                <a:solidFill>
                  <a:srgbClr val="000000"/>
                </a:solidFill>
                <a:effectLst/>
                <a:uLnTx/>
                <a:uFillTx/>
                <a:latin typeface="Arial"/>
                <a:cs typeface="Arial"/>
              </a:rPr>
              <a:t> </a:t>
            </a:r>
            <a:r>
              <a:rPr kumimoji="0" lang="en-US" sz="2807" b="0" i="0" u="none" strike="noStrike" kern="1200" cap="none" spc="0" normalizeH="0" baseline="0" noProof="0">
                <a:ln>
                  <a:noFill/>
                </a:ln>
                <a:solidFill>
                  <a:srgbClr val="000000"/>
                </a:solidFill>
                <a:effectLst/>
                <a:uLnTx/>
                <a:uFillTx/>
                <a:latin typeface="Arial"/>
                <a:cs typeface="Arial"/>
              </a:rPr>
              <a:t>un</a:t>
            </a:r>
            <a:r>
              <a:rPr kumimoji="0" lang="en-US" sz="2807" b="0" i="0" u="none" strike="noStrike" kern="1200" cap="none" spc="5" normalizeH="0" baseline="0" noProof="0">
                <a:ln>
                  <a:noFill/>
                </a:ln>
                <a:solidFill>
                  <a:srgbClr val="000000"/>
                </a:solidFill>
                <a:effectLst/>
                <a:uLnTx/>
                <a:uFillTx/>
                <a:latin typeface="Arial"/>
                <a:cs typeface="Arial"/>
              </a:rPr>
              <a:t>s</a:t>
            </a:r>
            <a:r>
              <a:rPr kumimoji="0" lang="en-US" sz="2807" b="0" i="0" u="none" strike="noStrike" kern="1200" cap="none" spc="8" normalizeH="0" baseline="0" noProof="0">
                <a:ln>
                  <a:noFill/>
                </a:ln>
                <a:solidFill>
                  <a:srgbClr val="000000"/>
                </a:solidFill>
                <a:effectLst/>
                <a:uLnTx/>
                <a:uFillTx/>
                <a:latin typeface="Arial"/>
                <a:cs typeface="Arial"/>
              </a:rPr>
              <a:t>t</a:t>
            </a:r>
            <a:r>
              <a:rPr kumimoji="0" lang="en-US" sz="2807" b="0" i="0" u="none" strike="noStrike" kern="1200" cap="none" spc="0" normalizeH="0" baseline="0" noProof="0">
                <a:ln>
                  <a:noFill/>
                </a:ln>
                <a:solidFill>
                  <a:srgbClr val="000000"/>
                </a:solidFill>
                <a:effectLst/>
                <a:uLnTx/>
                <a:uFillTx/>
                <a:latin typeface="Arial"/>
                <a:cs typeface="Arial"/>
              </a:rPr>
              <a:t>able</a:t>
            </a:r>
            <a:r>
              <a:rPr kumimoji="0" lang="en-US" sz="2807" b="0" i="0" u="none" strike="noStrike" kern="1200" cap="none" spc="-39" normalizeH="0" baseline="0" noProof="0">
                <a:ln>
                  <a:noFill/>
                </a:ln>
                <a:solidFill>
                  <a:srgbClr val="000000"/>
                </a:solidFill>
                <a:effectLst/>
                <a:uLnTx/>
                <a:uFillTx/>
                <a:latin typeface="Arial"/>
                <a:cs typeface="Arial"/>
              </a:rPr>
              <a:t> </a:t>
            </a:r>
            <a:r>
              <a:rPr kumimoji="0" lang="en-US" sz="2807" b="0" i="0" u="none" strike="noStrike" kern="1200" cap="none" spc="0" normalizeH="0" baseline="0" noProof="0">
                <a:ln>
                  <a:noFill/>
                </a:ln>
                <a:solidFill>
                  <a:srgbClr val="000000"/>
                </a:solidFill>
                <a:effectLst/>
                <a:uLnTx/>
                <a:uFillTx/>
                <a:latin typeface="Arial"/>
                <a:cs typeface="Arial"/>
              </a:rPr>
              <a:t>li</a:t>
            </a:r>
            <a:r>
              <a:rPr kumimoji="0" lang="en-US" sz="2807" b="0" i="0" u="none" strike="noStrike" kern="1200" cap="none" spc="-33" normalizeH="0" baseline="0" noProof="0">
                <a:ln>
                  <a:noFill/>
                </a:ln>
                <a:solidFill>
                  <a:srgbClr val="000000"/>
                </a:solidFill>
                <a:effectLst/>
                <a:uLnTx/>
                <a:uFillTx/>
                <a:latin typeface="Arial"/>
                <a:cs typeface="Arial"/>
              </a:rPr>
              <a:t>v</a:t>
            </a:r>
            <a:r>
              <a:rPr kumimoji="0" lang="en-US" sz="2807" b="0" i="0" u="none" strike="noStrike" kern="1200" cap="none" spc="0" normalizeH="0" baseline="0" noProof="0">
                <a:ln>
                  <a:noFill/>
                </a:ln>
                <a:solidFill>
                  <a:srgbClr val="000000"/>
                </a:solidFill>
                <a:effectLst/>
                <a:uLnTx/>
                <a:uFillTx/>
                <a:latin typeface="Arial"/>
                <a:cs typeface="Arial"/>
              </a:rPr>
              <a:t>ing</a:t>
            </a:r>
            <a:r>
              <a:rPr kumimoji="0" lang="en-US" sz="2807" b="0" i="0" u="none" strike="noStrike" kern="1200" cap="none" spc="30" normalizeH="0" baseline="0" noProof="0">
                <a:ln>
                  <a:noFill/>
                </a:ln>
                <a:solidFill>
                  <a:srgbClr val="000000"/>
                </a:solidFill>
                <a:effectLst/>
                <a:uLnTx/>
                <a:uFillTx/>
                <a:latin typeface="Arial"/>
                <a:cs typeface="Arial"/>
              </a:rPr>
              <a:t> </a:t>
            </a:r>
            <a:r>
              <a:rPr kumimoji="0" lang="en-US" sz="2807" b="0" i="0" u="none" strike="noStrike" kern="1200" cap="none" spc="8" normalizeH="0" baseline="0" noProof="0">
                <a:ln>
                  <a:noFill/>
                </a:ln>
                <a:solidFill>
                  <a:srgbClr val="000000"/>
                </a:solidFill>
                <a:effectLst/>
                <a:uLnTx/>
                <a:uFillTx/>
                <a:latin typeface="Arial"/>
                <a:cs typeface="Arial"/>
              </a:rPr>
              <a:t>c</a:t>
            </a:r>
            <a:r>
              <a:rPr kumimoji="0" lang="en-US" sz="2807" b="0" i="0" u="none" strike="noStrike" kern="1200" cap="none" spc="0" normalizeH="0" baseline="0" noProof="0">
                <a:ln>
                  <a:noFill/>
                </a:ln>
                <a:solidFill>
                  <a:srgbClr val="000000"/>
                </a:solidFill>
                <a:effectLst/>
                <a:uLnTx/>
                <a:uFillTx/>
                <a:latin typeface="Arial"/>
                <a:cs typeface="Arial"/>
              </a:rPr>
              <a:t>ondit</a:t>
            </a:r>
            <a:r>
              <a:rPr kumimoji="0" lang="en-US" sz="2807" b="0" i="0" u="none" strike="noStrike" kern="1200" cap="none" spc="5" normalizeH="0" baseline="0" noProof="0">
                <a:ln>
                  <a:noFill/>
                </a:ln>
                <a:solidFill>
                  <a:srgbClr val="000000"/>
                </a:solidFill>
                <a:effectLst/>
                <a:uLnTx/>
                <a:uFillTx/>
                <a:latin typeface="Arial"/>
                <a:cs typeface="Arial"/>
              </a:rPr>
              <a:t>i</a:t>
            </a:r>
            <a:r>
              <a:rPr kumimoji="0" lang="en-US" sz="2807" b="0" i="0" u="none" strike="noStrike" kern="1200" cap="none" spc="0" normalizeH="0" baseline="0" noProof="0">
                <a:ln>
                  <a:noFill/>
                </a:ln>
                <a:solidFill>
                  <a:srgbClr val="000000"/>
                </a:solidFill>
                <a:effectLst/>
                <a:uLnTx/>
                <a:uFillTx/>
                <a:latin typeface="Arial"/>
                <a:cs typeface="Arial"/>
              </a:rPr>
              <a:t>ons</a:t>
            </a:r>
          </a:p>
          <a:p>
            <a:pPr marL="0" marR="0" lvl="0" indent="0" algn="l" defTabSz="914400" rtl="0" eaLnBrk="1" fontAlgn="auto" latinLnBrk="0" hangingPunct="1">
              <a:lnSpc>
                <a:spcPts val="6722"/>
              </a:lnSpc>
              <a:spcBef>
                <a:spcPts val="0"/>
              </a:spcBef>
              <a:spcAft>
                <a:spcPts val="0"/>
              </a:spcAft>
              <a:buClrTx/>
              <a:buSzTx/>
              <a:buFontTx/>
              <a:buNone/>
              <a:tabLst/>
              <a:defRPr/>
            </a:pPr>
            <a:r>
              <a:rPr kumimoji="0" lang="en-US" sz="2810" b="0" i="0" u="none" strike="noStrike" kern="1200" cap="none" spc="0" normalizeH="0" baseline="0" noProof="0">
                <a:ln>
                  <a:noFill/>
                </a:ln>
                <a:solidFill>
                  <a:srgbClr val="000000"/>
                </a:solidFill>
                <a:effectLst/>
                <a:uLnTx/>
                <a:uFillTx/>
                <a:latin typeface="Arial"/>
                <a:cs typeface="Arial"/>
              </a:rPr>
              <a:t>•Pro</a:t>
            </a:r>
            <a:r>
              <a:rPr kumimoji="0" lang="en-US" sz="2810" b="0" i="0" u="none" strike="noStrike" kern="1200" cap="none" spc="-42" normalizeH="0" baseline="0" noProof="0">
                <a:ln>
                  <a:noFill/>
                </a:ln>
                <a:solidFill>
                  <a:srgbClr val="000000"/>
                </a:solidFill>
                <a:effectLst/>
                <a:uLnTx/>
                <a:uFillTx/>
                <a:latin typeface="Arial"/>
                <a:cs typeface="Arial"/>
              </a:rPr>
              <a:t>v</a:t>
            </a:r>
            <a:r>
              <a:rPr kumimoji="0" lang="en-US" sz="2810" b="0" i="0" u="none" strike="noStrike" kern="1200" cap="none" spc="0" normalizeH="0" baseline="0" noProof="0">
                <a:ln>
                  <a:noFill/>
                </a:ln>
                <a:solidFill>
                  <a:srgbClr val="000000"/>
                </a:solidFill>
                <a:effectLst/>
                <a:uLnTx/>
                <a:uFillTx/>
                <a:latin typeface="Arial"/>
                <a:cs typeface="Arial"/>
              </a:rPr>
              <a:t>ider</a:t>
            </a:r>
            <a:r>
              <a:rPr kumimoji="0" lang="en-US" sz="2810" b="0" i="0" u="none" strike="noStrike" kern="1200" cap="none" spc="31" normalizeH="0" baseline="0" noProof="0">
                <a:ln>
                  <a:noFill/>
                </a:ln>
                <a:solidFill>
                  <a:srgbClr val="000000"/>
                </a:solidFill>
                <a:effectLst/>
                <a:uLnTx/>
                <a:uFillTx/>
                <a:latin typeface="Arial"/>
                <a:cs typeface="Arial"/>
              </a:rPr>
              <a:t> </a:t>
            </a:r>
            <a:r>
              <a:rPr kumimoji="0" lang="en-US" sz="2810" b="0" i="0" u="none" strike="noStrike" kern="1200" cap="none" spc="8" normalizeH="0" baseline="0" noProof="0">
                <a:ln>
                  <a:noFill/>
                </a:ln>
                <a:solidFill>
                  <a:srgbClr val="000000"/>
                </a:solidFill>
                <a:effectLst/>
                <a:uLnTx/>
                <a:uFillTx/>
                <a:latin typeface="Arial"/>
                <a:cs typeface="Arial"/>
              </a:rPr>
              <a:t>t</a:t>
            </a:r>
            <a:r>
              <a:rPr kumimoji="0" lang="en-US" sz="2810" b="0" i="0" u="none" strike="noStrike" kern="1200" cap="none" spc="0" normalizeH="0" baseline="0" noProof="0">
                <a:ln>
                  <a:noFill/>
                </a:ln>
                <a:solidFill>
                  <a:srgbClr val="000000"/>
                </a:solidFill>
                <a:effectLst/>
                <a:uLnTx/>
                <a:uFillTx/>
                <a:latin typeface="Arial"/>
                <a:cs typeface="Arial"/>
              </a:rPr>
              <a:t>rainin</a:t>
            </a:r>
            <a:r>
              <a:rPr kumimoji="0" lang="en-US" sz="2810" b="0" i="0" u="none" strike="noStrike" kern="1200" cap="none" spc="-11" normalizeH="0" baseline="0" noProof="0">
                <a:ln>
                  <a:noFill/>
                </a:ln>
                <a:solidFill>
                  <a:srgbClr val="000000"/>
                </a:solidFill>
                <a:effectLst/>
                <a:uLnTx/>
                <a:uFillTx/>
                <a:latin typeface="Arial"/>
                <a:cs typeface="Arial"/>
              </a:rPr>
              <a:t>g</a:t>
            </a:r>
            <a:r>
              <a:rPr kumimoji="0" lang="en-US" sz="2810" b="0" i="0" u="none" strike="noStrike" kern="1200" cap="none" spc="-14" normalizeH="0" baseline="0" noProof="0">
                <a:ln>
                  <a:noFill/>
                </a:ln>
                <a:solidFill>
                  <a:srgbClr val="000000"/>
                </a:solidFill>
                <a:effectLst/>
                <a:uLnTx/>
                <a:uFillTx/>
                <a:latin typeface="Arial"/>
                <a:cs typeface="Arial"/>
              </a:rPr>
              <a:t> </a:t>
            </a:r>
            <a:r>
              <a:rPr kumimoji="0" lang="en-US" sz="2810" b="0" i="0" u="none" strike="noStrike" kern="1200" cap="none" spc="0" normalizeH="0" baseline="0" noProof="0">
                <a:ln>
                  <a:noFill/>
                </a:ln>
                <a:solidFill>
                  <a:srgbClr val="000000"/>
                </a:solidFill>
                <a:effectLst/>
                <a:uLnTx/>
                <a:uFillTx/>
                <a:latin typeface="Arial"/>
                <a:cs typeface="Arial"/>
              </a:rPr>
              <a:t>in</a:t>
            </a:r>
            <a:r>
              <a:rPr kumimoji="0" lang="en-US" sz="2810" b="0" i="0" u="none" strike="noStrike" kern="1200" cap="none" spc="-16" normalizeH="0" baseline="0" noProof="0">
                <a:ln>
                  <a:noFill/>
                </a:ln>
                <a:solidFill>
                  <a:srgbClr val="000000"/>
                </a:solidFill>
                <a:effectLst/>
                <a:uLnTx/>
                <a:uFillTx/>
                <a:latin typeface="Arial"/>
                <a:cs typeface="Arial"/>
              </a:rPr>
              <a:t> </a:t>
            </a:r>
            <a:r>
              <a:rPr kumimoji="0" lang="en-US" sz="2810" b="0" i="0" u="none" strike="noStrike" kern="1200" cap="none" spc="8" normalizeH="0" baseline="0" noProof="0">
                <a:ln>
                  <a:noFill/>
                </a:ln>
                <a:solidFill>
                  <a:srgbClr val="000000"/>
                </a:solidFill>
                <a:effectLst/>
                <a:uLnTx/>
                <a:uFillTx/>
                <a:latin typeface="Arial"/>
                <a:cs typeface="Arial"/>
              </a:rPr>
              <a:t>st</a:t>
            </a:r>
            <a:r>
              <a:rPr kumimoji="0" lang="en-US" sz="2810" b="0" i="0" u="none" strike="noStrike" kern="1200" cap="none" spc="0" normalizeH="0" baseline="0" noProof="0">
                <a:ln>
                  <a:noFill/>
                </a:ln>
                <a:solidFill>
                  <a:srgbClr val="000000"/>
                </a:solidFill>
                <a:effectLst/>
                <a:uLnTx/>
                <a:uFillTx/>
                <a:latin typeface="Arial"/>
                <a:cs typeface="Arial"/>
              </a:rPr>
              <a:t>ig</a:t>
            </a:r>
            <a:r>
              <a:rPr kumimoji="0" lang="en-US" sz="2810" b="0" i="0" u="none" strike="noStrike" kern="1200" cap="none" spc="-16" normalizeH="0" baseline="0" noProof="0">
                <a:ln>
                  <a:noFill/>
                </a:ln>
                <a:solidFill>
                  <a:srgbClr val="000000"/>
                </a:solidFill>
                <a:effectLst/>
                <a:uLnTx/>
                <a:uFillTx/>
                <a:latin typeface="Arial"/>
                <a:cs typeface="Arial"/>
              </a:rPr>
              <a:t>m</a:t>
            </a:r>
            <a:r>
              <a:rPr kumimoji="0" lang="en-US" sz="2810" b="0" i="0" u="none" strike="noStrike" kern="1200" cap="none" spc="13" normalizeH="0" baseline="0" noProof="0">
                <a:ln>
                  <a:noFill/>
                </a:ln>
                <a:solidFill>
                  <a:srgbClr val="000000"/>
                </a:solidFill>
                <a:effectLst/>
                <a:uLnTx/>
                <a:uFillTx/>
                <a:latin typeface="Arial"/>
                <a:cs typeface="Arial"/>
              </a:rPr>
              <a:t>a</a:t>
            </a:r>
            <a:r>
              <a:rPr kumimoji="0" lang="en-US" sz="2810" b="0" i="0" u="none" strike="noStrike" kern="1200" cap="none" spc="0" normalizeH="0" baseline="0" noProof="0">
                <a:ln>
                  <a:noFill/>
                </a:ln>
                <a:solidFill>
                  <a:srgbClr val="000000"/>
                </a:solidFill>
                <a:effectLst/>
                <a:uLnTx/>
                <a:uFillTx/>
                <a:latin typeface="Arial"/>
                <a:cs typeface="Arial"/>
              </a:rPr>
              <a:t>-</a:t>
            </a:r>
            <a:r>
              <a:rPr kumimoji="0" lang="en-US" sz="2810" b="0" i="0" u="none" strike="noStrike" kern="1200" cap="none" spc="8" normalizeH="0" baseline="0" noProof="0">
                <a:ln>
                  <a:noFill/>
                </a:ln>
                <a:solidFill>
                  <a:srgbClr val="000000"/>
                </a:solidFill>
                <a:effectLst/>
                <a:uLnTx/>
                <a:uFillTx/>
                <a:latin typeface="Arial"/>
                <a:cs typeface="Arial"/>
              </a:rPr>
              <a:t>f</a:t>
            </a:r>
            <a:r>
              <a:rPr kumimoji="0" lang="en-US" sz="2810" b="0" i="0" u="none" strike="noStrike" kern="1200" cap="none" spc="0" normalizeH="0" baseline="0" noProof="0">
                <a:ln>
                  <a:noFill/>
                </a:ln>
                <a:solidFill>
                  <a:srgbClr val="000000"/>
                </a:solidFill>
                <a:effectLst/>
                <a:uLnTx/>
                <a:uFillTx/>
                <a:latin typeface="Arial"/>
                <a:cs typeface="Arial"/>
              </a:rPr>
              <a:t>ree</a:t>
            </a:r>
            <a:r>
              <a:rPr kumimoji="0" lang="en-US" sz="2810" b="0" i="0" u="none" strike="noStrike" kern="1200" cap="none" spc="11" normalizeH="0" baseline="0" noProof="0">
                <a:ln>
                  <a:noFill/>
                </a:ln>
                <a:solidFill>
                  <a:srgbClr val="000000"/>
                </a:solidFill>
                <a:effectLst/>
                <a:uLnTx/>
                <a:uFillTx/>
                <a:latin typeface="Arial"/>
                <a:cs typeface="Arial"/>
              </a:rPr>
              <a:t>,</a:t>
            </a:r>
            <a:r>
              <a:rPr kumimoji="0" lang="en-US" sz="2810" b="0" i="0" u="none" strike="noStrike" kern="1200" cap="none" spc="-36" normalizeH="0" baseline="0" noProof="0">
                <a:ln>
                  <a:noFill/>
                </a:ln>
                <a:solidFill>
                  <a:srgbClr val="000000"/>
                </a:solidFill>
                <a:effectLst/>
                <a:uLnTx/>
                <a:uFillTx/>
                <a:latin typeface="Arial"/>
                <a:cs typeface="Arial"/>
              </a:rPr>
              <a:t> </a:t>
            </a:r>
            <a:r>
              <a:rPr kumimoji="0" lang="en-US" sz="2810" b="0" i="0" u="none" strike="noStrike" kern="1200" cap="none" spc="8" normalizeH="0" baseline="0" noProof="0">
                <a:ln>
                  <a:noFill/>
                </a:ln>
                <a:solidFill>
                  <a:srgbClr val="000000"/>
                </a:solidFill>
                <a:effectLst/>
                <a:uLnTx/>
                <a:uFillTx/>
                <a:latin typeface="Arial"/>
                <a:cs typeface="Arial"/>
              </a:rPr>
              <a:t>t</a:t>
            </a:r>
            <a:r>
              <a:rPr kumimoji="0" lang="en-US" sz="2810" b="0" i="0" u="none" strike="noStrike" kern="1200" cap="none" spc="0" normalizeH="0" baseline="0" noProof="0">
                <a:ln>
                  <a:noFill/>
                </a:ln>
                <a:solidFill>
                  <a:srgbClr val="000000"/>
                </a:solidFill>
                <a:effectLst/>
                <a:uLnTx/>
                <a:uFillTx/>
                <a:latin typeface="Arial"/>
                <a:cs typeface="Arial"/>
              </a:rPr>
              <a:t>ran</a:t>
            </a:r>
            <a:r>
              <a:rPr kumimoji="0" lang="en-US" sz="2810" b="0" i="0" u="none" strike="noStrike" kern="1200" cap="none" spc="9" normalizeH="0" baseline="0" noProof="0">
                <a:ln>
                  <a:noFill/>
                </a:ln>
                <a:solidFill>
                  <a:srgbClr val="000000"/>
                </a:solidFill>
                <a:effectLst/>
                <a:uLnTx/>
                <a:uFillTx/>
                <a:latin typeface="Arial"/>
                <a:cs typeface="Arial"/>
              </a:rPr>
              <a:t>s</a:t>
            </a:r>
            <a:r>
              <a:rPr kumimoji="0" lang="en-US" sz="2810" b="0" i="0" u="none" strike="noStrike" kern="1200" cap="none" spc="0" normalizeH="0" baseline="0" noProof="0">
                <a:ln>
                  <a:noFill/>
                </a:ln>
                <a:solidFill>
                  <a:srgbClr val="000000"/>
                </a:solidFill>
                <a:effectLst/>
                <a:uLnTx/>
                <a:uFillTx/>
                <a:latin typeface="Arial"/>
                <a:cs typeface="Arial"/>
              </a:rPr>
              <a:t>-af</a:t>
            </a:r>
            <a:r>
              <a:rPr kumimoji="0" lang="en-US" sz="2810" b="0" i="0" u="none" strike="noStrike" kern="1200" cap="none" spc="16" normalizeH="0" baseline="0" noProof="0">
                <a:ln>
                  <a:noFill/>
                </a:ln>
                <a:solidFill>
                  <a:srgbClr val="000000"/>
                </a:solidFill>
                <a:effectLst/>
                <a:uLnTx/>
                <a:uFillTx/>
                <a:latin typeface="Arial"/>
                <a:cs typeface="Arial"/>
              </a:rPr>
              <a:t>f</a:t>
            </a:r>
            <a:r>
              <a:rPr kumimoji="0" lang="en-US" sz="2810" b="0" i="0" u="none" strike="noStrike" kern="1200" cap="none" spc="0" normalizeH="0" baseline="0" noProof="0">
                <a:ln>
                  <a:noFill/>
                </a:ln>
                <a:solidFill>
                  <a:srgbClr val="000000"/>
                </a:solidFill>
                <a:effectLst/>
                <a:uLnTx/>
                <a:uFillTx/>
                <a:latin typeface="Arial"/>
                <a:cs typeface="Arial"/>
              </a:rPr>
              <a:t>ir</a:t>
            </a:r>
            <a:r>
              <a:rPr kumimoji="0" lang="en-US" sz="2810" b="0" i="0" u="none" strike="noStrike" kern="1200" cap="none" spc="-14" normalizeH="0" baseline="0" noProof="0">
                <a:ln>
                  <a:noFill/>
                </a:ln>
                <a:solidFill>
                  <a:srgbClr val="000000"/>
                </a:solidFill>
                <a:effectLst/>
                <a:uLnTx/>
                <a:uFillTx/>
                <a:latin typeface="Arial"/>
                <a:cs typeface="Arial"/>
              </a:rPr>
              <a:t>m</a:t>
            </a:r>
            <a:r>
              <a:rPr kumimoji="0" lang="en-US" sz="2810" b="0" i="0" u="none" strike="noStrike" kern="1200" cap="none" spc="0" normalizeH="0" baseline="0" noProof="0">
                <a:ln>
                  <a:noFill/>
                </a:ln>
                <a:solidFill>
                  <a:srgbClr val="000000"/>
                </a:solidFill>
                <a:effectLst/>
                <a:uLnTx/>
                <a:uFillTx/>
                <a:latin typeface="Arial"/>
                <a:cs typeface="Arial"/>
              </a:rPr>
              <a:t>ing</a:t>
            </a:r>
            <a:r>
              <a:rPr kumimoji="0" lang="en-US" sz="2810" b="0" i="0" u="none" strike="noStrike" kern="1200" cap="none" spc="-67" normalizeH="0" baseline="0" noProof="0">
                <a:ln>
                  <a:noFill/>
                </a:ln>
                <a:solidFill>
                  <a:srgbClr val="000000"/>
                </a:solidFill>
                <a:effectLst/>
                <a:uLnTx/>
                <a:uFillTx/>
                <a:latin typeface="Arial"/>
                <a:cs typeface="Arial"/>
              </a:rPr>
              <a:t> </a:t>
            </a:r>
            <a:r>
              <a:rPr kumimoji="0" lang="en-US" sz="2810" b="0" i="0" u="none" strike="noStrike" kern="1200" cap="none" spc="8" normalizeH="0" baseline="0" noProof="0">
                <a:ln>
                  <a:noFill/>
                </a:ln>
                <a:solidFill>
                  <a:srgbClr val="000000"/>
                </a:solidFill>
                <a:effectLst/>
                <a:uLnTx/>
                <a:uFillTx/>
                <a:latin typeface="Arial"/>
                <a:cs typeface="Arial"/>
              </a:rPr>
              <a:t>c</a:t>
            </a:r>
            <a:r>
              <a:rPr kumimoji="0" lang="en-US" sz="2810" b="0" i="0" u="none" strike="noStrike" kern="1200" cap="none" spc="0" normalizeH="0" baseline="0" noProof="0">
                <a:ln>
                  <a:noFill/>
                </a:ln>
                <a:solidFill>
                  <a:srgbClr val="000000"/>
                </a:solidFill>
                <a:effectLst/>
                <a:uLnTx/>
                <a:uFillTx/>
                <a:latin typeface="Arial"/>
                <a:cs typeface="Arial"/>
              </a:rPr>
              <a:t>are</a:t>
            </a:r>
          </a:p>
          <a:p>
            <a:pPr marL="0" marR="0" lvl="0" indent="0" algn="l" defTabSz="914400" rtl="0" eaLnBrk="1" fontAlgn="auto" latinLnBrk="0" hangingPunct="1">
              <a:lnSpc>
                <a:spcPts val="6722"/>
              </a:lnSpc>
              <a:spcBef>
                <a:spcPts val="0"/>
              </a:spcBef>
              <a:spcAft>
                <a:spcPts val="0"/>
              </a:spcAft>
              <a:buClrTx/>
              <a:buSzTx/>
              <a:buFontTx/>
              <a:buNone/>
              <a:tabLst/>
              <a:defRPr/>
            </a:pPr>
            <a:r>
              <a:rPr kumimoji="0" lang="en-US" sz="2810" b="0" i="0" u="none" strike="noStrike" kern="1200" cap="none" spc="0" normalizeH="0" baseline="0" noProof="0">
                <a:ln>
                  <a:noFill/>
                </a:ln>
                <a:solidFill>
                  <a:srgbClr val="000000"/>
                </a:solidFill>
                <a:effectLst/>
                <a:uLnTx/>
                <a:uFillTx/>
                <a:latin typeface="Arial"/>
                <a:cs typeface="Arial"/>
              </a:rPr>
              <a:t>•Prote</a:t>
            </a:r>
            <a:r>
              <a:rPr kumimoji="0" lang="en-US" sz="2810" b="0" i="0" u="none" strike="noStrike" kern="1200" cap="none" spc="11" normalizeH="0" baseline="0" noProof="0">
                <a:ln>
                  <a:noFill/>
                </a:ln>
                <a:solidFill>
                  <a:srgbClr val="000000"/>
                </a:solidFill>
                <a:effectLst/>
                <a:uLnTx/>
                <a:uFillTx/>
                <a:latin typeface="Arial"/>
                <a:cs typeface="Arial"/>
              </a:rPr>
              <a:t>c</a:t>
            </a:r>
            <a:r>
              <a:rPr kumimoji="0" lang="en-US" sz="2810" b="0" i="0" u="none" strike="noStrike" kern="1200" cap="none" spc="8" normalizeH="0" baseline="0" noProof="0">
                <a:ln>
                  <a:noFill/>
                </a:ln>
                <a:solidFill>
                  <a:srgbClr val="000000"/>
                </a:solidFill>
                <a:effectLst/>
                <a:uLnTx/>
                <a:uFillTx/>
                <a:latin typeface="Arial"/>
                <a:cs typeface="Arial"/>
              </a:rPr>
              <a:t>t</a:t>
            </a:r>
            <a:r>
              <a:rPr kumimoji="0" lang="en-US" sz="2810" b="0" i="0" u="none" strike="noStrike" kern="1200" cap="none" spc="0" normalizeH="0" baseline="0" noProof="0">
                <a:ln>
                  <a:noFill/>
                </a:ln>
                <a:solidFill>
                  <a:srgbClr val="000000"/>
                </a:solidFill>
                <a:effectLst/>
                <a:uLnTx/>
                <a:uFillTx/>
                <a:latin typeface="Arial"/>
                <a:cs typeface="Arial"/>
              </a:rPr>
              <a:t>ion</a:t>
            </a:r>
            <a:r>
              <a:rPr kumimoji="0" lang="en-US" sz="2810" b="0" i="0" u="none" strike="noStrike" kern="1200" cap="none" spc="-59" normalizeH="0" baseline="0" noProof="0">
                <a:ln>
                  <a:noFill/>
                </a:ln>
                <a:solidFill>
                  <a:srgbClr val="000000"/>
                </a:solidFill>
                <a:effectLst/>
                <a:uLnTx/>
                <a:uFillTx/>
                <a:latin typeface="Arial"/>
                <a:cs typeface="Arial"/>
              </a:rPr>
              <a:t> </a:t>
            </a:r>
            <a:r>
              <a:rPr kumimoji="0" lang="en-US" sz="2810" b="0" i="0" u="none" strike="noStrike" kern="1200" cap="none" spc="0" normalizeH="0" baseline="0" noProof="0">
                <a:ln>
                  <a:noFill/>
                </a:ln>
                <a:solidFill>
                  <a:srgbClr val="000000"/>
                </a:solidFill>
                <a:effectLst/>
                <a:uLnTx/>
                <a:uFillTx/>
                <a:latin typeface="Arial"/>
                <a:cs typeface="Arial"/>
              </a:rPr>
              <a:t>o</a:t>
            </a:r>
            <a:r>
              <a:rPr kumimoji="0" lang="en-US" sz="2810" b="0" i="0" u="none" strike="noStrike" kern="1200" cap="none" spc="8" normalizeH="0" baseline="0" noProof="0">
                <a:ln>
                  <a:noFill/>
                </a:ln>
                <a:solidFill>
                  <a:srgbClr val="000000"/>
                </a:solidFill>
                <a:effectLst/>
                <a:uLnTx/>
                <a:uFillTx/>
                <a:latin typeface="Arial"/>
                <a:cs typeface="Arial"/>
              </a:rPr>
              <a:t>f</a:t>
            </a:r>
            <a:r>
              <a:rPr kumimoji="0" lang="en-US" sz="2810" b="0" i="0" u="none" strike="noStrike" kern="1200" cap="none" spc="-14" normalizeH="0" baseline="0" noProof="0">
                <a:ln>
                  <a:noFill/>
                </a:ln>
                <a:solidFill>
                  <a:srgbClr val="000000"/>
                </a:solidFill>
                <a:effectLst/>
                <a:uLnTx/>
                <a:uFillTx/>
                <a:latin typeface="Arial"/>
                <a:cs typeface="Arial"/>
              </a:rPr>
              <a:t> </a:t>
            </a:r>
            <a:r>
              <a:rPr kumimoji="0" lang="en-US" sz="2810" b="0" i="0" u="none" strike="noStrike" kern="1200" cap="none" spc="0" normalizeH="0" baseline="0" noProof="0">
                <a:ln>
                  <a:noFill/>
                </a:ln>
                <a:solidFill>
                  <a:srgbClr val="000000"/>
                </a:solidFill>
                <a:effectLst/>
                <a:uLnTx/>
                <a:uFillTx/>
                <a:latin typeface="Arial"/>
                <a:cs typeface="Arial"/>
              </a:rPr>
              <a:t>righ</a:t>
            </a:r>
            <a:r>
              <a:rPr kumimoji="0" lang="en-US" sz="2810" b="0" i="0" u="none" strike="noStrike" kern="1200" cap="none" spc="8" normalizeH="0" baseline="0" noProof="0">
                <a:ln>
                  <a:noFill/>
                </a:ln>
                <a:solidFill>
                  <a:srgbClr val="000000"/>
                </a:solidFill>
                <a:effectLst/>
                <a:uLnTx/>
                <a:uFillTx/>
                <a:latin typeface="Arial"/>
                <a:cs typeface="Arial"/>
              </a:rPr>
              <a:t>ts</a:t>
            </a:r>
            <a:r>
              <a:rPr kumimoji="0" lang="en-US" sz="2810" b="0" i="0" u="none" strike="noStrike" kern="1200" cap="none" spc="-36" normalizeH="0" baseline="0" noProof="0">
                <a:ln>
                  <a:noFill/>
                </a:ln>
                <a:solidFill>
                  <a:srgbClr val="000000"/>
                </a:solidFill>
                <a:effectLst/>
                <a:uLnTx/>
                <a:uFillTx/>
                <a:latin typeface="Arial"/>
                <a:cs typeface="Arial"/>
              </a:rPr>
              <a:t> </a:t>
            </a:r>
            <a:r>
              <a:rPr kumimoji="0" lang="en-US" sz="2810" b="0" i="0" u="none" strike="noStrike" kern="1200" cap="none" spc="0" normalizeH="0" baseline="0" noProof="0">
                <a:ln>
                  <a:noFill/>
                </a:ln>
                <a:solidFill>
                  <a:srgbClr val="000000"/>
                </a:solidFill>
                <a:effectLst/>
                <a:uLnTx/>
                <a:uFillTx/>
                <a:latin typeface="Arial"/>
                <a:cs typeface="Arial"/>
              </a:rPr>
              <a:t>a</a:t>
            </a:r>
            <a:r>
              <a:rPr kumimoji="0" lang="en-US" sz="2810" b="0" i="0" u="none" strike="noStrike" kern="1200" cap="none" spc="-11" normalizeH="0" baseline="0" noProof="0">
                <a:ln>
                  <a:noFill/>
                </a:ln>
                <a:solidFill>
                  <a:srgbClr val="000000"/>
                </a:solidFill>
                <a:effectLst/>
                <a:uLnTx/>
                <a:uFillTx/>
                <a:latin typeface="Arial"/>
                <a:cs typeface="Arial"/>
              </a:rPr>
              <a:t>m</a:t>
            </a:r>
            <a:r>
              <a:rPr kumimoji="0" lang="en-US" sz="2810" b="0" i="0" u="none" strike="noStrike" kern="1200" cap="none" spc="0" normalizeH="0" baseline="0" noProof="0">
                <a:ln>
                  <a:noFill/>
                </a:ln>
                <a:solidFill>
                  <a:srgbClr val="000000"/>
                </a:solidFill>
                <a:effectLst/>
                <a:uLnTx/>
                <a:uFillTx/>
                <a:latin typeface="Arial"/>
                <a:cs typeface="Arial"/>
              </a:rPr>
              <a:t>id</a:t>
            </a:r>
            <a:r>
              <a:rPr kumimoji="0" lang="en-US" sz="2810" b="0" i="0" u="none" strike="noStrike" kern="1200" cap="none" spc="8" normalizeH="0" baseline="0" noProof="0">
                <a:ln>
                  <a:noFill/>
                </a:ln>
                <a:solidFill>
                  <a:srgbClr val="000000"/>
                </a:solidFill>
                <a:effectLst/>
                <a:uLnTx/>
                <a:uFillTx/>
                <a:latin typeface="Arial"/>
                <a:cs typeface="Arial"/>
              </a:rPr>
              <a:t> </a:t>
            </a:r>
            <a:r>
              <a:rPr kumimoji="0" lang="en-US" sz="2810" b="0" i="0" u="none" strike="noStrike" kern="1200" cap="none" spc="0" normalizeH="0" baseline="0" noProof="0">
                <a:ln>
                  <a:noFill/>
                </a:ln>
                <a:solidFill>
                  <a:srgbClr val="000000"/>
                </a:solidFill>
                <a:effectLst/>
                <a:uLnTx/>
                <a:uFillTx/>
                <a:latin typeface="Arial"/>
                <a:cs typeface="Arial"/>
              </a:rPr>
              <a:t>poli</a:t>
            </a:r>
            <a:r>
              <a:rPr kumimoji="0" lang="en-US" sz="2810" b="0" i="0" u="none" strike="noStrike" kern="1200" cap="none" spc="8" normalizeH="0" baseline="0" noProof="0">
                <a:ln>
                  <a:noFill/>
                </a:ln>
                <a:solidFill>
                  <a:srgbClr val="000000"/>
                </a:solidFill>
                <a:effectLst/>
                <a:uLnTx/>
                <a:uFillTx/>
                <a:latin typeface="Arial"/>
                <a:cs typeface="Arial"/>
              </a:rPr>
              <a:t>t</a:t>
            </a:r>
            <a:r>
              <a:rPr kumimoji="0" lang="en-US" sz="2810" b="0" i="0" u="none" strike="noStrike" kern="1200" cap="none" spc="0" normalizeH="0" baseline="0" noProof="0">
                <a:ln>
                  <a:noFill/>
                </a:ln>
                <a:solidFill>
                  <a:srgbClr val="000000"/>
                </a:solidFill>
                <a:effectLst/>
                <a:uLnTx/>
                <a:uFillTx/>
                <a:latin typeface="Arial"/>
                <a:cs typeface="Arial"/>
              </a:rPr>
              <a:t>i</a:t>
            </a:r>
            <a:r>
              <a:rPr kumimoji="0" lang="en-US" sz="2810" b="0" i="0" u="none" strike="noStrike" kern="1200" cap="none" spc="8" normalizeH="0" baseline="0" noProof="0">
                <a:ln>
                  <a:noFill/>
                </a:ln>
                <a:solidFill>
                  <a:srgbClr val="000000"/>
                </a:solidFill>
                <a:effectLst/>
                <a:uLnTx/>
                <a:uFillTx/>
                <a:latin typeface="Arial"/>
                <a:cs typeface="Arial"/>
              </a:rPr>
              <a:t>c</a:t>
            </a:r>
            <a:r>
              <a:rPr kumimoji="0" lang="en-US" sz="2810" b="0" i="0" u="none" strike="noStrike" kern="1200" cap="none" spc="0" normalizeH="0" baseline="0" noProof="0">
                <a:ln>
                  <a:noFill/>
                </a:ln>
                <a:solidFill>
                  <a:srgbClr val="000000"/>
                </a:solidFill>
                <a:effectLst/>
                <a:uLnTx/>
                <a:uFillTx/>
                <a:latin typeface="Arial"/>
                <a:cs typeface="Arial"/>
              </a:rPr>
              <a:t>al</a:t>
            </a:r>
            <a:r>
              <a:rPr kumimoji="0" lang="en-US" sz="2810" b="0" i="0" u="none" strike="noStrike" kern="1200" cap="none" spc="-14" normalizeH="0" baseline="0" noProof="0">
                <a:ln>
                  <a:noFill/>
                </a:ln>
                <a:solidFill>
                  <a:srgbClr val="000000"/>
                </a:solidFill>
                <a:effectLst/>
                <a:uLnTx/>
                <a:uFillTx/>
                <a:latin typeface="Arial"/>
                <a:cs typeface="Arial"/>
              </a:rPr>
              <a:t> </a:t>
            </a:r>
            <a:r>
              <a:rPr kumimoji="0" lang="en-US" sz="2810" b="0" i="0" u="none" strike="noStrike" kern="1200" cap="none" spc="8" normalizeH="0" baseline="0" noProof="0">
                <a:ln>
                  <a:noFill/>
                </a:ln>
                <a:solidFill>
                  <a:srgbClr val="000000"/>
                </a:solidFill>
                <a:effectLst/>
                <a:uLnTx/>
                <a:uFillTx/>
                <a:latin typeface="Arial"/>
                <a:cs typeface="Arial"/>
              </a:rPr>
              <a:t>s</a:t>
            </a:r>
            <a:r>
              <a:rPr kumimoji="0" lang="en-US" sz="2810" b="0" i="0" u="none" strike="noStrike" kern="1200" cap="none" spc="0" normalizeH="0" baseline="0" noProof="0">
                <a:ln>
                  <a:noFill/>
                </a:ln>
                <a:solidFill>
                  <a:srgbClr val="000000"/>
                </a:solidFill>
                <a:effectLst/>
                <a:uLnTx/>
                <a:uFillTx/>
                <a:latin typeface="Arial"/>
                <a:cs typeface="Arial"/>
              </a:rPr>
              <a:t>hif</a:t>
            </a:r>
            <a:r>
              <a:rPr kumimoji="0" lang="en-US" sz="2810" b="0" i="0" u="none" strike="noStrike" kern="1200" cap="none" spc="16" normalizeH="0" baseline="0" noProof="0">
                <a:ln>
                  <a:noFill/>
                </a:ln>
                <a:solidFill>
                  <a:srgbClr val="000000"/>
                </a:solidFill>
                <a:effectLst/>
                <a:uLnTx/>
                <a:uFillTx/>
                <a:latin typeface="Arial"/>
                <a:cs typeface="Arial"/>
              </a:rPr>
              <a:t>ts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12535">
            <a:alpha val="100000"/>
          </a:srgbClr>
        </a:solidFill>
        <a:effectLst/>
      </p:bgPr>
    </p:bg>
    <p:spTree>
      <p:nvGrpSpPr>
        <p:cNvPr id="1" name=""/>
        <p:cNvGrpSpPr/>
        <p:nvPr/>
      </p:nvGrpSpPr>
      <p:grpSpPr>
        <a:xfrm>
          <a:off x="0" y="0"/>
          <a:ext cx="0" cy="0"/>
          <a:chOff x="0" y="0"/>
          <a:chExt cx="0" cy="0"/>
        </a:xfrm>
      </p:grpSpPr>
      <p:pic>
        <p:nvPicPr>
          <p:cNvPr id="324" name="Picture 32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777983" y="4879848"/>
            <a:ext cx="2414016" cy="1828800"/>
          </a:xfrm>
          <a:prstGeom prst="rect">
            <a:avLst/>
          </a:prstGeom>
          <a:noFill/>
        </p:spPr>
      </p:pic>
      <p:pic>
        <p:nvPicPr>
          <p:cNvPr id="325" name="Picture 32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426721"/>
            <a:ext cx="1578863" cy="941832"/>
          </a:xfrm>
          <a:prstGeom prst="rect">
            <a:avLst/>
          </a:prstGeom>
          <a:noFill/>
        </p:spPr>
      </p:pic>
      <p:pic>
        <p:nvPicPr>
          <p:cNvPr id="326" name="Picture 32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348471" y="3325369"/>
            <a:ext cx="231647" cy="426719"/>
          </a:xfrm>
          <a:prstGeom prst="rect">
            <a:avLst/>
          </a:prstGeom>
          <a:noFill/>
        </p:spPr>
      </p:pic>
      <p:pic>
        <p:nvPicPr>
          <p:cNvPr id="327" name="Picture 32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8872728" y="3368041"/>
            <a:ext cx="414527" cy="341375"/>
          </a:xfrm>
          <a:prstGeom prst="rect">
            <a:avLst/>
          </a:prstGeom>
          <a:noFill/>
        </p:spPr>
      </p:pic>
      <p:pic>
        <p:nvPicPr>
          <p:cNvPr id="328" name="Picture 32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0290047" y="3358897"/>
            <a:ext cx="472440" cy="359663"/>
          </a:xfrm>
          <a:prstGeom prst="rect">
            <a:avLst/>
          </a:prstGeom>
          <a:noFill/>
        </p:spPr>
      </p:pic>
      <p:pic>
        <p:nvPicPr>
          <p:cNvPr id="329" name="Picture 32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9579864" y="3328416"/>
            <a:ext cx="417576" cy="420623"/>
          </a:xfrm>
          <a:prstGeom prst="rect">
            <a:avLst/>
          </a:prstGeom>
          <a:noFill/>
        </p:spPr>
      </p:pic>
      <p:pic>
        <p:nvPicPr>
          <p:cNvPr id="330" name="Picture 33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481583" y="1886712"/>
            <a:ext cx="6379464" cy="3581399"/>
          </a:xfrm>
          <a:prstGeom prst="rect">
            <a:avLst/>
          </a:prstGeom>
          <a:noFill/>
        </p:spPr>
      </p:pic>
      <p:sp>
        <p:nvSpPr>
          <p:cNvPr id="331" name="Rectangle 331"/>
          <p:cNvSpPr/>
          <p:nvPr/>
        </p:nvSpPr>
        <p:spPr>
          <a:xfrm>
            <a:off x="7912861" y="3772790"/>
            <a:ext cx="3289944" cy="874247"/>
          </a:xfrm>
          <a:prstGeom prst="rect">
            <a:avLst/>
          </a:prstGeom>
        </p:spPr>
        <p:txBody>
          <a:bodyPr wrap="none" lIns="0" tIns="0" rIns="0" bIns="0">
            <a:spAutoFit/>
          </a:bodyPr>
          <a:lstStyle/>
          <a:p>
            <a:pPr marL="47244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7" normalizeH="0" baseline="0" noProof="0">
                <a:ln>
                  <a:noFill/>
                </a:ln>
                <a:solidFill>
                  <a:srgbClr val="FFFFFF"/>
                </a:solidFill>
                <a:effectLst/>
                <a:uLnTx/>
                <a:uFillTx/>
                <a:latin typeface="88"/>
                <a:cs typeface="88"/>
              </a:rPr>
              <a:t>@</a:t>
            </a:r>
            <a:r>
              <a:rPr kumimoji="0" lang="en-US" sz="2400" b="0" i="0" u="none" strike="noStrike" kern="1200" cap="none" spc="0" normalizeH="0" baseline="0" noProof="0">
                <a:ln>
                  <a:noFill/>
                </a:ln>
                <a:solidFill>
                  <a:srgbClr val="FFFFFF"/>
                </a:solidFill>
                <a:effectLst/>
                <a:uLnTx/>
                <a:uFillTx/>
                <a:latin typeface="88"/>
                <a:cs typeface="88"/>
              </a:rPr>
              <a:t>fun</a:t>
            </a:r>
            <a:r>
              <a:rPr kumimoji="0" lang="en-US" sz="2400" b="0" i="0" u="none" strike="noStrike" kern="1200" cap="none" spc="9" normalizeH="0" baseline="0" noProof="0">
                <a:ln>
                  <a:noFill/>
                </a:ln>
                <a:solidFill>
                  <a:srgbClr val="FFFFFF"/>
                </a:solidFill>
                <a:effectLst/>
                <a:uLnTx/>
                <a:uFillTx/>
                <a:latin typeface="88"/>
                <a:cs typeface="88"/>
              </a:rPr>
              <a:t>d</a:t>
            </a:r>
            <a:r>
              <a:rPr kumimoji="0" lang="en-US" sz="2400" b="0" i="0" u="none" strike="noStrike" kern="1200" cap="none" spc="0" normalizeH="0" baseline="0" noProof="0">
                <a:ln>
                  <a:noFill/>
                </a:ln>
                <a:solidFill>
                  <a:srgbClr val="FFFFFF"/>
                </a:solidFill>
                <a:effectLst/>
                <a:uLnTx/>
                <a:uFillTx/>
                <a:latin typeface="88"/>
                <a:cs typeface="88"/>
              </a:rPr>
              <a:t>huesped</a:t>
            </a:r>
          </a:p>
          <a:p>
            <a:pPr marL="0" marR="0" lvl="0" indent="0" algn="l" defTabSz="914400" rtl="0" eaLnBrk="1" fontAlgn="auto" latinLnBrk="0" hangingPunct="1">
              <a:lnSpc>
                <a:spcPts val="3523"/>
              </a:lnSpc>
              <a:spcBef>
                <a:spcPts val="0"/>
              </a:spcBef>
              <a:spcAft>
                <a:spcPts val="0"/>
              </a:spcAft>
              <a:buClrTx/>
              <a:buSzTx/>
              <a:buFontTx/>
              <a:buNone/>
              <a:tabLst/>
              <a:defRPr/>
            </a:pPr>
            <a:r>
              <a:rPr kumimoji="0" lang="en-US" sz="2402" b="1" i="0" u="none" strike="noStrike" kern="1200" cap="none" spc="4" normalizeH="0" baseline="0" noProof="0">
                <a:ln>
                  <a:noFill/>
                </a:ln>
                <a:solidFill>
                  <a:srgbClr val="FFFFFF"/>
                </a:solidFill>
                <a:effectLst/>
                <a:uLnTx/>
                <a:uFillTx/>
                <a:latin typeface="89,Bold"/>
                <a:cs typeface="89,Bold"/>
                <a:hlinkClick r:id="rId9"/>
              </a:rPr>
              <a:t>www</a:t>
            </a:r>
            <a:r>
              <a:rPr kumimoji="0" lang="en-US" sz="2402" b="1" i="0" u="none" strike="noStrike" kern="1200" cap="none" spc="0" normalizeH="0" baseline="0" noProof="0">
                <a:ln>
                  <a:noFill/>
                </a:ln>
                <a:solidFill>
                  <a:srgbClr val="FFFFFF"/>
                </a:solidFill>
                <a:effectLst/>
                <a:uLnTx/>
                <a:uFillTx/>
                <a:latin typeface="89,Bold"/>
                <a:cs typeface="89,Bold"/>
                <a:hlinkClick r:id="rId9"/>
              </a:rPr>
              <a:t>.</a:t>
            </a:r>
            <a:r>
              <a:rPr kumimoji="0" lang="en-US" sz="2402" b="1" i="0" u="none" strike="noStrike" kern="1200" cap="none" spc="-16" normalizeH="0" baseline="0" noProof="0">
                <a:ln>
                  <a:noFill/>
                </a:ln>
                <a:solidFill>
                  <a:srgbClr val="FFFFFF"/>
                </a:solidFill>
                <a:effectLst/>
                <a:uLnTx/>
                <a:uFillTx/>
                <a:latin typeface="89,Bold"/>
                <a:cs typeface="89,Bold"/>
                <a:hlinkClick r:id="rId9"/>
              </a:rPr>
              <a:t>h</a:t>
            </a:r>
            <a:r>
              <a:rPr kumimoji="0" lang="en-US" sz="2402" b="1" i="0" u="none" strike="noStrike" kern="1200" cap="none" spc="-12" normalizeH="0" baseline="0" noProof="0">
                <a:ln>
                  <a:noFill/>
                </a:ln>
                <a:solidFill>
                  <a:srgbClr val="FFFFFF"/>
                </a:solidFill>
                <a:effectLst/>
                <a:uLnTx/>
                <a:uFillTx/>
                <a:latin typeface="89,Bold"/>
                <a:cs typeface="89,Bold"/>
                <a:hlinkClick r:id="rId9"/>
              </a:rPr>
              <a:t>u</a:t>
            </a:r>
            <a:r>
              <a:rPr kumimoji="0" lang="en-US" sz="2402" b="1" i="0" u="none" strike="noStrike" kern="1200" cap="none" spc="4" normalizeH="0" baseline="0" noProof="0">
                <a:ln>
                  <a:noFill/>
                </a:ln>
                <a:solidFill>
                  <a:srgbClr val="FFFFFF"/>
                </a:solidFill>
                <a:effectLst/>
                <a:uLnTx/>
                <a:uFillTx/>
                <a:latin typeface="89,Bold"/>
                <a:cs typeface="89,Bold"/>
                <a:hlinkClick r:id="rId9"/>
              </a:rPr>
              <a:t>e</a:t>
            </a:r>
            <a:r>
              <a:rPr kumimoji="0" lang="en-US" sz="2402" b="1" i="0" u="none" strike="noStrike" kern="1200" cap="none" spc="0" normalizeH="0" baseline="0" noProof="0">
                <a:ln>
                  <a:noFill/>
                </a:ln>
                <a:solidFill>
                  <a:srgbClr val="FFFFFF"/>
                </a:solidFill>
                <a:effectLst/>
                <a:uLnTx/>
                <a:uFillTx/>
                <a:latin typeface="89,Bold"/>
                <a:cs typeface="89,Bold"/>
                <a:hlinkClick r:id="rId9"/>
              </a:rPr>
              <a:t>sp</a:t>
            </a:r>
            <a:r>
              <a:rPr kumimoji="0" lang="en-US" sz="2402" b="1" i="0" u="none" strike="noStrike" kern="1200" cap="none" spc="9" normalizeH="0" baseline="0" noProof="0">
                <a:ln>
                  <a:noFill/>
                </a:ln>
                <a:solidFill>
                  <a:srgbClr val="FFFFFF"/>
                </a:solidFill>
                <a:effectLst/>
                <a:uLnTx/>
                <a:uFillTx/>
                <a:latin typeface="89,Bold"/>
                <a:cs typeface="89,Bold"/>
                <a:hlinkClick r:id="rId9"/>
              </a:rPr>
              <a:t>e</a:t>
            </a:r>
            <a:r>
              <a:rPr kumimoji="0" lang="en-US" sz="2402" b="1" i="0" u="none" strike="noStrike" kern="1200" cap="none" spc="0" normalizeH="0" baseline="0" noProof="0">
                <a:ln>
                  <a:noFill/>
                </a:ln>
                <a:solidFill>
                  <a:srgbClr val="FFFFFF"/>
                </a:solidFill>
                <a:effectLst/>
                <a:uLnTx/>
                <a:uFillTx/>
                <a:latin typeface="89,Bold"/>
                <a:cs typeface="89,Bold"/>
                <a:hlinkClick r:id="rId9"/>
              </a:rPr>
              <a:t>d.o</a:t>
            </a:r>
            <a:r>
              <a:rPr kumimoji="0" lang="en-US" sz="2402" b="1" i="0" u="none" strike="noStrike" kern="1200" cap="none" spc="-19" normalizeH="0" baseline="0" noProof="0">
                <a:ln>
                  <a:noFill/>
                </a:ln>
                <a:solidFill>
                  <a:srgbClr val="FFFFFF"/>
                </a:solidFill>
                <a:effectLst/>
                <a:uLnTx/>
                <a:uFillTx/>
                <a:latin typeface="89,Bold"/>
                <a:cs typeface="89,Bold"/>
                <a:hlinkClick r:id="rId9"/>
              </a:rPr>
              <a:t>r</a:t>
            </a:r>
            <a:r>
              <a:rPr kumimoji="0" lang="en-US" sz="2402" b="1" i="0" u="none" strike="noStrike" kern="1200" cap="none" spc="0" normalizeH="0" baseline="0" noProof="0">
                <a:ln>
                  <a:noFill/>
                </a:ln>
                <a:solidFill>
                  <a:srgbClr val="FFFFFF"/>
                </a:solidFill>
                <a:effectLst/>
                <a:uLnTx/>
                <a:uFillTx/>
                <a:latin typeface="89,Bold"/>
                <a:cs typeface="89,Bold"/>
                <a:hlinkClick r:id="rId9"/>
              </a:rPr>
              <a:t>g.ar</a:t>
            </a:r>
          </a:p>
        </p:txBody>
      </p:sp>
      <p:sp>
        <p:nvSpPr>
          <p:cNvPr id="332" name="Rectangle 332"/>
          <p:cNvSpPr/>
          <p:nvPr/>
        </p:nvSpPr>
        <p:spPr>
          <a:xfrm>
            <a:off x="7131431" y="1143188"/>
            <a:ext cx="4626304" cy="1485817"/>
          </a:xfrm>
          <a:prstGeom prst="rect">
            <a:avLst/>
          </a:prstGeom>
        </p:spPr>
        <p:txBody>
          <a:bodyPr wrap="none" lIns="0" tIns="0" rIns="0" bIns="0">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5402" b="0" i="0" u="none" strike="noStrike" kern="1200" cap="none" spc="0" normalizeH="0" baseline="0" noProof="0">
                <a:ln>
                  <a:noFill/>
                </a:ln>
                <a:solidFill>
                  <a:srgbClr val="FFFFFF"/>
                </a:solidFill>
                <a:effectLst/>
                <a:uLnTx/>
                <a:uFillTx/>
                <a:latin typeface="88"/>
                <a:cs typeface="88"/>
              </a:rPr>
              <a:t>Thank</a:t>
            </a:r>
            <a:r>
              <a:rPr kumimoji="0" lang="en-US" sz="5402" b="0" i="0" u="none" strike="noStrike" kern="1200" cap="none" spc="-80" normalizeH="0" baseline="0" noProof="0">
                <a:ln>
                  <a:noFill/>
                </a:ln>
                <a:solidFill>
                  <a:srgbClr val="FFFFFF"/>
                </a:solidFill>
                <a:effectLst/>
                <a:uLnTx/>
                <a:uFillTx/>
                <a:latin typeface="88"/>
                <a:cs typeface="88"/>
              </a:rPr>
              <a:t> </a:t>
            </a:r>
            <a:r>
              <a:rPr kumimoji="0" lang="en-US" sz="5402" b="0" i="0" u="none" strike="noStrike" kern="1200" cap="none" spc="0" normalizeH="0" baseline="0" noProof="0">
                <a:ln>
                  <a:noFill/>
                </a:ln>
                <a:solidFill>
                  <a:srgbClr val="FFFFFF"/>
                </a:solidFill>
                <a:effectLst/>
                <a:uLnTx/>
                <a:uFillTx/>
                <a:latin typeface="88"/>
                <a:cs typeface="88"/>
              </a:rPr>
              <a:t>yo</a:t>
            </a:r>
            <a:r>
              <a:rPr kumimoji="0" lang="en-US" sz="5402" b="0" i="0" u="none" strike="noStrike" kern="1200" cap="none" spc="5" normalizeH="0" baseline="0" noProof="0">
                <a:ln>
                  <a:noFill/>
                </a:ln>
                <a:solidFill>
                  <a:srgbClr val="FFFFFF"/>
                </a:solidFill>
                <a:effectLst/>
                <a:uLnTx/>
                <a:uFillTx/>
                <a:latin typeface="88"/>
                <a:cs typeface="88"/>
              </a:rPr>
              <a:t>u!</a:t>
            </a:r>
          </a:p>
          <a:p>
            <a:pPr marL="0" marR="0" lvl="0" indent="0" algn="l" defTabSz="914400" rtl="0" eaLnBrk="1" fontAlgn="auto" latinLnBrk="0" hangingPunct="1">
              <a:lnSpc>
                <a:spcPts val="4136"/>
              </a:lnSpc>
              <a:spcBef>
                <a:spcPts val="0"/>
              </a:spcBef>
              <a:spcAft>
                <a:spcPts val="0"/>
              </a:spcAft>
              <a:buClrTx/>
              <a:buSzTx/>
              <a:buFontTx/>
              <a:buNone/>
              <a:tabLst/>
              <a:defRPr/>
            </a:pPr>
            <a:r>
              <a:rPr kumimoji="0" lang="en-US" sz="2402" b="0" i="0" u="none" strike="noStrike" kern="1200" cap="none" spc="7" normalizeH="0" baseline="0" noProof="0">
                <a:ln>
                  <a:noFill/>
                </a:ln>
                <a:solidFill>
                  <a:srgbClr val="FFFFFF"/>
                </a:solidFill>
                <a:effectLst/>
                <a:uLnTx/>
                <a:uFillTx/>
                <a:latin typeface="88"/>
                <a:cs typeface="88"/>
                <a:hlinkClick r:id="rId10"/>
              </a:rPr>
              <a:t>i</a:t>
            </a:r>
            <a:r>
              <a:rPr kumimoji="0" lang="en-US" sz="2402" b="0" i="0" u="none" strike="noStrike" kern="1200" cap="none" spc="0" normalizeH="0" baseline="0" noProof="0">
                <a:ln>
                  <a:noFill/>
                </a:ln>
                <a:solidFill>
                  <a:srgbClr val="FFFFFF"/>
                </a:solidFill>
                <a:effectLst/>
                <a:uLnTx/>
                <a:uFillTx/>
                <a:latin typeface="88"/>
                <a:cs typeface="88"/>
                <a:hlinkClick r:id="rId10"/>
              </a:rPr>
              <a:t>ne</a:t>
            </a:r>
            <a:r>
              <a:rPr kumimoji="0" lang="en-US" sz="2402" b="0" i="0" u="none" strike="noStrike" kern="1200" cap="none" spc="-9" normalizeH="0" baseline="0" noProof="0">
                <a:ln>
                  <a:noFill/>
                </a:ln>
                <a:solidFill>
                  <a:srgbClr val="FFFFFF"/>
                </a:solidFill>
                <a:effectLst/>
                <a:uLnTx/>
                <a:uFillTx/>
                <a:latin typeface="88"/>
                <a:cs typeface="88"/>
                <a:hlinkClick r:id="rId10"/>
              </a:rPr>
              <a:t>s</a:t>
            </a:r>
            <a:r>
              <a:rPr kumimoji="0" lang="en-US" sz="2402" b="0" i="0" u="none" strike="noStrike" kern="1200" cap="none" spc="0" normalizeH="0" baseline="0" noProof="0">
                <a:ln>
                  <a:noFill/>
                </a:ln>
                <a:solidFill>
                  <a:srgbClr val="FFFFFF"/>
                </a:solidFill>
                <a:effectLst/>
                <a:uLnTx/>
                <a:uFillTx/>
                <a:latin typeface="88"/>
                <a:cs typeface="88"/>
                <a:hlinkClick r:id="rId10"/>
              </a:rPr>
              <a:t>.</a:t>
            </a:r>
            <a:r>
              <a:rPr kumimoji="0" lang="en-US" sz="2402" b="0" i="0" u="none" strike="noStrike" kern="1200" cap="none" spc="4" normalizeH="0" baseline="0" noProof="0">
                <a:ln>
                  <a:noFill/>
                </a:ln>
                <a:solidFill>
                  <a:srgbClr val="FFFFFF"/>
                </a:solidFill>
                <a:effectLst/>
                <a:uLnTx/>
                <a:uFillTx/>
                <a:latin typeface="88"/>
                <a:cs typeface="88"/>
                <a:hlinkClick r:id="rId10"/>
              </a:rPr>
              <a:t>a</a:t>
            </a:r>
            <a:r>
              <a:rPr kumimoji="0" lang="en-US" sz="2402" b="0" i="0" u="none" strike="noStrike" kern="1200" cap="none" spc="-7" normalizeH="0" baseline="0" noProof="0">
                <a:ln>
                  <a:noFill/>
                </a:ln>
                <a:solidFill>
                  <a:srgbClr val="FFFFFF"/>
                </a:solidFill>
                <a:effectLst/>
                <a:uLnTx/>
                <a:uFillTx/>
                <a:latin typeface="88"/>
                <a:cs typeface="88"/>
                <a:hlinkClick r:id="rId10"/>
              </a:rPr>
              <a:t>r</a:t>
            </a:r>
            <a:r>
              <a:rPr kumimoji="0" lang="en-US" sz="2402" b="0" i="0" u="none" strike="noStrike" kern="1200" cap="none" spc="7" normalizeH="0" baseline="0" noProof="0">
                <a:ln>
                  <a:noFill/>
                </a:ln>
                <a:solidFill>
                  <a:srgbClr val="FFFFFF"/>
                </a:solidFill>
                <a:effectLst/>
                <a:uLnTx/>
                <a:uFillTx/>
                <a:latin typeface="88"/>
                <a:cs typeface="88"/>
                <a:hlinkClick r:id="rId10"/>
              </a:rPr>
              <a:t>i</a:t>
            </a:r>
            <a:r>
              <a:rPr kumimoji="0" lang="en-US" sz="2402" b="0" i="0" u="none" strike="noStrike" kern="1200" cap="none" spc="0" normalizeH="0" baseline="0" noProof="0">
                <a:ln>
                  <a:noFill/>
                </a:ln>
                <a:solidFill>
                  <a:srgbClr val="FFFFFF"/>
                </a:solidFill>
                <a:effectLst/>
                <a:uLnTx/>
                <a:uFillTx/>
                <a:latin typeface="88"/>
                <a:cs typeface="88"/>
                <a:hlinkClick r:id="rId10"/>
              </a:rPr>
              <a:t>s</a:t>
            </a:r>
            <a:r>
              <a:rPr kumimoji="0" lang="en-US" sz="2402" b="0" i="0" u="none" strike="noStrike" kern="1200" cap="none" spc="-16" normalizeH="0" baseline="0" noProof="0">
                <a:ln>
                  <a:noFill/>
                </a:ln>
                <a:solidFill>
                  <a:srgbClr val="FFFFFF"/>
                </a:solidFill>
                <a:effectLst/>
                <a:uLnTx/>
                <a:uFillTx/>
                <a:latin typeface="88"/>
                <a:cs typeface="88"/>
                <a:hlinkClick r:id="rId10"/>
              </a:rPr>
              <a:t>t</a:t>
            </a:r>
            <a:r>
              <a:rPr kumimoji="0" lang="en-US" sz="2402" b="0" i="0" u="none" strike="noStrike" kern="1200" cap="none" spc="0" normalizeH="0" baseline="0" noProof="0">
                <a:ln>
                  <a:noFill/>
                </a:ln>
                <a:solidFill>
                  <a:srgbClr val="FFFFFF"/>
                </a:solidFill>
                <a:effectLst/>
                <a:uLnTx/>
                <a:uFillTx/>
                <a:latin typeface="88"/>
                <a:cs typeface="88"/>
                <a:hlinkClick r:id="rId10"/>
              </a:rPr>
              <a:t>egu</a:t>
            </a:r>
            <a:r>
              <a:rPr kumimoji="0" lang="en-US" sz="2402" b="0" i="0" u="none" strike="noStrike" kern="1200" cap="none" spc="12" normalizeH="0" baseline="0" noProof="0">
                <a:ln>
                  <a:noFill/>
                </a:ln>
                <a:solidFill>
                  <a:srgbClr val="FFFFFF"/>
                </a:solidFill>
                <a:effectLst/>
                <a:uLnTx/>
                <a:uFillTx/>
                <a:latin typeface="88"/>
                <a:cs typeface="88"/>
                <a:hlinkClick r:id="rId10"/>
              </a:rPr>
              <a:t>i</a:t>
            </a:r>
            <a:r>
              <a:rPr kumimoji="0" lang="en-US" sz="2402" b="0" i="0" u="none" strike="noStrike" kern="1200" cap="none" spc="-9" normalizeH="0" baseline="0" noProof="0">
                <a:ln>
                  <a:noFill/>
                </a:ln>
                <a:solidFill>
                  <a:srgbClr val="FFFFFF"/>
                </a:solidFill>
                <a:effectLst/>
                <a:uLnTx/>
                <a:uFillTx/>
                <a:latin typeface="88"/>
                <a:cs typeface="88"/>
                <a:hlinkClick r:id="rId10"/>
              </a:rPr>
              <a:t>@</a:t>
            </a:r>
            <a:r>
              <a:rPr kumimoji="0" lang="en-US" sz="2402" b="0" i="0" u="none" strike="noStrike" kern="1200" cap="none" spc="0" normalizeH="0" baseline="0" noProof="0">
                <a:ln>
                  <a:noFill/>
                </a:ln>
                <a:solidFill>
                  <a:srgbClr val="FFFFFF"/>
                </a:solidFill>
                <a:effectLst/>
                <a:uLnTx/>
                <a:uFillTx/>
                <a:latin typeface="88"/>
                <a:cs typeface="88"/>
                <a:hlinkClick r:id="rId10"/>
              </a:rPr>
              <a:t>hue</a:t>
            </a:r>
            <a:r>
              <a:rPr kumimoji="0" lang="en-US" sz="2402" b="0" i="0" u="none" strike="noStrike" kern="1200" cap="none" spc="-9" normalizeH="0" baseline="0" noProof="0">
                <a:ln>
                  <a:noFill/>
                </a:ln>
                <a:solidFill>
                  <a:srgbClr val="FFFFFF"/>
                </a:solidFill>
                <a:effectLst/>
                <a:uLnTx/>
                <a:uFillTx/>
                <a:latin typeface="88"/>
                <a:cs typeface="88"/>
                <a:hlinkClick r:id="rId10"/>
              </a:rPr>
              <a:t>s</a:t>
            </a:r>
            <a:r>
              <a:rPr kumimoji="0" lang="en-US" sz="2402" b="0" i="0" u="none" strike="noStrike" kern="1200" cap="none" spc="4" normalizeH="0" baseline="0" noProof="0">
                <a:ln>
                  <a:noFill/>
                </a:ln>
                <a:solidFill>
                  <a:srgbClr val="FFFFFF"/>
                </a:solidFill>
                <a:effectLst/>
                <a:uLnTx/>
                <a:uFillTx/>
                <a:latin typeface="88"/>
                <a:cs typeface="88"/>
                <a:hlinkClick r:id="rId10"/>
              </a:rPr>
              <a:t>p</a:t>
            </a:r>
            <a:r>
              <a:rPr kumimoji="0" lang="en-US" sz="2402" b="0" i="0" u="none" strike="noStrike" kern="1200" cap="none" spc="0" normalizeH="0" baseline="0" noProof="0">
                <a:ln>
                  <a:noFill/>
                </a:ln>
                <a:solidFill>
                  <a:srgbClr val="FFFFFF"/>
                </a:solidFill>
                <a:effectLst/>
                <a:uLnTx/>
                <a:uFillTx/>
                <a:latin typeface="88"/>
                <a:cs typeface="88"/>
                <a:hlinkClick r:id="rId10"/>
              </a:rPr>
              <a:t>ed.org.</a:t>
            </a:r>
            <a:r>
              <a:rPr kumimoji="0" lang="en-US" sz="2402" b="0" i="0" u="none" strike="noStrike" kern="1200" cap="none" spc="9" normalizeH="0" baseline="0" noProof="0">
                <a:ln>
                  <a:noFill/>
                </a:ln>
                <a:solidFill>
                  <a:srgbClr val="FFFFFF"/>
                </a:solidFill>
                <a:effectLst/>
                <a:uLnTx/>
                <a:uFillTx/>
                <a:latin typeface="88"/>
                <a:cs typeface="88"/>
                <a:hlinkClick r:id="rId10"/>
              </a:rPr>
              <a:t>ar</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A9622-D57A-40C5-830F-40DB81C3C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18C599-75A2-FFF2-4F98-CDC21BF1B6EB}"/>
              </a:ext>
            </a:extLst>
          </p:cNvPr>
          <p:cNvSpPr>
            <a:spLocks noGrp="1"/>
          </p:cNvSpPr>
          <p:nvPr>
            <p:ph type="title"/>
          </p:nvPr>
        </p:nvSpPr>
        <p:spPr>
          <a:xfrm>
            <a:off x="442913" y="1401624"/>
            <a:ext cx="6192838" cy="1151076"/>
          </a:xfrm>
        </p:spPr>
        <p:txBody>
          <a:bodyPr anchor="t">
            <a:noAutofit/>
          </a:bodyPr>
          <a:lstStyle/>
          <a:p>
            <a:r>
              <a:rPr lang="en-US" sz="3200"/>
              <a:t>Future research priorities articulated by researchers</a:t>
            </a:r>
            <a:endParaRPr lang="en-CH" sz="3200"/>
          </a:p>
        </p:txBody>
      </p:sp>
      <p:sp>
        <p:nvSpPr>
          <p:cNvPr id="3" name="Text Placeholder 2">
            <a:extLst>
              <a:ext uri="{FF2B5EF4-FFF2-40B4-BE49-F238E27FC236}">
                <a16:creationId xmlns:a16="http://schemas.microsoft.com/office/drawing/2014/main" id="{C42B030D-859C-830D-CB73-54E33D5CBF36}"/>
              </a:ext>
            </a:extLst>
          </p:cNvPr>
          <p:cNvSpPr>
            <a:spLocks noGrp="1"/>
          </p:cNvSpPr>
          <p:nvPr>
            <p:ph type="body" sz="quarter" idx="11"/>
          </p:nvPr>
        </p:nvSpPr>
        <p:spPr>
          <a:xfrm>
            <a:off x="442912" y="2552700"/>
            <a:ext cx="6192837" cy="3834032"/>
          </a:xfrm>
        </p:spPr>
        <p:txBody>
          <a:bodyPr anchor="t">
            <a:normAutofit/>
          </a:bodyPr>
          <a:lstStyle/>
          <a:p>
            <a:pPr marL="742950" indent="-742950">
              <a:spcAft>
                <a:spcPts val="600"/>
              </a:spcAft>
              <a:buFont typeface="+mj-lt"/>
              <a:buAutoNum type="arabicPeriod"/>
            </a:pPr>
            <a:r>
              <a:rPr lang="en-US" sz="2000"/>
              <a:t>Intersection of social determinants of health, stigma and HIV outcomes </a:t>
            </a:r>
          </a:p>
          <a:p>
            <a:pPr marL="742950" indent="-742950">
              <a:spcAft>
                <a:spcPts val="600"/>
              </a:spcAft>
              <a:buFont typeface="+mj-lt"/>
              <a:buAutoNum type="arabicPeriod"/>
            </a:pPr>
            <a:r>
              <a:rPr lang="en-US" sz="2000"/>
              <a:t>HIV, trauma and vulnerable populations</a:t>
            </a:r>
          </a:p>
          <a:p>
            <a:pPr marL="742950" indent="-742950">
              <a:spcAft>
                <a:spcPts val="600"/>
              </a:spcAft>
              <a:buFont typeface="+mj-lt"/>
              <a:buAutoNum type="arabicPeriod"/>
            </a:pPr>
            <a:r>
              <a:rPr lang="en-US" sz="2000"/>
              <a:t>Mental health interventions for people living with HIV</a:t>
            </a:r>
          </a:p>
          <a:p>
            <a:pPr marL="742950" indent="-742950">
              <a:spcAft>
                <a:spcPts val="600"/>
              </a:spcAft>
              <a:buFont typeface="+mj-lt"/>
              <a:buAutoNum type="arabicPeriod"/>
            </a:pPr>
            <a:r>
              <a:rPr lang="en-US" sz="2000"/>
              <a:t>Healthcare system and other structural service delivery innovations</a:t>
            </a:r>
          </a:p>
          <a:p>
            <a:pPr marL="742950" indent="-742950">
              <a:spcAft>
                <a:spcPts val="600"/>
              </a:spcAft>
              <a:buFont typeface="+mj-lt"/>
              <a:buAutoNum type="arabicPeriod"/>
            </a:pPr>
            <a:endParaRPr lang="en-US" sz="2000"/>
          </a:p>
          <a:p>
            <a:pPr>
              <a:spcAft>
                <a:spcPts val="600"/>
              </a:spcAft>
            </a:pPr>
            <a:r>
              <a:rPr lang="en-US" sz="1800" i="1"/>
              <a:t>Do you agree these are the priorities?</a:t>
            </a:r>
          </a:p>
          <a:p>
            <a:pPr>
              <a:spcAft>
                <a:spcPts val="600"/>
              </a:spcAft>
            </a:pPr>
            <a:r>
              <a:rPr lang="en-US" sz="1800" i="1"/>
              <a:t>Are you conducting or are aware of studies on these topics?</a:t>
            </a:r>
            <a:endParaRPr lang="en-CH" sz="2000"/>
          </a:p>
        </p:txBody>
      </p:sp>
      <p:pic>
        <p:nvPicPr>
          <p:cNvPr id="8" name="Picture 7" descr="Person sitting with cup">
            <a:extLst>
              <a:ext uri="{FF2B5EF4-FFF2-40B4-BE49-F238E27FC236}">
                <a16:creationId xmlns:a16="http://schemas.microsoft.com/office/drawing/2014/main" id="{A0C50447-8230-4B3C-4A67-D81A0C2511CC}"/>
              </a:ext>
            </a:extLst>
          </p:cNvPr>
          <p:cNvPicPr>
            <a:picLocks noChangeAspect="1"/>
          </p:cNvPicPr>
          <p:nvPr/>
        </p:nvPicPr>
        <p:blipFill>
          <a:blip r:embed="rId3">
            <a:extLst>
              <a:ext uri="{28A0092B-C50C-407E-A947-70E740481C1C}">
                <a14:useLocalDpi xmlns:a14="http://schemas.microsoft.com/office/drawing/2010/main" val="0"/>
              </a:ext>
            </a:extLst>
          </a:blip>
          <a:srcRect l="25214" r="24213" b="-1"/>
          <a:stretch>
            <a:fillRect/>
          </a:stretch>
        </p:blipFill>
        <p:spPr>
          <a:xfrm>
            <a:off x="6996113" y="10"/>
            <a:ext cx="5195887" cy="6857990"/>
          </a:xfrm>
          <a:prstGeom prst="rect">
            <a:avLst/>
          </a:prstGeom>
          <a:noFill/>
        </p:spPr>
      </p:pic>
    </p:spTree>
    <p:extLst>
      <p:ext uri="{BB962C8B-B14F-4D97-AF65-F5344CB8AC3E}">
        <p14:creationId xmlns:p14="http://schemas.microsoft.com/office/powerpoint/2010/main" val="4056558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604F-EF36-2DF9-B8BC-38F9533F03A7}"/>
              </a:ext>
            </a:extLst>
          </p:cNvPr>
          <p:cNvSpPr>
            <a:spLocks noGrp="1"/>
          </p:cNvSpPr>
          <p:nvPr>
            <p:ph type="title"/>
          </p:nvPr>
        </p:nvSpPr>
        <p:spPr/>
        <p:txBody>
          <a:bodyPr/>
          <a:lstStyle/>
          <a:p>
            <a:r>
              <a:rPr lang="en-US"/>
              <a:t>Meeting protocols</a:t>
            </a:r>
            <a:endParaRPr lang="en-CH"/>
          </a:p>
        </p:txBody>
      </p:sp>
      <p:sp>
        <p:nvSpPr>
          <p:cNvPr id="3" name="Text Placeholder 2">
            <a:extLst>
              <a:ext uri="{FF2B5EF4-FFF2-40B4-BE49-F238E27FC236}">
                <a16:creationId xmlns:a16="http://schemas.microsoft.com/office/drawing/2014/main" id="{8444208E-FF09-110B-A6F0-3D757DE72F54}"/>
              </a:ext>
            </a:extLst>
          </p:cNvPr>
          <p:cNvSpPr>
            <a:spLocks noGrp="1"/>
          </p:cNvSpPr>
          <p:nvPr>
            <p:ph type="body" sz="quarter" idx="11"/>
          </p:nvPr>
        </p:nvSpPr>
        <p:spPr/>
        <p:txBody>
          <a:bodyPr/>
          <a:lstStyle/>
          <a:p>
            <a:pPr marL="571500" indent="-571500">
              <a:buFont typeface="+mj-lt"/>
              <a:buAutoNum type="arabicPeriod"/>
            </a:pPr>
            <a:r>
              <a:rPr lang="en-US" sz="2400"/>
              <a:t>Stay on mute unless you are presenting, or the moderator calls on you</a:t>
            </a:r>
          </a:p>
          <a:p>
            <a:pPr marL="571500" indent="-571500">
              <a:buFont typeface="+mj-lt"/>
              <a:buAutoNum type="arabicPeriod"/>
            </a:pPr>
            <a:r>
              <a:rPr lang="en-US" sz="2400"/>
              <a:t>Use the chat to ask questions and share your thoughts on the points raised by the presenters</a:t>
            </a:r>
          </a:p>
          <a:p>
            <a:pPr marL="571500" indent="-571500">
              <a:buFont typeface="+mj-lt"/>
              <a:buAutoNum type="arabicPeriod"/>
            </a:pPr>
            <a:r>
              <a:rPr lang="en-US" sz="2400"/>
              <a:t>If you would like to ask a question or provide a comment during the discussion, raise your hand and wait to be called on</a:t>
            </a:r>
          </a:p>
          <a:p>
            <a:pPr marL="571500" indent="-571500">
              <a:buFont typeface="+mj-lt"/>
              <a:buAutoNum type="arabicPeriod"/>
            </a:pPr>
            <a:endParaRPr lang="en-US" sz="2400"/>
          </a:p>
          <a:p>
            <a:pPr marL="571500" indent="-571500">
              <a:buFont typeface="+mj-lt"/>
              <a:buAutoNum type="arabicPeriod"/>
            </a:pPr>
            <a:endParaRPr lang="en-CH" sz="2400"/>
          </a:p>
        </p:txBody>
      </p:sp>
      <p:pic>
        <p:nvPicPr>
          <p:cNvPr id="6" name="Picture Placeholder 5" descr="Woman in business attire giving a thumbs up">
            <a:extLst>
              <a:ext uri="{FF2B5EF4-FFF2-40B4-BE49-F238E27FC236}">
                <a16:creationId xmlns:a16="http://schemas.microsoft.com/office/drawing/2014/main" id="{0977FE4E-16AE-1B5C-5885-5E80E38A4EC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4733" r="24733"/>
          <a:stretch>
            <a:fillRect/>
          </a:stretch>
        </p:blipFill>
        <p:spPr/>
      </p:pic>
    </p:spTree>
    <p:extLst>
      <p:ext uri="{BB962C8B-B14F-4D97-AF65-F5344CB8AC3E}">
        <p14:creationId xmlns:p14="http://schemas.microsoft.com/office/powerpoint/2010/main" val="23971584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5EB78-D9ED-8484-8222-93E54F207C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46E77-D3B3-C8CC-4BCF-F00A7A782732}"/>
              </a:ext>
            </a:extLst>
          </p:cNvPr>
          <p:cNvSpPr>
            <a:spLocks noGrp="1"/>
          </p:cNvSpPr>
          <p:nvPr>
            <p:ph type="title"/>
          </p:nvPr>
        </p:nvSpPr>
        <p:spPr>
          <a:xfrm>
            <a:off x="442913" y="1401624"/>
            <a:ext cx="11205136" cy="1260000"/>
          </a:xfrm>
        </p:spPr>
        <p:txBody>
          <a:bodyPr/>
          <a:lstStyle/>
          <a:p>
            <a:r>
              <a:rPr lang="en-US" sz="4000"/>
              <a:t>1. Intersection of social determinants of health, stigma and HIV outcomes </a:t>
            </a:r>
            <a:br>
              <a:rPr lang="en-US" sz="4000"/>
            </a:br>
            <a:br>
              <a:rPr lang="en-US" sz="4000"/>
            </a:br>
            <a:br>
              <a:rPr lang="en-US" sz="4000"/>
            </a:br>
            <a:endParaRPr lang="en-CH" sz="4000"/>
          </a:p>
        </p:txBody>
      </p:sp>
      <p:sp>
        <p:nvSpPr>
          <p:cNvPr id="4" name="TextBox 3">
            <a:extLst>
              <a:ext uri="{FF2B5EF4-FFF2-40B4-BE49-F238E27FC236}">
                <a16:creationId xmlns:a16="http://schemas.microsoft.com/office/drawing/2014/main" id="{DE09AE32-E585-3B78-B4FA-325DB196B953}"/>
              </a:ext>
            </a:extLst>
          </p:cNvPr>
          <p:cNvSpPr txBox="1"/>
          <p:nvPr/>
        </p:nvSpPr>
        <p:spPr>
          <a:xfrm>
            <a:off x="7821638" y="202195"/>
            <a:ext cx="4195688" cy="830997"/>
          </a:xfrm>
          <a:prstGeom prst="rect">
            <a:avLst/>
          </a:prstGeom>
          <a:noFill/>
        </p:spPr>
        <p:txBody>
          <a:bodyPr wrap="square">
            <a:spAutoFit/>
          </a:bodyPr>
          <a:lstStyle/>
          <a:p>
            <a:pPr lvl="0" algn="r"/>
            <a:r>
              <a:rPr lang="en-US" sz="2400" b="1">
                <a:solidFill>
                  <a:schemeClr val="accent4"/>
                </a:solidFill>
              </a:rPr>
              <a:t>Possible research gaps and future priorities</a:t>
            </a:r>
            <a:endParaRPr lang="en-CH" sz="2400" b="1">
              <a:solidFill>
                <a:schemeClr val="accent4"/>
              </a:solidFill>
            </a:endParaRPr>
          </a:p>
        </p:txBody>
      </p:sp>
      <p:sp>
        <p:nvSpPr>
          <p:cNvPr id="5" name="Content Placeholder 4">
            <a:extLst>
              <a:ext uri="{FF2B5EF4-FFF2-40B4-BE49-F238E27FC236}">
                <a16:creationId xmlns:a16="http://schemas.microsoft.com/office/drawing/2014/main" id="{12674459-1FDA-C847-81D2-D9AFA7A8C462}"/>
              </a:ext>
            </a:extLst>
          </p:cNvPr>
          <p:cNvSpPr>
            <a:spLocks noGrp="1"/>
          </p:cNvSpPr>
          <p:nvPr>
            <p:ph idx="1"/>
          </p:nvPr>
        </p:nvSpPr>
        <p:spPr>
          <a:xfrm>
            <a:off x="442913" y="3179298"/>
            <a:ext cx="10473616" cy="2878602"/>
          </a:xfrm>
        </p:spPr>
        <p:txBody>
          <a:bodyPr/>
          <a:lstStyle/>
          <a:p>
            <a:pPr lvl="1"/>
            <a:r>
              <a:rPr lang="en-US"/>
              <a:t>Intervention models </a:t>
            </a:r>
            <a:r>
              <a:rPr lang="en-US" b="1"/>
              <a:t>integrating HIV care within social services </a:t>
            </a:r>
            <a:r>
              <a:rPr lang="en-US"/>
              <a:t>(</a:t>
            </a:r>
            <a:r>
              <a:rPr lang="en-US">
                <a:hlinkClick r:id="rId3"/>
              </a:rPr>
              <a:t>Nguyen</a:t>
            </a:r>
            <a:r>
              <a:rPr lang="en-US"/>
              <a:t>, 2025) and (</a:t>
            </a:r>
            <a:r>
              <a:rPr lang="en-US">
                <a:hlinkClick r:id="rId4"/>
              </a:rPr>
              <a:t>Thomas</a:t>
            </a:r>
            <a:r>
              <a:rPr lang="en-US"/>
              <a:t>, 2024).</a:t>
            </a:r>
            <a:endParaRPr lang="en-CH"/>
          </a:p>
          <a:p>
            <a:pPr lvl="1"/>
            <a:r>
              <a:rPr lang="en-US"/>
              <a:t>Culturally tailored strategies to enhance </a:t>
            </a:r>
            <a:r>
              <a:rPr lang="en-US" b="1"/>
              <a:t>protective social support </a:t>
            </a:r>
            <a:r>
              <a:rPr lang="en-US"/>
              <a:t>(</a:t>
            </a:r>
            <a:r>
              <a:rPr lang="en-US">
                <a:hlinkClick r:id="rId3"/>
              </a:rPr>
              <a:t>Nguyen</a:t>
            </a:r>
            <a:r>
              <a:rPr lang="en-US"/>
              <a:t>, 2025).</a:t>
            </a:r>
          </a:p>
          <a:p>
            <a:pPr lvl="1"/>
            <a:r>
              <a:rPr lang="en-US" b="1"/>
              <a:t>Intersectional stigma reduction programmes </a:t>
            </a:r>
            <a:r>
              <a:rPr lang="en-US"/>
              <a:t>addressing racism, HIV stigma and sexual identity (</a:t>
            </a:r>
            <a:r>
              <a:rPr lang="en-US">
                <a:hlinkClick r:id="rId5"/>
              </a:rPr>
              <a:t>Lane</a:t>
            </a:r>
            <a:r>
              <a:rPr lang="en-US"/>
              <a:t>, 2025).</a:t>
            </a:r>
            <a:endParaRPr lang="en-CH"/>
          </a:p>
          <a:p>
            <a:pPr lvl="1"/>
            <a:r>
              <a:rPr lang="en-US"/>
              <a:t>Evaluation of </a:t>
            </a:r>
            <a:r>
              <a:rPr lang="en-US" b="1"/>
              <a:t>faith-based interventions </a:t>
            </a:r>
            <a:r>
              <a:rPr lang="en-US"/>
              <a:t>for culturally grounded stigma mitigation (</a:t>
            </a:r>
            <a:r>
              <a:rPr lang="en-US">
                <a:hlinkClick r:id="rId5"/>
              </a:rPr>
              <a:t>Lane</a:t>
            </a:r>
            <a:r>
              <a:rPr lang="en-US"/>
              <a:t>, 2025).</a:t>
            </a:r>
          </a:p>
          <a:p>
            <a:pPr lvl="1"/>
            <a:endParaRPr lang="en-CH"/>
          </a:p>
          <a:p>
            <a:pPr lvl="1"/>
            <a:endParaRPr lang="en-CH"/>
          </a:p>
        </p:txBody>
      </p:sp>
    </p:spTree>
    <p:extLst>
      <p:ext uri="{BB962C8B-B14F-4D97-AF65-F5344CB8AC3E}">
        <p14:creationId xmlns:p14="http://schemas.microsoft.com/office/powerpoint/2010/main" val="32036714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95FD7-E08B-3AE8-B955-B4509D986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04A8BE-A01B-A013-0834-4F8B037F16C1}"/>
              </a:ext>
            </a:extLst>
          </p:cNvPr>
          <p:cNvSpPr>
            <a:spLocks noGrp="1"/>
          </p:cNvSpPr>
          <p:nvPr>
            <p:ph type="title"/>
          </p:nvPr>
        </p:nvSpPr>
        <p:spPr>
          <a:xfrm>
            <a:off x="442913" y="1401624"/>
            <a:ext cx="11205136" cy="1260000"/>
          </a:xfrm>
        </p:spPr>
        <p:txBody>
          <a:bodyPr/>
          <a:lstStyle/>
          <a:p>
            <a:r>
              <a:rPr lang="en-US" sz="4400"/>
              <a:t>2. HIV, trauma and vulnerable populations</a:t>
            </a:r>
            <a:br>
              <a:rPr lang="en-US" sz="4400"/>
            </a:br>
            <a:br>
              <a:rPr lang="en-US" sz="4400"/>
            </a:br>
            <a:br>
              <a:rPr lang="en-US" sz="4400"/>
            </a:br>
            <a:br>
              <a:rPr lang="en-US" sz="4400"/>
            </a:br>
            <a:br>
              <a:rPr lang="en-US" sz="4400"/>
            </a:br>
            <a:endParaRPr lang="en-CH"/>
          </a:p>
        </p:txBody>
      </p:sp>
      <p:sp>
        <p:nvSpPr>
          <p:cNvPr id="4" name="Content Placeholder 3">
            <a:extLst>
              <a:ext uri="{FF2B5EF4-FFF2-40B4-BE49-F238E27FC236}">
                <a16:creationId xmlns:a16="http://schemas.microsoft.com/office/drawing/2014/main" id="{C61E8AFA-FC18-88DD-164D-2BF6459FAC24}"/>
              </a:ext>
            </a:extLst>
          </p:cNvPr>
          <p:cNvSpPr>
            <a:spLocks noGrp="1"/>
          </p:cNvSpPr>
          <p:nvPr>
            <p:ph idx="1"/>
          </p:nvPr>
        </p:nvSpPr>
        <p:spPr>
          <a:xfrm>
            <a:off x="442913" y="3235569"/>
            <a:ext cx="11033740" cy="2822331"/>
          </a:xfrm>
        </p:spPr>
        <p:txBody>
          <a:bodyPr/>
          <a:lstStyle/>
          <a:p>
            <a:pPr lvl="1"/>
            <a:r>
              <a:rPr lang="en-US"/>
              <a:t>Tailored </a:t>
            </a:r>
            <a:r>
              <a:rPr lang="en-US" b="1"/>
              <a:t>trauma-informed interventions </a:t>
            </a:r>
            <a:r>
              <a:rPr lang="en-US"/>
              <a:t>for vulnerable groups (gay men and other men who have sex with men, street involved youth, youth) (</a:t>
            </a:r>
            <a:r>
              <a:rPr lang="en-US">
                <a:hlinkClick r:id="rId3"/>
              </a:rPr>
              <a:t>Wiginton</a:t>
            </a:r>
            <a:r>
              <a:rPr lang="en-US"/>
              <a:t>, 2025), (</a:t>
            </a:r>
            <a:r>
              <a:rPr lang="en-US">
                <a:hlinkClick r:id="rId4"/>
              </a:rPr>
              <a:t>Lee</a:t>
            </a:r>
            <a:r>
              <a:rPr lang="en-US"/>
              <a:t>, 2025).</a:t>
            </a:r>
            <a:endParaRPr lang="en-CH"/>
          </a:p>
          <a:p>
            <a:pPr lvl="1"/>
            <a:r>
              <a:rPr lang="en-US"/>
              <a:t>Participatory approaches to develop and assess the effectiveness of </a:t>
            </a:r>
            <a:r>
              <a:rPr lang="en-US" b="1"/>
              <a:t>resilience-focused programmes for youth </a:t>
            </a:r>
            <a:r>
              <a:rPr lang="en-US"/>
              <a:t>with adverse childhood experiences in low- and middle-income countries (</a:t>
            </a:r>
            <a:r>
              <a:rPr lang="en-US">
                <a:hlinkClick r:id="rId5"/>
              </a:rPr>
              <a:t>Brown</a:t>
            </a:r>
            <a:r>
              <a:rPr lang="en-US"/>
              <a:t>, 2025).</a:t>
            </a:r>
            <a:endParaRPr lang="en-CH"/>
          </a:p>
          <a:p>
            <a:pPr lvl="1"/>
            <a:r>
              <a:rPr lang="en-US"/>
              <a:t>Tailored clinical pathways for </a:t>
            </a:r>
            <a:r>
              <a:rPr lang="en-US" b="1"/>
              <a:t>geriatric HIV and neurocognitive comorbidities </a:t>
            </a:r>
            <a:r>
              <a:rPr lang="en-US"/>
              <a:t>(</a:t>
            </a:r>
            <a:r>
              <a:rPr lang="en-US" err="1">
                <a:hlinkClick r:id="rId6"/>
              </a:rPr>
              <a:t>Prakoeswa</a:t>
            </a:r>
            <a:r>
              <a:rPr lang="en-US"/>
              <a:t>, 2025).</a:t>
            </a:r>
            <a:endParaRPr lang="en-CH"/>
          </a:p>
          <a:p>
            <a:pPr lvl="1"/>
            <a:r>
              <a:rPr lang="en-US"/>
              <a:t>Integrated </a:t>
            </a:r>
            <a:r>
              <a:rPr lang="en-US" b="1"/>
              <a:t>screening for trauma </a:t>
            </a:r>
            <a:r>
              <a:rPr lang="en-US"/>
              <a:t>in HIV services (</a:t>
            </a:r>
            <a:r>
              <a:rPr lang="en-US">
                <a:hlinkClick r:id="rId3"/>
              </a:rPr>
              <a:t>Wiginton</a:t>
            </a:r>
            <a:r>
              <a:rPr lang="en-US"/>
              <a:t>, 2025), (</a:t>
            </a:r>
            <a:r>
              <a:rPr lang="en-US">
                <a:hlinkClick r:id="rId5"/>
              </a:rPr>
              <a:t>Brown</a:t>
            </a:r>
            <a:r>
              <a:rPr lang="en-US"/>
              <a:t>, 2025).</a:t>
            </a:r>
            <a:endParaRPr lang="en-CH"/>
          </a:p>
        </p:txBody>
      </p:sp>
      <p:sp>
        <p:nvSpPr>
          <p:cNvPr id="5" name="TextBox 4">
            <a:extLst>
              <a:ext uri="{FF2B5EF4-FFF2-40B4-BE49-F238E27FC236}">
                <a16:creationId xmlns:a16="http://schemas.microsoft.com/office/drawing/2014/main" id="{A86A7465-15DD-B144-C8BC-1D443C05720D}"/>
              </a:ext>
            </a:extLst>
          </p:cNvPr>
          <p:cNvSpPr txBox="1"/>
          <p:nvPr/>
        </p:nvSpPr>
        <p:spPr>
          <a:xfrm>
            <a:off x="7821638" y="202195"/>
            <a:ext cx="4195688" cy="830997"/>
          </a:xfrm>
          <a:prstGeom prst="rect">
            <a:avLst/>
          </a:prstGeom>
          <a:noFill/>
        </p:spPr>
        <p:txBody>
          <a:bodyPr wrap="square">
            <a:spAutoFit/>
          </a:bodyPr>
          <a:lstStyle/>
          <a:p>
            <a:pPr lvl="0" algn="r"/>
            <a:r>
              <a:rPr lang="en-US" sz="2400" b="1">
                <a:solidFill>
                  <a:schemeClr val="accent4"/>
                </a:solidFill>
              </a:rPr>
              <a:t>Possible research gaps and future priorities</a:t>
            </a:r>
            <a:endParaRPr lang="en-CH" sz="2400" b="1">
              <a:solidFill>
                <a:schemeClr val="accent4"/>
              </a:solidFill>
            </a:endParaRPr>
          </a:p>
        </p:txBody>
      </p:sp>
    </p:spTree>
    <p:extLst>
      <p:ext uri="{BB962C8B-B14F-4D97-AF65-F5344CB8AC3E}">
        <p14:creationId xmlns:p14="http://schemas.microsoft.com/office/powerpoint/2010/main" val="25360847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F7EFF-5758-D956-2F51-11E5BBB201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E27BF-0C84-3DEA-A47E-A7EB5FE0D536}"/>
              </a:ext>
            </a:extLst>
          </p:cNvPr>
          <p:cNvSpPr>
            <a:spLocks noGrp="1"/>
          </p:cNvSpPr>
          <p:nvPr>
            <p:ph type="title"/>
          </p:nvPr>
        </p:nvSpPr>
        <p:spPr>
          <a:xfrm>
            <a:off x="442913" y="1401624"/>
            <a:ext cx="10220398" cy="1260000"/>
          </a:xfrm>
        </p:spPr>
        <p:txBody>
          <a:bodyPr/>
          <a:lstStyle/>
          <a:p>
            <a:r>
              <a:rPr lang="en-US" sz="4400"/>
              <a:t>3. Mental health interventions for people living with HIV</a:t>
            </a:r>
            <a:br>
              <a:rPr lang="en-US" sz="4400"/>
            </a:br>
            <a:endParaRPr lang="en-CH"/>
          </a:p>
        </p:txBody>
      </p:sp>
      <p:sp>
        <p:nvSpPr>
          <p:cNvPr id="4" name="Content Placeholder 3">
            <a:extLst>
              <a:ext uri="{FF2B5EF4-FFF2-40B4-BE49-F238E27FC236}">
                <a16:creationId xmlns:a16="http://schemas.microsoft.com/office/drawing/2014/main" id="{FDE58884-C53C-B152-E14D-E23ADCEC8584}"/>
              </a:ext>
            </a:extLst>
          </p:cNvPr>
          <p:cNvSpPr>
            <a:spLocks noGrp="1"/>
          </p:cNvSpPr>
          <p:nvPr>
            <p:ph idx="1"/>
          </p:nvPr>
        </p:nvSpPr>
        <p:spPr>
          <a:xfrm>
            <a:off x="442913" y="3030056"/>
            <a:ext cx="10867512" cy="3027844"/>
          </a:xfrm>
        </p:spPr>
        <p:txBody>
          <a:bodyPr/>
          <a:lstStyle/>
          <a:p>
            <a:pPr lvl="1"/>
            <a:r>
              <a:rPr lang="en-US"/>
              <a:t>Longitudinal studies exploring the sustainability, reach, ability to scale and </a:t>
            </a:r>
            <a:r>
              <a:rPr lang="en-US" b="1"/>
              <a:t>impact of self-help and peer-led models </a:t>
            </a:r>
            <a:r>
              <a:rPr lang="en-US"/>
              <a:t>for mental health supportive interventions </a:t>
            </a:r>
            <a:r>
              <a:rPr lang="en-US" sz="2000"/>
              <a:t>(</a:t>
            </a:r>
            <a:r>
              <a:rPr lang="en-US" sz="2000" err="1">
                <a:hlinkClick r:id="rId3"/>
              </a:rPr>
              <a:t>Vavani</a:t>
            </a:r>
            <a:r>
              <a:rPr lang="en-US" sz="2000"/>
              <a:t>, 2025), (</a:t>
            </a:r>
            <a:r>
              <a:rPr lang="en-US" sz="2000">
                <a:hlinkClick r:id="rId4"/>
              </a:rPr>
              <a:t>Jadwin-Cakmak</a:t>
            </a:r>
            <a:r>
              <a:rPr lang="en-US" sz="2000"/>
              <a:t>, 2025).</a:t>
            </a:r>
            <a:endParaRPr lang="en-CH"/>
          </a:p>
          <a:p>
            <a:pPr lvl="1"/>
            <a:r>
              <a:rPr lang="en-US"/>
              <a:t>Effectiveness of the </a:t>
            </a:r>
            <a:r>
              <a:rPr lang="en-US" b="1"/>
              <a:t>integration of mental healthcare support </a:t>
            </a:r>
            <a:r>
              <a:rPr lang="en-US"/>
              <a:t>within antenatal HIV services </a:t>
            </a:r>
            <a:r>
              <a:rPr lang="en-US" sz="2000"/>
              <a:t>(</a:t>
            </a:r>
            <a:r>
              <a:rPr lang="en-US" sz="2000">
                <a:hlinkClick r:id="rId5"/>
              </a:rPr>
              <a:t>Ferede</a:t>
            </a:r>
            <a:r>
              <a:rPr lang="en-US" sz="2000"/>
              <a:t>, 2025)</a:t>
            </a:r>
            <a:r>
              <a:rPr lang="en-US"/>
              <a:t>.</a:t>
            </a:r>
            <a:endParaRPr lang="en-CH"/>
          </a:p>
          <a:p>
            <a:pPr lvl="1"/>
            <a:r>
              <a:rPr lang="en-US" b="1"/>
              <a:t>Evidence-based training protocols </a:t>
            </a:r>
            <a:r>
              <a:rPr lang="en-US"/>
              <a:t>for enhancing provider engagement and client-provider relationships</a:t>
            </a:r>
            <a:r>
              <a:rPr lang="en-US" sz="2000"/>
              <a:t> (</a:t>
            </a:r>
            <a:r>
              <a:rPr lang="en-US" sz="2000">
                <a:hlinkClick r:id="rId6"/>
              </a:rPr>
              <a:t>Tseng</a:t>
            </a:r>
            <a:r>
              <a:rPr lang="en-US" sz="2000"/>
              <a:t>, 2025)</a:t>
            </a:r>
            <a:r>
              <a:rPr lang="en-US"/>
              <a:t>.</a:t>
            </a:r>
            <a:endParaRPr lang="en-CH"/>
          </a:p>
          <a:p>
            <a:pPr lvl="1"/>
            <a:r>
              <a:rPr lang="en-US"/>
              <a:t>Cost-effectiveness studies and strategies for </a:t>
            </a:r>
            <a:r>
              <a:rPr lang="en-US" b="1"/>
              <a:t>sustaining telemedicine and mHealth interventions </a:t>
            </a:r>
            <a:r>
              <a:rPr lang="en-US"/>
              <a:t>in low-resource settings for mental health </a:t>
            </a:r>
            <a:r>
              <a:rPr lang="en-US" sz="2000"/>
              <a:t>(</a:t>
            </a:r>
            <a:r>
              <a:rPr lang="en-US" sz="2000" err="1">
                <a:hlinkClick r:id="rId7"/>
              </a:rPr>
              <a:t>Agbeyangi</a:t>
            </a:r>
            <a:r>
              <a:rPr lang="en-US" sz="2000"/>
              <a:t>, 2025).</a:t>
            </a:r>
          </a:p>
          <a:p>
            <a:pPr lvl="1"/>
            <a:endParaRPr lang="en-CH"/>
          </a:p>
        </p:txBody>
      </p:sp>
      <p:sp>
        <p:nvSpPr>
          <p:cNvPr id="6" name="TextBox 5">
            <a:extLst>
              <a:ext uri="{FF2B5EF4-FFF2-40B4-BE49-F238E27FC236}">
                <a16:creationId xmlns:a16="http://schemas.microsoft.com/office/drawing/2014/main" id="{86821824-3628-E2F0-6A00-DB2BD5CFDD74}"/>
              </a:ext>
            </a:extLst>
          </p:cNvPr>
          <p:cNvSpPr txBox="1"/>
          <p:nvPr/>
        </p:nvSpPr>
        <p:spPr>
          <a:xfrm>
            <a:off x="7821638" y="202195"/>
            <a:ext cx="4195688" cy="830997"/>
          </a:xfrm>
          <a:prstGeom prst="rect">
            <a:avLst/>
          </a:prstGeom>
          <a:noFill/>
        </p:spPr>
        <p:txBody>
          <a:bodyPr wrap="square">
            <a:spAutoFit/>
          </a:bodyPr>
          <a:lstStyle/>
          <a:p>
            <a:pPr lvl="0" algn="r"/>
            <a:r>
              <a:rPr lang="en-US" sz="2400" b="1">
                <a:solidFill>
                  <a:schemeClr val="accent4"/>
                </a:solidFill>
              </a:rPr>
              <a:t>Possible research gaps and future priorities</a:t>
            </a:r>
            <a:endParaRPr lang="en-CH" sz="2400" b="1">
              <a:solidFill>
                <a:schemeClr val="accent4"/>
              </a:solidFill>
            </a:endParaRPr>
          </a:p>
        </p:txBody>
      </p:sp>
    </p:spTree>
    <p:extLst>
      <p:ext uri="{BB962C8B-B14F-4D97-AF65-F5344CB8AC3E}">
        <p14:creationId xmlns:p14="http://schemas.microsoft.com/office/powerpoint/2010/main" val="25376636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CDC08-85BA-2DAE-4F6A-86B6FE5E3A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0B44A7-2D05-EC5A-DACA-BD9B375F5980}"/>
              </a:ext>
            </a:extLst>
          </p:cNvPr>
          <p:cNvSpPr>
            <a:spLocks noGrp="1"/>
          </p:cNvSpPr>
          <p:nvPr>
            <p:ph type="title"/>
          </p:nvPr>
        </p:nvSpPr>
        <p:spPr>
          <a:xfrm>
            <a:off x="442913" y="1401624"/>
            <a:ext cx="11205136" cy="1260000"/>
          </a:xfrm>
        </p:spPr>
        <p:txBody>
          <a:bodyPr/>
          <a:lstStyle/>
          <a:p>
            <a:r>
              <a:rPr lang="en-US" sz="4000"/>
              <a:t>4. Structural healthcare system and other service delivery innovations</a:t>
            </a:r>
            <a:br>
              <a:rPr lang="en-US" sz="4000"/>
            </a:br>
            <a:br>
              <a:rPr lang="en-US" sz="4000"/>
            </a:br>
            <a:br>
              <a:rPr lang="en-US" sz="4000"/>
            </a:br>
            <a:br>
              <a:rPr lang="en-US" sz="4000"/>
            </a:br>
            <a:endParaRPr lang="en-CH" sz="4000"/>
          </a:p>
        </p:txBody>
      </p:sp>
      <p:sp>
        <p:nvSpPr>
          <p:cNvPr id="4" name="TextBox 3">
            <a:extLst>
              <a:ext uri="{FF2B5EF4-FFF2-40B4-BE49-F238E27FC236}">
                <a16:creationId xmlns:a16="http://schemas.microsoft.com/office/drawing/2014/main" id="{C493E87D-89FB-BFD7-5E06-D7739B0CB009}"/>
              </a:ext>
            </a:extLst>
          </p:cNvPr>
          <p:cNvSpPr txBox="1"/>
          <p:nvPr/>
        </p:nvSpPr>
        <p:spPr>
          <a:xfrm>
            <a:off x="7821638" y="202195"/>
            <a:ext cx="4195688" cy="830997"/>
          </a:xfrm>
          <a:prstGeom prst="rect">
            <a:avLst/>
          </a:prstGeom>
          <a:noFill/>
        </p:spPr>
        <p:txBody>
          <a:bodyPr wrap="square">
            <a:spAutoFit/>
          </a:bodyPr>
          <a:lstStyle/>
          <a:p>
            <a:pPr lvl="0" algn="r"/>
            <a:r>
              <a:rPr lang="en-US" sz="2400" b="1">
                <a:solidFill>
                  <a:schemeClr val="accent4"/>
                </a:solidFill>
              </a:rPr>
              <a:t>Possible research gaps and future priorities</a:t>
            </a:r>
            <a:endParaRPr lang="en-CH" sz="2400" b="1">
              <a:solidFill>
                <a:schemeClr val="accent4"/>
              </a:solidFill>
            </a:endParaRPr>
          </a:p>
        </p:txBody>
      </p:sp>
      <p:sp>
        <p:nvSpPr>
          <p:cNvPr id="5" name="Content Placeholder 4">
            <a:extLst>
              <a:ext uri="{FF2B5EF4-FFF2-40B4-BE49-F238E27FC236}">
                <a16:creationId xmlns:a16="http://schemas.microsoft.com/office/drawing/2014/main" id="{3308654C-772D-9AF2-0E6C-008D7283D15B}"/>
              </a:ext>
            </a:extLst>
          </p:cNvPr>
          <p:cNvSpPr>
            <a:spLocks noGrp="1"/>
          </p:cNvSpPr>
          <p:nvPr>
            <p:ph idx="1"/>
          </p:nvPr>
        </p:nvSpPr>
        <p:spPr>
          <a:xfrm>
            <a:off x="442912" y="2829827"/>
            <a:ext cx="10799395" cy="3228073"/>
          </a:xfrm>
        </p:spPr>
        <p:txBody>
          <a:bodyPr/>
          <a:lstStyle/>
          <a:p>
            <a:pPr lvl="1"/>
            <a:r>
              <a:rPr lang="en-US"/>
              <a:t>Implementation science around </a:t>
            </a:r>
            <a:r>
              <a:rPr lang="en-US" b="1"/>
              <a:t>low-barrier service delivery </a:t>
            </a:r>
            <a:r>
              <a:rPr lang="en-US"/>
              <a:t>models for mental health support (</a:t>
            </a:r>
            <a:r>
              <a:rPr lang="en-US">
                <a:hlinkClick r:id="rId3"/>
              </a:rPr>
              <a:t>Dombrowski</a:t>
            </a:r>
            <a:r>
              <a:rPr lang="en-US"/>
              <a:t>, 2025).</a:t>
            </a:r>
            <a:endParaRPr lang="en-CH"/>
          </a:p>
          <a:p>
            <a:pPr lvl="1"/>
            <a:r>
              <a:rPr lang="en-US"/>
              <a:t>Structural interventions to </a:t>
            </a:r>
            <a:r>
              <a:rPr lang="en-US" b="1"/>
              <a:t>normalize HIV status dialogue </a:t>
            </a:r>
            <a:r>
              <a:rPr lang="en-US"/>
              <a:t>in mental healthcare systems, including ethical strategies to document and </a:t>
            </a:r>
            <a:r>
              <a:rPr lang="en-US" b="1"/>
              <a:t>share HIV status across providers </a:t>
            </a:r>
            <a:r>
              <a:rPr lang="en-US"/>
              <a:t>(</a:t>
            </a:r>
            <a:r>
              <a:rPr lang="en-US">
                <a:hlinkClick r:id="rId4"/>
              </a:rPr>
              <a:t>Heslin</a:t>
            </a:r>
            <a:r>
              <a:rPr lang="en-US"/>
              <a:t>, 2025).</a:t>
            </a:r>
            <a:endParaRPr lang="en-CH"/>
          </a:p>
          <a:p>
            <a:pPr lvl="1"/>
            <a:r>
              <a:rPr lang="en-US"/>
              <a:t>Evaluation of structural interventions and person-centred policies that can help to better understand, quantify and reduce </a:t>
            </a:r>
            <a:r>
              <a:rPr lang="en-US" b="1"/>
              <a:t>discrimination within healthcare systems</a:t>
            </a:r>
            <a:r>
              <a:rPr lang="en-US"/>
              <a:t> (</a:t>
            </a:r>
            <a:r>
              <a:rPr lang="en-US">
                <a:hlinkClick r:id="rId5"/>
              </a:rPr>
              <a:t>Thomas</a:t>
            </a:r>
            <a:r>
              <a:rPr lang="en-US"/>
              <a:t>, 2024).</a:t>
            </a:r>
          </a:p>
          <a:p>
            <a:pPr lvl="1"/>
            <a:r>
              <a:rPr lang="en-US"/>
              <a:t>Robust monitoring and </a:t>
            </a:r>
            <a:r>
              <a:rPr lang="en-US" b="1"/>
              <a:t>evaluation systems for digital mHealth </a:t>
            </a:r>
            <a:r>
              <a:rPr lang="en-US"/>
              <a:t>engagement outcomes </a:t>
            </a:r>
            <a:r>
              <a:rPr lang="en-US" sz="2000"/>
              <a:t>(</a:t>
            </a:r>
            <a:r>
              <a:rPr lang="en-US" sz="2000" err="1">
                <a:hlinkClick r:id="rId6"/>
              </a:rPr>
              <a:t>Agbeyangi</a:t>
            </a:r>
            <a:r>
              <a:rPr lang="en-US" sz="2000"/>
              <a:t>, 2025)</a:t>
            </a:r>
            <a:r>
              <a:rPr lang="en-US"/>
              <a:t>.</a:t>
            </a:r>
            <a:endParaRPr lang="en-CH"/>
          </a:p>
          <a:p>
            <a:pPr lvl="1"/>
            <a:r>
              <a:rPr lang="en-US"/>
              <a:t>Appropriately </a:t>
            </a:r>
            <a:r>
              <a:rPr lang="en-US" b="1"/>
              <a:t>integrated delivery innovations </a:t>
            </a:r>
            <a:r>
              <a:rPr lang="en-US"/>
              <a:t>(</a:t>
            </a:r>
            <a:r>
              <a:rPr lang="en-US">
                <a:hlinkClick r:id="rId5"/>
              </a:rPr>
              <a:t>Thomas</a:t>
            </a:r>
            <a:r>
              <a:rPr lang="en-US"/>
              <a:t>, 2024), (</a:t>
            </a:r>
            <a:r>
              <a:rPr lang="en-US">
                <a:hlinkClick r:id="rId3"/>
              </a:rPr>
              <a:t>Dombrowski</a:t>
            </a:r>
            <a:r>
              <a:rPr lang="en-US"/>
              <a:t>, 2025), including </a:t>
            </a:r>
            <a:r>
              <a:rPr lang="en-US" err="1"/>
              <a:t>PrEP</a:t>
            </a:r>
            <a:r>
              <a:rPr lang="en-US"/>
              <a:t> in psychiatric care settings (</a:t>
            </a:r>
            <a:r>
              <a:rPr lang="en-US">
                <a:hlinkClick r:id="rId7"/>
              </a:rPr>
              <a:t>Bunting</a:t>
            </a:r>
            <a:r>
              <a:rPr lang="en-US"/>
              <a:t>, 2025).</a:t>
            </a:r>
            <a:endParaRPr lang="en-CH"/>
          </a:p>
          <a:p>
            <a:pPr lvl="1"/>
            <a:endParaRPr lang="en-CH"/>
          </a:p>
        </p:txBody>
      </p:sp>
    </p:spTree>
    <p:extLst>
      <p:ext uri="{BB962C8B-B14F-4D97-AF65-F5344CB8AC3E}">
        <p14:creationId xmlns:p14="http://schemas.microsoft.com/office/powerpoint/2010/main" val="29130514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70CDB-A24E-E052-0BB7-0DEED953B6DA}"/>
              </a:ext>
            </a:extLst>
          </p:cNvPr>
          <p:cNvSpPr>
            <a:spLocks noGrp="1"/>
          </p:cNvSpPr>
          <p:nvPr>
            <p:ph type="title"/>
          </p:nvPr>
        </p:nvSpPr>
        <p:spPr>
          <a:xfrm>
            <a:off x="442913" y="1401624"/>
            <a:ext cx="7266182" cy="1260000"/>
          </a:xfrm>
        </p:spPr>
        <p:txBody>
          <a:bodyPr/>
          <a:lstStyle/>
          <a:p>
            <a:r>
              <a:rPr lang="en-US"/>
              <a:t>Discussion questions</a:t>
            </a:r>
            <a:endParaRPr lang="en-CH"/>
          </a:p>
        </p:txBody>
      </p:sp>
      <p:sp>
        <p:nvSpPr>
          <p:cNvPr id="3" name="Content Placeholder 2">
            <a:extLst>
              <a:ext uri="{FF2B5EF4-FFF2-40B4-BE49-F238E27FC236}">
                <a16:creationId xmlns:a16="http://schemas.microsoft.com/office/drawing/2014/main" id="{AAFB519A-7F51-2F61-132E-36DEF4973249}"/>
              </a:ext>
            </a:extLst>
          </p:cNvPr>
          <p:cNvSpPr>
            <a:spLocks noGrp="1"/>
          </p:cNvSpPr>
          <p:nvPr>
            <p:ph idx="1"/>
          </p:nvPr>
        </p:nvSpPr>
        <p:spPr>
          <a:xfrm>
            <a:off x="442913" y="2377441"/>
            <a:ext cx="10670564" cy="3680460"/>
          </a:xfrm>
        </p:spPr>
        <p:txBody>
          <a:bodyPr/>
          <a:lstStyle/>
          <a:p>
            <a:pPr marL="457200" indent="-457200">
              <a:buFont typeface="+mj-lt"/>
              <a:buAutoNum type="arabicPeriod"/>
            </a:pPr>
            <a:r>
              <a:rPr lang="en-US"/>
              <a:t>Has global research on mental health adequately considered the specific intersectional needs of key populations living with or vulnerable to HIV acquisition? </a:t>
            </a:r>
          </a:p>
          <a:p>
            <a:pPr marL="457200" indent="-457200">
              <a:buFont typeface="+mj-lt"/>
              <a:buAutoNum type="arabicPeriod"/>
            </a:pPr>
            <a:r>
              <a:rPr lang="en-US"/>
              <a:t>What is the status of current research on person-centred mental health interventions and treatment strategies for people living with HIV and experiencing mental health issues? </a:t>
            </a:r>
          </a:p>
          <a:p>
            <a:pPr marL="457200" indent="-457200">
              <a:buFont typeface="+mj-lt"/>
              <a:buAutoNum type="arabicPeriod"/>
            </a:pPr>
            <a:r>
              <a:rPr lang="en-US"/>
              <a:t>What opportunities exist for collaboration on this topic among members of the PCC Research Collaborative?</a:t>
            </a:r>
          </a:p>
          <a:p>
            <a:pPr marL="457200" indent="-457200">
              <a:buFont typeface="+mj-lt"/>
              <a:buAutoNum type="arabicPeriod"/>
            </a:pPr>
            <a:r>
              <a:rPr lang="en-US"/>
              <a:t>How has the HIV funding crisis affected mental health service delivery for people living with HIV and related research? How can we uphold PCC approaches amidst these shifts and how can planned research be adapted to assess and mitigate these impacts?</a:t>
            </a:r>
          </a:p>
          <a:p>
            <a:pPr marL="457200" indent="-457200">
              <a:buFont typeface="+mj-lt"/>
              <a:buAutoNum type="arabicPeriod"/>
            </a:pPr>
            <a:endParaRPr lang="en-US"/>
          </a:p>
          <a:p>
            <a:pPr marL="457200" indent="-457200">
              <a:buFont typeface="+mj-lt"/>
              <a:buAutoNum type="arabicPeriod"/>
            </a:pPr>
            <a:endParaRPr lang="en-CH"/>
          </a:p>
        </p:txBody>
      </p:sp>
    </p:spTree>
    <p:extLst>
      <p:ext uri="{BB962C8B-B14F-4D97-AF65-F5344CB8AC3E}">
        <p14:creationId xmlns:p14="http://schemas.microsoft.com/office/powerpoint/2010/main" val="40385344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B4E2E-2E3C-C098-8CE6-0EE418A053E1}"/>
              </a:ext>
            </a:extLst>
          </p:cNvPr>
          <p:cNvSpPr>
            <a:spLocks noGrp="1"/>
          </p:cNvSpPr>
          <p:nvPr>
            <p:ph sz="quarter" idx="13"/>
          </p:nvPr>
        </p:nvSpPr>
        <p:spPr/>
        <p:txBody>
          <a:bodyPr/>
          <a:lstStyle/>
          <a:p>
            <a:pPr marL="342900" indent="-342900">
              <a:buFont typeface="Arial" panose="020B0604020202020204" pitchFamily="34" charset="0"/>
              <a:buChar char="•"/>
            </a:pPr>
            <a:r>
              <a:rPr lang="en-US">
                <a:effectLst/>
              </a:rPr>
              <a:t>Satellite session - “</a:t>
            </a:r>
            <a:r>
              <a:rPr lang="en-US">
                <a:solidFill>
                  <a:srgbClr val="37797B"/>
                </a:solidFill>
                <a:effectLst/>
                <a:hlinkClick r:id="rId2" tooltip="https://programme.ias2025.org/programme/session/182"/>
              </a:rPr>
              <a:t>The future of person-centred HIV prevention: Latest evidence from the African continent</a:t>
            </a:r>
            <a:r>
              <a:rPr lang="en-US">
                <a:effectLst/>
              </a:rPr>
              <a:t>”, Kigali, Rwanda – 14 July, 11:30 – 12:30 </a:t>
            </a:r>
            <a:endParaRPr lang="en-US"/>
          </a:p>
          <a:p>
            <a:pPr marL="342900" indent="-342900">
              <a:buFont typeface="Arial" panose="020B0604020202020204" pitchFamily="34" charset="0"/>
              <a:buChar char="•"/>
            </a:pPr>
            <a:r>
              <a:rPr lang="en-US">
                <a:effectLst/>
              </a:rPr>
              <a:t>Poster presentation - “ </a:t>
            </a:r>
            <a:r>
              <a:rPr lang="en-US">
                <a:solidFill>
                  <a:srgbClr val="37797B"/>
                </a:solidFill>
                <a:effectLst/>
                <a:hlinkClick r:id="rId3" tooltip="https://programme.ias2025.org/abstract/abstract/?abstractid=2951"/>
              </a:rPr>
              <a:t>A roadmap to scale up person-centred care in the HIV response: Recommendations from a global consensus process</a:t>
            </a:r>
            <a:r>
              <a:rPr lang="en-US">
                <a:effectLst/>
              </a:rPr>
              <a:t>”, Kigali, Rwanda – 17 July, 12:15  -13:15 </a:t>
            </a:r>
            <a:endParaRPr lang="en-US"/>
          </a:p>
          <a:p>
            <a:pPr marL="342900" indent="-342900">
              <a:buFont typeface="Arial" panose="020B0604020202020204" pitchFamily="34" charset="0"/>
              <a:buChar char="•"/>
            </a:pPr>
            <a:r>
              <a:rPr lang="en-US"/>
              <a:t>PCC Research Collaborative Networking Dinner, 14 July, 19:00 – 21:00</a:t>
            </a:r>
          </a:p>
          <a:p>
            <a:pPr marL="342900" indent="-342900">
              <a:buFont typeface="Arial" panose="020B0604020202020204" pitchFamily="34" charset="0"/>
              <a:buChar char="•"/>
            </a:pPr>
            <a:r>
              <a:rPr lang="en-US"/>
              <a:t>PCC @ IAS 2025 conference roadmap coming soon!</a:t>
            </a:r>
          </a:p>
        </p:txBody>
      </p:sp>
      <p:sp>
        <p:nvSpPr>
          <p:cNvPr id="3" name="Title 2">
            <a:extLst>
              <a:ext uri="{FF2B5EF4-FFF2-40B4-BE49-F238E27FC236}">
                <a16:creationId xmlns:a16="http://schemas.microsoft.com/office/drawing/2014/main" id="{A73550B6-D7B3-F9AC-2FBD-0058A87FE2B7}"/>
              </a:ext>
            </a:extLst>
          </p:cNvPr>
          <p:cNvSpPr>
            <a:spLocks noGrp="1"/>
          </p:cNvSpPr>
          <p:nvPr>
            <p:ph type="title"/>
          </p:nvPr>
        </p:nvSpPr>
        <p:spPr/>
        <p:txBody>
          <a:bodyPr/>
          <a:lstStyle/>
          <a:p>
            <a:r>
              <a:rPr lang="en-US"/>
              <a:t>PCC activities @ IAS 2025</a:t>
            </a:r>
            <a:endParaRPr lang="en-CH"/>
          </a:p>
        </p:txBody>
      </p:sp>
    </p:spTree>
    <p:extLst>
      <p:ext uri="{BB962C8B-B14F-4D97-AF65-F5344CB8AC3E}">
        <p14:creationId xmlns:p14="http://schemas.microsoft.com/office/powerpoint/2010/main" val="29314870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5298C9-8E15-C5E0-6F94-D74C70DC31D0}"/>
              </a:ext>
            </a:extLst>
          </p:cNvPr>
          <p:cNvSpPr>
            <a:spLocks noGrp="1"/>
          </p:cNvSpPr>
          <p:nvPr>
            <p:ph type="title"/>
          </p:nvPr>
        </p:nvSpPr>
        <p:spPr>
          <a:xfrm>
            <a:off x="1949746" y="633923"/>
            <a:ext cx="6192838" cy="1260000"/>
          </a:xfrm>
        </p:spPr>
        <p:txBody>
          <a:bodyPr/>
          <a:lstStyle/>
          <a:p>
            <a:r>
              <a:rPr lang="en-US"/>
              <a:t>Acknowledgements</a:t>
            </a:r>
            <a:endParaRPr lang="en-CH"/>
          </a:p>
        </p:txBody>
      </p:sp>
      <p:sp>
        <p:nvSpPr>
          <p:cNvPr id="2" name="Content Placeholder 1">
            <a:extLst>
              <a:ext uri="{FF2B5EF4-FFF2-40B4-BE49-F238E27FC236}">
                <a16:creationId xmlns:a16="http://schemas.microsoft.com/office/drawing/2014/main" id="{D4D189A9-6F93-3C7B-942B-0B83A3820A39}"/>
              </a:ext>
            </a:extLst>
          </p:cNvPr>
          <p:cNvSpPr>
            <a:spLocks noGrp="1"/>
          </p:cNvSpPr>
          <p:nvPr>
            <p:ph idx="1"/>
          </p:nvPr>
        </p:nvSpPr>
        <p:spPr>
          <a:xfrm>
            <a:off x="442913" y="4273826"/>
            <a:ext cx="10847939" cy="2190594"/>
          </a:xfrm>
        </p:spPr>
        <p:txBody>
          <a:bodyPr>
            <a:normAutofit/>
          </a:bodyPr>
          <a:lstStyle/>
          <a:p>
            <a:r>
              <a:rPr lang="en-US" sz="1600"/>
              <a:t>The Person-Centred Care programme of IAS – the International AIDS Society – is implemented with financial support from, and in collaboration with, Gilead Sciences.</a:t>
            </a:r>
          </a:p>
          <a:p>
            <a:r>
              <a:rPr lang="en-US" sz="1600"/>
              <a:t>Gilead Sciences has nominated Megan Dunbar, Executive Director, Gilead Sciences to participate in the PCC research collaborative.</a:t>
            </a:r>
            <a:endParaRPr lang="en-CH" sz="1600"/>
          </a:p>
          <a:p>
            <a:r>
              <a:rPr lang="en-US" sz="1600"/>
              <a:t>The IAS has full control over all the activities and decisions relating to, and forming part of, the Person-Centred Care programme. </a:t>
            </a:r>
          </a:p>
        </p:txBody>
      </p:sp>
      <p:pic>
        <p:nvPicPr>
          <p:cNvPr id="6" name="Picture 5" descr="A close up of a logo&#10;&#10;Description automatically generated">
            <a:extLst>
              <a:ext uri="{FF2B5EF4-FFF2-40B4-BE49-F238E27FC236}">
                <a16:creationId xmlns:a16="http://schemas.microsoft.com/office/drawing/2014/main" id="{F4D189F4-8F5C-1DE5-B061-634D8522F3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1088" y="2024406"/>
            <a:ext cx="4834759" cy="1611586"/>
          </a:xfrm>
          <a:prstGeom prst="rect">
            <a:avLst/>
          </a:prstGeom>
        </p:spPr>
      </p:pic>
      <p:pic>
        <p:nvPicPr>
          <p:cNvPr id="8" name="Picture 7" descr="A black text with a red ribbon&#10;&#10;Description automatically generated">
            <a:extLst>
              <a:ext uri="{FF2B5EF4-FFF2-40B4-BE49-F238E27FC236}">
                <a16:creationId xmlns:a16="http://schemas.microsoft.com/office/drawing/2014/main" id="{74B27EA2-7232-FEED-7521-3D4B0EF51443}"/>
              </a:ext>
            </a:extLst>
          </p:cNvPr>
          <p:cNvPicPr>
            <a:picLocks noChangeAspect="1"/>
          </p:cNvPicPr>
          <p:nvPr/>
        </p:nvPicPr>
        <p:blipFill>
          <a:blip r:embed="rId3"/>
          <a:stretch>
            <a:fillRect/>
          </a:stretch>
        </p:blipFill>
        <p:spPr>
          <a:xfrm>
            <a:off x="1608918" y="1479526"/>
            <a:ext cx="2857143" cy="2533333"/>
          </a:xfrm>
          <a:prstGeom prst="rect">
            <a:avLst/>
          </a:prstGeom>
        </p:spPr>
      </p:pic>
    </p:spTree>
    <p:extLst>
      <p:ext uri="{BB962C8B-B14F-4D97-AF65-F5344CB8AC3E}">
        <p14:creationId xmlns:p14="http://schemas.microsoft.com/office/powerpoint/2010/main" val="29706534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2" name="Google Shape;1122;p9"/>
          <p:cNvSpPr txBox="1">
            <a:spLocks noGrp="1"/>
          </p:cNvSpPr>
          <p:nvPr>
            <p:ph type="body" idx="1"/>
          </p:nvPr>
        </p:nvSpPr>
        <p:spPr>
          <a:xfrm>
            <a:off x="720362" y="1422590"/>
            <a:ext cx="10874418" cy="468000"/>
          </a:xfrm>
          <a:prstGeom prst="rect">
            <a:avLst/>
          </a:prstGeom>
          <a:noFill/>
          <a:ln>
            <a:noFill/>
          </a:ln>
        </p:spPr>
        <p:txBody>
          <a:bodyPr spcFirstLastPara="1" wrap="square" lIns="0" tIns="0" rIns="0" bIns="0" anchor="t" anchorCtr="0">
            <a:noAutofit/>
          </a:bodyPr>
          <a:lstStyle/>
          <a:p>
            <a:pPr marL="0" indent="0" algn="just">
              <a:lnSpc>
                <a:spcPct val="100000"/>
              </a:lnSpc>
              <a:spcBef>
                <a:spcPts val="0"/>
              </a:spcBef>
              <a:buSzPts val="2000"/>
            </a:pPr>
            <a:endParaRPr lang="en-US" sz="2000" b="0" i="0" u="none" strike="noStrike" cap="none">
              <a:solidFill>
                <a:schemeClr val="dk1"/>
              </a:solidFill>
              <a:latin typeface="Arial" panose="020B0604020202020204" pitchFamily="34" charset="0"/>
              <a:ea typeface="Montserrat"/>
              <a:cs typeface="Arial" panose="020B0604020202020204" pitchFamily="34" charset="0"/>
              <a:sym typeface="Montserrat"/>
            </a:endParaRPr>
          </a:p>
          <a:p>
            <a:pPr marL="285750" indent="-285750" algn="just">
              <a:spcBef>
                <a:spcPts val="0"/>
              </a:spcBef>
              <a:buSzPts val="2000"/>
              <a:buFont typeface="Arial"/>
              <a:buChar char="•"/>
            </a:pPr>
            <a:endParaRPr lang="en-US" sz="1400">
              <a:latin typeface="Arial" panose="020B0604020202020204" pitchFamily="34" charset="0"/>
              <a:cs typeface="Arial" panose="020B0604020202020204" pitchFamily="34" charset="0"/>
            </a:endParaRPr>
          </a:p>
          <a:p>
            <a:pPr marL="285750" indent="-285750" algn="just">
              <a:spcBef>
                <a:spcPts val="0"/>
              </a:spcBef>
              <a:buSzPts val="2000"/>
              <a:buFont typeface="Arial"/>
              <a:buChar char="•"/>
            </a:pPr>
            <a:r>
              <a:rPr lang="en-US" sz="1600">
                <a:latin typeface="Arial" panose="020B0604020202020204" pitchFamily="34" charset="0"/>
                <a:cs typeface="Arial" panose="020B0604020202020204" pitchFamily="34" charset="0"/>
              </a:rPr>
              <a:t>D</a:t>
            </a:r>
            <a:r>
              <a:rPr lang="en-US" sz="1600" b="0" i="0" u="none" strike="noStrike">
                <a:effectLst/>
                <a:latin typeface="Arial" panose="020B0604020202020204" pitchFamily="34" charset="0"/>
                <a:cs typeface="Arial" panose="020B0604020202020204" pitchFamily="34" charset="0"/>
              </a:rPr>
              <a:t>epression is among the most common mental health conditions in PLHIV (</a:t>
            </a:r>
            <a:r>
              <a:rPr lang="en-US" sz="1600" b="0" i="1" u="none" strike="noStrike">
                <a:effectLst/>
                <a:latin typeface="Arial" panose="020B0604020202020204" pitchFamily="34" charset="0"/>
                <a:cs typeface="Arial" panose="020B0604020202020204" pitchFamily="34" charset="0"/>
              </a:rPr>
              <a:t>Abas et al., 2014)</a:t>
            </a:r>
            <a:r>
              <a:rPr lang="en-US" sz="1600" b="0" i="0" u="none" strike="noStrike">
                <a:effectLst/>
                <a:latin typeface="Arial" panose="020B0604020202020204" pitchFamily="34" charset="0"/>
                <a:cs typeface="Arial" panose="020B0604020202020204" pitchFamily="34" charset="0"/>
              </a:rPr>
              <a:t>. </a:t>
            </a:r>
            <a:r>
              <a:rPr lang="en-US" sz="1600" b="0" i="0" u="none" strike="noStrike">
                <a:solidFill>
                  <a:srgbClr val="191919"/>
                </a:solidFill>
                <a:latin typeface="Arial" panose="020B0604020202020204" pitchFamily="34" charset="0"/>
                <a:cs typeface="Arial" panose="020B0604020202020204" pitchFamily="34" charset="0"/>
              </a:rPr>
              <a:t>T</a:t>
            </a:r>
            <a:r>
              <a:rPr lang="en-US" sz="1600">
                <a:solidFill>
                  <a:srgbClr val="191919"/>
                </a:solidFill>
                <a:effectLst/>
                <a:latin typeface="Arial" panose="020B0604020202020204" pitchFamily="34" charset="0"/>
                <a:cs typeface="Arial" panose="020B0604020202020204" pitchFamily="34" charset="0"/>
              </a:rPr>
              <a:t>he prevalence of depression across surveys of PLHIV in sub-Saharan Africa is estimated at 24%, compared with less than 3% for the general population </a:t>
            </a:r>
            <a:r>
              <a:rPr lang="en-US" sz="1600" i="1">
                <a:solidFill>
                  <a:srgbClr val="191919"/>
                </a:solidFill>
                <a:effectLst/>
                <a:latin typeface="Arial" panose="020B0604020202020204" pitchFamily="34" charset="0"/>
                <a:cs typeface="Arial" panose="020B0604020202020204" pitchFamily="34" charset="0"/>
              </a:rPr>
              <a:t>(Patel et al., 2018). </a:t>
            </a:r>
            <a:endParaRPr lang="en-US" sz="1600" i="1">
              <a:latin typeface="Arial" panose="020B0604020202020204" pitchFamily="34" charset="0"/>
              <a:cs typeface="Arial" panose="020B0604020202020204" pitchFamily="34" charset="0"/>
            </a:endParaRPr>
          </a:p>
          <a:p>
            <a:pPr marL="285750" indent="-285750" algn="just">
              <a:spcBef>
                <a:spcPts val="0"/>
              </a:spcBef>
              <a:buSzPts val="2000"/>
              <a:buFont typeface="Arial"/>
              <a:buChar char="•"/>
            </a:pPr>
            <a:endParaRPr lang="en-US" sz="1600">
              <a:solidFill>
                <a:srgbClr val="333333"/>
              </a:solidFill>
              <a:highlight>
                <a:srgbClr val="FFFFFF"/>
              </a:highlight>
              <a:latin typeface="Arial" panose="020B0604020202020204" pitchFamily="34" charset="0"/>
              <a:cs typeface="Arial" panose="020B0604020202020204" pitchFamily="34" charset="0"/>
              <a:sym typeface="Arial"/>
            </a:endParaRPr>
          </a:p>
          <a:p>
            <a:pPr marL="285750" indent="-285750" algn="just">
              <a:spcBef>
                <a:spcPts val="0"/>
              </a:spcBef>
              <a:buSzPts val="2000"/>
              <a:buFont typeface="Arial"/>
              <a:buChar char="•"/>
            </a:pPr>
            <a:r>
              <a:rPr lang="en-US" sz="1600">
                <a:highlight>
                  <a:srgbClr val="FFFFFF"/>
                </a:highlight>
                <a:latin typeface="Arial" panose="020B0604020202020204" pitchFamily="34" charset="0"/>
                <a:cs typeface="Arial" panose="020B0604020202020204" pitchFamily="34" charset="0"/>
                <a:sym typeface="Arial"/>
              </a:rPr>
              <a:t>Poor mental health may lead to negative health outcomes at each step in the HIV care continuum (</a:t>
            </a:r>
            <a:r>
              <a:rPr lang="en-US" sz="1600" i="1">
                <a:highlight>
                  <a:srgbClr val="FFFFFF"/>
                </a:highlight>
                <a:latin typeface="Arial" panose="020B0604020202020204" pitchFamily="34" charset="0"/>
                <a:cs typeface="Arial" panose="020B0604020202020204" pitchFamily="34" charset="0"/>
                <a:sym typeface="Arial"/>
              </a:rPr>
              <a:t>Remien</a:t>
            </a:r>
            <a:r>
              <a:rPr lang="en-US" sz="1600" i="1">
                <a:highlight>
                  <a:srgbClr val="FFFFFF"/>
                </a:highlight>
                <a:latin typeface="Arial" panose="020B0604020202020204" pitchFamily="34" charset="0"/>
                <a:cs typeface="Arial" panose="020B0604020202020204" pitchFamily="34" charset="0"/>
              </a:rPr>
              <a:t>, </a:t>
            </a:r>
            <a:r>
              <a:rPr lang="en-US" sz="1600" i="1">
                <a:latin typeface="Arial" panose="020B0604020202020204" pitchFamily="34" charset="0"/>
                <a:cs typeface="Arial" panose="020B0604020202020204" pitchFamily="34" charset="0"/>
              </a:rPr>
              <a:t>2019),</a:t>
            </a:r>
            <a:r>
              <a:rPr lang="en-US" sz="1600" i="1">
                <a:highlight>
                  <a:srgbClr val="FFFFFF"/>
                </a:highlight>
                <a:latin typeface="Arial" panose="020B0604020202020204" pitchFamily="34" charset="0"/>
                <a:cs typeface="Arial" panose="020B0604020202020204" pitchFamily="34" charset="0"/>
              </a:rPr>
              <a:t> </a:t>
            </a:r>
            <a:r>
              <a:rPr lang="en-US" sz="1600">
                <a:highlight>
                  <a:srgbClr val="FFFFFF"/>
                </a:highlight>
                <a:latin typeface="Arial" panose="020B0604020202020204" pitchFamily="34" charset="0"/>
                <a:cs typeface="Arial" panose="020B0604020202020204" pitchFamily="34" charset="0"/>
                <a:sym typeface="Arial"/>
              </a:rPr>
              <a:t>from HIV diagnosis all the way to achieving viral suppression.  It can interfere with HIV testing and learning one’s HIV status, successfully linking to HIV care, staying in care, initiating ART, and remaining adherent to ART to achieve HIV viral suppression.</a:t>
            </a:r>
          </a:p>
          <a:p>
            <a:pPr marL="0" lvl="0" indent="0" algn="just" rtl="0">
              <a:lnSpc>
                <a:spcPct val="90000"/>
              </a:lnSpc>
              <a:spcBef>
                <a:spcPts val="0"/>
              </a:spcBef>
              <a:spcAft>
                <a:spcPts val="0"/>
              </a:spcAft>
              <a:buClr>
                <a:schemeClr val="dk1"/>
              </a:buClr>
              <a:buSzPts val="1200"/>
              <a:buNone/>
            </a:pPr>
            <a:endParaRPr sz="1600">
              <a:latin typeface="Arial" panose="020B0604020202020204" pitchFamily="34" charset="0"/>
              <a:ea typeface="Calibri"/>
              <a:cs typeface="Arial" panose="020B0604020202020204" pitchFamily="34" charset="0"/>
              <a:sym typeface="Calibri"/>
            </a:endParaRPr>
          </a:p>
          <a:p>
            <a:pPr marL="285750" lvl="0" indent="-285750" algn="just">
              <a:spcBef>
                <a:spcPts val="0"/>
              </a:spcBef>
              <a:buSzPts val="2000"/>
              <a:buFont typeface="Arial"/>
              <a:buChar char="•"/>
            </a:pPr>
            <a:r>
              <a:rPr lang="en-US" sz="1600">
                <a:latin typeface="Arial" panose="020B0604020202020204" pitchFamily="34" charset="0"/>
                <a:cs typeface="Arial" panose="020B0604020202020204" pitchFamily="34" charset="0"/>
              </a:rPr>
              <a:t>A s</a:t>
            </a:r>
            <a:r>
              <a:rPr lang="en-US" sz="1600">
                <a:latin typeface="Arial" panose="020B0604020202020204" pitchFamily="34" charset="0"/>
                <a:cs typeface="Arial" panose="020B0604020202020204" pitchFamily="34" charset="0"/>
                <a:sym typeface="Arial"/>
              </a:rPr>
              <a:t>ystematic review exploring the relationship between depression and adherence to ART found </a:t>
            </a:r>
            <a:r>
              <a:rPr lang="en-US" sz="1600">
                <a:latin typeface="Arial" panose="020B0604020202020204" pitchFamily="34" charset="0"/>
                <a:cs typeface="Arial" panose="020B0604020202020204" pitchFamily="34" charset="0"/>
              </a:rPr>
              <a:t>that the </a:t>
            </a:r>
            <a:r>
              <a:rPr lang="en-US" sz="1600">
                <a:latin typeface="Arial" panose="020B0604020202020204" pitchFamily="34" charset="0"/>
                <a:cs typeface="Arial" panose="020B0604020202020204" pitchFamily="34" charset="0"/>
                <a:sym typeface="Arial"/>
              </a:rPr>
              <a:t>l</a:t>
            </a:r>
            <a:r>
              <a:rPr lang="en-US" sz="1600">
                <a:solidFill>
                  <a:srgbClr val="212121"/>
                </a:solidFill>
                <a:latin typeface="Arial" panose="020B0604020202020204" pitchFamily="34" charset="0"/>
                <a:cs typeface="Arial" panose="020B0604020202020204" pitchFamily="34" charset="0"/>
                <a:sym typeface="Arial"/>
              </a:rPr>
              <a:t>ikelihood of achieving good ART adherence was 42% lower among those with depressive symptoms compared to those without depression </a:t>
            </a:r>
            <a:r>
              <a:rPr lang="en-US" sz="1600" i="1">
                <a:solidFill>
                  <a:srgbClr val="212121"/>
                </a:solidFill>
                <a:latin typeface="Arial" panose="020B0604020202020204" pitchFamily="34" charset="0"/>
                <a:cs typeface="Arial" panose="020B0604020202020204" pitchFamily="34" charset="0"/>
                <a:sym typeface="Arial"/>
              </a:rPr>
              <a:t>(Uthman et al., 2014).</a:t>
            </a:r>
            <a:endParaRPr sz="1600" i="1">
              <a:highlight>
                <a:srgbClr val="FFFFFF"/>
              </a:highlight>
              <a:latin typeface="Arial" panose="020B0604020202020204" pitchFamily="34" charset="0"/>
              <a:cs typeface="Arial" panose="020B0604020202020204" pitchFamily="34" charset="0"/>
              <a:sym typeface="Arial"/>
            </a:endParaRPr>
          </a:p>
          <a:p>
            <a:pPr marL="0" lvl="0" indent="0" algn="just" rtl="0">
              <a:lnSpc>
                <a:spcPct val="90000"/>
              </a:lnSpc>
              <a:spcBef>
                <a:spcPts val="0"/>
              </a:spcBef>
              <a:spcAft>
                <a:spcPts val="0"/>
              </a:spcAft>
              <a:buClr>
                <a:schemeClr val="dk1"/>
              </a:buClr>
              <a:buSzPts val="2000"/>
              <a:buNone/>
            </a:pPr>
            <a:endParaRPr sz="1600">
              <a:solidFill>
                <a:srgbClr val="212121"/>
              </a:solidFill>
              <a:latin typeface="Arial" panose="020B0604020202020204" pitchFamily="34" charset="0"/>
              <a:cs typeface="Arial" panose="020B0604020202020204" pitchFamily="34" charset="0"/>
              <a:sym typeface="Arial"/>
            </a:endParaRPr>
          </a:p>
          <a:p>
            <a:pPr marL="285750" lvl="0" indent="-285750" algn="just" rtl="0">
              <a:lnSpc>
                <a:spcPct val="90000"/>
              </a:lnSpc>
              <a:spcBef>
                <a:spcPts val="0"/>
              </a:spcBef>
              <a:spcAft>
                <a:spcPts val="0"/>
              </a:spcAft>
              <a:buClr>
                <a:srgbClr val="212121"/>
              </a:buClr>
              <a:buSzPts val="2000"/>
              <a:buFont typeface="Arial"/>
              <a:buChar char="•"/>
            </a:pPr>
            <a:r>
              <a:rPr lang="en-US" sz="1600">
                <a:solidFill>
                  <a:srgbClr val="212121"/>
                </a:solidFill>
                <a:latin typeface="Arial" panose="020B0604020202020204" pitchFamily="34" charset="0"/>
                <a:cs typeface="Arial" panose="020B0604020202020204" pitchFamily="34" charset="0"/>
                <a:sym typeface="Arial"/>
              </a:rPr>
              <a:t>Integrating mental health into HIV prevention initiatives could also hasten the decline in new HIV </a:t>
            </a:r>
            <a:r>
              <a:rPr lang="en-US" sz="1600">
                <a:solidFill>
                  <a:srgbClr val="212121"/>
                </a:solidFill>
                <a:latin typeface="Arial" panose="020B0604020202020204" pitchFamily="34" charset="0"/>
                <a:cs typeface="Arial" panose="020B0604020202020204" pitchFamily="34" charset="0"/>
              </a:rPr>
              <a:t>acquisitions</a:t>
            </a:r>
            <a:r>
              <a:rPr lang="en-US" sz="1600">
                <a:solidFill>
                  <a:srgbClr val="212121"/>
                </a:solidFill>
                <a:latin typeface="Arial" panose="020B0604020202020204" pitchFamily="34" charset="0"/>
                <a:cs typeface="Arial" panose="020B0604020202020204" pitchFamily="34" charset="0"/>
                <a:sym typeface="Arial"/>
              </a:rPr>
              <a:t> by at least 10% and as much as 16.5%.  What this means is that by 2030, over 924,000 people around the world could avoid contracting HIV </a:t>
            </a:r>
            <a:r>
              <a:rPr lang="en-US" sz="1600" i="1">
                <a:solidFill>
                  <a:srgbClr val="212121"/>
                </a:solidFill>
                <a:latin typeface="Arial" panose="020B0604020202020204" pitchFamily="34" charset="0"/>
                <a:cs typeface="Arial" panose="020B0604020202020204" pitchFamily="34" charset="0"/>
                <a:sym typeface="Arial"/>
              </a:rPr>
              <a:t>(UGMH, 2021).</a:t>
            </a:r>
            <a:endParaRPr sz="1600" i="1">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3FDA352-A9D6-903E-0E22-CDB2FD856CF2}"/>
              </a:ext>
            </a:extLst>
          </p:cNvPr>
          <p:cNvSpPr>
            <a:spLocks noGrp="1"/>
          </p:cNvSpPr>
          <p:nvPr>
            <p:ph type="title"/>
          </p:nvPr>
        </p:nvSpPr>
        <p:spPr>
          <a:xfrm>
            <a:off x="1051832" y="746887"/>
            <a:ext cx="11471638" cy="468000"/>
          </a:xfrm>
        </p:spPr>
        <p:txBody>
          <a:bodyPr/>
          <a:lstStyle/>
          <a:p>
            <a:r>
              <a:rPr lang="en-US" sz="4800" b="1">
                <a:latin typeface="Arial" panose="020B0604020202020204" pitchFamily="34" charset="0"/>
                <a:cs typeface="Arial" panose="020B0604020202020204" pitchFamily="34" charset="0"/>
              </a:rPr>
              <a:t>HIV and mental health </a:t>
            </a:r>
          </a:p>
        </p:txBody>
      </p:sp>
      <p:sp>
        <p:nvSpPr>
          <p:cNvPr id="5" name="TextBox 4">
            <a:extLst>
              <a:ext uri="{FF2B5EF4-FFF2-40B4-BE49-F238E27FC236}">
                <a16:creationId xmlns:a16="http://schemas.microsoft.com/office/drawing/2014/main" id="{9363B83C-D0BA-DED2-1030-1D07AE3D82FC}"/>
              </a:ext>
            </a:extLst>
          </p:cNvPr>
          <p:cNvSpPr txBox="1"/>
          <p:nvPr/>
        </p:nvSpPr>
        <p:spPr>
          <a:xfrm>
            <a:off x="720362" y="5791114"/>
            <a:ext cx="11471638"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sng" strike="noStrike" kern="1200" cap="none" spc="0" normalizeH="0" baseline="0" noProof="0">
                <a:ln>
                  <a:noFill/>
                </a:ln>
                <a:solidFill>
                  <a:prstClr val="black">
                    <a:lumMod val="50000"/>
                    <a:lumOff val="50000"/>
                  </a:prstClr>
                </a:solidFill>
                <a:effectLst/>
                <a:uLnTx/>
                <a:uFillTx/>
                <a:latin typeface="Arial" panose="020B0604020202020204" pitchFamily="34" charset="0"/>
                <a:ea typeface="Calibri" panose="020F0502020204030204" pitchFamily="34" charset="0"/>
                <a:cs typeface="Arial" panose="020B0604020202020204" pitchFamily="34"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Abas M, Ali G-C, </a:t>
            </a:r>
            <a:r>
              <a:rPr kumimoji="0" lang="en-US" sz="800" b="0" i="1" u="none" strike="noStrike" kern="1200" cap="none" spc="0" normalizeH="0" baseline="0" noProof="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Nakimuli-Mpungu</a:t>
            </a:r>
            <a:r>
              <a:rPr kumimoji="0" lang="en-US" sz="800" b="0" i="1"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E, </a:t>
            </a:r>
            <a:r>
              <a:rPr kumimoji="0" lang="en-US" sz="800" b="0" i="1" u="none" strike="noStrike" kern="1200" cap="none" spc="0" normalizeH="0" baseline="0" noProof="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Chibanda</a:t>
            </a:r>
            <a:r>
              <a:rPr kumimoji="0" lang="en-US" sz="800" b="0" i="1"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D. Depression in people living with HIV in sub-Saharan Africa: time to act. Trop Med Int Health. 2014;19(12):1392–6.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Patel P, Rose CE, Collins PY, et al. Noncommunicable diseases among HIV-infected persons in low-income and middle-income countries: a systematic review and meta-analysis. AIDS. 2018;32(suppl. 1):S5–S20. </a:t>
            </a:r>
            <a:endParaRPr kumimoji="0" lang="en-US" sz="800" b="0" i="1"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err="1">
                <a:ln>
                  <a:noFill/>
                </a:ln>
                <a:solidFill>
                  <a:prstClr val="black">
                    <a:lumMod val="50000"/>
                    <a:lumOff val="50000"/>
                  </a:prstClr>
                </a:solidFill>
                <a:effectLst/>
                <a:uLnTx/>
                <a:uFillTx/>
                <a:latin typeface="Arial" panose="020B0604020202020204" pitchFamily="34" charset="0"/>
                <a:ea typeface="Calibri" panose="020F0502020204030204" pitchFamily="34" charset="0"/>
                <a:cs typeface="Arial" panose="020B0604020202020204" pitchFamily="34" charset="0"/>
              </a:rPr>
              <a:t>Remien</a:t>
            </a:r>
            <a:r>
              <a:rPr kumimoji="0" lang="en-US" sz="800" b="0" i="1"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Calibri" panose="020F0502020204030204" pitchFamily="34" charset="0"/>
                <a:cs typeface="Arial" panose="020B0604020202020204" pitchFamily="34" charset="0"/>
              </a:rPr>
              <a:t>, R. H. (2019, January 1). The impact of mental health across the HIV care continuum. Psychology and AIDS Exchange Newsletter. </a:t>
            </a:r>
            <a:r>
              <a:rPr kumimoji="0" lang="en-US" sz="800" b="0" i="1"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Calibri" panose="020F0502020204030204" pitchFamily="34" charset="0"/>
                <a:cs typeface="Arial" panose="020B0604020202020204" pitchFamily="34" charset="0"/>
                <a:hlinkClick r:id="rId3"/>
              </a:rPr>
              <a:t>https://www.apa.org/pi/aids/resources/exchange/2019/01/continuum</a:t>
            </a:r>
            <a:endParaRPr kumimoji="0" lang="en-US" sz="800" b="0" i="1"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Calibri" panose="020F0502020204030204" pitchFamily="34" charset="0"/>
                <a:cs typeface="Arial" panose="020B0604020202020204" pitchFamily="34" charset="0"/>
              </a:rPr>
              <a:t>Uthman, O. A., Magidson, J. F., </a:t>
            </a:r>
            <a:r>
              <a:rPr kumimoji="0" lang="en-US" sz="800" b="0" i="1" u="none" strike="noStrike" kern="1200" cap="none" spc="0" normalizeH="0" baseline="0" noProof="0" err="1">
                <a:ln>
                  <a:noFill/>
                </a:ln>
                <a:solidFill>
                  <a:prstClr val="black">
                    <a:lumMod val="50000"/>
                    <a:lumOff val="50000"/>
                  </a:prstClr>
                </a:solidFill>
                <a:effectLst/>
                <a:uLnTx/>
                <a:uFillTx/>
                <a:latin typeface="Arial" panose="020B0604020202020204" pitchFamily="34" charset="0"/>
                <a:ea typeface="Calibri" panose="020F0502020204030204" pitchFamily="34" charset="0"/>
                <a:cs typeface="Arial" panose="020B0604020202020204" pitchFamily="34" charset="0"/>
              </a:rPr>
              <a:t>Safren</a:t>
            </a:r>
            <a:r>
              <a:rPr kumimoji="0" lang="en-US" sz="800" b="0" i="1"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Calibri" panose="020F0502020204030204" pitchFamily="34" charset="0"/>
                <a:cs typeface="Arial" panose="020B0604020202020204" pitchFamily="34" charset="0"/>
              </a:rPr>
              <a:t>, S. A., &amp; </a:t>
            </a:r>
            <a:r>
              <a:rPr kumimoji="0" lang="en-US" sz="800" b="0" i="1" u="none" strike="noStrike" kern="1200" cap="none" spc="0" normalizeH="0" baseline="0" noProof="0" err="1">
                <a:ln>
                  <a:noFill/>
                </a:ln>
                <a:solidFill>
                  <a:prstClr val="black">
                    <a:lumMod val="50000"/>
                    <a:lumOff val="50000"/>
                  </a:prstClr>
                </a:solidFill>
                <a:effectLst/>
                <a:uLnTx/>
                <a:uFillTx/>
                <a:latin typeface="Arial" panose="020B0604020202020204" pitchFamily="34" charset="0"/>
                <a:ea typeface="Calibri" panose="020F0502020204030204" pitchFamily="34" charset="0"/>
                <a:cs typeface="Arial" panose="020B0604020202020204" pitchFamily="34" charset="0"/>
              </a:rPr>
              <a:t>Nachega</a:t>
            </a:r>
            <a:r>
              <a:rPr kumimoji="0" lang="en-US" sz="800" b="0" i="1"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Calibri" panose="020F0502020204030204" pitchFamily="34" charset="0"/>
                <a:cs typeface="Arial" panose="020B0604020202020204" pitchFamily="34" charset="0"/>
              </a:rPr>
              <a:t>, J. B. (2014). Depression and adherence to antiretroviral therapy in low-, middle- and high-income countries: a systematic review and meta-analysis. Current HIV/AIDS reports, 11(3), 291–307. </a:t>
            </a:r>
            <a:endParaRPr kumimoji="0" lang="en-US" sz="800" b="0" i="1"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Calibri"/>
                <a:cs typeface="Arial" panose="020B0604020202020204" pitchFamily="34" charset="0"/>
                <a:sym typeface="Calibri"/>
              </a:rPr>
              <a:t>United for Global Mental Health. (2021). Bending the curve: The impact of integrating mental health services on HIV and TB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oogle Shape;116;p1">
            <a:extLst>
              <a:ext uri="{FF2B5EF4-FFF2-40B4-BE49-F238E27FC236}">
                <a16:creationId xmlns:a16="http://schemas.microsoft.com/office/drawing/2014/main" id="{4E6734DB-F768-BFB4-4C89-F04290FD5126}"/>
              </a:ext>
            </a:extLst>
          </p:cNvPr>
          <p:cNvPicPr preferRelativeResize="0"/>
          <p:nvPr/>
        </p:nvPicPr>
        <p:blipFill rotWithShape="1">
          <a:blip r:embed="rId4">
            <a:alphaModFix/>
          </a:blip>
          <a:srcRect b="12958"/>
          <a:stretch/>
        </p:blipFill>
        <p:spPr>
          <a:xfrm rot="-263122">
            <a:off x="9869063" y="297434"/>
            <a:ext cx="1552588" cy="1366905"/>
          </a:xfrm>
          <a:prstGeom prst="rect">
            <a:avLst/>
          </a:prstGeom>
          <a:solidFill>
            <a:srgbClr val="9C93EB"/>
          </a:solid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074" y="-88320"/>
            <a:ext cx="10515600" cy="1325563"/>
          </a:xfrm>
        </p:spPr>
        <p:txBody>
          <a:bodyPr/>
          <a:lstStyle/>
          <a:p>
            <a:r>
              <a:rPr lang="en-US" b="1" err="1">
                <a:latin typeface="Arial" panose="020B0604020202020204" pitchFamily="34" charset="0"/>
                <a:cs typeface="Arial" panose="020B0604020202020204" pitchFamily="34" charset="0"/>
              </a:rPr>
              <a:t>Behavioural</a:t>
            </a:r>
            <a:r>
              <a:rPr lang="en-US" b="1">
                <a:latin typeface="Arial" panose="020B0604020202020204" pitchFamily="34" charset="0"/>
                <a:cs typeface="Arial" panose="020B0604020202020204" pitchFamily="34" charset="0"/>
              </a:rPr>
              <a:t> pathway</a:t>
            </a:r>
          </a:p>
        </p:txBody>
      </p:sp>
      <p:sp>
        <p:nvSpPr>
          <p:cNvPr id="3" name="Content Placeholder 2"/>
          <p:cNvSpPr>
            <a:spLocks noGrp="1"/>
          </p:cNvSpPr>
          <p:nvPr>
            <p:ph idx="1"/>
          </p:nvPr>
        </p:nvSpPr>
        <p:spPr>
          <a:xfrm>
            <a:off x="933450" y="5149884"/>
            <a:ext cx="11353799" cy="1480802"/>
          </a:xfrm>
        </p:spPr>
        <p:txBody>
          <a:bodyPr>
            <a:normAutofit/>
          </a:bodyPr>
          <a:lstStyle/>
          <a:p>
            <a:pPr>
              <a:spcBef>
                <a:spcPts val="0"/>
              </a:spcBef>
            </a:pPr>
            <a:r>
              <a:rPr lang="en-US" sz="1800">
                <a:latin typeface="Arial" panose="020B0604020202020204" pitchFamily="34" charset="0"/>
                <a:cs typeface="Arial" panose="020B0604020202020204" pitchFamily="34" charset="0"/>
              </a:rPr>
              <a:t>All lead to non-optimal HIV treatment and thus, poorer health outcomes (for self and for others)</a:t>
            </a:r>
          </a:p>
          <a:p>
            <a:pPr>
              <a:spcBef>
                <a:spcPts val="0"/>
              </a:spcBef>
            </a:pPr>
            <a:r>
              <a:rPr lang="en-US" sz="1800">
                <a:latin typeface="Arial" panose="020B0604020202020204" pitchFamily="34" charset="0"/>
                <a:cs typeface="Arial" panose="020B0604020202020204" pitchFamily="34" charset="0"/>
              </a:rPr>
              <a:t>Whatever the pathway, it is clear that we need to address mental health conditions if we want to improve health outcomes along the HIV care continuum.</a:t>
            </a:r>
          </a:p>
        </p:txBody>
      </p:sp>
      <p:graphicFrame>
        <p:nvGraphicFramePr>
          <p:cNvPr id="4" name="Content Placeholder 3"/>
          <p:cNvGraphicFramePr>
            <a:graphicFrameLocks/>
          </p:cNvGraphicFramePr>
          <p:nvPr>
            <p:extLst>
              <p:ext uri="{D42A27DB-BD31-4B8C-83A1-F6EECF244321}">
                <p14:modId xmlns:p14="http://schemas.microsoft.com/office/powerpoint/2010/main" val="3223683879"/>
              </p:ext>
            </p:extLst>
          </p:nvPr>
        </p:nvGraphicFramePr>
        <p:xfrm>
          <a:off x="838200" y="1465953"/>
          <a:ext cx="10094407" cy="353523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560286" y="3554351"/>
            <a:ext cx="1371600" cy="584775"/>
          </a:xfrm>
          <a:prstGeom prst="rect">
            <a:avLst/>
          </a:prstGeom>
          <a:solidFill>
            <a:schemeClr val="accent6">
              <a:lumMod val="20000"/>
              <a:lumOff val="80000"/>
              <a:alpha val="91204"/>
            </a:schemeClr>
          </a:solid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14124"/>
                </a:solidFill>
                <a:effectLst/>
                <a:uLnTx/>
                <a:uFillTx/>
                <a:latin typeface="Calibri" panose="020F0502020204030204"/>
                <a:ea typeface="+mn-ea"/>
                <a:cs typeface="+mn-cs"/>
              </a:rPr>
              <a:t>Increased risk behaviors</a:t>
            </a:r>
          </a:p>
        </p:txBody>
      </p:sp>
      <p:sp>
        <p:nvSpPr>
          <p:cNvPr id="7" name="TextBox 6"/>
          <p:cNvSpPr txBox="1"/>
          <p:nvPr/>
        </p:nvSpPr>
        <p:spPr>
          <a:xfrm>
            <a:off x="3350986" y="3553910"/>
            <a:ext cx="2377440" cy="585216"/>
          </a:xfrm>
          <a:prstGeom prst="rect">
            <a:avLst/>
          </a:prstGeom>
          <a:solidFill>
            <a:schemeClr val="accent6">
              <a:lumMod val="20000"/>
              <a:lumOff val="80000"/>
              <a:alpha val="91204"/>
            </a:schemeClr>
          </a:solid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14124"/>
                </a:solidFill>
                <a:effectLst/>
                <a:uLnTx/>
                <a:uFillTx/>
                <a:latin typeface="Calibri" panose="020F0502020204030204"/>
                <a:ea typeface="+mn-ea"/>
                <a:cs typeface="+mn-cs"/>
              </a:rPr>
              <a:t>Delayed (or lack of) HIV testing and care initiation</a:t>
            </a:r>
          </a:p>
        </p:txBody>
      </p:sp>
      <p:sp>
        <p:nvSpPr>
          <p:cNvPr id="8" name="TextBox 7"/>
          <p:cNvSpPr txBox="1"/>
          <p:nvPr/>
        </p:nvSpPr>
        <p:spPr>
          <a:xfrm>
            <a:off x="6155940" y="3554351"/>
            <a:ext cx="1463040" cy="584775"/>
          </a:xfrm>
          <a:prstGeom prst="rect">
            <a:avLst/>
          </a:prstGeom>
          <a:solidFill>
            <a:schemeClr val="accent6">
              <a:lumMod val="20000"/>
              <a:lumOff val="80000"/>
              <a:alpha val="91204"/>
            </a:schemeClr>
          </a:solid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14124"/>
                </a:solidFill>
                <a:effectLst/>
                <a:uLnTx/>
                <a:uFillTx/>
                <a:latin typeface="Calibri" panose="020F0502020204030204"/>
                <a:ea typeface="+mn-ea"/>
                <a:cs typeface="+mn-cs"/>
              </a:rPr>
              <a:t>Poor retention in care</a:t>
            </a:r>
          </a:p>
        </p:txBody>
      </p:sp>
      <p:sp>
        <p:nvSpPr>
          <p:cNvPr id="9" name="TextBox 8"/>
          <p:cNvSpPr txBox="1"/>
          <p:nvPr/>
        </p:nvSpPr>
        <p:spPr>
          <a:xfrm>
            <a:off x="7677074" y="3554351"/>
            <a:ext cx="1645920" cy="584775"/>
          </a:xfrm>
          <a:prstGeom prst="rect">
            <a:avLst/>
          </a:prstGeom>
          <a:solidFill>
            <a:schemeClr val="accent6">
              <a:lumMod val="20000"/>
              <a:lumOff val="80000"/>
              <a:alpha val="91204"/>
            </a:schemeClr>
          </a:solid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14124"/>
                </a:solidFill>
                <a:effectLst/>
                <a:uLnTx/>
                <a:uFillTx/>
                <a:latin typeface="Calibri" panose="020F0502020204030204"/>
                <a:ea typeface="+mn-ea"/>
                <a:cs typeface="+mn-cs"/>
              </a:rPr>
              <a:t>Delayed (or lack of) ART initiation</a:t>
            </a:r>
          </a:p>
        </p:txBody>
      </p:sp>
      <p:sp>
        <p:nvSpPr>
          <p:cNvPr id="10" name="TextBox 9"/>
          <p:cNvSpPr txBox="1"/>
          <p:nvPr/>
        </p:nvSpPr>
        <p:spPr>
          <a:xfrm>
            <a:off x="9466453" y="3554351"/>
            <a:ext cx="1097280" cy="584775"/>
          </a:xfrm>
          <a:prstGeom prst="rect">
            <a:avLst/>
          </a:prstGeom>
          <a:solidFill>
            <a:schemeClr val="accent6">
              <a:lumMod val="20000"/>
              <a:lumOff val="80000"/>
              <a:alpha val="91204"/>
            </a:schemeClr>
          </a:solid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14124"/>
                </a:solidFill>
                <a:effectLst/>
                <a:uLnTx/>
                <a:uFillTx/>
                <a:latin typeface="Calibri" panose="020F0502020204030204"/>
                <a:ea typeface="+mn-ea"/>
                <a:cs typeface="+mn-cs"/>
              </a:rPr>
              <a:t>Poor ART adherence</a:t>
            </a:r>
          </a:p>
        </p:txBody>
      </p:sp>
      <p:sp>
        <p:nvSpPr>
          <p:cNvPr id="11" name="Content Placeholder 2"/>
          <p:cNvSpPr txBox="1">
            <a:spLocks/>
          </p:cNvSpPr>
          <p:nvPr/>
        </p:nvSpPr>
        <p:spPr>
          <a:xfrm>
            <a:off x="826771" y="853499"/>
            <a:ext cx="11353799" cy="1480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Tx/>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Mental health conditions contribute to:</a:t>
            </a:r>
          </a:p>
        </p:txBody>
      </p:sp>
      <p:sp>
        <p:nvSpPr>
          <p:cNvPr id="12" name="TextBox 11">
            <a:extLst>
              <a:ext uri="{FF2B5EF4-FFF2-40B4-BE49-F238E27FC236}">
                <a16:creationId xmlns:a16="http://schemas.microsoft.com/office/drawing/2014/main" id="{9CAA7189-3D61-4842-92EC-5CB030A80010}"/>
              </a:ext>
            </a:extLst>
          </p:cNvPr>
          <p:cNvSpPr txBox="1"/>
          <p:nvPr/>
        </p:nvSpPr>
        <p:spPr>
          <a:xfrm>
            <a:off x="933450" y="6249031"/>
            <a:ext cx="11171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sng"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Bemelmans M et al, J Int AIDS Soc, 2016; Gonzalez JS et al, JAIDS 2011; Uthman et al, </a:t>
            </a:r>
            <a:r>
              <a:rPr kumimoji="0" lang="en-US" sz="800" b="0" i="1" u="none" strike="noStrike" kern="1200" cap="none" spc="0" normalizeH="0" baseline="0" noProof="0" err="1">
                <a:ln>
                  <a:noFill/>
                </a:ln>
                <a:solidFill>
                  <a:prstClr val="white">
                    <a:lumMod val="50000"/>
                  </a:prstClr>
                </a:solidFill>
                <a:effectLst/>
                <a:uLnTx/>
                <a:uFillTx/>
                <a:latin typeface="Arial" panose="020B0604020202020204" pitchFamily="34" charset="0"/>
                <a:ea typeface="+mn-ea"/>
                <a:cs typeface="Arial" panose="020B0604020202020204" pitchFamily="34" charset="0"/>
              </a:rPr>
              <a:t>Curr</a:t>
            </a:r>
            <a:r>
              <a:rPr kumimoji="0" lang="en-US" sz="800" b="0" i="1"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 HIV/AIDS Rep, 2014; </a:t>
            </a:r>
            <a:r>
              <a:rPr kumimoji="0" lang="en-US" sz="800" b="0" i="1" u="none" strike="noStrike" kern="1200" cap="none" spc="0" normalizeH="0" baseline="0" noProof="0" err="1">
                <a:ln>
                  <a:noFill/>
                </a:ln>
                <a:solidFill>
                  <a:prstClr val="white">
                    <a:lumMod val="50000"/>
                  </a:prstClr>
                </a:solidFill>
                <a:effectLst/>
                <a:uLnTx/>
                <a:uFillTx/>
                <a:latin typeface="Arial" panose="020B0604020202020204" pitchFamily="34" charset="0"/>
                <a:ea typeface="+mn-ea"/>
                <a:cs typeface="Arial" panose="020B0604020202020204" pitchFamily="34" charset="0"/>
              </a:rPr>
              <a:t>Mayston</a:t>
            </a:r>
            <a:r>
              <a:rPr kumimoji="0" lang="en-US" sz="800" b="0" i="1"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 et al, AIDS, 2012; </a:t>
            </a:r>
            <a:r>
              <a:rPr kumimoji="0" lang="en-US" sz="800" b="0" i="1" u="none" strike="noStrike" kern="1200" cap="none" spc="0" normalizeH="0" baseline="0" noProof="0" err="1">
                <a:ln>
                  <a:noFill/>
                </a:ln>
                <a:solidFill>
                  <a:prstClr val="white">
                    <a:lumMod val="50000"/>
                  </a:prstClr>
                </a:solidFill>
                <a:effectLst/>
                <a:uLnTx/>
                <a:uFillTx/>
                <a:latin typeface="Arial" panose="020B0604020202020204" pitchFamily="34" charset="0"/>
                <a:ea typeface="+mn-ea"/>
                <a:cs typeface="Arial" panose="020B0604020202020204" pitchFamily="34" charset="0"/>
              </a:rPr>
              <a:t>Krumme</a:t>
            </a:r>
            <a:r>
              <a:rPr kumimoji="0" lang="en-US" sz="800" b="0" i="1"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 et al, J </a:t>
            </a:r>
            <a:r>
              <a:rPr kumimoji="0" lang="en-US" sz="800" b="0" i="1" u="none" strike="noStrike" kern="1200" cap="none" spc="0" normalizeH="0" baseline="0" noProof="0" err="1">
                <a:ln>
                  <a:noFill/>
                </a:ln>
                <a:solidFill>
                  <a:prstClr val="white">
                    <a:lumMod val="50000"/>
                  </a:prstClr>
                </a:solidFill>
                <a:effectLst/>
                <a:uLnTx/>
                <a:uFillTx/>
                <a:latin typeface="Arial" panose="020B0604020202020204" pitchFamily="34" charset="0"/>
                <a:ea typeface="+mn-ea"/>
                <a:cs typeface="Arial" panose="020B0604020202020204" pitchFamily="34" charset="0"/>
              </a:rPr>
              <a:t>Epidemiol</a:t>
            </a:r>
            <a:r>
              <a:rPr kumimoji="0" lang="en-US" sz="800" b="0" i="1"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 Community Health, 2014; </a:t>
            </a:r>
            <a:r>
              <a:rPr kumimoji="0" lang="en-US" sz="800" b="0" i="1" u="none" strike="noStrike" kern="1200" cap="none" spc="0" normalizeH="0" baseline="0" noProof="0" err="1">
                <a:ln>
                  <a:noFill/>
                </a:ln>
                <a:solidFill>
                  <a:prstClr val="white">
                    <a:lumMod val="50000"/>
                  </a:prstClr>
                </a:solidFill>
                <a:effectLst/>
                <a:uLnTx/>
                <a:uFillTx/>
                <a:latin typeface="Arial" panose="020B0604020202020204" pitchFamily="34" charset="0"/>
                <a:ea typeface="+mn-ea"/>
                <a:cs typeface="Arial" panose="020B0604020202020204" pitchFamily="34" charset="0"/>
              </a:rPr>
              <a:t>Musisi</a:t>
            </a:r>
            <a:r>
              <a:rPr kumimoji="0" lang="en-US" sz="800" b="0" i="1"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 et al, </a:t>
            </a:r>
            <a:r>
              <a:rPr kumimoji="0" lang="en-US" sz="800" b="0" i="1" u="none" strike="noStrike" kern="1200" cap="none" spc="0" normalizeH="0" baseline="0" noProof="0" err="1">
                <a:ln>
                  <a:noFill/>
                </a:ln>
                <a:solidFill>
                  <a:prstClr val="white">
                    <a:lumMod val="50000"/>
                  </a:prstClr>
                </a:solidFill>
                <a:effectLst/>
                <a:uLnTx/>
                <a:uFillTx/>
                <a:latin typeface="Arial" panose="020B0604020202020204" pitchFamily="34" charset="0"/>
                <a:ea typeface="+mn-ea"/>
                <a:cs typeface="Arial" panose="020B0604020202020204" pitchFamily="34" charset="0"/>
              </a:rPr>
              <a:t>Int</a:t>
            </a:r>
            <a:r>
              <a:rPr kumimoji="0" lang="en-US" sz="800" b="0" i="1"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 J STD AIDS, 2014; </a:t>
            </a:r>
            <a:r>
              <a:rPr kumimoji="0" lang="en-US" sz="800" b="0" i="1" u="none" strike="noStrike" kern="1200" cap="none" spc="0" normalizeH="0" baseline="0" noProof="0" err="1">
                <a:ln>
                  <a:noFill/>
                </a:ln>
                <a:solidFill>
                  <a:prstClr val="white">
                    <a:lumMod val="50000"/>
                  </a:prstClr>
                </a:solidFill>
                <a:effectLst/>
                <a:uLnTx/>
                <a:uFillTx/>
                <a:latin typeface="Arial" panose="020B0604020202020204" pitchFamily="34" charset="0"/>
                <a:ea typeface="+mn-ea"/>
                <a:cs typeface="Arial" panose="020B0604020202020204" pitchFamily="34" charset="0"/>
              </a:rPr>
              <a:t>Antelman</a:t>
            </a:r>
            <a:r>
              <a:rPr kumimoji="0" lang="en-US" sz="800" b="0" i="1"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 et al, </a:t>
            </a:r>
            <a:r>
              <a:rPr kumimoji="0" lang="en-US" sz="800" b="0" i="1" u="none" strike="noStrike" kern="1200" cap="none" spc="0" normalizeH="0" baseline="0" noProof="0" err="1">
                <a:ln>
                  <a:noFill/>
                </a:ln>
                <a:solidFill>
                  <a:prstClr val="white">
                    <a:lumMod val="50000"/>
                  </a:prstClr>
                </a:solidFill>
                <a:effectLst/>
                <a:uLnTx/>
                <a:uFillTx/>
                <a:latin typeface="Arial" panose="020B0604020202020204" pitchFamily="34" charset="0"/>
                <a:ea typeface="+mn-ea"/>
                <a:cs typeface="Arial" panose="020B0604020202020204" pitchFamily="34" charset="0"/>
              </a:rPr>
              <a:t>JAIDS</a:t>
            </a:r>
            <a:r>
              <a:rPr kumimoji="0" lang="en-US" sz="800" b="0" i="1"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 2007; </a:t>
            </a:r>
            <a:r>
              <a:rPr kumimoji="0" lang="da-DK" sz="800" b="0" i="1"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Remien et al, AIDS and Behavior, 2007</a:t>
            </a:r>
            <a:endParaRPr kumimoji="0" lang="en-US" sz="800" b="0" i="1"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73182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17"/>
          <p:cNvSpPr txBox="1">
            <a:spLocks noGrp="1"/>
          </p:cNvSpPr>
          <p:nvPr>
            <p:ph type="sldNum" idx="12"/>
          </p:nvPr>
        </p:nvSpPr>
        <p:spPr>
          <a:xfrm>
            <a:off x="10934700" y="6203950"/>
            <a:ext cx="897300" cy="365125"/>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94" name="Google Shape;1194;p17"/>
          <p:cNvSpPr txBox="1">
            <a:spLocks noGrp="1"/>
          </p:cNvSpPr>
          <p:nvPr>
            <p:ph type="title"/>
          </p:nvPr>
        </p:nvSpPr>
        <p:spPr>
          <a:xfrm>
            <a:off x="720359" y="340783"/>
            <a:ext cx="11471641" cy="4679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ct val="100000"/>
              <a:buFont typeface="Arial Black"/>
              <a:buNone/>
            </a:pPr>
            <a:r>
              <a:rPr lang="en-US" sz="3600" b="1">
                <a:latin typeface="Arial" panose="020B0604020202020204" pitchFamily="34" charset="0"/>
                <a:cs typeface="Arial" panose="020B0604020202020204" pitchFamily="34" charset="0"/>
              </a:rPr>
              <a:t>Mental health interventions across the HIV care continuum* </a:t>
            </a:r>
            <a:endParaRPr sz="3600">
              <a:latin typeface="Arial" panose="020B0604020202020204" pitchFamily="34" charset="0"/>
              <a:cs typeface="Arial" panose="020B0604020202020204" pitchFamily="34" charset="0"/>
            </a:endParaRPr>
          </a:p>
        </p:txBody>
      </p:sp>
      <p:graphicFrame>
        <p:nvGraphicFramePr>
          <p:cNvPr id="1195" name="Google Shape;1195;p17"/>
          <p:cNvGraphicFramePr/>
          <p:nvPr/>
        </p:nvGraphicFramePr>
        <p:xfrm>
          <a:off x="802149" y="1582755"/>
          <a:ext cx="10442114" cy="4638749"/>
        </p:xfrm>
        <a:graphic>
          <a:graphicData uri="http://schemas.openxmlformats.org/drawingml/2006/table">
            <a:tbl>
              <a:tblPr firstRow="1" firstCol="1" bandRow="1">
                <a:noFill/>
              </a:tblPr>
              <a:tblGrid>
                <a:gridCol w="1904356">
                  <a:extLst>
                    <a:ext uri="{9D8B030D-6E8A-4147-A177-3AD203B41FA5}">
                      <a16:colId xmlns:a16="http://schemas.microsoft.com/office/drawing/2014/main" val="20000"/>
                    </a:ext>
                  </a:extLst>
                </a:gridCol>
                <a:gridCol w="8537758">
                  <a:extLst>
                    <a:ext uri="{9D8B030D-6E8A-4147-A177-3AD203B41FA5}">
                      <a16:colId xmlns:a16="http://schemas.microsoft.com/office/drawing/2014/main" val="20001"/>
                    </a:ext>
                  </a:extLst>
                </a:gridCol>
              </a:tblGrid>
              <a:tr h="938807">
                <a:tc>
                  <a:txBody>
                    <a:bodyPr/>
                    <a:lstStyle/>
                    <a:p>
                      <a:pPr marL="0" marR="0" lvl="0" indent="0" algn="l" rtl="0">
                        <a:lnSpc>
                          <a:spcPct val="100000"/>
                        </a:lnSpc>
                        <a:spcBef>
                          <a:spcPts val="0"/>
                        </a:spcBef>
                        <a:spcAft>
                          <a:spcPts val="0"/>
                        </a:spcAft>
                        <a:buNone/>
                      </a:pPr>
                      <a:r>
                        <a:rPr lang="en-US" sz="1600" b="1" u="none" strike="noStrike" cap="none">
                          <a:solidFill>
                            <a:schemeClr val="dk1"/>
                          </a:solidFill>
                          <a:latin typeface="Arial" panose="020B0604020202020204" pitchFamily="34" charset="0"/>
                          <a:cs typeface="Arial" panose="020B0604020202020204" pitchFamily="34" charset="0"/>
                        </a:rPr>
                        <a:t>HIV prevention</a:t>
                      </a:r>
                      <a:endParaRPr sz="1600" b="1" u="none" strike="noStrike" cap="none">
                        <a:solidFill>
                          <a:schemeClr val="dk1"/>
                        </a:solidFill>
                        <a:latin typeface="Arial" panose="020B0604020202020204" pitchFamily="34" charset="0"/>
                        <a:ea typeface="Calibri"/>
                        <a:cs typeface="Arial" panose="020B0604020202020204" pitchFamily="34" charset="0"/>
                        <a:sym typeface="Calibri"/>
                      </a:endParaRPr>
                    </a:p>
                  </a:txBody>
                  <a:tcPr marL="64400" marR="64400" marT="0" marB="0"/>
                </a:tc>
                <a:tc>
                  <a:txBody>
                    <a:bodyPr/>
                    <a:lstStyle/>
                    <a:p>
                      <a:pPr marL="285750" marR="0" lvl="0" indent="-285750" algn="just" rtl="0">
                        <a:lnSpc>
                          <a:spcPct val="100000"/>
                        </a:lnSpc>
                        <a:spcBef>
                          <a:spcPts val="0"/>
                        </a:spcBef>
                        <a:spcAft>
                          <a:spcPts val="0"/>
                        </a:spcAft>
                        <a:buClr>
                          <a:schemeClr val="dk1"/>
                        </a:buClr>
                        <a:buSzPts val="1400"/>
                        <a:buFont typeface="Arial" panose="020B0604020202020204" pitchFamily="34" charset="0"/>
                        <a:buChar char="•"/>
                      </a:pPr>
                      <a:r>
                        <a:rPr lang="en-US" sz="1400" b="0" u="none" strike="noStrike" cap="none">
                          <a:solidFill>
                            <a:schemeClr val="tx1"/>
                          </a:solidFill>
                          <a:latin typeface="Arial" panose="020B0604020202020204" pitchFamily="34" charset="0"/>
                          <a:cs typeface="Arial" panose="020B0604020202020204" pitchFamily="34" charset="0"/>
                        </a:rPr>
                        <a:t>Integrate </a:t>
                      </a:r>
                      <a:r>
                        <a:rPr lang="en-US" sz="1400" b="0" u="none" strike="noStrike" cap="none" err="1">
                          <a:solidFill>
                            <a:schemeClr val="tx1"/>
                          </a:solidFill>
                          <a:latin typeface="Arial" panose="020B0604020202020204" pitchFamily="34" charset="0"/>
                          <a:cs typeface="Arial" panose="020B0604020202020204" pitchFamily="34" charset="0"/>
                        </a:rPr>
                        <a:t>PrEP</a:t>
                      </a:r>
                      <a:r>
                        <a:rPr lang="en-US" sz="1400" b="0" u="none" strike="noStrike" cap="none">
                          <a:solidFill>
                            <a:schemeClr val="tx1"/>
                          </a:solidFill>
                          <a:latin typeface="Arial" panose="020B0604020202020204" pitchFamily="34" charset="0"/>
                          <a:cs typeface="Arial" panose="020B0604020202020204" pitchFamily="34" charset="0"/>
                        </a:rPr>
                        <a:t> with mental health screening, referral, and substance use services</a:t>
                      </a:r>
                      <a:endParaRPr sz="1400" b="0" u="none" strike="noStrike" cap="none">
                        <a:solidFill>
                          <a:schemeClr val="tx1"/>
                        </a:solidFill>
                        <a:latin typeface="Arial" panose="020B0604020202020204" pitchFamily="34" charset="0"/>
                        <a:cs typeface="Arial" panose="020B0604020202020204" pitchFamily="34" charset="0"/>
                      </a:endParaRPr>
                    </a:p>
                    <a:p>
                      <a:pPr marL="285750" marR="0" lvl="0" indent="-285750" algn="just" rtl="0">
                        <a:lnSpc>
                          <a:spcPct val="100000"/>
                        </a:lnSpc>
                        <a:spcBef>
                          <a:spcPts val="0"/>
                        </a:spcBef>
                        <a:spcAft>
                          <a:spcPts val="0"/>
                        </a:spcAft>
                        <a:buClr>
                          <a:schemeClr val="dk1"/>
                        </a:buClr>
                        <a:buSzPts val="1400"/>
                        <a:buFont typeface="Arial" panose="020B0604020202020204" pitchFamily="34" charset="0"/>
                        <a:buChar char="•"/>
                      </a:pPr>
                      <a:r>
                        <a:rPr lang="en-US" sz="1400" b="0" u="none" strike="noStrike" cap="none">
                          <a:solidFill>
                            <a:schemeClr val="tx1"/>
                          </a:solidFill>
                          <a:latin typeface="Arial" panose="020B0604020202020204" pitchFamily="34" charset="0"/>
                          <a:cs typeface="Arial" panose="020B0604020202020204" pitchFamily="34" charset="0"/>
                        </a:rPr>
                        <a:t>Include interventions for promotion and prevention for mental health with HIV prevention counseling</a:t>
                      </a:r>
                      <a:endParaRPr sz="1400" b="0" u="none" strike="noStrike" cap="none">
                        <a:solidFill>
                          <a:schemeClr val="tx1"/>
                        </a:solidFill>
                        <a:latin typeface="Arial" panose="020B0604020202020204" pitchFamily="34" charset="0"/>
                        <a:cs typeface="Arial" panose="020B0604020202020204" pitchFamily="34" charset="0"/>
                      </a:endParaRPr>
                    </a:p>
                    <a:p>
                      <a:pPr marL="285750" marR="0" lvl="0" indent="-285750" algn="just" rtl="0">
                        <a:lnSpc>
                          <a:spcPct val="100000"/>
                        </a:lnSpc>
                        <a:spcBef>
                          <a:spcPts val="0"/>
                        </a:spcBef>
                        <a:spcAft>
                          <a:spcPts val="0"/>
                        </a:spcAft>
                        <a:buClr>
                          <a:schemeClr val="dk1"/>
                        </a:buClr>
                        <a:buSzPts val="1400"/>
                        <a:buFont typeface="Arial" panose="020B0604020202020204" pitchFamily="34" charset="0"/>
                        <a:buChar char="•"/>
                      </a:pPr>
                      <a:r>
                        <a:rPr lang="en-US" sz="1400" b="0" u="none" strike="noStrike" cap="none">
                          <a:solidFill>
                            <a:schemeClr val="tx1"/>
                          </a:solidFill>
                          <a:latin typeface="Arial" panose="020B0604020202020204" pitchFamily="34" charset="0"/>
                          <a:cs typeface="Arial" panose="020B0604020202020204" pitchFamily="34" charset="0"/>
                        </a:rPr>
                        <a:t>Peer champions, support groups, and mHealth interventions to reduce HIV and mental health stigma</a:t>
                      </a:r>
                    </a:p>
                    <a:p>
                      <a:pPr marL="285750" marR="0" lvl="0" indent="-285750" algn="just" rtl="0">
                        <a:lnSpc>
                          <a:spcPct val="100000"/>
                        </a:lnSpc>
                        <a:spcBef>
                          <a:spcPts val="0"/>
                        </a:spcBef>
                        <a:spcAft>
                          <a:spcPts val="0"/>
                        </a:spcAft>
                        <a:buClr>
                          <a:schemeClr val="dk1"/>
                        </a:buClr>
                        <a:buSzPts val="1400"/>
                        <a:buFont typeface="Arial" panose="020B0604020202020204" pitchFamily="34" charset="0"/>
                        <a:buChar char="•"/>
                      </a:pPr>
                      <a:r>
                        <a:rPr lang="en-US" sz="1400" b="0" u="none" strike="noStrike" cap="none">
                          <a:solidFill>
                            <a:schemeClr val="tx1"/>
                          </a:solidFill>
                          <a:latin typeface="Arial" panose="020B0604020202020204" pitchFamily="34" charset="0"/>
                          <a:ea typeface="Calibri"/>
                          <a:cs typeface="Arial" panose="020B0604020202020204" pitchFamily="34" charset="0"/>
                          <a:sym typeface="Calibri"/>
                        </a:rPr>
                        <a:t>Integrated HIV prevention interventions into mental health settings </a:t>
                      </a:r>
                      <a:endParaRPr sz="1400" b="0" u="none" strike="noStrike" cap="none">
                        <a:solidFill>
                          <a:schemeClr val="tx1"/>
                        </a:solidFill>
                        <a:latin typeface="Arial" panose="020B0604020202020204" pitchFamily="34" charset="0"/>
                        <a:ea typeface="Calibri"/>
                        <a:cs typeface="Arial" panose="020B0604020202020204" pitchFamily="34" charset="0"/>
                        <a:sym typeface="Calibri"/>
                      </a:endParaRPr>
                    </a:p>
                  </a:txBody>
                  <a:tcPr marL="64400" marR="64400" marT="0" marB="0"/>
                </a:tc>
                <a:extLst>
                  <a:ext uri="{0D108BD9-81ED-4DB2-BD59-A6C34878D82A}">
                    <a16:rowId xmlns:a16="http://schemas.microsoft.com/office/drawing/2014/main" val="10000"/>
                  </a:ext>
                </a:extLst>
              </a:tr>
              <a:tr h="985838">
                <a:tc>
                  <a:txBody>
                    <a:bodyPr/>
                    <a:lstStyle/>
                    <a:p>
                      <a:pPr marL="0" marR="0" lvl="0" indent="0" algn="l" rtl="0">
                        <a:lnSpc>
                          <a:spcPct val="100000"/>
                        </a:lnSpc>
                        <a:spcBef>
                          <a:spcPts val="0"/>
                        </a:spcBef>
                        <a:spcAft>
                          <a:spcPts val="0"/>
                        </a:spcAft>
                        <a:buNone/>
                      </a:pPr>
                      <a:r>
                        <a:rPr lang="en-US" sz="1600" b="1" u="none" strike="noStrike" cap="none">
                          <a:solidFill>
                            <a:schemeClr val="dk1"/>
                          </a:solidFill>
                          <a:latin typeface="Arial" panose="020B0604020202020204" pitchFamily="34" charset="0"/>
                          <a:cs typeface="Arial" panose="020B0604020202020204" pitchFamily="34" charset="0"/>
                        </a:rPr>
                        <a:t>HIV testing</a:t>
                      </a:r>
                      <a:endParaRPr sz="1600" b="1" u="none" strike="noStrike" cap="none">
                        <a:solidFill>
                          <a:schemeClr val="dk1"/>
                        </a:solidFill>
                        <a:latin typeface="Arial" panose="020B0604020202020204" pitchFamily="34" charset="0"/>
                        <a:ea typeface="Calibri"/>
                        <a:cs typeface="Arial" panose="020B0604020202020204" pitchFamily="34" charset="0"/>
                        <a:sym typeface="Calibri"/>
                      </a:endParaRPr>
                    </a:p>
                  </a:txBody>
                  <a:tcPr marL="64400" marR="64400" marT="0" marB="0"/>
                </a:tc>
                <a:tc>
                  <a:txBody>
                    <a:bodyPr/>
                    <a:lstStyle/>
                    <a:p>
                      <a:pPr marL="285750" marR="0" lvl="0" indent="-285750" algn="just" rtl="0">
                        <a:lnSpc>
                          <a:spcPct val="100000"/>
                        </a:lnSpc>
                        <a:spcBef>
                          <a:spcPts val="0"/>
                        </a:spcBef>
                        <a:spcAft>
                          <a:spcPts val="0"/>
                        </a:spcAft>
                        <a:buClr>
                          <a:schemeClr val="dk1"/>
                        </a:buClr>
                        <a:buSzPts val="1400"/>
                        <a:buFont typeface="Arial" panose="020B0604020202020204" pitchFamily="34" charset="0"/>
                        <a:buChar char="•"/>
                      </a:pPr>
                      <a:r>
                        <a:rPr lang="en-US" sz="1400" u="none" strike="noStrike" cap="none">
                          <a:solidFill>
                            <a:schemeClr val="tx1"/>
                          </a:solidFill>
                          <a:latin typeface="Arial" panose="020B0604020202020204" pitchFamily="34" charset="0"/>
                          <a:cs typeface="Arial" panose="020B0604020202020204" pitchFamily="34" charset="0"/>
                        </a:rPr>
                        <a:t>Post-test counseling that includes assessment of mental health, including risk of suicide, substance use disorders, and depression, and referral for relevant services</a:t>
                      </a:r>
                      <a:endParaRPr sz="1800">
                        <a:solidFill>
                          <a:schemeClr val="tx1"/>
                        </a:solidFill>
                        <a:latin typeface="Arial" panose="020B0604020202020204" pitchFamily="34" charset="0"/>
                        <a:cs typeface="Arial" panose="020B0604020202020204" pitchFamily="34" charset="0"/>
                      </a:endParaRPr>
                    </a:p>
                    <a:p>
                      <a:pPr marL="285750" marR="0" lvl="0" indent="-285750" algn="just" rtl="0">
                        <a:lnSpc>
                          <a:spcPct val="100000"/>
                        </a:lnSpc>
                        <a:spcBef>
                          <a:spcPts val="0"/>
                        </a:spcBef>
                        <a:spcAft>
                          <a:spcPts val="0"/>
                        </a:spcAft>
                        <a:buClr>
                          <a:schemeClr val="dk1"/>
                        </a:buClr>
                        <a:buSzPts val="1400"/>
                        <a:buFont typeface="Arial" panose="020B0604020202020204" pitchFamily="34" charset="0"/>
                        <a:buChar char="•"/>
                      </a:pPr>
                      <a:r>
                        <a:rPr lang="en-US" sz="1400" b="0" u="none" strike="noStrike" cap="none">
                          <a:solidFill>
                            <a:schemeClr val="tx1"/>
                          </a:solidFill>
                          <a:latin typeface="Arial" panose="020B0604020202020204" pitchFamily="34" charset="0"/>
                          <a:cs typeface="Arial" panose="020B0604020202020204" pitchFamily="34" charset="0"/>
                        </a:rPr>
                        <a:t>Interventions for promotion and prevention for mental health</a:t>
                      </a:r>
                    </a:p>
                    <a:p>
                      <a:pPr marL="285750" marR="0" lvl="0" indent="-285750" algn="just" rtl="0">
                        <a:lnSpc>
                          <a:spcPct val="100000"/>
                        </a:lnSpc>
                        <a:spcBef>
                          <a:spcPts val="0"/>
                        </a:spcBef>
                        <a:spcAft>
                          <a:spcPts val="0"/>
                        </a:spcAft>
                        <a:buClr>
                          <a:schemeClr val="dk1"/>
                        </a:buClr>
                        <a:buSzPts val="1400"/>
                        <a:buFont typeface="Arial" panose="020B0604020202020204" pitchFamily="34" charset="0"/>
                        <a:buChar char="•"/>
                      </a:pPr>
                      <a:r>
                        <a:rPr lang="en-US" sz="1400" b="0" u="none" strike="noStrike" cap="none">
                          <a:solidFill>
                            <a:schemeClr val="tx1"/>
                          </a:solidFill>
                          <a:latin typeface="Arial" panose="020B0604020202020204" pitchFamily="34" charset="0"/>
                          <a:cs typeface="Arial" panose="020B0604020202020204" pitchFamily="34" charset="0"/>
                        </a:rPr>
                        <a:t>Linkage to care (if HIV positive) and HIV prevention (if HIV negative) </a:t>
                      </a:r>
                      <a:endParaRPr sz="1400" u="none" strike="noStrike" cap="none">
                        <a:solidFill>
                          <a:schemeClr val="tx1"/>
                        </a:solidFill>
                        <a:latin typeface="Arial" panose="020B0604020202020204" pitchFamily="34" charset="0"/>
                        <a:ea typeface="Calibri"/>
                        <a:cs typeface="Arial" panose="020B0604020202020204" pitchFamily="34" charset="0"/>
                        <a:sym typeface="Calibri"/>
                      </a:endParaRPr>
                    </a:p>
                  </a:txBody>
                  <a:tcPr marL="64400" marR="64400" marT="0" marB="0"/>
                </a:tc>
                <a:extLst>
                  <a:ext uri="{0D108BD9-81ED-4DB2-BD59-A6C34878D82A}">
                    <a16:rowId xmlns:a16="http://schemas.microsoft.com/office/drawing/2014/main" val="10001"/>
                  </a:ext>
                </a:extLst>
              </a:tr>
              <a:tr h="1220584">
                <a:tc>
                  <a:txBody>
                    <a:bodyPr/>
                    <a:lstStyle/>
                    <a:p>
                      <a:pPr marL="0" marR="0" lvl="0" indent="0" algn="l" rtl="0">
                        <a:lnSpc>
                          <a:spcPct val="100000"/>
                        </a:lnSpc>
                        <a:spcBef>
                          <a:spcPts val="0"/>
                        </a:spcBef>
                        <a:spcAft>
                          <a:spcPts val="0"/>
                        </a:spcAft>
                        <a:buNone/>
                      </a:pPr>
                      <a:r>
                        <a:rPr lang="en-US" sz="1600" b="1" u="none" strike="noStrike" cap="none">
                          <a:solidFill>
                            <a:schemeClr val="dk1"/>
                          </a:solidFill>
                          <a:latin typeface="Arial" panose="020B0604020202020204" pitchFamily="34" charset="0"/>
                          <a:cs typeface="Arial" panose="020B0604020202020204" pitchFamily="34" charset="0"/>
                        </a:rPr>
                        <a:t>ART initiation</a:t>
                      </a:r>
                      <a:endParaRPr sz="1600" b="1" u="none" strike="noStrike" cap="none">
                        <a:solidFill>
                          <a:schemeClr val="dk1"/>
                        </a:solidFill>
                        <a:latin typeface="Arial" panose="020B0604020202020204" pitchFamily="34" charset="0"/>
                        <a:ea typeface="Calibri"/>
                        <a:cs typeface="Arial" panose="020B0604020202020204" pitchFamily="34" charset="0"/>
                        <a:sym typeface="Calibri"/>
                      </a:endParaRPr>
                    </a:p>
                  </a:txBody>
                  <a:tcPr marL="64400" marR="64400" marT="0" marB="0"/>
                </a:tc>
                <a:tc>
                  <a:txBody>
                    <a:bodyPr/>
                    <a:lstStyle/>
                    <a:p>
                      <a:pPr marL="285750" marR="0" lvl="0" indent="-285750" algn="just" rtl="0">
                        <a:lnSpc>
                          <a:spcPct val="100000"/>
                        </a:lnSpc>
                        <a:spcBef>
                          <a:spcPts val="0"/>
                        </a:spcBef>
                        <a:spcAft>
                          <a:spcPts val="0"/>
                        </a:spcAft>
                        <a:buClr>
                          <a:schemeClr val="dk1"/>
                        </a:buClr>
                        <a:buSzPts val="1400"/>
                        <a:buFont typeface="Arial" panose="020B0604020202020204" pitchFamily="34" charset="0"/>
                        <a:buChar char="•"/>
                      </a:pPr>
                      <a:r>
                        <a:rPr lang="en-US" sz="1400" u="none" strike="noStrike" cap="none">
                          <a:solidFill>
                            <a:schemeClr val="tx1"/>
                          </a:solidFill>
                          <a:latin typeface="Arial" panose="020B0604020202020204" pitchFamily="34" charset="0"/>
                          <a:cs typeface="Arial" panose="020B0604020202020204" pitchFamily="34" charset="0"/>
                        </a:rPr>
                        <a:t>Routine screening for mental health conditions (including depression, anxiety, and alcohol use) among people initiating ART, according to national standards and </a:t>
                      </a:r>
                      <a:r>
                        <a:rPr lang="en-US" sz="1400" u="none" strike="noStrike" cap="none" err="1">
                          <a:solidFill>
                            <a:schemeClr val="tx1"/>
                          </a:solidFill>
                          <a:latin typeface="Arial" panose="020B0604020202020204" pitchFamily="34" charset="0"/>
                          <a:cs typeface="Arial" panose="020B0604020202020204" pitchFamily="34" charset="0"/>
                        </a:rPr>
                        <a:t>mhGAP</a:t>
                      </a:r>
                      <a:r>
                        <a:rPr lang="en-US" sz="1400" u="none" strike="noStrike" cap="none">
                          <a:solidFill>
                            <a:schemeClr val="tx1"/>
                          </a:solidFill>
                          <a:latin typeface="Arial" panose="020B0604020202020204" pitchFamily="34" charset="0"/>
                          <a:cs typeface="Arial" panose="020B0604020202020204" pitchFamily="34" charset="0"/>
                        </a:rPr>
                        <a:t> guidelines</a:t>
                      </a:r>
                      <a:endParaRPr sz="1400" u="none" strike="noStrike" cap="none">
                        <a:solidFill>
                          <a:schemeClr val="tx1"/>
                        </a:solidFill>
                        <a:latin typeface="Arial" panose="020B0604020202020204" pitchFamily="34" charset="0"/>
                        <a:cs typeface="Arial" panose="020B0604020202020204" pitchFamily="34" charset="0"/>
                      </a:endParaRPr>
                    </a:p>
                    <a:p>
                      <a:pPr marL="285750" marR="0" lvl="0" indent="-285750" algn="just" rtl="0">
                        <a:lnSpc>
                          <a:spcPct val="100000"/>
                        </a:lnSpc>
                        <a:spcBef>
                          <a:spcPts val="0"/>
                        </a:spcBef>
                        <a:spcAft>
                          <a:spcPts val="0"/>
                        </a:spcAft>
                        <a:buClr>
                          <a:schemeClr val="dk1"/>
                        </a:buClr>
                        <a:buSzPts val="1400"/>
                        <a:buFont typeface="Arial" panose="020B0604020202020204" pitchFamily="34" charset="0"/>
                        <a:buChar char="•"/>
                      </a:pPr>
                      <a:r>
                        <a:rPr lang="en-US" sz="1400" u="none" strike="noStrike" cap="none">
                          <a:solidFill>
                            <a:schemeClr val="tx1"/>
                          </a:solidFill>
                          <a:latin typeface="Arial" panose="020B0604020202020204" pitchFamily="34" charset="0"/>
                          <a:cs typeface="Arial" panose="020B0604020202020204" pitchFamily="34" charset="0"/>
                        </a:rPr>
                        <a:t>HIV counseling including psychosocial support for </a:t>
                      </a:r>
                      <a:r>
                        <a:rPr lang="en-US" sz="1400" b="0" u="none" strike="noStrike" cap="none">
                          <a:solidFill>
                            <a:schemeClr val="tx1"/>
                          </a:solidFill>
                          <a:latin typeface="Arial" panose="020B0604020202020204" pitchFamily="34" charset="0"/>
                          <a:cs typeface="Arial" panose="020B0604020202020204" pitchFamily="34" charset="0"/>
                        </a:rPr>
                        <a:t>promotion and prevention for mental health </a:t>
                      </a:r>
                      <a:endParaRPr sz="1400" u="none" strike="noStrike" cap="none">
                        <a:solidFill>
                          <a:schemeClr val="tx1"/>
                        </a:solidFill>
                        <a:latin typeface="Arial" panose="020B0604020202020204" pitchFamily="34" charset="0"/>
                        <a:cs typeface="Arial" panose="020B0604020202020204" pitchFamily="34" charset="0"/>
                      </a:endParaRPr>
                    </a:p>
                    <a:p>
                      <a:pPr marL="285750" marR="0" lvl="0" indent="-285750" algn="just" rtl="0">
                        <a:lnSpc>
                          <a:spcPct val="100000"/>
                        </a:lnSpc>
                        <a:spcBef>
                          <a:spcPts val="0"/>
                        </a:spcBef>
                        <a:spcAft>
                          <a:spcPts val="0"/>
                        </a:spcAft>
                        <a:buClr>
                          <a:schemeClr val="dk1"/>
                        </a:buClr>
                        <a:buSzPts val="1400"/>
                        <a:buFont typeface="Arial" panose="020B0604020202020204" pitchFamily="34" charset="0"/>
                        <a:buChar char="•"/>
                      </a:pPr>
                      <a:r>
                        <a:rPr lang="en-US" sz="1400" u="none" strike="noStrike" cap="none">
                          <a:solidFill>
                            <a:schemeClr val="tx1"/>
                          </a:solidFill>
                          <a:latin typeface="Arial" panose="020B0604020202020204" pitchFamily="34" charset="0"/>
                          <a:cs typeface="Arial" panose="020B0604020202020204" pitchFamily="34" charset="0"/>
                        </a:rPr>
                        <a:t>Peer support groups and family-based interventions, particularly for adolescents </a:t>
                      </a:r>
                      <a:endParaRPr sz="1400" u="none" strike="noStrike" cap="none">
                        <a:solidFill>
                          <a:schemeClr val="tx1"/>
                        </a:solidFill>
                        <a:latin typeface="Arial" panose="020B0604020202020204" pitchFamily="34" charset="0"/>
                        <a:cs typeface="Arial" panose="020B0604020202020204" pitchFamily="34" charset="0"/>
                      </a:endParaRPr>
                    </a:p>
                    <a:p>
                      <a:pPr marL="285750" marR="0" lvl="0" indent="-285750" algn="just" rtl="0">
                        <a:lnSpc>
                          <a:spcPct val="100000"/>
                        </a:lnSpc>
                        <a:spcBef>
                          <a:spcPts val="0"/>
                        </a:spcBef>
                        <a:spcAft>
                          <a:spcPts val="0"/>
                        </a:spcAft>
                        <a:buClr>
                          <a:schemeClr val="dk1"/>
                        </a:buClr>
                        <a:buSzPts val="1400"/>
                        <a:buFont typeface="Arial" panose="020B0604020202020204" pitchFamily="34" charset="0"/>
                        <a:buChar char="•"/>
                      </a:pPr>
                      <a:r>
                        <a:rPr lang="en-US" sz="1400" u="none" strike="noStrike" cap="none">
                          <a:solidFill>
                            <a:schemeClr val="tx1"/>
                          </a:solidFill>
                          <a:latin typeface="Arial" panose="020B0604020202020204" pitchFamily="34" charset="0"/>
                          <a:cs typeface="Arial" panose="020B0604020202020204" pitchFamily="34" charset="0"/>
                        </a:rPr>
                        <a:t>ART prescription in accordance with co-occurring mental health conditions and potential side effects</a:t>
                      </a:r>
                      <a:endParaRPr sz="1400" u="none" strike="noStrike" cap="none">
                        <a:solidFill>
                          <a:schemeClr val="tx1"/>
                        </a:solidFill>
                        <a:latin typeface="Arial" panose="020B0604020202020204" pitchFamily="34" charset="0"/>
                        <a:ea typeface="Calibri"/>
                        <a:cs typeface="Arial" panose="020B0604020202020204" pitchFamily="34" charset="0"/>
                        <a:sym typeface="Calibri"/>
                      </a:endParaRPr>
                    </a:p>
                  </a:txBody>
                  <a:tcPr marL="64400" marR="64400" marT="0" marB="0"/>
                </a:tc>
                <a:extLst>
                  <a:ext uri="{0D108BD9-81ED-4DB2-BD59-A6C34878D82A}">
                    <a16:rowId xmlns:a16="http://schemas.microsoft.com/office/drawing/2014/main" val="10002"/>
                  </a:ext>
                </a:extLst>
              </a:tr>
              <a:tr h="1346415">
                <a:tc>
                  <a:txBody>
                    <a:bodyPr/>
                    <a:lstStyle/>
                    <a:p>
                      <a:pPr marL="0" marR="0" lvl="0" indent="0" algn="l" rtl="0">
                        <a:lnSpc>
                          <a:spcPct val="100000"/>
                        </a:lnSpc>
                        <a:spcBef>
                          <a:spcPts val="0"/>
                        </a:spcBef>
                        <a:spcAft>
                          <a:spcPts val="0"/>
                        </a:spcAft>
                        <a:buNone/>
                      </a:pPr>
                      <a:r>
                        <a:rPr lang="en-US" sz="1600" b="1" u="none" strike="noStrike" cap="none">
                          <a:solidFill>
                            <a:schemeClr val="dk1"/>
                          </a:solidFill>
                          <a:latin typeface="Arial" panose="020B0604020202020204" pitchFamily="34" charset="0"/>
                          <a:cs typeface="Arial" panose="020B0604020202020204" pitchFamily="34" charset="0"/>
                        </a:rPr>
                        <a:t>ART adherence, </a:t>
                      </a:r>
                      <a:r>
                        <a:rPr lang="en-US" sz="1600" b="1" u="none" strike="noStrike" cap="none">
                          <a:solidFill>
                            <a:schemeClr val="tx1"/>
                          </a:solidFill>
                          <a:latin typeface="Arial" panose="020B0604020202020204" pitchFamily="34" charset="0"/>
                          <a:cs typeface="Arial" panose="020B0604020202020204" pitchFamily="34" charset="0"/>
                        </a:rPr>
                        <a:t>retention in HIV care and viral suppression</a:t>
                      </a:r>
                      <a:endParaRPr sz="1600" b="1" u="none" strike="noStrike" cap="none">
                        <a:solidFill>
                          <a:schemeClr val="tx1"/>
                        </a:solidFill>
                        <a:latin typeface="Arial" panose="020B0604020202020204" pitchFamily="34" charset="0"/>
                        <a:ea typeface="Calibri"/>
                        <a:cs typeface="Arial" panose="020B0604020202020204" pitchFamily="34" charset="0"/>
                        <a:sym typeface="Calibri"/>
                      </a:endParaRPr>
                    </a:p>
                  </a:txBody>
                  <a:tcPr marL="64400" marR="64400" marT="0" marB="0"/>
                </a:tc>
                <a:tc>
                  <a:txBody>
                    <a:bodyPr/>
                    <a:lstStyle/>
                    <a:p>
                      <a:pPr marL="285750" marR="0" lvl="0" indent="-285750" algn="just"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r>
                        <a:rPr lang="en-US" sz="1400" u="none" strike="noStrike" cap="none">
                          <a:solidFill>
                            <a:schemeClr val="tx1"/>
                          </a:solidFill>
                          <a:latin typeface="Arial" panose="020B0604020202020204" pitchFamily="34" charset="0"/>
                          <a:cs typeface="Arial" panose="020B0604020202020204" pitchFamily="34" charset="0"/>
                        </a:rPr>
                        <a:t>Provide psychological support (e.g., cognitive behavioral and behavioral skills therapy) and social support interventions (e.g., phone messages, reminders) to improve adherence, retention in HIV care and viral suppression </a:t>
                      </a:r>
                    </a:p>
                    <a:p>
                      <a:pPr marL="285750" marR="0" lvl="0" indent="-285750" algn="just"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r>
                        <a:rPr lang="en-US" sz="1400" u="none" strike="noStrike" cap="none">
                          <a:solidFill>
                            <a:schemeClr val="tx1"/>
                          </a:solidFill>
                          <a:latin typeface="Arial" panose="020B0604020202020204" pitchFamily="34" charset="0"/>
                          <a:cs typeface="Arial" panose="020B0604020202020204" pitchFamily="34" charset="0"/>
                        </a:rPr>
                        <a:t>Regular screening for mental health conditions among individuals who have not achieved viral suppression</a:t>
                      </a:r>
                      <a:endParaRPr sz="1800">
                        <a:solidFill>
                          <a:schemeClr val="tx1"/>
                        </a:solidFill>
                        <a:latin typeface="Arial" panose="020B0604020202020204" pitchFamily="34" charset="0"/>
                        <a:cs typeface="Arial" panose="020B0604020202020204" pitchFamily="34" charset="0"/>
                      </a:endParaRPr>
                    </a:p>
                    <a:p>
                      <a:pPr marL="285750" marR="0" lvl="0" indent="-285750" algn="just" rtl="0">
                        <a:lnSpc>
                          <a:spcPct val="100000"/>
                        </a:lnSpc>
                        <a:spcBef>
                          <a:spcPts val="0"/>
                        </a:spcBef>
                        <a:spcAft>
                          <a:spcPts val="0"/>
                        </a:spcAft>
                        <a:buClr>
                          <a:schemeClr val="dk1"/>
                        </a:buClr>
                        <a:buSzPts val="1400"/>
                        <a:buFont typeface="Arial" panose="020B0604020202020204" pitchFamily="34" charset="0"/>
                        <a:buChar char="•"/>
                      </a:pPr>
                      <a:r>
                        <a:rPr lang="en-US" sz="1400" u="none" strike="noStrike" cap="none">
                          <a:solidFill>
                            <a:schemeClr val="tx1"/>
                          </a:solidFill>
                          <a:latin typeface="Arial" panose="020B0604020202020204" pitchFamily="34" charset="0"/>
                          <a:cs typeface="Arial" panose="020B0604020202020204" pitchFamily="34" charset="0"/>
                        </a:rPr>
                        <a:t>Suspicion and detection of neurological complications (e.g., HIV-associated neurocognitive disorder or HAND, </a:t>
                      </a:r>
                      <a:r>
                        <a:rPr lang="en-US" sz="1400" u="none" strike="noStrike" cap="none" err="1">
                          <a:solidFill>
                            <a:schemeClr val="tx1"/>
                          </a:solidFill>
                          <a:latin typeface="Arial" panose="020B0604020202020204" pitchFamily="34" charset="0"/>
                          <a:cs typeface="Arial" panose="020B0604020202020204" pitchFamily="34" charset="0"/>
                        </a:rPr>
                        <a:t>neuroinfections</a:t>
                      </a:r>
                      <a:r>
                        <a:rPr lang="en-US" sz="1400" u="none" strike="noStrike" cap="none">
                          <a:solidFill>
                            <a:schemeClr val="tx1"/>
                          </a:solidFill>
                          <a:latin typeface="Arial" panose="020B0604020202020204" pitchFamily="34" charset="0"/>
                          <a:cs typeface="Arial" panose="020B0604020202020204" pitchFamily="34" charset="0"/>
                        </a:rPr>
                        <a:t>) </a:t>
                      </a:r>
                      <a:endParaRPr sz="1400" u="none" strike="noStrike" cap="none">
                        <a:solidFill>
                          <a:schemeClr val="tx1"/>
                        </a:solidFill>
                        <a:latin typeface="Arial" panose="020B0604020202020204" pitchFamily="34" charset="0"/>
                        <a:ea typeface="Calibri"/>
                        <a:cs typeface="Arial" panose="020B0604020202020204" pitchFamily="34" charset="0"/>
                        <a:sym typeface="Calibri"/>
                      </a:endParaRPr>
                    </a:p>
                  </a:txBody>
                  <a:tcPr marL="64400" marR="64400" marT="0" marB="0"/>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59DCD607-ABEE-B93E-289D-2EFA6FAFAEB7}"/>
              </a:ext>
            </a:extLst>
          </p:cNvPr>
          <p:cNvSpPr txBox="1"/>
          <p:nvPr/>
        </p:nvSpPr>
        <p:spPr>
          <a:xfrm>
            <a:off x="755499" y="6238804"/>
            <a:ext cx="1062785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**Some populations may require special attention due to intersecting social and structural determinants that influence physical and mental health outcomes including, but not limited to: </a:t>
            </a:r>
            <a:r>
              <a:rPr kumimoji="0" lang="en-US" sz="1200" b="1" i="1"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pregnant women, adolescents and youth, key populations and aging and older PLHIV</a:t>
            </a:r>
            <a:r>
              <a:rPr kumimoji="0" lang="en-US" sz="1200" b="0" i="1" u="none" strike="noStrike" kern="1200" cap="none" spc="0" normalizeH="0" baseline="0" noProof="0">
                <a:ln>
                  <a:noFill/>
                </a:ln>
                <a:solidFill>
                  <a:srgbClr val="4472C4"/>
                </a:solidFill>
                <a:effectLst/>
                <a:uLnTx/>
                <a:uFillTx/>
                <a:latin typeface="Arial" panose="020B0604020202020204" pitchFamily="34" charset="0"/>
                <a:ea typeface="+mn-ea"/>
                <a:cs typeface="Arial" panose="020B0604020202020204" pitchFamily="34" charset="0"/>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AE6CE-A1D8-C6BB-9931-5DF14770F15D}"/>
              </a:ext>
            </a:extLst>
          </p:cNvPr>
          <p:cNvSpPr>
            <a:spLocks noGrp="1"/>
          </p:cNvSpPr>
          <p:nvPr>
            <p:ph type="title"/>
          </p:nvPr>
        </p:nvSpPr>
        <p:spPr/>
        <p:txBody>
          <a:bodyPr/>
          <a:lstStyle/>
          <a:p>
            <a:r>
              <a:rPr lang="en-US" sz="3200"/>
              <a:t>Overview of recent published research on mental health and HIV, including the exploration of research gaps</a:t>
            </a:r>
            <a:br>
              <a:rPr lang="en-US" sz="3200"/>
            </a:br>
            <a:br>
              <a:rPr lang="en-US" sz="3200"/>
            </a:br>
            <a:br>
              <a:rPr lang="en-US" sz="3200"/>
            </a:br>
            <a:br>
              <a:rPr lang="en-US" sz="3200"/>
            </a:br>
            <a:br>
              <a:rPr lang="en-US" sz="3200"/>
            </a:br>
            <a:br>
              <a:rPr lang="en-US" sz="3200"/>
            </a:br>
            <a:r>
              <a:rPr lang="en-US" sz="3200">
                <a:solidFill>
                  <a:schemeClr val="tx1"/>
                </a:solidFill>
              </a:rPr>
              <a:t>Sharon Kruger, </a:t>
            </a:r>
            <a:r>
              <a:rPr lang="en-US" sz="3200" b="0">
                <a:solidFill>
                  <a:schemeClr val="tx1"/>
                </a:solidFill>
              </a:rPr>
              <a:t>Stellenbosch University, South Africa</a:t>
            </a:r>
            <a:br>
              <a:rPr lang="en-US" sz="3200"/>
            </a:br>
            <a:br>
              <a:rPr lang="en-US" sz="3200"/>
            </a:br>
            <a:endParaRPr lang="en-CH" sz="3200"/>
          </a:p>
        </p:txBody>
      </p:sp>
      <p:pic>
        <p:nvPicPr>
          <p:cNvPr id="1026" name="Picture 2" descr="Sharon Kruger">
            <a:extLst>
              <a:ext uri="{FF2B5EF4-FFF2-40B4-BE49-F238E27FC236}">
                <a16:creationId xmlns:a16="http://schemas.microsoft.com/office/drawing/2014/main" id="{EEEDD6F5-2CE1-AE21-0CE6-6213B5C40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180" y="3789507"/>
            <a:ext cx="1809750"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876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E2F86-9096-12F5-8E27-CF27C9FA5B3D}"/>
              </a:ext>
            </a:extLst>
          </p:cNvPr>
          <p:cNvSpPr>
            <a:spLocks noGrp="1"/>
          </p:cNvSpPr>
          <p:nvPr>
            <p:ph type="title"/>
          </p:nvPr>
        </p:nvSpPr>
        <p:spPr>
          <a:xfrm>
            <a:off x="838200" y="150637"/>
            <a:ext cx="10515600" cy="1325563"/>
          </a:xfrm>
        </p:spPr>
        <p:txBody>
          <a:bodyPr>
            <a:normAutofit/>
          </a:bodyPr>
          <a:lstStyle/>
          <a:p>
            <a:r>
              <a:rPr lang="en-US" sz="3600" b="1">
                <a:latin typeface="Arial" panose="020B0604020202020204" pitchFamily="34" charset="0"/>
                <a:cs typeface="Arial" panose="020B0604020202020204" pitchFamily="34" charset="0"/>
              </a:rPr>
              <a:t>Focus areas for planning and budgeting</a:t>
            </a:r>
            <a:endParaRPr lang="en-US" sz="3600"/>
          </a:p>
        </p:txBody>
      </p:sp>
      <p:graphicFrame>
        <p:nvGraphicFramePr>
          <p:cNvPr id="3" name="Table 3">
            <a:extLst>
              <a:ext uri="{FF2B5EF4-FFF2-40B4-BE49-F238E27FC236}">
                <a16:creationId xmlns:a16="http://schemas.microsoft.com/office/drawing/2014/main" id="{3CFB6D6A-36DC-570F-5AF7-461ED9C83713}"/>
              </a:ext>
            </a:extLst>
          </p:cNvPr>
          <p:cNvGraphicFramePr>
            <a:graphicFrameLocks noGrp="1"/>
          </p:cNvGraphicFramePr>
          <p:nvPr/>
        </p:nvGraphicFramePr>
        <p:xfrm>
          <a:off x="838200" y="1476200"/>
          <a:ext cx="10515600" cy="4602480"/>
        </p:xfrm>
        <a:graphic>
          <a:graphicData uri="http://schemas.openxmlformats.org/drawingml/2006/table">
            <a:tbl>
              <a:tblPr firstRow="1" bandRow="1">
                <a:tableStyleId>{5940675A-B579-460E-94D1-54222C63F5DA}</a:tableStyleId>
              </a:tblPr>
              <a:tblGrid>
                <a:gridCol w="3966963">
                  <a:extLst>
                    <a:ext uri="{9D8B030D-6E8A-4147-A177-3AD203B41FA5}">
                      <a16:colId xmlns:a16="http://schemas.microsoft.com/office/drawing/2014/main" val="331347232"/>
                    </a:ext>
                  </a:extLst>
                </a:gridCol>
                <a:gridCol w="6548637">
                  <a:extLst>
                    <a:ext uri="{9D8B030D-6E8A-4147-A177-3AD203B41FA5}">
                      <a16:colId xmlns:a16="http://schemas.microsoft.com/office/drawing/2014/main" val="1108075027"/>
                    </a:ext>
                  </a:extLst>
                </a:gridCol>
              </a:tblGrid>
              <a:tr h="370840">
                <a:tc>
                  <a:txBody>
                    <a:bodyPr/>
                    <a:lstStyle/>
                    <a:p>
                      <a:r>
                        <a:rPr lang="en-US" sz="1600" b="1" i="0" u="none" strike="noStrike" cap="none">
                          <a:solidFill>
                            <a:schemeClr val="dk1"/>
                          </a:solidFill>
                          <a:latin typeface="Arial" panose="020B0604020202020204" pitchFamily="34" charset="0"/>
                          <a:ea typeface="Montserrat"/>
                          <a:cs typeface="Arial" panose="020B0604020202020204" pitchFamily="34" charset="0"/>
                          <a:sym typeface="Montserrat"/>
                        </a:rPr>
                        <a:t>Governance and accountability</a:t>
                      </a:r>
                      <a:endParaRPr lang="en-US" sz="1600" b="1">
                        <a:latin typeface="Arial" panose="020B0604020202020204" pitchFamily="34" charset="0"/>
                        <a:cs typeface="Arial" panose="020B0604020202020204" pitchFamily="34" charset="0"/>
                      </a:endParaRPr>
                    </a:p>
                  </a:txBody>
                  <a:tcPr/>
                </a:tc>
                <a:tc>
                  <a:txBody>
                    <a:bodyPr/>
                    <a:lstStyle/>
                    <a:p>
                      <a:r>
                        <a:rPr lang="en-US" sz="1600" b="0" i="0" u="none" strike="noStrike" cap="none">
                          <a:solidFill>
                            <a:schemeClr val="dk1"/>
                          </a:solidFill>
                          <a:latin typeface="Arial" panose="020B0604020202020204" pitchFamily="34" charset="0"/>
                          <a:ea typeface="Montserrat"/>
                          <a:cs typeface="Arial" panose="020B0604020202020204" pitchFamily="34" charset="0"/>
                          <a:sym typeface="Montserrat"/>
                        </a:rPr>
                        <a:t>Expand partner engagement to include mental health stakeholders including civil society and those with lived experience</a:t>
                      </a:r>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43174290"/>
                  </a:ext>
                </a:extLst>
              </a:tr>
              <a:tr h="370840">
                <a:tc>
                  <a:txBody>
                    <a:bodyPr/>
                    <a:lstStyle/>
                    <a:p>
                      <a:r>
                        <a:rPr lang="en-US" sz="1600" b="1">
                          <a:solidFill>
                            <a:schemeClr val="dk1"/>
                          </a:solidFill>
                          <a:latin typeface="Arial" panose="020B0604020202020204" pitchFamily="34" charset="0"/>
                          <a:ea typeface="Montserrat"/>
                          <a:cs typeface="Arial" panose="020B0604020202020204" pitchFamily="34" charset="0"/>
                          <a:sym typeface="Montserrat"/>
                        </a:rPr>
                        <a:t>Analysis of burden and access to services</a:t>
                      </a:r>
                      <a:endParaRPr lang="en-US" sz="1600" b="1">
                        <a:latin typeface="Arial" panose="020B0604020202020204" pitchFamily="34" charset="0"/>
                        <a:cs typeface="Arial" panose="020B0604020202020204" pitchFamily="34" charset="0"/>
                      </a:endParaRPr>
                    </a:p>
                  </a:txBody>
                  <a:tcPr/>
                </a:tc>
                <a:tc>
                  <a:txBody>
                    <a:bodyPr/>
                    <a:lstStyle/>
                    <a:p>
                      <a:r>
                        <a:rPr lang="en-US" sz="1600">
                          <a:solidFill>
                            <a:schemeClr val="dk1"/>
                          </a:solidFill>
                          <a:latin typeface="Arial" panose="020B0604020202020204" pitchFamily="34" charset="0"/>
                          <a:ea typeface="Montserrat"/>
                          <a:cs typeface="Arial" panose="020B0604020202020204" pitchFamily="34" charset="0"/>
                          <a:sym typeface="Montserrat"/>
                        </a:rPr>
                        <a:t>Activities for mental health assessment of mapping of existing services for HIV and mental health and assess gaps in service access</a:t>
                      </a:r>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49972765"/>
                  </a:ext>
                </a:extLst>
              </a:tr>
              <a:tr h="370840">
                <a:tc>
                  <a:txBody>
                    <a:bodyPr/>
                    <a:lstStyle/>
                    <a:p>
                      <a:r>
                        <a:rPr lang="en-US" sz="1600" b="1">
                          <a:solidFill>
                            <a:schemeClr val="dk1"/>
                          </a:solidFill>
                          <a:latin typeface="Arial" panose="020B0604020202020204" pitchFamily="34" charset="0"/>
                          <a:ea typeface="Montserrat"/>
                          <a:cs typeface="Arial" panose="020B0604020202020204" pitchFamily="34" charset="0"/>
                          <a:sym typeface="Montserrat"/>
                        </a:rPr>
                        <a:t>Planning and resource </a:t>
                      </a:r>
                      <a:r>
                        <a:rPr lang="en-US" sz="1600" b="1" err="1">
                          <a:solidFill>
                            <a:schemeClr val="dk1"/>
                          </a:solidFill>
                          <a:latin typeface="Arial" panose="020B0604020202020204" pitchFamily="34" charset="0"/>
                          <a:ea typeface="Montserrat"/>
                          <a:cs typeface="Arial" panose="020B0604020202020204" pitchFamily="34" charset="0"/>
                          <a:sym typeface="Montserrat"/>
                        </a:rPr>
                        <a:t>mobilisation</a:t>
                      </a:r>
                      <a:endParaRPr lang="en-US" sz="1600" b="1">
                        <a:latin typeface="Arial" panose="020B0604020202020204" pitchFamily="34" charset="0"/>
                        <a:cs typeface="Arial" panose="020B0604020202020204" pitchFamily="34" charset="0"/>
                      </a:endParaRPr>
                    </a:p>
                  </a:txBody>
                  <a:tcPr/>
                </a:tc>
                <a:tc>
                  <a:txBody>
                    <a:bodyPr/>
                    <a:lstStyle/>
                    <a:p>
                      <a:r>
                        <a:rPr lang="en-US" sz="1600">
                          <a:solidFill>
                            <a:schemeClr val="dk1"/>
                          </a:solidFill>
                          <a:latin typeface="Arial" panose="020B0604020202020204" pitchFamily="34" charset="0"/>
                          <a:ea typeface="Montserrat"/>
                          <a:cs typeface="Arial" panose="020B0604020202020204" pitchFamily="34" charset="0"/>
                          <a:sym typeface="Montserrat"/>
                        </a:rPr>
                        <a:t>Update and </a:t>
                      </a:r>
                      <a:r>
                        <a:rPr lang="en-US" sz="1600" err="1">
                          <a:solidFill>
                            <a:schemeClr val="dk1"/>
                          </a:solidFill>
                          <a:latin typeface="Arial" panose="020B0604020202020204" pitchFamily="34" charset="0"/>
                          <a:ea typeface="Montserrat"/>
                          <a:cs typeface="Arial" panose="020B0604020202020204" pitchFamily="34" charset="0"/>
                          <a:sym typeface="Montserrat"/>
                        </a:rPr>
                        <a:t>harmonise</a:t>
                      </a:r>
                      <a:r>
                        <a:rPr lang="en-US" sz="1600">
                          <a:solidFill>
                            <a:schemeClr val="dk1"/>
                          </a:solidFill>
                          <a:latin typeface="Arial" panose="020B0604020202020204" pitchFamily="34" charset="0"/>
                          <a:ea typeface="Montserrat"/>
                          <a:cs typeface="Arial" panose="020B0604020202020204" pitchFamily="34" charset="0"/>
                          <a:sym typeface="Montserrat"/>
                        </a:rPr>
                        <a:t> HIV and mental health NSPs and national guidelines</a:t>
                      </a:r>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563358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dk1"/>
                          </a:solidFill>
                          <a:latin typeface="Arial" panose="020B0604020202020204" pitchFamily="34" charset="0"/>
                          <a:ea typeface="Montserrat"/>
                          <a:cs typeface="Arial" panose="020B0604020202020204" pitchFamily="34" charset="0"/>
                          <a:sym typeface="Montserrat"/>
                        </a:rPr>
                        <a:t>Scale-up of integrated, people-</a:t>
                      </a:r>
                      <a:r>
                        <a:rPr lang="en-US" sz="1600" b="1" err="1">
                          <a:solidFill>
                            <a:schemeClr val="dk1"/>
                          </a:solidFill>
                          <a:latin typeface="Arial" panose="020B0604020202020204" pitchFamily="34" charset="0"/>
                          <a:ea typeface="Montserrat"/>
                          <a:cs typeface="Arial" panose="020B0604020202020204" pitchFamily="34" charset="0"/>
                          <a:sym typeface="Montserrat"/>
                        </a:rPr>
                        <a:t>centred</a:t>
                      </a:r>
                      <a:r>
                        <a:rPr lang="en-US" sz="1600" b="1">
                          <a:solidFill>
                            <a:schemeClr val="dk1"/>
                          </a:solidFill>
                          <a:latin typeface="Arial" panose="020B0604020202020204" pitchFamily="34" charset="0"/>
                          <a:ea typeface="Montserrat"/>
                          <a:cs typeface="Arial" panose="020B0604020202020204" pitchFamily="34" charset="0"/>
                          <a:sym typeface="Montserrat"/>
                        </a:rPr>
                        <a:t> services</a:t>
                      </a:r>
                    </a:p>
                    <a:p>
                      <a:endParaRPr lang="en-US" sz="1600">
                        <a:latin typeface="Arial" panose="020B0604020202020204" pitchFamily="34" charset="0"/>
                        <a:cs typeface="Arial" panose="020B0604020202020204"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i="1">
                          <a:solidFill>
                            <a:schemeClr val="dk1"/>
                          </a:solidFill>
                          <a:latin typeface="Arial" panose="020B0604020202020204" pitchFamily="34" charset="0"/>
                          <a:ea typeface="Montserrat"/>
                          <a:cs typeface="Arial" panose="020B0604020202020204" pitchFamily="34" charset="0"/>
                          <a:sym typeface="Montserrat"/>
                        </a:rPr>
                        <a:t>Strengthen capacity</a:t>
                      </a:r>
                      <a:r>
                        <a:rPr lang="en-US" sz="1600">
                          <a:solidFill>
                            <a:schemeClr val="dk1"/>
                          </a:solidFill>
                          <a:latin typeface="Arial" panose="020B0604020202020204" pitchFamily="34" charset="0"/>
                          <a:ea typeface="Montserrat"/>
                          <a:cs typeface="Arial" panose="020B0604020202020204" pitchFamily="34" charset="0"/>
                          <a:sym typeface="Montserrat"/>
                        </a:rPr>
                        <a:t>: training and supervision for screening, diagnosis, and treatment (psychotherapy and pharmacotherapy) of mental health conditions, M&amp;E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i="1">
                          <a:solidFill>
                            <a:schemeClr val="dk1"/>
                          </a:solidFill>
                          <a:latin typeface="Arial" panose="020B0604020202020204" pitchFamily="34" charset="0"/>
                          <a:ea typeface="Montserrat"/>
                          <a:cs typeface="Arial" panose="020B0604020202020204" pitchFamily="34" charset="0"/>
                          <a:sym typeface="Montserrat"/>
                        </a:rPr>
                        <a:t>Tools, consumable and equipment</a:t>
                      </a:r>
                      <a:r>
                        <a:rPr lang="en-US" sz="1600">
                          <a:solidFill>
                            <a:schemeClr val="dk1"/>
                          </a:solidFill>
                          <a:latin typeface="Arial" panose="020B0604020202020204" pitchFamily="34" charset="0"/>
                          <a:ea typeface="Montserrat"/>
                          <a:cs typeface="Arial" panose="020B0604020202020204" pitchFamily="34" charset="0"/>
                          <a:sym typeface="Montserrat"/>
                        </a:rPr>
                        <a:t>: SOPs, algorithms, job-aids (PHQ-9, ASSIST), medicines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i="1">
                          <a:solidFill>
                            <a:schemeClr val="dk1"/>
                          </a:solidFill>
                          <a:latin typeface="Arial" panose="020B0604020202020204" pitchFamily="34" charset="0"/>
                          <a:ea typeface="Montserrat"/>
                          <a:cs typeface="Arial" panose="020B0604020202020204" pitchFamily="34" charset="0"/>
                          <a:sym typeface="Montserrat"/>
                        </a:rPr>
                        <a:t>Patient support</a:t>
                      </a:r>
                      <a:r>
                        <a:rPr lang="en-US" sz="1600">
                          <a:solidFill>
                            <a:schemeClr val="dk1"/>
                          </a:solidFill>
                          <a:latin typeface="Arial" panose="020B0604020202020204" pitchFamily="34" charset="0"/>
                          <a:ea typeface="Montserrat"/>
                          <a:cs typeface="Arial" panose="020B0604020202020204" pitchFamily="34" charset="0"/>
                          <a:sym typeface="Montserrat"/>
                        </a:rPr>
                        <a:t>: transport costs, patient education materials, community-based support</a:t>
                      </a:r>
                    </a:p>
                  </a:txBody>
                  <a:tcPr/>
                </a:tc>
                <a:extLst>
                  <a:ext uri="{0D108BD9-81ED-4DB2-BD59-A6C34878D82A}">
                    <a16:rowId xmlns:a16="http://schemas.microsoft.com/office/drawing/2014/main" val="32744350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dk1"/>
                          </a:solidFill>
                          <a:latin typeface="Arial" panose="020B0604020202020204" pitchFamily="34" charset="0"/>
                          <a:ea typeface="Montserrat"/>
                          <a:cs typeface="Arial" panose="020B0604020202020204" pitchFamily="34" charset="0"/>
                          <a:sym typeface="Montserrat"/>
                        </a:rPr>
                        <a:t>Strengthen M&amp;E and operational research</a:t>
                      </a:r>
                    </a:p>
                    <a:p>
                      <a:endParaRPr lang="en-US" sz="1600">
                        <a:latin typeface="Arial" panose="020B0604020202020204" pitchFamily="34" charset="0"/>
                        <a:cs typeface="Arial" panose="020B0604020202020204"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chemeClr val="dk1"/>
                          </a:solidFill>
                          <a:latin typeface="Arial" panose="020B0604020202020204" pitchFamily="34" charset="0"/>
                          <a:ea typeface="Montserrat"/>
                          <a:cs typeface="Arial" panose="020B0604020202020204" pitchFamily="34" charset="0"/>
                          <a:sym typeface="Montserrat"/>
                        </a:rPr>
                        <a:t>Inclusion of indicators and adjustment of data collection tools and procurement supply management tools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chemeClr val="dk1"/>
                          </a:solidFill>
                          <a:latin typeface="Arial" panose="020B0604020202020204" pitchFamily="34" charset="0"/>
                          <a:ea typeface="Montserrat"/>
                          <a:cs typeface="Arial" panose="020B0604020202020204" pitchFamily="34" charset="0"/>
                          <a:sym typeface="Montserrat"/>
                        </a:rPr>
                        <a:t>Operational research to test out models of integration (effectiveness and cost)</a:t>
                      </a:r>
                    </a:p>
                  </a:txBody>
                  <a:tcPr/>
                </a:tc>
                <a:extLst>
                  <a:ext uri="{0D108BD9-81ED-4DB2-BD59-A6C34878D82A}">
                    <a16:rowId xmlns:a16="http://schemas.microsoft.com/office/drawing/2014/main" val="796563831"/>
                  </a:ext>
                </a:extLst>
              </a:tr>
            </a:tbl>
          </a:graphicData>
        </a:graphic>
      </p:graphicFrame>
    </p:spTree>
    <p:extLst>
      <p:ext uri="{BB962C8B-B14F-4D97-AF65-F5344CB8AC3E}">
        <p14:creationId xmlns:p14="http://schemas.microsoft.com/office/powerpoint/2010/main" val="20786095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29"/>
          <p:cNvSpPr txBox="1"/>
          <p:nvPr/>
        </p:nvSpPr>
        <p:spPr>
          <a:xfrm>
            <a:off x="357533" y="246395"/>
            <a:ext cx="10971200" cy="1068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Black"/>
              <a:buNone/>
              <a:tabLst/>
              <a:defRPr/>
            </a:pP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Arial Black"/>
                <a:cs typeface="Arial" panose="020B0604020202020204" pitchFamily="34" charset="0"/>
                <a:sym typeface="Arial Black"/>
              </a:rPr>
              <a:t>Key Resource: Updated Technical Toolbox supporting the integration of mental health services</a:t>
            </a:r>
            <a:endParaRPr kumimoji="0" sz="3200" b="1" i="0" u="none" strike="noStrike" kern="1200" cap="none" spc="0" normalizeH="0" baseline="0" noProof="0">
              <a:ln>
                <a:noFill/>
              </a:ln>
              <a:solidFill>
                <a:srgbClr val="000000"/>
              </a:solidFill>
              <a:effectLst/>
              <a:uLnTx/>
              <a:uFillTx/>
              <a:latin typeface="Arial" panose="020B0604020202020204" pitchFamily="34" charset="0"/>
              <a:ea typeface="Arial Black"/>
              <a:cs typeface="Arial" panose="020B0604020202020204" pitchFamily="34" charset="0"/>
              <a:sym typeface="Arial Black"/>
            </a:endParaRPr>
          </a:p>
        </p:txBody>
      </p:sp>
      <p:sp>
        <p:nvSpPr>
          <p:cNvPr id="1311" name="Google Shape;1311;p29"/>
          <p:cNvSpPr txBox="1"/>
          <p:nvPr/>
        </p:nvSpPr>
        <p:spPr>
          <a:xfrm>
            <a:off x="357533" y="1641368"/>
            <a:ext cx="11478400" cy="984845"/>
          </a:xfrm>
          <a:prstGeom prst="rect">
            <a:avLst/>
          </a:prstGeom>
          <a:noFill/>
          <a:ln>
            <a:noFill/>
          </a:ln>
        </p:spPr>
        <p:txBody>
          <a:bodyPr spcFirstLastPara="1" wrap="square" lIns="121900" tIns="121900" rIns="121900" bIns="121900" anchor="t" anchorCtr="0">
            <a:spAutoFit/>
          </a:bodyPr>
          <a:lstStyle/>
          <a:p>
            <a:pPr marL="609585" marR="0" lvl="0" indent="0" algn="l" defTabSz="914400" rtl="0" eaLnBrk="1" fontAlgn="auto" latinLnBrk="0" hangingPunct="1">
              <a:lnSpc>
                <a:spcPct val="100000"/>
              </a:lnSpc>
              <a:spcBef>
                <a:spcPts val="0"/>
              </a:spcBef>
              <a:spcAft>
                <a:spcPts val="0"/>
              </a:spcAft>
              <a:buClr>
                <a:prstClr val="black"/>
              </a:buClr>
              <a:buSzPts val="2400"/>
              <a:buFont typeface="Arial"/>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prstClr val="black"/>
              </a:buClr>
              <a:buSzPts val="2400"/>
              <a:buFont typeface="Arial"/>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aphicFrame>
        <p:nvGraphicFramePr>
          <p:cNvPr id="1312" name="Google Shape;1312;p29"/>
          <p:cNvGraphicFramePr/>
          <p:nvPr/>
        </p:nvGraphicFramePr>
        <p:xfrm>
          <a:off x="459670" y="1762100"/>
          <a:ext cx="11478400" cy="5095900"/>
        </p:xfrm>
        <a:graphic>
          <a:graphicData uri="http://schemas.openxmlformats.org/drawingml/2006/table">
            <a:tbl>
              <a:tblPr>
                <a:noFill/>
              </a:tblPr>
              <a:tblGrid>
                <a:gridCol w="11478400">
                  <a:extLst>
                    <a:ext uri="{9D8B030D-6E8A-4147-A177-3AD203B41FA5}">
                      <a16:colId xmlns:a16="http://schemas.microsoft.com/office/drawing/2014/main" val="20000"/>
                    </a:ext>
                  </a:extLst>
                </a:gridCol>
              </a:tblGrid>
              <a:tr h="3998700">
                <a:tc>
                  <a:txBody>
                    <a:bodyPr/>
                    <a:lstStyle/>
                    <a:p>
                      <a:pPr marL="0" marR="0" lvl="0" indent="0" algn="l" rtl="0">
                        <a:spcBef>
                          <a:spcPts val="0"/>
                        </a:spcBef>
                        <a:spcAft>
                          <a:spcPts val="0"/>
                        </a:spcAft>
                        <a:buClr>
                          <a:schemeClr val="dk1"/>
                        </a:buClr>
                        <a:buSzPts val="2100"/>
                        <a:buFont typeface="Arial"/>
                        <a:buNone/>
                      </a:pPr>
                      <a:r>
                        <a:rPr lang="en-US" sz="1800" i="0" u="none" strike="noStrike" cap="none">
                          <a:solidFill>
                            <a:schemeClr val="tx1"/>
                          </a:solidFill>
                          <a:highlight>
                            <a:schemeClr val="lt1"/>
                          </a:highlight>
                          <a:latin typeface="Arial" panose="020B0604020202020204" pitchFamily="34" charset="0"/>
                          <a:ea typeface="Arial"/>
                          <a:cs typeface="Arial" panose="020B0604020202020204" pitchFamily="34" charset="0"/>
                          <a:sym typeface="Arial"/>
                        </a:rPr>
                        <a:t>United for Global Mental Health, in partnership with the Interagency Working Group on Mental Health Integration, </a:t>
                      </a:r>
                      <a:r>
                        <a:rPr lang="en-US" sz="1800" i="0" u="none" strike="noStrike" cap="none">
                          <a:solidFill>
                            <a:schemeClr val="dk1"/>
                          </a:solidFill>
                          <a:highlight>
                            <a:schemeClr val="lt1"/>
                          </a:highlight>
                          <a:latin typeface="Arial" panose="020B0604020202020204" pitchFamily="34" charset="0"/>
                          <a:ea typeface="Arial"/>
                          <a:cs typeface="Arial" panose="020B0604020202020204" pitchFamily="34" charset="0"/>
                          <a:sym typeface="Arial"/>
                        </a:rPr>
                        <a:t>has updated its technical toolbox to support national-level stakeholders </a:t>
                      </a:r>
                      <a:r>
                        <a:rPr lang="en-US" sz="1800" b="0" i="0" u="none" strike="noStrike" kern="1200">
                          <a:solidFill>
                            <a:schemeClr val="tx1"/>
                          </a:solidFill>
                          <a:effectLst/>
                          <a:highlight>
                            <a:schemeClr val="lt1"/>
                          </a:highlight>
                          <a:latin typeface="Arial" panose="020B0604020202020204" pitchFamily="34" charset="0"/>
                          <a:ea typeface="+mn-ea"/>
                          <a:cs typeface="Arial" panose="020B0604020202020204" pitchFamily="34" charset="0"/>
                        </a:rPr>
                        <a:t>with their advocacy and programmatic efforts to integrate mental health into HIV and TB </a:t>
                      </a:r>
                      <a:r>
                        <a:rPr lang="en-US" sz="1800" b="0" i="0" u="none" strike="noStrike" kern="1200" err="1">
                          <a:solidFill>
                            <a:schemeClr val="tx1"/>
                          </a:solidFill>
                          <a:effectLst/>
                          <a:highlight>
                            <a:schemeClr val="lt1"/>
                          </a:highlight>
                          <a:latin typeface="Arial" panose="020B0604020202020204" pitchFamily="34" charset="0"/>
                          <a:ea typeface="+mn-ea"/>
                          <a:cs typeface="Arial" panose="020B0604020202020204" pitchFamily="34" charset="0"/>
                        </a:rPr>
                        <a:t>programmes</a:t>
                      </a:r>
                      <a:r>
                        <a:rPr lang="en-US" sz="1800" b="0" i="0" u="none" strike="noStrike" kern="1200">
                          <a:solidFill>
                            <a:schemeClr val="tx1"/>
                          </a:solidFill>
                          <a:effectLst/>
                          <a:highlight>
                            <a:schemeClr val="lt1"/>
                          </a:highlight>
                          <a:latin typeface="Arial" panose="020B0604020202020204" pitchFamily="34" charset="0"/>
                          <a:ea typeface="+mn-ea"/>
                          <a:cs typeface="Arial" panose="020B0604020202020204" pitchFamily="34" charset="0"/>
                        </a:rPr>
                        <a:t>. </a:t>
                      </a:r>
                    </a:p>
                    <a:p>
                      <a:pPr marL="0" marR="0" lvl="0" indent="0" algn="l" rtl="0">
                        <a:spcBef>
                          <a:spcPts val="0"/>
                        </a:spcBef>
                        <a:spcAft>
                          <a:spcPts val="0"/>
                        </a:spcAft>
                        <a:buClr>
                          <a:schemeClr val="dk1"/>
                        </a:buClr>
                        <a:buSzPts val="2100"/>
                        <a:buFont typeface="Arial"/>
                        <a:buNone/>
                      </a:pPr>
                      <a:endParaRPr lang="en-US" sz="1800" b="0" u="none" strike="noStrike" cap="none">
                        <a:solidFill>
                          <a:schemeClr val="dk1"/>
                        </a:solidFill>
                        <a:highlight>
                          <a:schemeClr val="lt1"/>
                        </a:highlight>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Clr>
                          <a:schemeClr val="dk1"/>
                        </a:buClr>
                        <a:buSzPts val="2100"/>
                        <a:buFont typeface="Arial"/>
                        <a:buNone/>
                      </a:pPr>
                      <a:r>
                        <a:rPr lang="en-US" sz="1800" b="1" u="none" strike="noStrike" cap="none">
                          <a:solidFill>
                            <a:schemeClr val="dk1"/>
                          </a:solidFill>
                          <a:highlight>
                            <a:schemeClr val="lt1"/>
                          </a:highlight>
                          <a:latin typeface="Arial" panose="020B0604020202020204" pitchFamily="34" charset="0"/>
                          <a:ea typeface="Arial"/>
                          <a:cs typeface="Arial" panose="020B0604020202020204" pitchFamily="34" charset="0"/>
                          <a:sym typeface="Arial"/>
                        </a:rPr>
                        <a:t>Content:</a:t>
                      </a:r>
                      <a:r>
                        <a:rPr lang="en-US" sz="1800" u="none" strike="noStrike" cap="none">
                          <a:solidFill>
                            <a:schemeClr val="dk1"/>
                          </a:solidFill>
                          <a:highlight>
                            <a:schemeClr val="lt1"/>
                          </a:highlight>
                          <a:latin typeface="Arial" panose="020B0604020202020204" pitchFamily="34" charset="0"/>
                          <a:ea typeface="Arial"/>
                          <a:cs typeface="Arial" panose="020B0604020202020204" pitchFamily="34" charset="0"/>
                          <a:sym typeface="Arial"/>
                        </a:rPr>
                        <a:t> </a:t>
                      </a:r>
                      <a:endParaRPr sz="1800" u="none" strike="noStrike" cap="none">
                        <a:solidFill>
                          <a:schemeClr val="dk1"/>
                        </a:solidFill>
                        <a:highlight>
                          <a:schemeClr val="lt1"/>
                        </a:highlight>
                        <a:latin typeface="Arial" panose="020B0604020202020204" pitchFamily="34" charset="0"/>
                        <a:ea typeface="Arial"/>
                        <a:cs typeface="Arial" panose="020B0604020202020204" pitchFamily="34" charset="0"/>
                        <a:sym typeface="Arial"/>
                      </a:endParaRPr>
                    </a:p>
                    <a:p>
                      <a:pPr marL="927100" marR="0" lvl="3" indent="-342900" algn="l" rtl="0">
                        <a:spcBef>
                          <a:spcPts val="0"/>
                        </a:spcBef>
                        <a:spcAft>
                          <a:spcPts val="0"/>
                        </a:spcAft>
                        <a:buClr>
                          <a:schemeClr val="dk1"/>
                        </a:buClr>
                        <a:buSzPts val="1600"/>
                        <a:buFont typeface="Courier New"/>
                        <a:buChar char="o"/>
                      </a:pPr>
                      <a:r>
                        <a:rPr lang="en-US" sz="1800" u="none" strike="noStrike" cap="none">
                          <a:solidFill>
                            <a:schemeClr val="dk1"/>
                          </a:solidFill>
                          <a:highlight>
                            <a:schemeClr val="lt1"/>
                          </a:highlight>
                          <a:latin typeface="Arial" panose="020B0604020202020204" pitchFamily="34" charset="0"/>
                          <a:ea typeface="Arial"/>
                          <a:cs typeface="Arial" panose="020B0604020202020204" pitchFamily="34" charset="0"/>
                          <a:sym typeface="Arial"/>
                        </a:rPr>
                        <a:t>Factsheet on the relationship between mental health, HIV and TB</a:t>
                      </a:r>
                    </a:p>
                    <a:p>
                      <a:pPr marL="927100" marR="0" lvl="2" indent="-342900" algn="l" rtl="0">
                        <a:spcBef>
                          <a:spcPts val="0"/>
                        </a:spcBef>
                        <a:spcAft>
                          <a:spcPts val="0"/>
                        </a:spcAft>
                        <a:buClr>
                          <a:schemeClr val="dk1"/>
                        </a:buClr>
                        <a:buSzPts val="1600"/>
                        <a:buFont typeface="Courier New"/>
                        <a:buChar char="o"/>
                      </a:pPr>
                      <a:r>
                        <a:rPr lang="en-US" sz="1800" u="none" strike="noStrike" cap="none">
                          <a:solidFill>
                            <a:schemeClr val="dk1"/>
                          </a:solidFill>
                          <a:highlight>
                            <a:schemeClr val="lt1"/>
                          </a:highlight>
                          <a:latin typeface="Arial" panose="020B0604020202020204" pitchFamily="34" charset="0"/>
                          <a:ea typeface="Arial"/>
                          <a:cs typeface="Arial" panose="020B0604020202020204" pitchFamily="34" charset="0"/>
                          <a:sym typeface="Arial"/>
                        </a:rPr>
                        <a:t>Annotated bibliography </a:t>
                      </a:r>
                      <a:r>
                        <a:rPr lang="en-US" sz="1800" u="none" strike="noStrike" cap="none" err="1">
                          <a:solidFill>
                            <a:schemeClr val="dk1"/>
                          </a:solidFill>
                          <a:highlight>
                            <a:schemeClr val="lt1"/>
                          </a:highlight>
                          <a:latin typeface="Arial" panose="020B0604020202020204" pitchFamily="34" charset="0"/>
                          <a:ea typeface="Arial"/>
                          <a:cs typeface="Arial" panose="020B0604020202020204" pitchFamily="34" charset="0"/>
                          <a:sym typeface="Arial"/>
                        </a:rPr>
                        <a:t>summarising</a:t>
                      </a:r>
                      <a:r>
                        <a:rPr lang="en-US" sz="1800" u="none" strike="noStrike" cap="none">
                          <a:solidFill>
                            <a:schemeClr val="dk1"/>
                          </a:solidFill>
                          <a:highlight>
                            <a:schemeClr val="lt1"/>
                          </a:highlight>
                          <a:latin typeface="Arial" panose="020B0604020202020204" pitchFamily="34" charset="0"/>
                          <a:ea typeface="Arial"/>
                          <a:cs typeface="Arial" panose="020B0604020202020204" pitchFamily="34" charset="0"/>
                          <a:sym typeface="Arial"/>
                        </a:rPr>
                        <a:t> the existing normative guidance </a:t>
                      </a:r>
                    </a:p>
                    <a:p>
                      <a:pPr marL="927100" marR="0" lvl="2" indent="-342900" algn="l" rtl="0">
                        <a:spcBef>
                          <a:spcPts val="0"/>
                        </a:spcBef>
                        <a:spcAft>
                          <a:spcPts val="0"/>
                        </a:spcAft>
                        <a:buClr>
                          <a:schemeClr val="dk1"/>
                        </a:buClr>
                        <a:buSzPts val="1600"/>
                        <a:buFont typeface="Courier New"/>
                        <a:buChar char="o"/>
                      </a:pPr>
                      <a:r>
                        <a:rPr lang="en-US" sz="1800" u="none" strike="noStrike" cap="none">
                          <a:solidFill>
                            <a:schemeClr val="tx1"/>
                          </a:solidFill>
                          <a:highlight>
                            <a:schemeClr val="lt1"/>
                          </a:highlight>
                          <a:latin typeface="Arial" panose="020B0604020202020204" pitchFamily="34" charset="0"/>
                          <a:ea typeface="Arial"/>
                          <a:cs typeface="Arial" panose="020B0604020202020204" pitchFamily="34" charset="0"/>
                          <a:sym typeface="Arial"/>
                        </a:rPr>
                        <a:t>Guidance notes on planning and budgeting for the integration of MH into HIV programming </a:t>
                      </a:r>
                      <a:endParaRPr sz="1800" u="none" strike="noStrike" cap="none">
                        <a:solidFill>
                          <a:schemeClr val="tx1"/>
                        </a:solidFill>
                        <a:highlight>
                          <a:schemeClr val="lt1"/>
                        </a:highlight>
                        <a:latin typeface="Arial" panose="020B0604020202020204" pitchFamily="34" charset="0"/>
                        <a:ea typeface="Arial"/>
                        <a:cs typeface="Arial" panose="020B0604020202020204" pitchFamily="34" charset="0"/>
                        <a:sym typeface="Arial"/>
                      </a:endParaRPr>
                    </a:p>
                    <a:p>
                      <a:pPr marL="927100" marR="0" lvl="2" indent="-342900" algn="l" rtl="0">
                        <a:spcBef>
                          <a:spcPts val="0"/>
                        </a:spcBef>
                        <a:spcAft>
                          <a:spcPts val="0"/>
                        </a:spcAft>
                        <a:buClr>
                          <a:schemeClr val="dk1"/>
                        </a:buClr>
                        <a:buSzPts val="1600"/>
                        <a:buFont typeface="Courier New"/>
                        <a:buChar char="o"/>
                      </a:pPr>
                      <a:r>
                        <a:rPr lang="en-US" sz="1800" u="none" strike="noStrike" cap="none">
                          <a:solidFill>
                            <a:schemeClr val="dk1"/>
                          </a:solidFill>
                          <a:highlight>
                            <a:schemeClr val="lt1"/>
                          </a:highlight>
                          <a:latin typeface="Arial" panose="020B0604020202020204" pitchFamily="34" charset="0"/>
                          <a:ea typeface="Arial"/>
                          <a:cs typeface="Arial" panose="020B0604020202020204" pitchFamily="34" charset="0"/>
                          <a:sym typeface="Arial"/>
                        </a:rPr>
                        <a:t>Compendium of case studies which </a:t>
                      </a:r>
                      <a:r>
                        <a:rPr lang="en-US" sz="1800" i="0" u="none" strike="noStrike" cap="none">
                          <a:solidFill>
                            <a:schemeClr val="dk1"/>
                          </a:solidFill>
                          <a:highlight>
                            <a:schemeClr val="lt1"/>
                          </a:highlight>
                          <a:latin typeface="Arial" panose="020B0604020202020204" pitchFamily="34" charset="0"/>
                          <a:ea typeface="Arial"/>
                          <a:cs typeface="Arial" panose="020B0604020202020204" pitchFamily="34" charset="0"/>
                          <a:sym typeface="Arial"/>
                        </a:rPr>
                        <a:t>demonstrate how to integrate mental health within services for HIV programs and its impact on health outcomes</a:t>
                      </a:r>
                      <a:endParaRPr sz="1800" i="0" u="none" strike="noStrike" cap="none">
                        <a:solidFill>
                          <a:schemeClr val="dk1"/>
                        </a:solidFill>
                        <a:highlight>
                          <a:schemeClr val="lt1"/>
                        </a:highlight>
                        <a:latin typeface="Arial" panose="020B0604020202020204" pitchFamily="34" charset="0"/>
                        <a:ea typeface="Arial"/>
                        <a:cs typeface="Arial" panose="020B0604020202020204" pitchFamily="34" charset="0"/>
                        <a:sym typeface="Arial"/>
                      </a:endParaRPr>
                    </a:p>
                    <a:p>
                      <a:pPr marL="927100" marR="0" lvl="2" indent="-342900" algn="l" rtl="0">
                        <a:spcBef>
                          <a:spcPts val="0"/>
                        </a:spcBef>
                        <a:spcAft>
                          <a:spcPts val="0"/>
                        </a:spcAft>
                        <a:buClr>
                          <a:schemeClr val="dk1"/>
                        </a:buClr>
                        <a:buSzPts val="1600"/>
                        <a:buFont typeface="Courier New"/>
                        <a:buChar char="o"/>
                      </a:pPr>
                      <a:r>
                        <a:rPr lang="en-US" sz="1800" u="none" strike="noStrike" cap="none">
                          <a:solidFill>
                            <a:schemeClr val="dk1"/>
                          </a:solidFill>
                          <a:highlight>
                            <a:schemeClr val="lt1"/>
                          </a:highlight>
                          <a:latin typeface="Arial" panose="020B0604020202020204" pitchFamily="34" charset="0"/>
                          <a:ea typeface="Arial"/>
                          <a:cs typeface="Arial" panose="020B0604020202020204" pitchFamily="34" charset="0"/>
                          <a:sym typeface="Arial"/>
                        </a:rPr>
                        <a:t>List of available technical assistance/support for implementing partners</a:t>
                      </a:r>
                    </a:p>
                    <a:p>
                      <a:pPr marL="927100" marR="0" lvl="2" indent="-342900" algn="l" rtl="0">
                        <a:spcBef>
                          <a:spcPts val="0"/>
                        </a:spcBef>
                        <a:spcAft>
                          <a:spcPts val="0"/>
                        </a:spcAft>
                        <a:buClr>
                          <a:schemeClr val="dk1"/>
                        </a:buClr>
                        <a:buSzPts val="1600"/>
                        <a:buFont typeface="Courier New"/>
                        <a:buChar char="o"/>
                      </a:pPr>
                      <a:endParaRPr lang="en-US" sz="1800" i="1" u="none" strike="noStrike" cap="none">
                        <a:solidFill>
                          <a:schemeClr val="dk1"/>
                        </a:solidFill>
                        <a:highlight>
                          <a:schemeClr val="lt1"/>
                        </a:highlight>
                        <a:latin typeface="Arial" panose="020B0604020202020204" pitchFamily="34" charset="0"/>
                        <a:ea typeface="Arial"/>
                        <a:cs typeface="Arial" panose="020B0604020202020204" pitchFamily="34" charset="0"/>
                        <a:sym typeface="Arial"/>
                      </a:endParaRPr>
                    </a:p>
                    <a:p>
                      <a:pPr marL="0" marR="0" lvl="0" indent="-330200" algn="l" rtl="0">
                        <a:spcBef>
                          <a:spcPts val="0"/>
                        </a:spcBef>
                        <a:spcAft>
                          <a:spcPts val="0"/>
                        </a:spcAft>
                        <a:buClr>
                          <a:schemeClr val="dk1"/>
                        </a:buClr>
                        <a:buSzPts val="1600"/>
                        <a:buFontTx/>
                        <a:buNone/>
                      </a:pPr>
                      <a:r>
                        <a:rPr lang="en-US" sz="1800" u="none" strike="noStrike" cap="none">
                          <a:solidFill>
                            <a:schemeClr val="dk1"/>
                          </a:solidFill>
                          <a:highlight>
                            <a:schemeClr val="lt1"/>
                          </a:highlight>
                          <a:latin typeface="Arial" panose="020B0604020202020204" pitchFamily="34" charset="0"/>
                          <a:ea typeface="Arial"/>
                          <a:cs typeface="Arial" panose="020B0604020202020204" pitchFamily="34" charset="0"/>
                          <a:sym typeface="Arial"/>
                        </a:rPr>
                        <a:t>Toolbox available at this </a:t>
                      </a:r>
                      <a:r>
                        <a:rPr lang="en-US" sz="1800" u="sng" strike="noStrike" cap="none">
                          <a:solidFill>
                            <a:schemeClr val="hlink"/>
                          </a:solidFill>
                          <a:highlight>
                            <a:schemeClr val="lt1"/>
                          </a:highlight>
                          <a:latin typeface="Arial" panose="020B0604020202020204" pitchFamily="34" charset="0"/>
                          <a:ea typeface="Arial"/>
                          <a:cs typeface="Arial" panose="020B0604020202020204" pitchFamily="34" charset="0"/>
                          <a:sym typeface="Arial"/>
                          <a:hlinkClick r:id="rId3"/>
                        </a:rPr>
                        <a:t>link</a:t>
                      </a:r>
                      <a:r>
                        <a:rPr lang="en-US" sz="1800" u="none" strike="noStrike" cap="none">
                          <a:solidFill>
                            <a:schemeClr val="dk1"/>
                          </a:solidFill>
                          <a:highlight>
                            <a:schemeClr val="lt1"/>
                          </a:highlight>
                          <a:latin typeface="Arial" panose="020B0604020202020204" pitchFamily="34" charset="0"/>
                          <a:ea typeface="Arial"/>
                          <a:cs typeface="Arial" panose="020B0604020202020204" pitchFamily="34" charset="0"/>
                          <a:sym typeface="Arial"/>
                        </a:rPr>
                        <a:t>. We will expand this as more resources are developed. </a:t>
                      </a:r>
                      <a:endParaRPr sz="1800" u="none" strike="noStrike" cap="none">
                        <a:solidFill>
                          <a:schemeClr val="dk1"/>
                        </a:solidFill>
                        <a:highlight>
                          <a:schemeClr val="lt1"/>
                        </a:highlight>
                        <a:latin typeface="Arial" panose="020B0604020202020204" pitchFamily="34" charset="0"/>
                        <a:ea typeface="Arial"/>
                        <a:cs typeface="Arial" panose="020B0604020202020204" pitchFamily="34" charset="0"/>
                        <a:sym typeface="Arial"/>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12625">
                <a:tc>
                  <a:txBody>
                    <a:bodyPr/>
                    <a:lstStyle/>
                    <a:p>
                      <a:pPr marL="0" marR="0" lvl="0" indent="0" algn="l" rtl="0">
                        <a:spcBef>
                          <a:spcPts val="0"/>
                        </a:spcBef>
                        <a:spcAft>
                          <a:spcPts val="0"/>
                        </a:spcAft>
                        <a:buClr>
                          <a:schemeClr val="dk1"/>
                        </a:buClr>
                        <a:buSzPts val="2400"/>
                        <a:buFont typeface="Arial"/>
                        <a:buNone/>
                      </a:pPr>
                      <a:endParaRPr sz="2000" u="none" strike="noStrike" cap="none">
                        <a:solidFill>
                          <a:schemeClr val="dk1"/>
                        </a:solidFill>
                        <a:highlight>
                          <a:schemeClr val="lt1"/>
                        </a:highlight>
                        <a:latin typeface="Arial" panose="020B0604020202020204" pitchFamily="34" charset="0"/>
                        <a:ea typeface="Calibri"/>
                        <a:cs typeface="Arial" panose="020B0604020202020204" pitchFamily="34" charset="0"/>
                        <a:sym typeface="Calibri"/>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12625">
                <a:tc>
                  <a:txBody>
                    <a:bodyPr/>
                    <a:lstStyle/>
                    <a:p>
                      <a:pPr marL="0" marR="0" lvl="0" indent="0" algn="l" rtl="0">
                        <a:spcBef>
                          <a:spcPts val="0"/>
                        </a:spcBef>
                        <a:spcAft>
                          <a:spcPts val="0"/>
                        </a:spcAft>
                        <a:buClr>
                          <a:schemeClr val="dk1"/>
                        </a:buClr>
                        <a:buSzPts val="2400"/>
                        <a:buFont typeface="Arial"/>
                        <a:buNone/>
                      </a:pPr>
                      <a:endParaRPr sz="2000" u="none" strike="noStrike" cap="none">
                        <a:solidFill>
                          <a:schemeClr val="dk1"/>
                        </a:solidFill>
                        <a:highlight>
                          <a:schemeClr val="lt1"/>
                        </a:highlight>
                        <a:latin typeface="Arial" panose="020B0604020202020204" pitchFamily="34" charset="0"/>
                        <a:ea typeface="Calibri"/>
                        <a:cs typeface="Arial" panose="020B0604020202020204" pitchFamily="34" charset="0"/>
                        <a:sym typeface="Calibri"/>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309">
          <a:extLst>
            <a:ext uri="{FF2B5EF4-FFF2-40B4-BE49-F238E27FC236}">
              <a16:creationId xmlns:a16="http://schemas.microsoft.com/office/drawing/2014/main" id="{B27A2A1D-9F49-E838-23B1-0D882788934F}"/>
            </a:ext>
          </a:extLst>
        </p:cNvPr>
        <p:cNvGrpSpPr/>
        <p:nvPr/>
      </p:nvGrpSpPr>
      <p:grpSpPr>
        <a:xfrm>
          <a:off x="0" y="0"/>
          <a:ext cx="0" cy="0"/>
          <a:chOff x="0" y="0"/>
          <a:chExt cx="0" cy="0"/>
        </a:xfrm>
      </p:grpSpPr>
      <p:sp>
        <p:nvSpPr>
          <p:cNvPr id="1310" name="Google Shape;1310;p29">
            <a:extLst>
              <a:ext uri="{FF2B5EF4-FFF2-40B4-BE49-F238E27FC236}">
                <a16:creationId xmlns:a16="http://schemas.microsoft.com/office/drawing/2014/main" id="{B79F29F8-CFAF-0EA0-FA59-7BCEFF9453E3}"/>
              </a:ext>
            </a:extLst>
          </p:cNvPr>
          <p:cNvSpPr txBox="1"/>
          <p:nvPr/>
        </p:nvSpPr>
        <p:spPr>
          <a:xfrm>
            <a:off x="357533" y="246395"/>
            <a:ext cx="10971200" cy="1068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Black"/>
              <a:buNone/>
              <a:tabLst/>
              <a:defRPr/>
            </a:pP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Arial Black"/>
                <a:cs typeface="Arial" panose="020B0604020202020204" pitchFamily="34" charset="0"/>
                <a:sym typeface="Arial Black"/>
              </a:rPr>
              <a:t>Key Resource: E-learning on Mental Health and HIV/TB</a:t>
            </a:r>
            <a:endParaRPr kumimoji="0" sz="3200" b="1" i="0" u="none" strike="noStrike" kern="1200" cap="none" spc="0" normalizeH="0" baseline="0" noProof="0">
              <a:ln>
                <a:noFill/>
              </a:ln>
              <a:solidFill>
                <a:srgbClr val="000000"/>
              </a:solidFill>
              <a:effectLst/>
              <a:uLnTx/>
              <a:uFillTx/>
              <a:latin typeface="Arial" panose="020B0604020202020204" pitchFamily="34" charset="0"/>
              <a:ea typeface="Arial Black"/>
              <a:cs typeface="Arial" panose="020B0604020202020204" pitchFamily="34" charset="0"/>
              <a:sym typeface="Arial Black"/>
            </a:endParaRPr>
          </a:p>
        </p:txBody>
      </p:sp>
      <p:graphicFrame>
        <p:nvGraphicFramePr>
          <p:cNvPr id="1312" name="Google Shape;1312;p29">
            <a:extLst>
              <a:ext uri="{FF2B5EF4-FFF2-40B4-BE49-F238E27FC236}">
                <a16:creationId xmlns:a16="http://schemas.microsoft.com/office/drawing/2014/main" id="{6310CADB-3D89-F7F1-F32C-81DAA560283A}"/>
              </a:ext>
            </a:extLst>
          </p:cNvPr>
          <p:cNvGraphicFramePr/>
          <p:nvPr/>
        </p:nvGraphicFramePr>
        <p:xfrm>
          <a:off x="357533" y="1710047"/>
          <a:ext cx="6911632" cy="4603809"/>
        </p:xfrm>
        <a:graphic>
          <a:graphicData uri="http://schemas.openxmlformats.org/drawingml/2006/table">
            <a:tbl>
              <a:tblPr>
                <a:noFill/>
              </a:tblPr>
              <a:tblGrid>
                <a:gridCol w="6911632">
                  <a:extLst>
                    <a:ext uri="{9D8B030D-6E8A-4147-A177-3AD203B41FA5}">
                      <a16:colId xmlns:a16="http://schemas.microsoft.com/office/drawing/2014/main" val="20000"/>
                    </a:ext>
                  </a:extLst>
                </a:gridCol>
              </a:tblGrid>
              <a:tr h="3506609">
                <a:tc>
                  <a:txBody>
                    <a:bodyPr/>
                    <a:lstStyle/>
                    <a:p>
                      <a:pPr marL="0" marR="0" lvl="0" indent="0" algn="l" defTabSz="914400" rtl="0" eaLnBrk="1" fontAlgn="auto" latinLnBrk="0" hangingPunct="1">
                        <a:lnSpc>
                          <a:spcPct val="100000"/>
                        </a:lnSpc>
                        <a:spcBef>
                          <a:spcPts val="0"/>
                        </a:spcBef>
                        <a:spcAft>
                          <a:spcPts val="0"/>
                        </a:spcAft>
                        <a:buClr>
                          <a:schemeClr val="dk1"/>
                        </a:buClr>
                        <a:buSzPts val="2100"/>
                        <a:buFont typeface="Arial"/>
                        <a:buNone/>
                        <a:tabLst/>
                        <a:defRPr/>
                      </a:pPr>
                      <a:r>
                        <a:rPr lang="en-US" sz="1800" b="0" i="0" u="none" strike="noStrike" kern="1200">
                          <a:solidFill>
                            <a:schemeClr val="tx1"/>
                          </a:solidFill>
                          <a:effectLst/>
                          <a:latin typeface="Arial" panose="020B0604020202020204" pitchFamily="34" charset="0"/>
                          <a:ea typeface="+mn-ea"/>
                          <a:cs typeface="Arial" panose="020B0604020202020204" pitchFamily="34" charset="0"/>
                        </a:rPr>
                        <a:t>Learn more about the short course on integrating mental health into HIV and TB </a:t>
                      </a:r>
                      <a:r>
                        <a:rPr lang="en-US" sz="1800" b="0" i="0" u="none" strike="noStrike" kern="1200" err="1">
                          <a:solidFill>
                            <a:schemeClr val="tx1"/>
                          </a:solidFill>
                          <a:effectLst/>
                          <a:latin typeface="Arial" panose="020B0604020202020204" pitchFamily="34" charset="0"/>
                          <a:ea typeface="+mn-ea"/>
                          <a:cs typeface="Arial" panose="020B0604020202020204" pitchFamily="34" charset="0"/>
                        </a:rPr>
                        <a:t>programmes</a:t>
                      </a:r>
                      <a:r>
                        <a:rPr lang="en-US" sz="1800" b="0" i="0" u="none" strike="noStrike" kern="1200">
                          <a:solidFill>
                            <a:schemeClr val="tx1"/>
                          </a:solidFill>
                          <a:effectLst/>
                          <a:latin typeface="Arial" panose="020B0604020202020204" pitchFamily="34" charset="0"/>
                          <a:ea typeface="+mn-ea"/>
                          <a:cs typeface="Arial" panose="020B0604020202020204" pitchFamily="34" charset="0"/>
                        </a:rPr>
                        <a:t> available at the Global Fund </a:t>
                      </a:r>
                      <a:r>
                        <a:rPr lang="en-US" sz="1800" b="0" i="0" u="none" strike="noStrike" kern="1200" err="1">
                          <a:solidFill>
                            <a:schemeClr val="tx1"/>
                          </a:solidFill>
                          <a:effectLst/>
                          <a:latin typeface="Arial" panose="020B0604020202020204" pitchFamily="34" charset="0"/>
                          <a:ea typeface="+mn-ea"/>
                          <a:cs typeface="Arial" panose="020B0604020202020204" pitchFamily="34" charset="0"/>
                        </a:rPr>
                        <a:t>iLearn</a:t>
                      </a:r>
                      <a:r>
                        <a:rPr lang="en-US" sz="1800" b="0" i="0" u="none" strike="noStrike" kern="1200">
                          <a:solidFill>
                            <a:schemeClr val="tx1"/>
                          </a:solidFill>
                          <a:effectLst/>
                          <a:latin typeface="Arial" panose="020B0604020202020204" pitchFamily="34" charset="0"/>
                          <a:ea typeface="+mn-ea"/>
                          <a:cs typeface="Arial" panose="020B0604020202020204" pitchFamily="34" charset="0"/>
                        </a:rPr>
                        <a:t> platform. </a:t>
                      </a:r>
                      <a:endParaRPr lang="en-US" sz="1800" b="0" i="0" u="none" strike="noStrike" kern="1200">
                        <a:solidFill>
                          <a:schemeClr val="tx1"/>
                        </a:solidFill>
                        <a:effectLst/>
                        <a:highlight>
                          <a:schemeClr val="lt1"/>
                        </a:highlight>
                        <a:latin typeface="Arial" panose="020B0604020202020204" pitchFamily="34" charset="0"/>
                        <a:ea typeface="+mn-ea"/>
                        <a:cs typeface="Arial" panose="020B0604020202020204" pitchFamily="34" charset="0"/>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481088">
                <a:tc>
                  <a:txBody>
                    <a:bodyPr/>
                    <a:lstStyle/>
                    <a:p>
                      <a:pPr marL="0" marR="0" lvl="0" indent="0" algn="l" rtl="0">
                        <a:spcBef>
                          <a:spcPts val="0"/>
                        </a:spcBef>
                        <a:spcAft>
                          <a:spcPts val="0"/>
                        </a:spcAft>
                        <a:buClr>
                          <a:schemeClr val="dk1"/>
                        </a:buClr>
                        <a:buSzPts val="2400"/>
                        <a:buFont typeface="Arial"/>
                        <a:buNone/>
                      </a:pPr>
                      <a:endParaRPr sz="2000" u="none" strike="noStrike" cap="none">
                        <a:solidFill>
                          <a:schemeClr val="dk1"/>
                        </a:solidFill>
                        <a:highlight>
                          <a:schemeClr val="lt1"/>
                        </a:highlight>
                        <a:latin typeface="Arial" panose="020B0604020202020204" pitchFamily="34" charset="0"/>
                        <a:ea typeface="Calibri"/>
                        <a:cs typeface="Arial" panose="020B0604020202020204" pitchFamily="34" charset="0"/>
                        <a:sym typeface="Calibri"/>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481088">
                <a:tc>
                  <a:txBody>
                    <a:bodyPr/>
                    <a:lstStyle/>
                    <a:p>
                      <a:pPr marL="0" marR="0" lvl="0" indent="0" algn="l" rtl="0">
                        <a:spcBef>
                          <a:spcPts val="0"/>
                        </a:spcBef>
                        <a:spcAft>
                          <a:spcPts val="0"/>
                        </a:spcAft>
                        <a:buClr>
                          <a:schemeClr val="dk1"/>
                        </a:buClr>
                        <a:buSzPts val="2400"/>
                        <a:buFont typeface="Arial"/>
                        <a:buNone/>
                      </a:pPr>
                      <a:endParaRPr sz="2000" u="none" strike="noStrike" cap="none">
                        <a:solidFill>
                          <a:schemeClr val="dk1"/>
                        </a:solidFill>
                        <a:highlight>
                          <a:schemeClr val="lt1"/>
                        </a:highlight>
                        <a:latin typeface="Arial" panose="020B0604020202020204" pitchFamily="34" charset="0"/>
                        <a:ea typeface="Calibri"/>
                        <a:cs typeface="Arial" panose="020B0604020202020204" pitchFamily="34" charset="0"/>
                        <a:sym typeface="Calibri"/>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026" name="Picture 2">
            <a:extLst>
              <a:ext uri="{FF2B5EF4-FFF2-40B4-BE49-F238E27FC236}">
                <a16:creationId xmlns:a16="http://schemas.microsoft.com/office/drawing/2014/main" id="{BD910765-DC2D-27FF-6676-F2595CE19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08407"/>
            <a:ext cx="12192000" cy="3870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7D832AA-5459-C288-AAAD-D46662E172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9293" y="780595"/>
            <a:ext cx="3067055" cy="2238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1592"/>
      </p:ext>
    </p:extLst>
  </p:cSld>
  <p:clrMapOvr>
    <a:masterClrMapping/>
  </p:clrMapOvr>
</p:sld>
</file>

<file path=ppt/theme/theme1.xml><?xml version="1.0" encoding="utf-8"?>
<a:theme xmlns:a="http://schemas.openxmlformats.org/drawingml/2006/main" name="IAS">
  <a:themeElements>
    <a:clrScheme name="IAS - International AIDS Society">
      <a:dk1>
        <a:srgbClr val="000000"/>
      </a:dk1>
      <a:lt1>
        <a:srgbClr val="FFFFFF"/>
      </a:lt1>
      <a:dk2>
        <a:srgbClr val="E0001B"/>
      </a:dk2>
      <a:lt2>
        <a:srgbClr val="FFFFFF"/>
      </a:lt2>
      <a:accent1>
        <a:srgbClr val="E0001B"/>
      </a:accent1>
      <a:accent2>
        <a:srgbClr val="08BDBA"/>
      </a:accent2>
      <a:accent3>
        <a:srgbClr val="8A3FFC"/>
      </a:accent3>
      <a:accent4>
        <a:srgbClr val="FF8D00"/>
      </a:accent4>
      <a:accent5>
        <a:srgbClr val="346CFF"/>
      </a:accent5>
      <a:accent6>
        <a:srgbClr val="013B4F"/>
      </a:accent6>
      <a:hlink>
        <a:srgbClr val="E0001B"/>
      </a:hlink>
      <a:folHlink>
        <a:srgbClr val="E0001B"/>
      </a:folHlink>
    </a:clrScheme>
    <a:fontScheme name="IAS Verdana">
      <a:maj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1" id="{B7122313-3836-DE43-A8CA-F94C7871EAAF}" vid="{EE3C61A2-369B-EA4A-A215-CFA9BD4571ED}"/>
    </a:ext>
  </a:extLst>
</a:theme>
</file>

<file path=ppt/theme/theme10.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AS2023">
  <a:themeElements>
    <a:clrScheme name="IAS 2025">
      <a:dk1>
        <a:srgbClr val="000000"/>
      </a:dk1>
      <a:lt1>
        <a:srgbClr val="FFFFFF"/>
      </a:lt1>
      <a:dk2>
        <a:srgbClr val="CC0022"/>
      </a:dk2>
      <a:lt2>
        <a:srgbClr val="FFFFFF"/>
      </a:lt2>
      <a:accent1>
        <a:srgbClr val="1C1D1D"/>
      </a:accent1>
      <a:accent2>
        <a:srgbClr val="B2B2B2"/>
      </a:accent2>
      <a:accent3>
        <a:srgbClr val="CC0022"/>
      </a:accent3>
      <a:accent4>
        <a:srgbClr val="346CFF"/>
      </a:accent4>
      <a:accent5>
        <a:srgbClr val="FF8D00"/>
      </a:accent5>
      <a:accent6>
        <a:srgbClr val="8A3FFC"/>
      </a:accent6>
      <a:hlink>
        <a:srgbClr val="CC0022"/>
      </a:hlink>
      <a:folHlink>
        <a:srgbClr val="CC0022"/>
      </a:folHlink>
    </a:clrScheme>
    <a:fontScheme name="IAS Ribbon Sans">
      <a:majorFont>
        <a:latin typeface="IAS Ribbon Sans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IAS Ribbon Sans Light"/>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5" id="{37AA752E-FEF7-A547-809A-A87BD1A27E06}" vid="{4BB5790C-4E33-004A-9E3A-0AAD5F7E8CB0}"/>
    </a:ext>
  </a:extLst>
</a:theme>
</file>

<file path=ppt/theme/theme3.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4.xml><?xml version="1.0" encoding="utf-8"?>
<a:theme xmlns:a="http://schemas.openxmlformats.org/drawingml/2006/main" name="amfAR_TA_MasterTemplate ver 10Sep2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Calibri"/>
      </a:majorFont>
      <a:minorFont>
        <a:latin typeface="Calibri"/>
        <a:ea typeface="Calibri"/>
        <a:cs typeface="Calibri"/>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noFill/>
        <a:pattFill/>
        <a:grpFill/>
      </a:fillStyleLst>
      <a:lnStyleLst>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Lst>
      <a:bgFillStyleLst>
        <a:solidFill>
          <a:schemeClr val="phClr"/>
        </a:solidFill>
        <a:gradFill>
          <a:gsLst>
            <a:gs pos="0">
              <a:schemeClr val="phClr">
                <a:tint val="50000"/>
                <a:satMod val="300000"/>
              </a:schemeClr>
            </a:gs>
            <a:gs pos="0">
              <a:schemeClr val="phClr">
                <a:tint val="50000"/>
                <a:satMod val="300000"/>
              </a:schemeClr>
            </a:gs>
            <a:gs pos="0">
              <a:schemeClr val="phClr">
                <a:tint val="50000"/>
                <a:satMod val="300000"/>
              </a:schemeClr>
            </a:gs>
          </a:gsLst>
          <a:lin ang="16200000" scaled="1"/>
        </a:gradFill>
        <a:gradFill>
          <a:gsLst>
            <a:gs pos="0">
              <a:schemeClr val="phClr">
                <a:tint val="50000"/>
                <a:satMod val="300000"/>
              </a:schemeClr>
            </a:gs>
            <a:gs pos="0">
              <a:schemeClr val="phClr">
                <a:tint val="50000"/>
                <a:satMod val="300000"/>
              </a:schemeClr>
            </a:gs>
          </a:gsLst>
          <a:lin ang="16200000" scaled="1"/>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236f8d0-c4c0-4f47-ae05-f87aea30adc7">
      <Terms xmlns="http://schemas.microsoft.com/office/infopath/2007/PartnerControls"/>
    </lcf76f155ced4ddcb4097134ff3c332f>
    <TaxCatchAll xmlns="73ce610f-b889-47d4-8ab5-c38f623799c9" xsi:nil="true"/>
    <SharedWithUsers xmlns="73ce610f-b889-47d4-8ab5-c38f623799c9">
      <UserInfo>
        <DisplayName>Million Mekuria</DisplayName>
        <AccountId>36808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4EDCEEC58F924B8688429696C030D2" ma:contentTypeVersion="19" ma:contentTypeDescription="Create a new document." ma:contentTypeScope="" ma:versionID="e237276d85c125e8f545490a23b9d884">
  <xsd:schema xmlns:xsd="http://www.w3.org/2001/XMLSchema" xmlns:xs="http://www.w3.org/2001/XMLSchema" xmlns:p="http://schemas.microsoft.com/office/2006/metadata/properties" xmlns:ns2="e236f8d0-c4c0-4f47-ae05-f87aea30adc7" xmlns:ns3="73ce610f-b889-47d4-8ab5-c38f623799c9" targetNamespace="http://schemas.microsoft.com/office/2006/metadata/properties" ma:root="true" ma:fieldsID="71cbdfc4356216b48f09b1dff9f37d8f" ns2:_="" ns3:_="">
    <xsd:import namespace="e236f8d0-c4c0-4f47-ae05-f87aea30adc7"/>
    <xsd:import namespace="73ce610f-b889-47d4-8ab5-c38f623799c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36f8d0-c4c0-4f47-ae05-f87aea30ad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ce610f-b889-47d4-8ab5-c38f623799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c0bfebf-baa6-4c8c-8536-352a9d7474a2}" ma:internalName="TaxCatchAll" ma:showField="CatchAllData" ma:web="73ce610f-b889-47d4-8ab5-c38f623799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06F776-15E1-4608-A05B-E8CEEC2417C7}">
  <ds:schemaRefs>
    <ds:schemaRef ds:uri="http://purl.org/dc/terms/"/>
    <ds:schemaRef ds:uri="http://purl.org/dc/dcmitype/"/>
    <ds:schemaRef ds:uri="73ce610f-b889-47d4-8ab5-c38f623799c9"/>
    <ds:schemaRef ds:uri="http://schemas.microsoft.com/office/2006/metadata/properties"/>
    <ds:schemaRef ds:uri="e236f8d0-c4c0-4f47-ae05-f87aea30adc7"/>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B18B9A9-589C-4AB1-A77F-C0696A20FDEA}">
  <ds:schemaRefs>
    <ds:schemaRef ds:uri="http://schemas.microsoft.com/sharepoint/v3/contenttype/forms"/>
  </ds:schemaRefs>
</ds:datastoreItem>
</file>

<file path=customXml/itemProps3.xml><?xml version="1.0" encoding="utf-8"?>
<ds:datastoreItem xmlns:ds="http://schemas.openxmlformats.org/officeDocument/2006/customXml" ds:itemID="{5124D15B-3A69-499C-BCDD-F4FDF5BF6B72}">
  <ds:schemaRefs>
    <ds:schemaRef ds:uri="73ce610f-b889-47d4-8ab5-c38f623799c9"/>
    <ds:schemaRef ds:uri="e236f8d0-c4c0-4f47-ae05-f87aea30ad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IAS_PowerPoint_Template_Verdana</Template>
  <TotalTime>0</TotalTime>
  <Words>14028</Words>
  <Application>Microsoft Office PowerPoint</Application>
  <PresentationFormat>Widescreen</PresentationFormat>
  <Paragraphs>1097</Paragraphs>
  <Slides>92</Slides>
  <Notes>59</Notes>
  <HiddenSlides>0</HiddenSlides>
  <MMClips>0</MMClips>
  <ScaleCrop>false</ScaleCrop>
  <HeadingPairs>
    <vt:vector size="6" baseType="variant">
      <vt:variant>
        <vt:lpstr>Fonts Used</vt:lpstr>
      </vt:variant>
      <vt:variant>
        <vt:i4>30</vt:i4>
      </vt:variant>
      <vt:variant>
        <vt:lpstr>Theme</vt:lpstr>
      </vt:variant>
      <vt:variant>
        <vt:i4>8</vt:i4>
      </vt:variant>
      <vt:variant>
        <vt:lpstr>Slide Titles</vt:lpstr>
      </vt:variant>
      <vt:variant>
        <vt:i4>92</vt:i4>
      </vt:variant>
    </vt:vector>
  </HeadingPairs>
  <TitlesOfParts>
    <vt:vector size="130" baseType="lpstr">
      <vt:lpstr>ＭＳ Ｐゴシック</vt:lpstr>
      <vt:lpstr>88</vt:lpstr>
      <vt:lpstr>89,Bold</vt:lpstr>
      <vt:lpstr>90,Italic</vt:lpstr>
      <vt:lpstr>91,BoldItalic</vt:lpstr>
      <vt:lpstr>92</vt:lpstr>
      <vt:lpstr>93,Bold</vt:lpstr>
      <vt:lpstr>Aptos</vt:lpstr>
      <vt:lpstr>Aptos Black</vt:lpstr>
      <vt:lpstr>Aptos Display</vt:lpstr>
      <vt:lpstr>Arial</vt:lpstr>
      <vt:lpstr>Arial Black</vt:lpstr>
      <vt:lpstr>Avenir Next LT Pro</vt:lpstr>
      <vt:lpstr>Avenir Next LT Pro Light</vt:lpstr>
      <vt:lpstr>BBC Reith Serif</vt:lpstr>
      <vt:lpstr>BlinkMacSystemFont</vt:lpstr>
      <vt:lpstr>Calibri</vt:lpstr>
      <vt:lpstr>Calibri Light</vt:lpstr>
      <vt:lpstr>Calibri,Bold</vt:lpstr>
      <vt:lpstr>Cambria</vt:lpstr>
      <vt:lpstr>Courier New</vt:lpstr>
      <vt:lpstr>IAS Ribbon Sans Bold</vt:lpstr>
      <vt:lpstr>IAS Ribbon Sans Light</vt:lpstr>
      <vt:lpstr>IAS Ribbon Sans Regular</vt:lpstr>
      <vt:lpstr>Merriweather</vt:lpstr>
      <vt:lpstr>Open Sans</vt:lpstr>
      <vt:lpstr>Ping LCG Light</vt:lpstr>
      <vt:lpstr>Times New Roman</vt:lpstr>
      <vt:lpstr>Verdana</vt:lpstr>
      <vt:lpstr>Wingdings</vt:lpstr>
      <vt:lpstr>IAS</vt:lpstr>
      <vt:lpstr>IAS2023</vt:lpstr>
      <vt:lpstr>GradientRiseVTI</vt:lpstr>
      <vt:lpstr>amfAR_TA_MasterTemplate ver 10Sep24</vt:lpstr>
      <vt:lpstr>Office Theme</vt:lpstr>
      <vt:lpstr>1_Office Theme</vt:lpstr>
      <vt:lpstr>2_Office Theme</vt:lpstr>
      <vt:lpstr>3_Office Theme</vt:lpstr>
      <vt:lpstr>PowerPoint Presentation</vt:lpstr>
      <vt:lpstr>IAS Person-Centred Care programme</vt:lpstr>
      <vt:lpstr>What is the PCC Research Collaborative?</vt:lpstr>
      <vt:lpstr>Our path towards strengthening PCC evidence</vt:lpstr>
      <vt:lpstr>PCC Programme Research Outputs</vt:lpstr>
      <vt:lpstr>Today’s objectives</vt:lpstr>
      <vt:lpstr>Today’s programme</vt:lpstr>
      <vt:lpstr>Meeting protocols</vt:lpstr>
      <vt:lpstr>Overview of recent published research on mental health and HIV, including the exploration of research gaps      Sharon Kruger, Stellenbosch University, South Africa  </vt:lpstr>
      <vt:lpstr>Why mental health and HIV</vt:lpstr>
      <vt:lpstr>Main themes from selected recent research studies</vt:lpstr>
      <vt:lpstr>1. Intersection of social determinants of health, stigma and HIV outcomes  </vt:lpstr>
      <vt:lpstr>2. HIV, trauma and vulnerable populations     </vt:lpstr>
      <vt:lpstr>3. Mental health interventions for people living with HIV </vt:lpstr>
      <vt:lpstr>4. Structural healthcare system and other service delivery innovations    </vt:lpstr>
      <vt:lpstr>Evaluating the Effectiveness of the Friendship Bench Intervention and Proposed Implementation Methodology for People Living with HIV in Displaced Rural Communities in Nigeria</vt:lpstr>
      <vt:lpstr>Introduction</vt:lpstr>
      <vt:lpstr>Essential Elements of the Friendship Bench</vt:lpstr>
      <vt:lpstr>The Friendship Bench Process</vt:lpstr>
      <vt:lpstr>Therapeutic and Community Activities</vt:lpstr>
      <vt:lpstr>Mini review of Evidence on the effectiveness of friendship benches </vt:lpstr>
      <vt:lpstr>PowerPoint Presentation</vt:lpstr>
      <vt:lpstr>PowerPoint Presentation</vt:lpstr>
      <vt:lpstr>Evidence: Strengths &amp; Gaps</vt:lpstr>
      <vt:lpstr>Evidence: Strengths &amp; Gaps</vt:lpstr>
      <vt:lpstr>Status of Person-Centred Mental Health Research for people living with HIV</vt:lpstr>
      <vt:lpstr>Proposed Methodology</vt:lpstr>
      <vt:lpstr>Measurements &amp; Tools</vt:lpstr>
      <vt:lpstr>Opportunities for collaboration on the FB among members of the PCC Research Collaborative?</vt:lpstr>
      <vt:lpstr>PowerPoint Presentation</vt:lpstr>
      <vt:lpstr>The readiness and capacity for adopting and implementing trauma-informed care in Hiv primary care clinics in the Southern United states  Jessica M. Sales, PhD Emory University  June 5, 2025 </vt:lpstr>
      <vt:lpstr>A bit about me…..</vt:lpstr>
      <vt:lpstr>PowerPoint Presentation</vt:lpstr>
      <vt:lpstr>Trauma among people with HIV?</vt:lpstr>
      <vt:lpstr>Why address trauma among people with HIV In HIV CARE SETTIngS?</vt:lpstr>
      <vt:lpstr>Why address trauma in HIV primary care clinics?</vt:lpstr>
      <vt:lpstr>Impact of Trauma on Healthcare Providers and TEam</vt:lpstr>
      <vt:lpstr>What is Trauma-Informed Care (TIC)?</vt:lpstr>
      <vt:lpstr>Trauma-informed CarE:  Key Domains</vt:lpstr>
      <vt:lpstr>Methods</vt:lpstr>
      <vt:lpstr>TIC Training and Staff Support is a Key Gap for RYAN WHITE CLINICS</vt:lpstr>
      <vt:lpstr>Trauma-Informed Care  Components &amp; implementation Determinants</vt:lpstr>
      <vt:lpstr>Implications: Roadmap to Trauma-Informed Care</vt:lpstr>
      <vt:lpstr>Conclusions</vt:lpstr>
      <vt:lpstr>Questions?</vt:lpstr>
      <vt:lpstr>The integration of mental health care for people living with HIV: research from the TREAT Asia network</vt:lpstr>
      <vt:lpstr>The TREAT Asia network </vt:lpstr>
      <vt:lpstr>High prevalence of MHDs among PWH</vt:lpstr>
      <vt:lpstr>PowerPoint Presentation</vt:lpstr>
      <vt:lpstr>Negative impact of MSDs across HIV care continuum</vt:lpstr>
      <vt:lpstr>PowerPoint Presentation</vt:lpstr>
      <vt:lpstr>MHDs associated with other negative outcomes  </vt:lpstr>
      <vt:lpstr>PowerPoint Presentation</vt:lpstr>
      <vt:lpstr>Limited financial and human resources for MH care</vt:lpstr>
      <vt:lpstr>Integration of MH screening and treatment limited </vt:lpstr>
      <vt:lpstr>The Mental health and HIV service integration (MHint) study</vt:lpstr>
      <vt:lpstr>PowerPoint Presentation</vt:lpstr>
      <vt:lpstr>PowerPoint Presentation</vt:lpstr>
      <vt:lpstr>PowerPoint Presentation</vt:lpstr>
      <vt:lpstr>PowerPoint Presentation</vt:lpstr>
      <vt:lpstr>PowerPoint Presentation</vt:lpstr>
      <vt:lpstr>MH-HIV research gaps</vt:lpstr>
      <vt:lpstr>MH-HIV research gaps (cont.)</vt:lpstr>
      <vt:lpstr>Overview of the EPIC community research program and other research programs focused on the mental health support needs of trans people and sex workers in Latin America   Ines Aristegui, Fundación Huésped, Argentina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research priorities articulated by researchers</vt:lpstr>
      <vt:lpstr>1. Intersection of social determinants of health, stigma and HIV outcomes    </vt:lpstr>
      <vt:lpstr>2. HIV, trauma and vulnerable populations     </vt:lpstr>
      <vt:lpstr>3. Mental health interventions for people living with HIV </vt:lpstr>
      <vt:lpstr>4. Structural healthcare system and other service delivery innovations    </vt:lpstr>
      <vt:lpstr>Discussion questions</vt:lpstr>
      <vt:lpstr>PCC activities @ IAS 2025</vt:lpstr>
      <vt:lpstr>Acknowledgements</vt:lpstr>
      <vt:lpstr>HIV and mental health </vt:lpstr>
      <vt:lpstr>Behavioural pathway</vt:lpstr>
      <vt:lpstr>Mental health interventions across the HIV care continuum* </vt:lpstr>
      <vt:lpstr>Focus areas for planning and budgeting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 Williams</dc:creator>
  <cp:lastModifiedBy>Loena Le Goff - Gestin</cp:lastModifiedBy>
  <cp:revision>1</cp:revision>
  <dcterms:created xsi:type="dcterms:W3CDTF">2025-05-27T09:02:22Z</dcterms:created>
  <dcterms:modified xsi:type="dcterms:W3CDTF">2025-06-17T10:25:50Z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y fmtid="{D5CDD505-2E9C-101B-9397-08002B2CF9AE}" pid="9" name="SharedWithUsers">
    <vt:lpwstr>36808;#Million Mekuria</vt:lpwstr>
  </property>
  <property fmtid="{D5CDD505-2E9C-101B-9397-08002B2CF9AE}" pid="10" name="ContentTypeId">
    <vt:lpwstr>0x010100814EDCEEC58F924B8688429696C030D2</vt:lpwstr>
  </property>
</Properties>
</file>