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5.xml" ContentType="application/vnd.openxmlformats-officedocument.theme+xml"/>
  <Override PartName="/ppt/slideLayouts/slideLayout47.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89" r:id="rId5"/>
    <p:sldMasterId id="2147483701" r:id="rId6"/>
    <p:sldMasterId id="2147483713" r:id="rId7"/>
    <p:sldMasterId id="2147483725" r:id="rId8"/>
    <p:sldMasterId id="2147483729" r:id="rId9"/>
  </p:sldMasterIdLst>
  <p:notesMasterIdLst>
    <p:notesMasterId r:id="rId65"/>
  </p:notesMasterIdLst>
  <p:handoutMasterIdLst>
    <p:handoutMasterId r:id="rId66"/>
  </p:handoutMasterIdLst>
  <p:sldIdLst>
    <p:sldId id="287" r:id="rId10"/>
    <p:sldId id="686" r:id="rId11"/>
    <p:sldId id="685" r:id="rId12"/>
    <p:sldId id="302" r:id="rId13"/>
    <p:sldId id="687" r:id="rId14"/>
    <p:sldId id="258" r:id="rId15"/>
    <p:sldId id="257" r:id="rId16"/>
    <p:sldId id="275" r:id="rId17"/>
    <p:sldId id="289" r:id="rId18"/>
    <p:sldId id="706" r:id="rId19"/>
    <p:sldId id="707" r:id="rId20"/>
    <p:sldId id="270" r:id="rId21"/>
    <p:sldId id="271" r:id="rId22"/>
    <p:sldId id="276" r:id="rId23"/>
    <p:sldId id="272" r:id="rId24"/>
    <p:sldId id="273" r:id="rId25"/>
    <p:sldId id="672" r:id="rId26"/>
    <p:sldId id="695" r:id="rId27"/>
    <p:sldId id="671" r:id="rId28"/>
    <p:sldId id="696" r:id="rId29"/>
    <p:sldId id="593" r:id="rId30"/>
    <p:sldId id="588" r:id="rId31"/>
    <p:sldId id="596" r:id="rId32"/>
    <p:sldId id="600" r:id="rId33"/>
    <p:sldId id="603" r:id="rId34"/>
    <p:sldId id="590" r:id="rId35"/>
    <p:sldId id="604" r:id="rId36"/>
    <p:sldId id="715" r:id="rId37"/>
    <p:sldId id="716" r:id="rId38"/>
    <p:sldId id="717" r:id="rId39"/>
    <p:sldId id="718" r:id="rId40"/>
    <p:sldId id="719" r:id="rId41"/>
    <p:sldId id="720" r:id="rId42"/>
    <p:sldId id="721" r:id="rId43"/>
    <p:sldId id="722" r:id="rId44"/>
    <p:sldId id="723" r:id="rId45"/>
    <p:sldId id="724" r:id="rId46"/>
    <p:sldId id="256" r:id="rId47"/>
    <p:sldId id="693" r:id="rId48"/>
    <p:sldId id="694" r:id="rId49"/>
    <p:sldId id="263" r:id="rId50"/>
    <p:sldId id="259" r:id="rId51"/>
    <p:sldId id="260" r:id="rId52"/>
    <p:sldId id="264" r:id="rId53"/>
    <p:sldId id="261" r:id="rId54"/>
    <p:sldId id="262" r:id="rId55"/>
    <p:sldId id="288" r:id="rId56"/>
    <p:sldId id="708" r:id="rId57"/>
    <p:sldId id="709" r:id="rId58"/>
    <p:sldId id="710" r:id="rId59"/>
    <p:sldId id="711" r:id="rId60"/>
    <p:sldId id="712" r:id="rId61"/>
    <p:sldId id="713" r:id="rId62"/>
    <p:sldId id="714" r:id="rId63"/>
    <p:sldId id="692" r:id="rId64"/>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76C337C9-0D14-417D-86DE-9DCB85349B5D}">
          <p14:sldIdLst>
            <p14:sldId id="287"/>
            <p14:sldId id="686"/>
            <p14:sldId id="685"/>
            <p14:sldId id="302"/>
            <p14:sldId id="687"/>
            <p14:sldId id="258"/>
            <p14:sldId id="257"/>
            <p14:sldId id="275"/>
            <p14:sldId id="289"/>
            <p14:sldId id="706"/>
            <p14:sldId id="707"/>
            <p14:sldId id="270"/>
            <p14:sldId id="271"/>
            <p14:sldId id="276"/>
            <p14:sldId id="272"/>
            <p14:sldId id="273"/>
            <p14:sldId id="672"/>
            <p14:sldId id="695"/>
            <p14:sldId id="671"/>
            <p14:sldId id="696"/>
            <p14:sldId id="593"/>
            <p14:sldId id="588"/>
            <p14:sldId id="596"/>
            <p14:sldId id="600"/>
            <p14:sldId id="603"/>
            <p14:sldId id="590"/>
            <p14:sldId id="604"/>
            <p14:sldId id="715"/>
            <p14:sldId id="716"/>
            <p14:sldId id="717"/>
            <p14:sldId id="718"/>
            <p14:sldId id="719"/>
            <p14:sldId id="720"/>
            <p14:sldId id="721"/>
            <p14:sldId id="722"/>
            <p14:sldId id="723"/>
            <p14:sldId id="724"/>
            <p14:sldId id="256"/>
            <p14:sldId id="693"/>
            <p14:sldId id="694"/>
            <p14:sldId id="263"/>
            <p14:sldId id="259"/>
            <p14:sldId id="260"/>
            <p14:sldId id="264"/>
            <p14:sldId id="261"/>
            <p14:sldId id="262"/>
            <p14:sldId id="288"/>
            <p14:sldId id="708"/>
            <p14:sldId id="709"/>
            <p14:sldId id="710"/>
            <p14:sldId id="711"/>
            <p14:sldId id="712"/>
            <p14:sldId id="713"/>
            <p14:sldId id="714"/>
            <p14:sldId id="692"/>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0D677F1-6082-42B7-A024-FB67B3A00D38}" v="22" dt="2026-03-05T08:26:22.402"/>
    <p1510:client id="{322DB126-714D-4383-AA1F-A4A039E1CCB5}" v="8" dt="2026-03-05T09:08:07.270"/>
    <p1510:client id="{6145151D-C20C-875E-B9EE-8E20E7993DB3}" v="2" dt="2026-03-04T14:28:55.6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4.xml"/><Relationship Id="rId71"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2.xml"/><Relationship Id="rId72"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Schaefli" userId="S::laura.schaefli@iasociety.org::30d5e715-b760-4c95-9348-2ec846c818ee" providerId="AD" clId="Web-{6145151D-C20C-875E-B9EE-8E20E7993DB3}"/>
    <pc:docChg chg="sldOrd">
      <pc:chgData name="Laura Schaefli" userId="S::laura.schaefli@iasociety.org::30d5e715-b760-4c95-9348-2ec846c818ee" providerId="AD" clId="Web-{6145151D-C20C-875E-B9EE-8E20E7993DB3}" dt="2026-03-04T14:28:55.628" v="1"/>
      <pc:docMkLst>
        <pc:docMk/>
      </pc:docMkLst>
      <pc:sldChg chg="ord">
        <pc:chgData name="Laura Schaefli" userId="S::laura.schaefli@iasociety.org::30d5e715-b760-4c95-9348-2ec846c818ee" providerId="AD" clId="Web-{6145151D-C20C-875E-B9EE-8E20E7993DB3}" dt="2026-03-04T14:28:35.689" v="0"/>
        <pc:sldMkLst>
          <pc:docMk/>
          <pc:sldMk cId="2975849608" sldId="590"/>
        </pc:sldMkLst>
      </pc:sldChg>
      <pc:sldChg chg="ord">
        <pc:chgData name="Laura Schaefli" userId="S::laura.schaefli@iasociety.org::30d5e715-b760-4c95-9348-2ec846c818ee" providerId="AD" clId="Web-{6145151D-C20C-875E-B9EE-8E20E7993DB3}" dt="2026-03-04T14:28:55.628" v="1"/>
        <pc:sldMkLst>
          <pc:docMk/>
          <pc:sldMk cId="1969136191" sldId="604"/>
        </pc:sldMkLst>
      </pc:sldChg>
    </pc:docChg>
  </pc:docChgLst>
  <pc:docChgLst>
    <pc:chgData name="Emma Williams" userId="63db2afe-75be-4bc2-8293-016e533a2037" providerId="ADAL" clId="{F4AB38EF-B4E2-43A8-BAD4-6C4C4B016A97}"/>
    <pc:docChg chg="addSld delSld modSld sldOrd delMainMaster delSection modSection">
      <pc:chgData name="Emma Williams" userId="63db2afe-75be-4bc2-8293-016e533a2037" providerId="ADAL" clId="{F4AB38EF-B4E2-43A8-BAD4-6C4C4B016A97}" dt="2026-03-05T09:08:07.271" v="25" actId="47"/>
      <pc:docMkLst>
        <pc:docMk/>
      </pc:docMkLst>
      <pc:sldChg chg="add del">
        <pc:chgData name="Emma Williams" userId="63db2afe-75be-4bc2-8293-016e533a2037" providerId="ADAL" clId="{F4AB38EF-B4E2-43A8-BAD4-6C4C4B016A97}" dt="2026-03-05T09:08:07.271" v="25" actId="47"/>
        <pc:sldMkLst>
          <pc:docMk/>
          <pc:sldMk cId="3442795806" sldId="265"/>
        </pc:sldMkLst>
      </pc:sldChg>
      <pc:sldChg chg="add">
        <pc:chgData name="Emma Williams" userId="63db2afe-75be-4bc2-8293-016e533a2037" providerId="ADAL" clId="{F4AB38EF-B4E2-43A8-BAD4-6C4C4B016A97}" dt="2026-03-05T08:18:04.406" v="22"/>
        <pc:sldMkLst>
          <pc:docMk/>
          <pc:sldMk cId="3747543910" sldId="270"/>
        </pc:sldMkLst>
      </pc:sldChg>
      <pc:sldChg chg="add">
        <pc:chgData name="Emma Williams" userId="63db2afe-75be-4bc2-8293-016e533a2037" providerId="ADAL" clId="{F4AB38EF-B4E2-43A8-BAD4-6C4C4B016A97}" dt="2026-03-05T08:18:04.406" v="22"/>
        <pc:sldMkLst>
          <pc:docMk/>
          <pc:sldMk cId="635149331" sldId="271"/>
        </pc:sldMkLst>
      </pc:sldChg>
      <pc:sldChg chg="add">
        <pc:chgData name="Emma Williams" userId="63db2afe-75be-4bc2-8293-016e533a2037" providerId="ADAL" clId="{F4AB38EF-B4E2-43A8-BAD4-6C4C4B016A97}" dt="2026-03-05T08:18:04.406" v="22"/>
        <pc:sldMkLst>
          <pc:docMk/>
          <pc:sldMk cId="1931859407" sldId="272"/>
        </pc:sldMkLst>
      </pc:sldChg>
      <pc:sldChg chg="add">
        <pc:chgData name="Emma Williams" userId="63db2afe-75be-4bc2-8293-016e533a2037" providerId="ADAL" clId="{F4AB38EF-B4E2-43A8-BAD4-6C4C4B016A97}" dt="2026-03-05T08:18:04.406" v="22"/>
        <pc:sldMkLst>
          <pc:docMk/>
          <pc:sldMk cId="4027439406" sldId="273"/>
        </pc:sldMkLst>
      </pc:sldChg>
      <pc:sldChg chg="add">
        <pc:chgData name="Emma Williams" userId="63db2afe-75be-4bc2-8293-016e533a2037" providerId="ADAL" clId="{F4AB38EF-B4E2-43A8-BAD4-6C4C4B016A97}" dt="2026-03-05T08:18:04.406" v="22"/>
        <pc:sldMkLst>
          <pc:docMk/>
          <pc:sldMk cId="1219128542" sldId="276"/>
        </pc:sldMkLst>
      </pc:sldChg>
      <pc:sldChg chg="modSp mod ord">
        <pc:chgData name="Emma Williams" userId="63db2afe-75be-4bc2-8293-016e533a2037" providerId="ADAL" clId="{F4AB38EF-B4E2-43A8-BAD4-6C4C4B016A97}" dt="2026-03-04T11:22:41.373" v="20"/>
        <pc:sldMkLst>
          <pc:docMk/>
          <pc:sldMk cId="1209129268" sldId="288"/>
        </pc:sldMkLst>
        <pc:spChg chg="mod">
          <ac:chgData name="Emma Williams" userId="63db2afe-75be-4bc2-8293-016e533a2037" providerId="ADAL" clId="{F4AB38EF-B4E2-43A8-BAD4-6C4C4B016A97}" dt="2026-03-04T11:22:23.317" v="13" actId="20577"/>
          <ac:spMkLst>
            <pc:docMk/>
            <pc:sldMk cId="1209129268" sldId="288"/>
            <ac:spMk id="2" creationId="{95FA28DF-F581-44B8-6F71-5EDB17CB7F0C}"/>
          </ac:spMkLst>
        </pc:spChg>
      </pc:sldChg>
      <pc:sldChg chg="modSp mod">
        <pc:chgData name="Emma Williams" userId="63db2afe-75be-4bc2-8293-016e533a2037" providerId="ADAL" clId="{F4AB38EF-B4E2-43A8-BAD4-6C4C4B016A97}" dt="2026-03-04T11:22:28.357" v="18" actId="20577"/>
        <pc:sldMkLst>
          <pc:docMk/>
          <pc:sldMk cId="952027411" sldId="289"/>
        </pc:sldMkLst>
        <pc:spChg chg="mod">
          <ac:chgData name="Emma Williams" userId="63db2afe-75be-4bc2-8293-016e533a2037" providerId="ADAL" clId="{F4AB38EF-B4E2-43A8-BAD4-6C4C4B016A97}" dt="2026-03-04T11:22:28.357" v="18" actId="20577"/>
          <ac:spMkLst>
            <pc:docMk/>
            <pc:sldMk cId="952027411" sldId="289"/>
            <ac:spMk id="2" creationId="{48ED2B86-029B-AD02-D425-D86C7D84AC42}"/>
          </ac:spMkLst>
        </pc:spChg>
      </pc:sldChg>
      <pc:sldChg chg="add">
        <pc:chgData name="Emma Williams" userId="63db2afe-75be-4bc2-8293-016e533a2037" providerId="ADAL" clId="{F4AB38EF-B4E2-43A8-BAD4-6C4C4B016A97}" dt="2026-03-03T08:52:16.317" v="4"/>
        <pc:sldMkLst>
          <pc:docMk/>
          <pc:sldMk cId="2729913294" sldId="588"/>
        </pc:sldMkLst>
      </pc:sldChg>
      <pc:sldChg chg="add">
        <pc:chgData name="Emma Williams" userId="63db2afe-75be-4bc2-8293-016e533a2037" providerId="ADAL" clId="{F4AB38EF-B4E2-43A8-BAD4-6C4C4B016A97}" dt="2026-03-03T08:52:16.317" v="4"/>
        <pc:sldMkLst>
          <pc:docMk/>
          <pc:sldMk cId="2975849608" sldId="590"/>
        </pc:sldMkLst>
      </pc:sldChg>
      <pc:sldChg chg="add">
        <pc:chgData name="Emma Williams" userId="63db2afe-75be-4bc2-8293-016e533a2037" providerId="ADAL" clId="{F4AB38EF-B4E2-43A8-BAD4-6C4C4B016A97}" dt="2026-03-03T08:52:16.317" v="4"/>
        <pc:sldMkLst>
          <pc:docMk/>
          <pc:sldMk cId="1949804731" sldId="593"/>
        </pc:sldMkLst>
      </pc:sldChg>
      <pc:sldChg chg="add">
        <pc:chgData name="Emma Williams" userId="63db2afe-75be-4bc2-8293-016e533a2037" providerId="ADAL" clId="{F4AB38EF-B4E2-43A8-BAD4-6C4C4B016A97}" dt="2026-03-03T08:52:16.317" v="4"/>
        <pc:sldMkLst>
          <pc:docMk/>
          <pc:sldMk cId="2801212477" sldId="596"/>
        </pc:sldMkLst>
      </pc:sldChg>
      <pc:sldChg chg="add">
        <pc:chgData name="Emma Williams" userId="63db2afe-75be-4bc2-8293-016e533a2037" providerId="ADAL" clId="{F4AB38EF-B4E2-43A8-BAD4-6C4C4B016A97}" dt="2026-03-03T08:52:16.317" v="4"/>
        <pc:sldMkLst>
          <pc:docMk/>
          <pc:sldMk cId="1356281903" sldId="600"/>
        </pc:sldMkLst>
      </pc:sldChg>
      <pc:sldChg chg="add">
        <pc:chgData name="Emma Williams" userId="63db2afe-75be-4bc2-8293-016e533a2037" providerId="ADAL" clId="{F4AB38EF-B4E2-43A8-BAD4-6C4C4B016A97}" dt="2026-03-03T08:52:16.317" v="4"/>
        <pc:sldMkLst>
          <pc:docMk/>
          <pc:sldMk cId="3898590060" sldId="603"/>
        </pc:sldMkLst>
      </pc:sldChg>
      <pc:sldChg chg="add">
        <pc:chgData name="Emma Williams" userId="63db2afe-75be-4bc2-8293-016e533a2037" providerId="ADAL" clId="{F4AB38EF-B4E2-43A8-BAD4-6C4C4B016A97}" dt="2026-03-03T08:52:16.317" v="4"/>
        <pc:sldMkLst>
          <pc:docMk/>
          <pc:sldMk cId="1969136191" sldId="604"/>
        </pc:sldMkLst>
      </pc:sldChg>
      <pc:sldChg chg="add">
        <pc:chgData name="Emma Williams" userId="63db2afe-75be-4bc2-8293-016e533a2037" providerId="ADAL" clId="{F4AB38EF-B4E2-43A8-BAD4-6C4C4B016A97}" dt="2026-03-03T08:52:16.317" v="4"/>
        <pc:sldMkLst>
          <pc:docMk/>
          <pc:sldMk cId="4137679213" sldId="671"/>
        </pc:sldMkLst>
      </pc:sldChg>
      <pc:sldChg chg="add">
        <pc:chgData name="Emma Williams" userId="63db2afe-75be-4bc2-8293-016e533a2037" providerId="ADAL" clId="{F4AB38EF-B4E2-43A8-BAD4-6C4C4B016A97}" dt="2026-03-03T08:52:16.317" v="4"/>
        <pc:sldMkLst>
          <pc:docMk/>
          <pc:sldMk cId="1921791080" sldId="672"/>
        </pc:sldMkLst>
      </pc:sldChg>
      <pc:sldChg chg="add">
        <pc:chgData name="Emma Williams" userId="63db2afe-75be-4bc2-8293-016e533a2037" providerId="ADAL" clId="{F4AB38EF-B4E2-43A8-BAD4-6C4C4B016A97}" dt="2026-03-03T08:52:16.317" v="4"/>
        <pc:sldMkLst>
          <pc:docMk/>
          <pc:sldMk cId="923968357" sldId="695"/>
        </pc:sldMkLst>
      </pc:sldChg>
      <pc:sldChg chg="add">
        <pc:chgData name="Emma Williams" userId="63db2afe-75be-4bc2-8293-016e533a2037" providerId="ADAL" clId="{F4AB38EF-B4E2-43A8-BAD4-6C4C4B016A97}" dt="2026-03-03T08:52:16.317" v="4"/>
        <pc:sldMkLst>
          <pc:docMk/>
          <pc:sldMk cId="660815154" sldId="696"/>
        </pc:sldMkLst>
      </pc:sldChg>
      <pc:sldChg chg="add del">
        <pc:chgData name="Emma Williams" userId="63db2afe-75be-4bc2-8293-016e533a2037" providerId="ADAL" clId="{F4AB38EF-B4E2-43A8-BAD4-6C4C4B016A97}" dt="2026-03-05T09:08:07.271" v="25" actId="47"/>
        <pc:sldMkLst>
          <pc:docMk/>
          <pc:sldMk cId="3373078478" sldId="697"/>
        </pc:sldMkLst>
      </pc:sldChg>
      <pc:sldChg chg="add del">
        <pc:chgData name="Emma Williams" userId="63db2afe-75be-4bc2-8293-016e533a2037" providerId="ADAL" clId="{F4AB38EF-B4E2-43A8-BAD4-6C4C4B016A97}" dt="2026-03-05T09:08:07.271" v="25" actId="47"/>
        <pc:sldMkLst>
          <pc:docMk/>
          <pc:sldMk cId="3244948706" sldId="698"/>
        </pc:sldMkLst>
      </pc:sldChg>
      <pc:sldChg chg="add del">
        <pc:chgData name="Emma Williams" userId="63db2afe-75be-4bc2-8293-016e533a2037" providerId="ADAL" clId="{F4AB38EF-B4E2-43A8-BAD4-6C4C4B016A97}" dt="2026-03-05T09:08:07.271" v="25" actId="47"/>
        <pc:sldMkLst>
          <pc:docMk/>
          <pc:sldMk cId="3768906918" sldId="699"/>
        </pc:sldMkLst>
      </pc:sldChg>
      <pc:sldChg chg="add del">
        <pc:chgData name="Emma Williams" userId="63db2afe-75be-4bc2-8293-016e533a2037" providerId="ADAL" clId="{F4AB38EF-B4E2-43A8-BAD4-6C4C4B016A97}" dt="2026-03-05T09:08:07.271" v="25" actId="47"/>
        <pc:sldMkLst>
          <pc:docMk/>
          <pc:sldMk cId="3991562715" sldId="700"/>
        </pc:sldMkLst>
      </pc:sldChg>
      <pc:sldChg chg="add del">
        <pc:chgData name="Emma Williams" userId="63db2afe-75be-4bc2-8293-016e533a2037" providerId="ADAL" clId="{F4AB38EF-B4E2-43A8-BAD4-6C4C4B016A97}" dt="2026-03-05T09:08:07.271" v="25" actId="47"/>
        <pc:sldMkLst>
          <pc:docMk/>
          <pc:sldMk cId="4193118632" sldId="701"/>
        </pc:sldMkLst>
      </pc:sldChg>
      <pc:sldChg chg="add del">
        <pc:chgData name="Emma Williams" userId="63db2afe-75be-4bc2-8293-016e533a2037" providerId="ADAL" clId="{F4AB38EF-B4E2-43A8-BAD4-6C4C4B016A97}" dt="2026-03-05T09:08:07.271" v="25" actId="47"/>
        <pc:sldMkLst>
          <pc:docMk/>
          <pc:sldMk cId="2826812614" sldId="702"/>
        </pc:sldMkLst>
      </pc:sldChg>
      <pc:sldChg chg="add del">
        <pc:chgData name="Emma Williams" userId="63db2afe-75be-4bc2-8293-016e533a2037" providerId="ADAL" clId="{F4AB38EF-B4E2-43A8-BAD4-6C4C4B016A97}" dt="2026-03-05T09:08:07.271" v="25" actId="47"/>
        <pc:sldMkLst>
          <pc:docMk/>
          <pc:sldMk cId="2686844724" sldId="703"/>
        </pc:sldMkLst>
      </pc:sldChg>
      <pc:sldChg chg="add del">
        <pc:chgData name="Emma Williams" userId="63db2afe-75be-4bc2-8293-016e533a2037" providerId="ADAL" clId="{F4AB38EF-B4E2-43A8-BAD4-6C4C4B016A97}" dt="2026-03-05T09:08:07.271" v="25" actId="47"/>
        <pc:sldMkLst>
          <pc:docMk/>
          <pc:sldMk cId="620262973" sldId="704"/>
        </pc:sldMkLst>
      </pc:sldChg>
      <pc:sldChg chg="add del">
        <pc:chgData name="Emma Williams" userId="63db2afe-75be-4bc2-8293-016e533a2037" providerId="ADAL" clId="{F4AB38EF-B4E2-43A8-BAD4-6C4C4B016A97}" dt="2026-03-05T09:08:07.271" v="25" actId="47"/>
        <pc:sldMkLst>
          <pc:docMk/>
          <pc:sldMk cId="2258054976" sldId="705"/>
        </pc:sldMkLst>
      </pc:sldChg>
      <pc:sldChg chg="add">
        <pc:chgData name="Emma Williams" userId="63db2afe-75be-4bc2-8293-016e533a2037" providerId="ADAL" clId="{F4AB38EF-B4E2-43A8-BAD4-6C4C4B016A97}" dt="2026-03-05T08:18:04.406" v="22"/>
        <pc:sldMkLst>
          <pc:docMk/>
          <pc:sldMk cId="2285748931" sldId="706"/>
        </pc:sldMkLst>
      </pc:sldChg>
      <pc:sldChg chg="add">
        <pc:chgData name="Emma Williams" userId="63db2afe-75be-4bc2-8293-016e533a2037" providerId="ADAL" clId="{F4AB38EF-B4E2-43A8-BAD4-6C4C4B016A97}" dt="2026-03-05T08:18:04.406" v="22"/>
        <pc:sldMkLst>
          <pc:docMk/>
          <pc:sldMk cId="1949651037" sldId="707"/>
        </pc:sldMkLst>
      </pc:sldChg>
      <pc:sldChg chg="add">
        <pc:chgData name="Emma Williams" userId="63db2afe-75be-4bc2-8293-016e533a2037" providerId="ADAL" clId="{F4AB38EF-B4E2-43A8-BAD4-6C4C4B016A97}" dt="2026-03-05T08:20:52.223" v="23"/>
        <pc:sldMkLst>
          <pc:docMk/>
          <pc:sldMk cId="0" sldId="708"/>
        </pc:sldMkLst>
      </pc:sldChg>
      <pc:sldChg chg="add">
        <pc:chgData name="Emma Williams" userId="63db2afe-75be-4bc2-8293-016e533a2037" providerId="ADAL" clId="{F4AB38EF-B4E2-43A8-BAD4-6C4C4B016A97}" dt="2026-03-05T08:20:52.223" v="23"/>
        <pc:sldMkLst>
          <pc:docMk/>
          <pc:sldMk cId="0" sldId="709"/>
        </pc:sldMkLst>
      </pc:sldChg>
      <pc:sldChg chg="add">
        <pc:chgData name="Emma Williams" userId="63db2afe-75be-4bc2-8293-016e533a2037" providerId="ADAL" clId="{F4AB38EF-B4E2-43A8-BAD4-6C4C4B016A97}" dt="2026-03-05T08:20:52.223" v="23"/>
        <pc:sldMkLst>
          <pc:docMk/>
          <pc:sldMk cId="0" sldId="710"/>
        </pc:sldMkLst>
      </pc:sldChg>
      <pc:sldChg chg="add">
        <pc:chgData name="Emma Williams" userId="63db2afe-75be-4bc2-8293-016e533a2037" providerId="ADAL" clId="{F4AB38EF-B4E2-43A8-BAD4-6C4C4B016A97}" dt="2026-03-05T08:20:52.223" v="23"/>
        <pc:sldMkLst>
          <pc:docMk/>
          <pc:sldMk cId="0" sldId="711"/>
        </pc:sldMkLst>
      </pc:sldChg>
      <pc:sldChg chg="add">
        <pc:chgData name="Emma Williams" userId="63db2afe-75be-4bc2-8293-016e533a2037" providerId="ADAL" clId="{F4AB38EF-B4E2-43A8-BAD4-6C4C4B016A97}" dt="2026-03-05T08:20:52.223" v="23"/>
        <pc:sldMkLst>
          <pc:docMk/>
          <pc:sldMk cId="0" sldId="712"/>
        </pc:sldMkLst>
      </pc:sldChg>
      <pc:sldChg chg="add">
        <pc:chgData name="Emma Williams" userId="63db2afe-75be-4bc2-8293-016e533a2037" providerId="ADAL" clId="{F4AB38EF-B4E2-43A8-BAD4-6C4C4B016A97}" dt="2026-03-05T08:20:52.223" v="23"/>
        <pc:sldMkLst>
          <pc:docMk/>
          <pc:sldMk cId="0" sldId="713"/>
        </pc:sldMkLst>
      </pc:sldChg>
      <pc:sldChg chg="add">
        <pc:chgData name="Emma Williams" userId="63db2afe-75be-4bc2-8293-016e533a2037" providerId="ADAL" clId="{F4AB38EF-B4E2-43A8-BAD4-6C4C4B016A97}" dt="2026-03-05T08:20:52.223" v="23"/>
        <pc:sldMkLst>
          <pc:docMk/>
          <pc:sldMk cId="0" sldId="714"/>
        </pc:sldMkLst>
      </pc:sldChg>
      <pc:sldChg chg="add">
        <pc:chgData name="Emma Williams" userId="63db2afe-75be-4bc2-8293-016e533a2037" providerId="ADAL" clId="{F4AB38EF-B4E2-43A8-BAD4-6C4C4B016A97}" dt="2026-03-05T09:07:55.571" v="24"/>
        <pc:sldMkLst>
          <pc:docMk/>
          <pc:sldMk cId="3588660105" sldId="715"/>
        </pc:sldMkLst>
      </pc:sldChg>
      <pc:sldChg chg="add">
        <pc:chgData name="Emma Williams" userId="63db2afe-75be-4bc2-8293-016e533a2037" providerId="ADAL" clId="{F4AB38EF-B4E2-43A8-BAD4-6C4C4B016A97}" dt="2026-03-05T09:07:55.571" v="24"/>
        <pc:sldMkLst>
          <pc:docMk/>
          <pc:sldMk cId="1071779228" sldId="716"/>
        </pc:sldMkLst>
      </pc:sldChg>
      <pc:sldChg chg="add">
        <pc:chgData name="Emma Williams" userId="63db2afe-75be-4bc2-8293-016e533a2037" providerId="ADAL" clId="{F4AB38EF-B4E2-43A8-BAD4-6C4C4B016A97}" dt="2026-03-05T09:07:55.571" v="24"/>
        <pc:sldMkLst>
          <pc:docMk/>
          <pc:sldMk cId="2926333357" sldId="717"/>
        </pc:sldMkLst>
      </pc:sldChg>
      <pc:sldChg chg="add">
        <pc:chgData name="Emma Williams" userId="63db2afe-75be-4bc2-8293-016e533a2037" providerId="ADAL" clId="{F4AB38EF-B4E2-43A8-BAD4-6C4C4B016A97}" dt="2026-03-05T09:07:55.571" v="24"/>
        <pc:sldMkLst>
          <pc:docMk/>
          <pc:sldMk cId="219335910" sldId="718"/>
        </pc:sldMkLst>
      </pc:sldChg>
      <pc:sldChg chg="add">
        <pc:chgData name="Emma Williams" userId="63db2afe-75be-4bc2-8293-016e533a2037" providerId="ADAL" clId="{F4AB38EF-B4E2-43A8-BAD4-6C4C4B016A97}" dt="2026-03-05T09:07:55.571" v="24"/>
        <pc:sldMkLst>
          <pc:docMk/>
          <pc:sldMk cId="352830513" sldId="719"/>
        </pc:sldMkLst>
      </pc:sldChg>
      <pc:sldChg chg="add">
        <pc:chgData name="Emma Williams" userId="63db2afe-75be-4bc2-8293-016e533a2037" providerId="ADAL" clId="{F4AB38EF-B4E2-43A8-BAD4-6C4C4B016A97}" dt="2026-03-05T09:07:55.571" v="24"/>
        <pc:sldMkLst>
          <pc:docMk/>
          <pc:sldMk cId="220647210" sldId="720"/>
        </pc:sldMkLst>
      </pc:sldChg>
      <pc:sldChg chg="add">
        <pc:chgData name="Emma Williams" userId="63db2afe-75be-4bc2-8293-016e533a2037" providerId="ADAL" clId="{F4AB38EF-B4E2-43A8-BAD4-6C4C4B016A97}" dt="2026-03-05T09:07:55.571" v="24"/>
        <pc:sldMkLst>
          <pc:docMk/>
          <pc:sldMk cId="405882963" sldId="721"/>
        </pc:sldMkLst>
      </pc:sldChg>
      <pc:sldChg chg="add">
        <pc:chgData name="Emma Williams" userId="63db2afe-75be-4bc2-8293-016e533a2037" providerId="ADAL" clId="{F4AB38EF-B4E2-43A8-BAD4-6C4C4B016A97}" dt="2026-03-05T09:07:55.571" v="24"/>
        <pc:sldMkLst>
          <pc:docMk/>
          <pc:sldMk cId="1396949993" sldId="722"/>
        </pc:sldMkLst>
      </pc:sldChg>
      <pc:sldChg chg="add">
        <pc:chgData name="Emma Williams" userId="63db2afe-75be-4bc2-8293-016e533a2037" providerId="ADAL" clId="{F4AB38EF-B4E2-43A8-BAD4-6C4C4B016A97}" dt="2026-03-05T09:07:55.571" v="24"/>
        <pc:sldMkLst>
          <pc:docMk/>
          <pc:sldMk cId="1727537971" sldId="723"/>
        </pc:sldMkLst>
      </pc:sldChg>
      <pc:sldChg chg="add">
        <pc:chgData name="Emma Williams" userId="63db2afe-75be-4bc2-8293-016e533a2037" providerId="ADAL" clId="{F4AB38EF-B4E2-43A8-BAD4-6C4C4B016A97}" dt="2026-03-05T09:07:55.571" v="24"/>
        <pc:sldMkLst>
          <pc:docMk/>
          <pc:sldMk cId="3342523413" sldId="724"/>
        </pc:sldMkLst>
      </pc:sldChg>
    </pc:docChg>
  </pc:docChgLst>
  <pc:docChgLst>
    <pc:chgData name="Camille Gourouvadou" userId="483ef7d0-d229-4ab4-9ac2-5fd4d4026381" providerId="ADAL" clId="{F9D3E732-C7CB-40CC-90F2-969DF5988717}"/>
    <pc:docChg chg="undo custSel modSld">
      <pc:chgData name="Camille Gourouvadou" userId="483ef7d0-d229-4ab4-9ac2-5fd4d4026381" providerId="ADAL" clId="{F9D3E732-C7CB-40CC-90F2-969DF5988717}" dt="2026-03-05T08:26:22.402" v="21" actId="20577"/>
      <pc:docMkLst>
        <pc:docMk/>
      </pc:docMkLst>
      <pc:sldChg chg="modSp mod">
        <pc:chgData name="Camille Gourouvadou" userId="483ef7d0-d229-4ab4-9ac2-5fd4d4026381" providerId="ADAL" clId="{F9D3E732-C7CB-40CC-90F2-969DF5988717}" dt="2026-03-05T08:26:22.402" v="21" actId="20577"/>
        <pc:sldMkLst>
          <pc:docMk/>
          <pc:sldMk cId="0" sldId="708"/>
        </pc:sldMkLst>
        <pc:spChg chg="mod">
          <ac:chgData name="Camille Gourouvadou" userId="483ef7d0-d229-4ab4-9ac2-5fd4d4026381" providerId="ADAL" clId="{F9D3E732-C7CB-40CC-90F2-969DF5988717}" dt="2026-03-05T08:26:22.402" v="21" actId="20577"/>
          <ac:spMkLst>
            <pc:docMk/>
            <pc:sldMk cId="0" sldId="708"/>
            <ac:spMk id="106"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6AAA520-F2F5-4EDD-89FF-112F506DBD8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latin typeface="Verdana" panose="020B0604030504040204" pitchFamily="34" charset="0"/>
            </a:endParaRPr>
          </a:p>
        </p:txBody>
      </p:sp>
      <p:sp>
        <p:nvSpPr>
          <p:cNvPr id="3" name="Datumsplatzhalter 2">
            <a:extLst>
              <a:ext uri="{FF2B5EF4-FFF2-40B4-BE49-F238E27FC236}">
                <a16:creationId xmlns:a16="http://schemas.microsoft.com/office/drawing/2014/main" id="{16D02F3C-8EFD-4B07-80ED-B2429D54C34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662BD4C-6D77-4375-88B2-8F24E3740D1D}" type="datetimeFigureOut">
              <a:rPr lang="de-DE" smtClean="0">
                <a:latin typeface="Verdana" panose="020B0604030504040204" pitchFamily="34" charset="0"/>
              </a:rPr>
              <a:t>05.03.2026</a:t>
            </a:fld>
            <a:endParaRPr lang="de-DE">
              <a:latin typeface="Verdana" panose="020B0604030504040204" pitchFamily="34" charset="0"/>
            </a:endParaRPr>
          </a:p>
        </p:txBody>
      </p:sp>
      <p:sp>
        <p:nvSpPr>
          <p:cNvPr id="4" name="Fußzeilenplatzhalter 3">
            <a:extLst>
              <a:ext uri="{FF2B5EF4-FFF2-40B4-BE49-F238E27FC236}">
                <a16:creationId xmlns:a16="http://schemas.microsoft.com/office/drawing/2014/main" id="{D51B987F-84C1-40E0-A9D7-A8F4901E467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latin typeface="Verdana" panose="020B0604030504040204" pitchFamily="34" charset="0"/>
            </a:endParaRPr>
          </a:p>
        </p:txBody>
      </p:sp>
      <p:sp>
        <p:nvSpPr>
          <p:cNvPr id="5" name="Foliennummernplatzhalter 4">
            <a:extLst>
              <a:ext uri="{FF2B5EF4-FFF2-40B4-BE49-F238E27FC236}">
                <a16:creationId xmlns:a16="http://schemas.microsoft.com/office/drawing/2014/main" id="{05432F72-438D-4B28-B0F3-2E4B8F6078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1DFC5FE3-128E-4546-A5A8-7038C4C3160C}" type="slidenum">
              <a:rPr lang="de-DE" smtClean="0">
                <a:latin typeface="Verdana" panose="020B0604030504040204" pitchFamily="34" charset="0"/>
              </a:rPr>
              <a:t>‹#›</a:t>
            </a:fld>
            <a:endParaRPr lang="de-DE">
              <a:latin typeface="Verdana" panose="020B0604030504040204" pitchFamily="34" charset="0"/>
            </a:endParaRPr>
          </a:p>
        </p:txBody>
      </p:sp>
    </p:spTree>
    <p:extLst>
      <p:ext uri="{BB962C8B-B14F-4D97-AF65-F5344CB8AC3E}">
        <p14:creationId xmlns:p14="http://schemas.microsoft.com/office/powerpoint/2010/main" val="13384655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Verdana" panose="020B0604030504040204" pitchFamily="34" charset="0"/>
              </a:defRPr>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Verdana" panose="020B0604030504040204" pitchFamily="34" charset="0"/>
              </a:defRPr>
            </a:lvl1pPr>
          </a:lstStyle>
          <a:p>
            <a:fld id="{59AF585C-AB1D-41F5-8A22-EE236ED1EB54}" type="datetimeFigureOut">
              <a:rPr lang="de-DE" smtClean="0"/>
              <a:pPr/>
              <a:t>05.03.2026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Verdana" panose="020B0604030504040204" pitchFamily="34" charset="0"/>
              </a:defRPr>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Verdana" panose="020B0604030504040204" pitchFamily="34" charset="0"/>
              </a:defRPr>
            </a:lvl1pPr>
          </a:lstStyle>
          <a:p>
            <a:fld id="{F6DADB82-A706-4784-AE8E-3965AD040C7C}" type="slidenum">
              <a:rPr lang="de-DE" smtClean="0"/>
              <a:pPr/>
              <a:t>‹#›</a:t>
            </a:fld>
            <a:endParaRPr lang="de-DE"/>
          </a:p>
        </p:txBody>
      </p:sp>
    </p:spTree>
    <p:extLst>
      <p:ext uri="{BB962C8B-B14F-4D97-AF65-F5344CB8AC3E}">
        <p14:creationId xmlns:p14="http://schemas.microsoft.com/office/powerpoint/2010/main" val="860537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Verdana" panose="020B0604030504040204" pitchFamily="34" charset="0"/>
        <a:ea typeface="+mn-ea"/>
        <a:cs typeface="+mn-cs"/>
      </a:defRPr>
    </a:lvl1pPr>
    <a:lvl2pPr marL="457200" algn="l" defTabSz="914400" rtl="0" eaLnBrk="1" latinLnBrk="0" hangingPunct="1">
      <a:defRPr sz="1200" b="0" i="0" kern="1200">
        <a:solidFill>
          <a:schemeClr val="tx1"/>
        </a:solidFill>
        <a:latin typeface="Verdana" panose="020B0604030504040204" pitchFamily="34" charset="0"/>
        <a:ea typeface="+mn-ea"/>
        <a:cs typeface="+mn-cs"/>
      </a:defRPr>
    </a:lvl2pPr>
    <a:lvl3pPr marL="914400" algn="l" defTabSz="914400" rtl="0" eaLnBrk="1" latinLnBrk="0" hangingPunct="1">
      <a:defRPr sz="1200" b="0" i="0" kern="1200">
        <a:solidFill>
          <a:schemeClr val="tx1"/>
        </a:solidFill>
        <a:latin typeface="Verdana" panose="020B0604030504040204" pitchFamily="34" charset="0"/>
        <a:ea typeface="+mn-ea"/>
        <a:cs typeface="+mn-cs"/>
      </a:defRPr>
    </a:lvl3pPr>
    <a:lvl4pPr marL="1371600" algn="l" defTabSz="914400" rtl="0" eaLnBrk="1" latinLnBrk="0" hangingPunct="1">
      <a:defRPr sz="1200" b="0" i="0" kern="1200">
        <a:solidFill>
          <a:schemeClr val="tx1"/>
        </a:solidFill>
        <a:latin typeface="Verdana" panose="020B0604030504040204" pitchFamily="34" charset="0"/>
        <a:ea typeface="+mn-ea"/>
        <a:cs typeface="+mn-cs"/>
      </a:defRPr>
    </a:lvl4pPr>
    <a:lvl5pPr marL="1828800" algn="l" defTabSz="914400" rtl="0" eaLnBrk="1" latinLnBrk="0" hangingPunct="1">
      <a:defRPr sz="1200" b="0" i="0" kern="1200">
        <a:solidFill>
          <a:schemeClr val="tx1"/>
        </a:solidFill>
        <a:latin typeface="Verdana" panose="020B060403050404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6DADB82-A706-4784-AE8E-3965AD040C7C}" type="slidenum">
              <a:rPr lang="de-DE" smtClean="0"/>
              <a:pPr/>
              <a:t>1</a:t>
            </a:fld>
            <a:endParaRPr lang="de-DE"/>
          </a:p>
        </p:txBody>
      </p:sp>
    </p:spTree>
    <p:extLst>
      <p:ext uri="{BB962C8B-B14F-4D97-AF65-F5344CB8AC3E}">
        <p14:creationId xmlns:p14="http://schemas.microsoft.com/office/powerpoint/2010/main" val="137946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114AE6-9B56-FB4D-5C97-50326678E1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8E70EA-7558-4497-0989-B23B6C968D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1FF03-DC56-C8C2-A9D3-E86DF109B4C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AF1899F-7CE9-2E45-B07A-90E0DEF5B74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870422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2E6B2F-AD0F-5C40-87B8-E4041B32C68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640597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9C6722-D5F8-6AA8-CD97-DE0A485FB8D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16E61-0EFF-BB82-53F2-8EA4BEEDE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2802AC-91A2-8F9D-2A98-C3E4FC98594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5392B58-93E7-117E-69CA-ACD1C42AEE0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38276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55898-87F2-140C-F93D-B6C256BC055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191C63-C68F-AB35-9E46-9C2F7A5302E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D16C5-29B2-6C8D-62D4-61C27C8B53B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5D6D0CB-3743-0A38-DF24-05F182AC1E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2073240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462FE6-8740-0802-548D-B8C3A5264BB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B589C2-ECB9-7DB7-7F57-E124CE8DD29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5B40E9-7599-1758-4CB2-7407138ECE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FA6FCF8-2192-85FA-1EB4-A25472D8B2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503063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E4F84-CEC1-10FF-5F88-70B99584B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0B32AD-FEB0-271F-F12D-5D0E6408C4A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B46321-69B9-BE07-3F7E-6A67EA407F5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ECF9C10-041F-BFA3-A643-ACE214661E5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7869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177019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A84A46-8D3C-8A7F-75B3-09A5CDEE4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689C66-06E8-719E-876D-5AB00B85FCA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5EFBFE-94FD-3317-54F5-2F7E4DAEBCC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0E4AA630-C3AE-E7FB-009C-CB02C5A590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F60F6-328A-489E-BDA2-E011A64CF6A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8887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Good morning everyone. Thank you for convening this meeting.</a:t>
            </a:r>
          </a:p>
          <a:p>
            <a:r>
              <a:rPr lang="en-US" sz="1200" kern="1200">
                <a:solidFill>
                  <a:schemeClr val="tx1"/>
                </a:solidFill>
                <a:effectLst/>
                <a:latin typeface="+mn-lt"/>
                <a:ea typeface="+mn-ea"/>
                <a:cs typeface="+mn-cs"/>
              </a:rPr>
              <a:t>Today I will share implementation evidence from Thailand on how a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online HIV self-testing model can operationalize prevention in real-world service delivery.</a:t>
            </a:r>
          </a:p>
          <a:p>
            <a:r>
              <a:rPr lang="en-US" sz="1200" kern="1200">
                <a:solidFill>
                  <a:schemeClr val="tx1"/>
                </a:solidFill>
                <a:effectLst/>
                <a:latin typeface="+mn-lt"/>
                <a:ea typeface="+mn-ea"/>
                <a:cs typeface="+mn-cs"/>
              </a:rPr>
              <a:t>This is not a technology story. It is a service design story — about access, autonomy, and measurable prevention impact.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236785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To frame this work, Thailand has approximately 500,000 people living with HIV and more than 8,000 new infections annually. Despite national HIV incidence has declined over the past decade, young people remain disproportionately affected, with nearly half of new HIV acquisitions occurring among those aged 15 to 24</a:t>
            </a:r>
            <a:r>
              <a:rPr lang="en-US" sz="1200" strike="sngStrike" kern="1200">
                <a:solidFill>
                  <a:schemeClr val="tx1"/>
                </a:solidFill>
                <a:effectLst/>
                <a:latin typeface="+mn-lt"/>
                <a:ea typeface="+mn-ea"/>
                <a:cs typeface="+mn-cs"/>
              </a:rPr>
              <a:t>,</a:t>
            </a:r>
            <a:r>
              <a:rPr lang="en-US" sz="1200" kern="1200">
                <a:solidFill>
                  <a:schemeClr val="tx1"/>
                </a:solidFill>
                <a:effectLst/>
                <a:latin typeface="+mn-lt"/>
                <a:ea typeface="+mn-ea"/>
                <a:cs typeface="+mn-cs"/>
              </a:rPr>
              <a:t> and roughly two-thirds occur among key populations, including men who have sex with men, transgender individuals, and non-binary genders.</a:t>
            </a:r>
          </a:p>
          <a:p>
            <a:r>
              <a:rPr lang="en-US" sz="1200" kern="1200">
                <a:solidFill>
                  <a:schemeClr val="tx1"/>
                </a:solidFill>
                <a:effectLst/>
                <a:latin typeface="+mn-lt"/>
                <a:ea typeface="+mn-ea"/>
                <a:cs typeface="+mn-cs"/>
              </a:rPr>
              <a:t>So while </a:t>
            </a:r>
            <a:r>
              <a:rPr lang="en-US" sz="1200" b="1" kern="1200">
                <a:solidFill>
                  <a:schemeClr val="tx1"/>
                </a:solidFill>
                <a:effectLst/>
                <a:latin typeface="+mn-lt"/>
                <a:ea typeface="+mn-ea"/>
                <a:cs typeface="+mn-cs"/>
              </a:rPr>
              <a:t>effective</a:t>
            </a:r>
            <a:r>
              <a:rPr lang="en-US" sz="1200" kern="1200">
                <a:solidFill>
                  <a:schemeClr val="tx1"/>
                </a:solidFill>
                <a:effectLst/>
                <a:latin typeface="+mn-lt"/>
                <a:ea typeface="+mn-ea"/>
                <a:cs typeface="+mn-cs"/>
              </a:rPr>
              <a:t> tools exist — HIV self-testing, PrEP, PEP, ART — access </a:t>
            </a:r>
            <a:r>
              <a:rPr lang="en-US" sz="1200" b="1" kern="1200">
                <a:solidFill>
                  <a:schemeClr val="tx1"/>
                </a:solidFill>
                <a:effectLst/>
                <a:latin typeface="+mn-lt"/>
                <a:ea typeface="+mn-ea"/>
                <a:cs typeface="+mn-cs"/>
              </a:rPr>
              <a:t>barriers</a:t>
            </a:r>
            <a:r>
              <a:rPr lang="en-US" sz="1200" kern="1200">
                <a:solidFill>
                  <a:schemeClr val="tx1"/>
                </a:solidFill>
                <a:effectLst/>
                <a:latin typeface="+mn-lt"/>
                <a:ea typeface="+mn-ea"/>
                <a:cs typeface="+mn-cs"/>
              </a:rPr>
              <a:t> persist. Stigma, confidentiality concerns, and administrative friction continue to limit uptake.</a:t>
            </a:r>
          </a:p>
          <a:p>
            <a:r>
              <a:rPr lang="en-US" sz="1200" kern="1200">
                <a:solidFill>
                  <a:schemeClr val="tx1"/>
                </a:solidFill>
                <a:effectLst/>
                <a:latin typeface="+mn-lt"/>
                <a:ea typeface="+mn-ea"/>
                <a:cs typeface="+mn-cs"/>
              </a:rPr>
              <a:t>HIV self-testing is included in the universal health coverage package, yet access may still require pre-registration with a national ID at designated facilities, which can discourage uptake due to privacy concerns.</a:t>
            </a:r>
          </a:p>
          <a:p>
            <a:r>
              <a:rPr lang="en-US" sz="1200" kern="1200">
                <a:solidFill>
                  <a:schemeClr val="tx1"/>
                </a:solidFill>
                <a:effectLst/>
                <a:latin typeface="+mn-lt"/>
                <a:ea typeface="+mn-ea"/>
                <a:cs typeface="+mn-cs"/>
              </a:rPr>
              <a:t>Availability does not automatically translate into accessibility.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89434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0852193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therefore asked: </a:t>
            </a:r>
          </a:p>
          <a:p>
            <a:r>
              <a:rPr lang="en-US" sz="1200" kern="1200">
                <a:solidFill>
                  <a:schemeClr val="tx1"/>
                </a:solidFill>
                <a:effectLst/>
                <a:latin typeface="+mn-lt"/>
                <a:ea typeface="+mn-ea"/>
                <a:cs typeface="+mn-cs"/>
              </a:rPr>
              <a:t>Can an anonymous, youth-friendly, online-first model:</a:t>
            </a:r>
          </a:p>
          <a:p>
            <a:r>
              <a:rPr lang="en-US" sz="1200" kern="1200">
                <a:solidFill>
                  <a:schemeClr val="tx1"/>
                </a:solidFill>
                <a:effectLst/>
                <a:latin typeface="+mn-lt"/>
                <a:ea typeface="+mn-ea"/>
                <a:cs typeface="+mn-cs"/>
              </a:rPr>
              <a:t>Reach adolescents and young adults at scale?</a:t>
            </a:r>
          </a:p>
          <a:p>
            <a:r>
              <a:rPr lang="en-US" sz="1200" kern="1200">
                <a:solidFill>
                  <a:schemeClr val="tx1"/>
                </a:solidFill>
                <a:effectLst/>
                <a:latin typeface="+mn-lt"/>
                <a:ea typeface="+mn-ea"/>
                <a:cs typeface="+mn-cs"/>
              </a:rPr>
              <a:t>Deliver HIV self-testing nationwide?</a:t>
            </a:r>
          </a:p>
          <a:p>
            <a:r>
              <a:rPr lang="en-US" sz="1200" kern="1200">
                <a:solidFill>
                  <a:schemeClr val="tx1"/>
                </a:solidFill>
                <a:effectLst/>
                <a:latin typeface="+mn-lt"/>
                <a:ea typeface="+mn-ea"/>
                <a:cs typeface="+mn-cs"/>
              </a:rPr>
              <a:t>Support linkage to treatment and prevention?</a:t>
            </a:r>
          </a:p>
          <a:p>
            <a:r>
              <a:rPr lang="en-US" sz="1200" kern="1200">
                <a:solidFill>
                  <a:schemeClr val="tx1"/>
                </a:solidFill>
                <a:effectLst/>
                <a:latin typeface="+mn-lt"/>
                <a:ea typeface="+mn-ea"/>
                <a:cs typeface="+mn-cs"/>
              </a:rPr>
              <a:t>And maintain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principles?</a:t>
            </a:r>
          </a:p>
          <a:p>
            <a:r>
              <a:rPr lang="en-US" sz="1200" kern="1200">
                <a:solidFill>
                  <a:schemeClr val="tx1"/>
                </a:solidFill>
                <a:effectLst/>
                <a:latin typeface="+mn-lt"/>
                <a:ea typeface="+mn-ea"/>
                <a:cs typeface="+mn-cs"/>
              </a:rPr>
              <a:t>We conducted a retrospective observational analysis of </a:t>
            </a:r>
            <a:r>
              <a:rPr lang="en-US" sz="1200" kern="1200" err="1">
                <a:solidFill>
                  <a:schemeClr val="tx1"/>
                </a:solidFill>
                <a:effectLst/>
                <a:latin typeface="+mn-lt"/>
                <a:ea typeface="+mn-ea"/>
                <a:cs typeface="+mn-cs"/>
              </a:rPr>
              <a:t>programme</a:t>
            </a:r>
            <a:r>
              <a:rPr lang="en-US" sz="1200" kern="1200">
                <a:solidFill>
                  <a:schemeClr val="tx1"/>
                </a:solidFill>
                <a:effectLst/>
                <a:latin typeface="+mn-lt"/>
                <a:ea typeface="+mn-ea"/>
                <a:cs typeface="+mn-cs"/>
              </a:rPr>
              <a:t> data from August 2022 to February 2024.</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43630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Stand By You program operates through LINE and a website.</a:t>
            </a:r>
          </a:p>
          <a:p>
            <a:r>
              <a:rPr lang="en-US" sz="1200" kern="1200">
                <a:solidFill>
                  <a:schemeClr val="tx1"/>
                </a:solidFill>
                <a:effectLst/>
                <a:latin typeface="+mn-lt"/>
                <a:ea typeface="+mn-ea"/>
                <a:cs typeface="+mn-cs"/>
              </a:rPr>
              <a:t>Demand is generated through TikTok influencers targeting youth audiences.</a:t>
            </a:r>
          </a:p>
          <a:p>
            <a:r>
              <a:rPr lang="en-US" sz="1200" kern="1200">
                <a:solidFill>
                  <a:schemeClr val="tx1"/>
                </a:solidFill>
                <a:effectLst/>
                <a:latin typeface="+mn-lt"/>
                <a:ea typeface="+mn-ea"/>
                <a:cs typeface="+mn-cs"/>
              </a:rPr>
              <a:t>Clients complete an online risk assessment, receive tailored recommendations, and can request HIV self-test kits delivered nationwide across all 77 provinces.</a:t>
            </a:r>
          </a:p>
          <a:p>
            <a:r>
              <a:rPr lang="en-US" sz="1200" kern="1200">
                <a:solidFill>
                  <a:schemeClr val="tx1"/>
                </a:solidFill>
                <a:effectLst/>
                <a:latin typeface="+mn-lt"/>
                <a:ea typeface="+mn-ea"/>
                <a:cs typeface="+mn-cs"/>
              </a:rPr>
              <a:t>The system combines a chatbot with trained human counsellors providing confidential text-based counselling with instant response.</a:t>
            </a:r>
          </a:p>
          <a:p>
            <a:r>
              <a:rPr lang="en-US" sz="1200" kern="1200">
                <a:solidFill>
                  <a:schemeClr val="tx1"/>
                </a:solidFill>
                <a:effectLst/>
                <a:latin typeface="+mn-lt"/>
                <a:ea typeface="+mn-ea"/>
                <a:cs typeface="+mn-cs"/>
              </a:rPr>
              <a:t>Clients submit results online and receive support for confirmatory testing, ART, PrEP, or PEP linkage as needed.</a:t>
            </a:r>
          </a:p>
          <a:p>
            <a:r>
              <a:rPr lang="en-US" sz="1200" kern="1200">
                <a:solidFill>
                  <a:schemeClr val="tx1"/>
                </a:solidFill>
                <a:effectLst/>
                <a:latin typeface="+mn-lt"/>
                <a:ea typeface="+mn-ea"/>
                <a:cs typeface="+mn-cs"/>
              </a:rPr>
              <a:t>Access is anonymous. </a:t>
            </a:r>
            <a:r>
              <a:rPr lang="en-US" sz="1200" b="1" kern="1200">
                <a:solidFill>
                  <a:schemeClr val="tx1"/>
                </a:solidFill>
                <a:effectLst/>
                <a:latin typeface="+mn-lt"/>
                <a:ea typeface="+mn-ea"/>
                <a:cs typeface="+mn-cs"/>
              </a:rPr>
              <a:t>No in-person ID requirement.</a:t>
            </a:r>
            <a:endParaRPr lang="en-US"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06496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During the study period, the platform recorded over 43,000 unique views and served 8,863 clients.</a:t>
            </a:r>
          </a:p>
          <a:p>
            <a:r>
              <a:rPr lang="en-US" sz="1200" kern="1200">
                <a:solidFill>
                  <a:schemeClr val="tx1"/>
                </a:solidFill>
                <a:effectLst/>
                <a:latin typeface="+mn-lt"/>
                <a:ea typeface="+mn-ea"/>
                <a:cs typeface="+mn-cs"/>
              </a:rPr>
              <a:t>Seventy-six percent were under age 30.</a:t>
            </a:r>
          </a:p>
          <a:p>
            <a:r>
              <a:rPr lang="en-US" sz="1200" kern="1200">
                <a:solidFill>
                  <a:schemeClr val="tx1"/>
                </a:solidFill>
                <a:effectLst/>
                <a:latin typeface="+mn-lt"/>
                <a:ea typeface="+mn-ea"/>
                <a:cs typeface="+mn-cs"/>
              </a:rPr>
              <a:t>More than half were first-time testers.</a:t>
            </a:r>
          </a:p>
          <a:p>
            <a:r>
              <a:rPr lang="en-US" sz="1200" kern="1200">
                <a:solidFill>
                  <a:schemeClr val="tx1"/>
                </a:solidFill>
                <a:effectLst/>
                <a:latin typeface="+mn-lt"/>
                <a:ea typeface="+mn-ea"/>
                <a:cs typeface="+mn-cs"/>
              </a:rPr>
              <a:t>That matters because first-time testing is often where stigma, fear, and uncertainty are most intense, and where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design can have the biggest impact.</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32183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We distributed 9,252 HIV self-test kits nationwide.</a:t>
            </a:r>
          </a:p>
          <a:p>
            <a:r>
              <a:rPr lang="en-US" sz="1200" kern="1200">
                <a:solidFill>
                  <a:schemeClr val="tx1"/>
                </a:solidFill>
                <a:effectLst/>
                <a:latin typeface="+mn-lt"/>
                <a:ea typeface="+mn-ea"/>
                <a:cs typeface="+mn-cs"/>
              </a:rPr>
              <a:t>Eighty-two percent of clients submitted their results.</a:t>
            </a:r>
          </a:p>
          <a:p>
            <a:r>
              <a:rPr lang="en-US" sz="1200" kern="1200">
                <a:solidFill>
                  <a:schemeClr val="tx1"/>
                </a:solidFill>
                <a:effectLst/>
                <a:latin typeface="+mn-lt"/>
                <a:ea typeface="+mn-ea"/>
                <a:cs typeface="+mn-cs"/>
              </a:rPr>
              <a:t>In the world of implementation, that 82% is not just a statistic, it’s a signal that the model reduced friction: the pathway was understandable, convenient, and sufficiently supportive to complete.</a:t>
            </a:r>
          </a:p>
          <a:p>
            <a:r>
              <a:rPr lang="en-US" sz="1200" kern="1200">
                <a:solidFill>
                  <a:schemeClr val="tx1"/>
                </a:solidFill>
                <a:effectLst/>
                <a:latin typeface="+mn-lt"/>
                <a:ea typeface="+mn-ea"/>
                <a:cs typeface="+mn-cs"/>
              </a:rPr>
              <a:t>Among submitted results, 3.6% were reactive.</a:t>
            </a:r>
          </a:p>
          <a:p>
            <a:r>
              <a:rPr lang="en-US" sz="1200" kern="1200">
                <a:solidFill>
                  <a:schemeClr val="tx1"/>
                </a:solidFill>
                <a:effectLst/>
                <a:latin typeface="+mn-lt"/>
                <a:ea typeface="+mn-ea"/>
                <a:cs typeface="+mn-cs"/>
              </a:rPr>
              <a:t>Sixty percent of those were successfully linked to confirmatory testing and care.</a:t>
            </a:r>
          </a:p>
          <a:p>
            <a:r>
              <a:rPr lang="en-US" sz="1200" kern="1200">
                <a:solidFill>
                  <a:schemeClr val="tx1"/>
                </a:solidFill>
                <a:effectLst/>
                <a:latin typeface="+mn-lt"/>
                <a:ea typeface="+mn-ea"/>
                <a:cs typeface="+mn-cs"/>
              </a:rPr>
              <a:t>Among those receiving confirmatory testing, 90.3% were confirmed HIV positive.</a:t>
            </a:r>
          </a:p>
          <a:p>
            <a:r>
              <a:rPr lang="en-US" sz="1200" kern="1200">
                <a:solidFill>
                  <a:schemeClr val="tx1"/>
                </a:solidFill>
                <a:effectLst/>
                <a:latin typeface="+mn-lt"/>
                <a:ea typeface="+mn-ea"/>
                <a:cs typeface="+mn-cs"/>
              </a:rPr>
              <a:t>Now, this 3.6% matters.</a:t>
            </a:r>
          </a:p>
          <a:p>
            <a:r>
              <a:rPr lang="en-US" sz="1200" kern="1200">
                <a:solidFill>
                  <a:schemeClr val="tx1"/>
                </a:solidFill>
                <a:effectLst/>
                <a:latin typeface="+mn-lt"/>
                <a:ea typeface="+mn-ea"/>
                <a:cs typeface="+mn-cs"/>
              </a:rPr>
              <a:t>Based on military conscript surveillance data</a:t>
            </a:r>
            <a:r>
              <a:rPr lang="en-US" sz="1200" strike="sngStrike" kern="1200">
                <a:solidFill>
                  <a:schemeClr val="tx1"/>
                </a:solidFill>
                <a:effectLst/>
                <a:latin typeface="+mn-lt"/>
                <a:ea typeface="+mn-ea"/>
                <a:cs typeface="+mn-cs"/>
              </a:rPr>
              <a:t>,</a:t>
            </a:r>
            <a:r>
              <a:rPr lang="en-US" sz="1200" kern="1200">
                <a:solidFill>
                  <a:schemeClr val="tx1"/>
                </a:solidFill>
                <a:effectLst/>
                <a:latin typeface="+mn-lt"/>
                <a:ea typeface="+mn-ea"/>
                <a:cs typeface="+mn-cs"/>
              </a:rPr>
              <a:t> a 3.6% reactive rate is more than </a:t>
            </a:r>
            <a:r>
              <a:rPr lang="en-US" sz="1200" b="1" kern="1200">
                <a:solidFill>
                  <a:schemeClr val="tx1"/>
                </a:solidFill>
                <a:effectLst/>
                <a:latin typeface="+mn-lt"/>
                <a:ea typeface="+mn-ea"/>
                <a:cs typeface="+mn-cs"/>
              </a:rPr>
              <a:t>seven</a:t>
            </a:r>
            <a:r>
              <a:rPr lang="en-US" sz="1200" kern="1200">
                <a:solidFill>
                  <a:schemeClr val="tx1"/>
                </a:solidFill>
                <a:effectLst/>
                <a:latin typeface="+mn-lt"/>
                <a:ea typeface="+mn-ea"/>
                <a:cs typeface="+mn-cs"/>
              </a:rPr>
              <a:t> times higher than background prevalence, which observed more likely among clients identifying as LGBTQIA+, those with a history of STIs, and those reporting receiving money for sex. </a:t>
            </a:r>
          </a:p>
          <a:p>
            <a:r>
              <a:rPr lang="en-US" sz="1200" kern="1200">
                <a:solidFill>
                  <a:schemeClr val="tx1"/>
                </a:solidFill>
                <a:effectLst/>
                <a:latin typeface="+mn-lt"/>
                <a:ea typeface="+mn-ea"/>
                <a:cs typeface="+mn-cs"/>
              </a:rPr>
              <a:t>Meanwhile, prior HIV testing history and PrEP use were associated with reduced odds of a reactive result.</a:t>
            </a:r>
          </a:p>
          <a:p>
            <a:r>
              <a:rPr lang="en-US" sz="1200" kern="1200">
                <a:solidFill>
                  <a:schemeClr val="tx1"/>
                </a:solidFill>
                <a:effectLst/>
                <a:latin typeface="+mn-lt"/>
                <a:ea typeface="+mn-ea"/>
                <a:cs typeface="+mn-cs"/>
              </a:rPr>
              <a:t>This suggests we are not simply scaling testing volume.</a:t>
            </a:r>
          </a:p>
          <a:p>
            <a:r>
              <a:rPr lang="en-US" sz="1200" kern="1200">
                <a:solidFill>
                  <a:schemeClr val="tx1"/>
                </a:solidFill>
                <a:effectLst/>
                <a:latin typeface="+mn-lt"/>
                <a:ea typeface="+mn-ea"/>
                <a:cs typeface="+mn-cs"/>
              </a:rPr>
              <a:t>We are reaching individuals at substantially elevated risk, who might otherwise remain outside facility-based testing, and connect many of them to care.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7426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However, the cascade also reveals a core challenge.</a:t>
            </a:r>
          </a:p>
          <a:p>
            <a:r>
              <a:rPr lang="en-US" sz="1200" kern="1200">
                <a:solidFill>
                  <a:schemeClr val="tx1"/>
                </a:solidFill>
                <a:effectLst/>
                <a:latin typeface="+mn-lt"/>
                <a:ea typeface="+mn-ea"/>
                <a:cs typeface="+mn-cs"/>
              </a:rPr>
              <a:t>Anonymity increased uptake — particularly among youth and key populations.</a:t>
            </a:r>
          </a:p>
          <a:p>
            <a:r>
              <a:rPr lang="en-US" sz="1200" kern="1200">
                <a:solidFill>
                  <a:schemeClr val="tx1"/>
                </a:solidFill>
                <a:effectLst/>
                <a:latin typeface="+mn-lt"/>
                <a:ea typeface="+mn-ea"/>
                <a:cs typeface="+mn-cs"/>
              </a:rPr>
              <a:t>But anonymity limits our ability to actively trace and re-engage individuals after a reactive result.</a:t>
            </a:r>
          </a:p>
          <a:p>
            <a:r>
              <a:rPr lang="en-US" sz="1200" kern="1200">
                <a:solidFill>
                  <a:schemeClr val="tx1"/>
                </a:solidFill>
                <a:effectLst/>
                <a:latin typeface="+mn-lt"/>
                <a:ea typeface="+mn-ea"/>
                <a:cs typeface="+mn-cs"/>
              </a:rPr>
              <a:t>Some clients were lost to follow-up due to non-response or communication blocking.</a:t>
            </a:r>
          </a:p>
          <a:p>
            <a:r>
              <a:rPr lang="en-US" sz="1200" kern="1200">
                <a:solidFill>
                  <a:schemeClr val="tx1"/>
                </a:solidFill>
                <a:effectLst/>
                <a:latin typeface="+mn-lt"/>
                <a:ea typeface="+mn-ea"/>
                <a:cs typeface="+mn-cs"/>
              </a:rPr>
              <a:t>This reflects a key tension in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prevention: privacy expands access, but it complicates linkage science.</a:t>
            </a:r>
          </a:p>
          <a:p>
            <a:r>
              <a:rPr lang="en-US" sz="1200" kern="1200">
                <a:solidFill>
                  <a:schemeClr val="tx1"/>
                </a:solidFill>
                <a:effectLst/>
                <a:latin typeface="+mn-lt"/>
                <a:ea typeface="+mn-ea"/>
                <a:cs typeface="+mn-cs"/>
              </a:rPr>
              <a:t>The question is not whether anonymity works — it clearly does — but how to strengthen follow-up without compromising autonomy.</a:t>
            </a:r>
          </a:p>
          <a:p>
            <a:r>
              <a:rPr lang="en-US" sz="1200" kern="1200">
                <a:solidFill>
                  <a:schemeClr val="tx1"/>
                </a:solidFill>
                <a:effectLst/>
                <a:latin typeface="+mn-lt"/>
                <a:ea typeface="+mn-ea"/>
                <a:cs typeface="+mn-cs"/>
              </a:rPr>
              <a:t>In our model, counsellors are present, not only to deliver results, but to help people interpret them, manage anxiety, and choose the next step at their own pace.</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658383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The platform also enabled rapid prevention integration.</a:t>
            </a:r>
          </a:p>
          <a:p>
            <a:r>
              <a:rPr lang="en-US" sz="1200" kern="1200">
                <a:solidFill>
                  <a:schemeClr val="tx1"/>
                </a:solidFill>
                <a:effectLst/>
                <a:latin typeface="+mn-lt"/>
                <a:ea typeface="+mn-ea"/>
                <a:cs typeface="+mn-cs"/>
              </a:rPr>
              <a:t>Clients reporting recent exposure requested PEP counselling and were linked to services.</a:t>
            </a:r>
          </a:p>
          <a:p>
            <a:r>
              <a:rPr lang="en-US" sz="1200" kern="1200">
                <a:solidFill>
                  <a:schemeClr val="tx1"/>
                </a:solidFill>
                <a:effectLst/>
                <a:latin typeface="+mn-lt"/>
                <a:ea typeface="+mn-ea"/>
                <a:cs typeface="+mn-cs"/>
              </a:rPr>
              <a:t>Risk assessments informed tailored prevention recommendations, including PrEP referral.</a:t>
            </a:r>
          </a:p>
          <a:p>
            <a:r>
              <a:rPr lang="en-US" sz="1200" kern="1200">
                <a:solidFill>
                  <a:schemeClr val="tx1"/>
                </a:solidFill>
                <a:effectLst/>
                <a:latin typeface="+mn-lt"/>
                <a:ea typeface="+mn-ea"/>
                <a:cs typeface="+mn-cs"/>
              </a:rPr>
              <a:t>This demonstrates that digital platforms can move beyond diagnosis and function as differentiated prevention delivery systems — especially when timing is critical.</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38717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From an implementation perspective, this model operationalizes four principles:</a:t>
            </a:r>
          </a:p>
          <a:p>
            <a:pPr lvl="0"/>
            <a:r>
              <a:rPr lang="en-US" sz="1200" kern="1200">
                <a:solidFill>
                  <a:schemeClr val="tx1"/>
                </a:solidFill>
                <a:effectLst/>
                <a:latin typeface="+mn-lt"/>
                <a:ea typeface="+mn-ea"/>
                <a:cs typeface="+mn-cs"/>
              </a:rPr>
              <a:t>Anonymity when needed.</a:t>
            </a:r>
          </a:p>
          <a:p>
            <a:pPr lvl="0"/>
            <a:r>
              <a:rPr lang="en-US" sz="1200" b="1" kern="1200">
                <a:solidFill>
                  <a:schemeClr val="tx1"/>
                </a:solidFill>
                <a:effectLst/>
                <a:latin typeface="+mn-lt"/>
                <a:ea typeface="+mn-ea"/>
                <a:cs typeface="+mn-cs"/>
              </a:rPr>
              <a:t>Rapid information without judgement</a:t>
            </a:r>
            <a:r>
              <a:rPr lang="en-US" sz="1200" kern="1200">
                <a:solidFill>
                  <a:schemeClr val="tx1"/>
                </a:solidFill>
                <a:effectLst/>
                <a:latin typeface="+mn-lt"/>
                <a:ea typeface="+mn-ea"/>
                <a:cs typeface="+mn-cs"/>
              </a:rPr>
              <a:t>.</a:t>
            </a:r>
          </a:p>
          <a:p>
            <a:pPr lvl="0"/>
            <a:r>
              <a:rPr lang="en-US" sz="1200" kern="1200">
                <a:solidFill>
                  <a:schemeClr val="tx1"/>
                </a:solidFill>
                <a:effectLst/>
                <a:latin typeface="+mn-lt"/>
                <a:ea typeface="+mn-ea"/>
                <a:cs typeface="+mn-cs"/>
              </a:rPr>
              <a:t>Risk-based differentiation.</a:t>
            </a:r>
          </a:p>
          <a:p>
            <a:pPr lvl="0"/>
            <a:r>
              <a:rPr lang="en-US" sz="1200" kern="1200">
                <a:solidFill>
                  <a:schemeClr val="tx1"/>
                </a:solidFill>
                <a:effectLst/>
                <a:latin typeface="+mn-lt"/>
                <a:ea typeface="+mn-ea"/>
                <a:cs typeface="+mn-cs"/>
              </a:rPr>
              <a:t>Human support that respects autonomy.</a:t>
            </a:r>
          </a:p>
          <a:p>
            <a:r>
              <a:rPr lang="en-US" sz="1200" kern="1200">
                <a:solidFill>
                  <a:schemeClr val="tx1"/>
                </a:solidFill>
                <a:effectLst/>
                <a:latin typeface="+mn-lt"/>
                <a:ea typeface="+mn-ea"/>
                <a:cs typeface="+mn-cs"/>
              </a:rPr>
              <a:t>Stand By You was built to meet young people in the channels they use, offer home delivery without identity requirements, and provide counselling that is private, text-based, and consistent.</a:t>
            </a:r>
          </a:p>
          <a:p>
            <a:r>
              <a:rPr lang="en-US" sz="1200" kern="1200">
                <a:solidFill>
                  <a:schemeClr val="tx1"/>
                </a:solidFill>
                <a:effectLst/>
                <a:latin typeface="+mn-lt"/>
                <a:ea typeface="+mn-ea"/>
                <a:cs typeface="+mn-cs"/>
              </a:rPr>
              <a:t>These principles are globally relevant, especially in settings where clinic-based stigma and administrative requirements can undermine access, even when policy says services are “available”.</a:t>
            </a:r>
          </a:p>
          <a:p>
            <a:r>
              <a:rPr lang="en-US" sz="1200" kern="1200">
                <a:solidFill>
                  <a:schemeClr val="tx1"/>
                </a:solidFill>
                <a:effectLst/>
                <a:latin typeface="+mn-lt"/>
                <a:ea typeface="+mn-ea"/>
                <a:cs typeface="+mn-cs"/>
              </a:rPr>
              <a:t>And importantly, this is not only about diagnosing HIV. It is also about supporting people who test negative but remain at risk, and connecting them to PrEP, PEP, and prevention supplies through a service that feels safe and affirming.</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056145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What this study shows is that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design is implementable — and measurable.</a:t>
            </a:r>
          </a:p>
          <a:p>
            <a:r>
              <a:rPr lang="en-US" sz="1200" kern="1200">
                <a:solidFill>
                  <a:schemeClr val="tx1"/>
                </a:solidFill>
                <a:effectLst/>
                <a:latin typeface="+mn-lt"/>
                <a:ea typeface="+mn-ea"/>
                <a:cs typeface="+mn-cs"/>
              </a:rPr>
              <a:t>But scaling it responsibly requires solving 4 core challenges:</a:t>
            </a:r>
          </a:p>
          <a:p>
            <a:r>
              <a:rPr lang="en-US" sz="1200" kern="1200">
                <a:solidFill>
                  <a:schemeClr val="tx1"/>
                </a:solidFill>
                <a:effectLst/>
                <a:latin typeface="+mn-lt"/>
                <a:ea typeface="+mn-ea"/>
                <a:cs typeface="+mn-cs"/>
              </a:rPr>
              <a:t>how to validate metrics for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experience,</a:t>
            </a:r>
          </a:p>
          <a:p>
            <a:r>
              <a:rPr lang="en-US" sz="1200" kern="1200">
                <a:solidFill>
                  <a:schemeClr val="tx1"/>
                </a:solidFill>
                <a:effectLst/>
                <a:latin typeface="+mn-lt"/>
                <a:ea typeface="+mn-ea"/>
                <a:cs typeface="+mn-cs"/>
              </a:rPr>
              <a:t>how to strengthen linkage without undermining privacy,</a:t>
            </a:r>
          </a:p>
          <a:p>
            <a:r>
              <a:rPr lang="en-US" sz="1200" kern="1200">
                <a:solidFill>
                  <a:schemeClr val="tx1"/>
                </a:solidFill>
                <a:effectLst/>
                <a:latin typeface="+mn-lt"/>
                <a:ea typeface="+mn-ea"/>
                <a:cs typeface="+mn-cs"/>
              </a:rPr>
              <a:t>how to reduce structural friction at scale,</a:t>
            </a:r>
          </a:p>
          <a:p>
            <a:r>
              <a:rPr lang="en-US" sz="1200" kern="1200">
                <a:solidFill>
                  <a:schemeClr val="tx1"/>
                </a:solidFill>
                <a:effectLst/>
                <a:latin typeface="+mn-lt"/>
                <a:ea typeface="+mn-ea"/>
                <a:cs typeface="+mn-cs"/>
              </a:rPr>
              <a:t>and how to scale up sustainability</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Our next phase focuses on improving measurement, refining linkage strategies, optimizing differentiated prevention pathways, and aligning with national financing systems.</a:t>
            </a:r>
          </a:p>
          <a:p>
            <a:r>
              <a:rPr lang="en-US" sz="1200" kern="1200">
                <a:solidFill>
                  <a:schemeClr val="tx1"/>
                </a:solidFill>
                <a:effectLst/>
                <a:latin typeface="+mn-lt"/>
                <a:ea typeface="+mn-ea"/>
                <a:cs typeface="+mn-cs"/>
              </a:rPr>
              <a:t> </a:t>
            </a:r>
          </a:p>
          <a:p>
            <a:r>
              <a:rPr lang="en-US" sz="1200" kern="1200">
                <a:solidFill>
                  <a:schemeClr val="tx1"/>
                </a:solidFill>
                <a:effectLst/>
                <a:latin typeface="+mn-lt"/>
                <a:ea typeface="+mn-ea"/>
                <a:cs typeface="+mn-cs"/>
              </a:rPr>
              <a:t>Because ultimately, person-</a:t>
            </a:r>
            <a:r>
              <a:rPr lang="en-US" sz="1200" kern="1200" err="1">
                <a:solidFill>
                  <a:schemeClr val="tx1"/>
                </a:solidFill>
                <a:effectLst/>
                <a:latin typeface="+mn-lt"/>
                <a:ea typeface="+mn-ea"/>
                <a:cs typeface="+mn-cs"/>
              </a:rPr>
              <a:t>centred</a:t>
            </a:r>
            <a:r>
              <a:rPr lang="en-US" sz="1200" kern="1200">
                <a:solidFill>
                  <a:schemeClr val="tx1"/>
                </a:solidFill>
                <a:effectLst/>
                <a:latin typeface="+mn-lt"/>
                <a:ea typeface="+mn-ea"/>
                <a:cs typeface="+mn-cs"/>
              </a:rPr>
              <a:t> prevention is not a soft concept.</a:t>
            </a:r>
          </a:p>
          <a:p>
            <a:r>
              <a:rPr lang="en-US" sz="1200" kern="1200">
                <a:solidFill>
                  <a:schemeClr val="tx1"/>
                </a:solidFill>
                <a:effectLst/>
                <a:latin typeface="+mn-lt"/>
                <a:ea typeface="+mn-ea"/>
                <a:cs typeface="+mn-cs"/>
              </a:rPr>
              <a:t>It is the architecture of effective HIV prevention delivery.</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25A3B7-4A14-4E57-8A4E-7C594827519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59648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event has been organized by the IAS Person-Centred Care programme which is advocating for integrated, inclusive and responsive healthcare services that focus on the changing needs, priorities and preferences of individuals and empowers them to demand services that respect their identities. </a:t>
            </a:r>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2704344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PCC research collaborative has the mission of working collectively and efficiently at a global level to fill evidence gaps around person-centred care for people living with HIV or vulnerable to HIV acquisition. This collaborative will meet around three times a year and will convene 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1340642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6DADB82-A706-4784-AE8E-3965AD040C7C}" type="slidenum">
              <a:rPr kumimoji="0" lang="de-DE" sz="1200" b="0" i="0" u="none" strike="noStrike" kern="1200" cap="none" spc="0" normalizeH="0" baseline="0" noProof="0" smtClean="0">
                <a:ln>
                  <a:noFill/>
                </a:ln>
                <a:solidFill>
                  <a:prstClr val="black"/>
                </a:solidFill>
                <a:effectLst/>
                <a:uLnTx/>
                <a:uFillTx/>
                <a:latin typeface="Verdan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de-DE" sz="1200" b="0" i="0" u="none" strike="noStrike" kern="1200" cap="none" spc="0" normalizeH="0" baseline="0" noProof="0">
              <a:ln>
                <a:noFill/>
              </a:ln>
              <a:solidFill>
                <a:prstClr val="black"/>
              </a:solidFill>
              <a:effectLst/>
              <a:uLnTx/>
              <a:uFillTx/>
              <a:latin typeface="Verdana" panose="020B0604030504040204" pitchFamily="34" charset="0"/>
              <a:ea typeface="+mn-ea"/>
              <a:cs typeface="+mn-cs"/>
            </a:endParaRPr>
          </a:p>
        </p:txBody>
      </p:sp>
    </p:spTree>
    <p:extLst>
      <p:ext uri="{BB962C8B-B14F-4D97-AF65-F5344CB8AC3E}">
        <p14:creationId xmlns:p14="http://schemas.microsoft.com/office/powerpoint/2010/main" val="4100230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supplement will feature x research, x viewpoint, x </a:t>
            </a:r>
            <a:r>
              <a:rPr lang="en-US" err="1"/>
              <a:t>etc</a:t>
            </a:r>
            <a:endParaRPr lang="en-US"/>
          </a:p>
          <a:p>
            <a:r>
              <a:rPr lang="en-US"/>
              <a:t>Thank fellow GEs</a:t>
            </a:r>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6</a:t>
            </a:fld>
            <a:endParaRPr lang="en-GB"/>
          </a:p>
        </p:txBody>
      </p:sp>
    </p:spTree>
    <p:extLst>
      <p:ext uri="{BB962C8B-B14F-4D97-AF65-F5344CB8AC3E}">
        <p14:creationId xmlns:p14="http://schemas.microsoft.com/office/powerpoint/2010/main" val="2503865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noProof="0"/>
              <a:t>Document and disseminate evidence on the impact of interventions designed to enhance access to and advance the scale up of effective, person-centred HIV prevention interventions, services and products. </a:t>
            </a:r>
          </a:p>
          <a:p>
            <a:r>
              <a:rPr lang="en-US"/>
              <a:t>Scope includes the </a:t>
            </a:r>
            <a:r>
              <a:rPr lang="en-US" noProof="0"/>
              <a:t>integration of HIV prevention services with those for hepatitis and tuberculosis, as well as sexual and reproductive health.</a:t>
            </a:r>
          </a:p>
          <a:p>
            <a:r>
              <a:rPr lang="en-US"/>
              <a:t>Selection prioritizes contributions that evaluate novel strategies, including within de-medicalized settings, to overcome or circumvent structural and legal barriers to improve access to prevention services and ensure effective linkage to care among marginalized groups</a:t>
            </a:r>
            <a:endParaRPr lang="en-GB" noProof="0"/>
          </a:p>
          <a:p>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7</a:t>
            </a:fld>
            <a:endParaRPr lang="en-GB"/>
          </a:p>
        </p:txBody>
      </p:sp>
    </p:spTree>
    <p:extLst>
      <p:ext uri="{BB962C8B-B14F-4D97-AF65-F5344CB8AC3E}">
        <p14:creationId xmlns:p14="http://schemas.microsoft.com/office/powerpoint/2010/main" val="665875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1BE8DCDC-D13C-2549-BE6A-717E9EED41AD}" type="slidenum">
              <a:rPr lang="en-GB" smtClean="0"/>
              <a:t>8</a:t>
            </a:fld>
            <a:endParaRPr lang="en-GB"/>
          </a:p>
        </p:txBody>
      </p:sp>
    </p:spTree>
    <p:extLst>
      <p:ext uri="{BB962C8B-B14F-4D97-AF65-F5344CB8AC3E}">
        <p14:creationId xmlns:p14="http://schemas.microsoft.com/office/powerpoint/2010/main" val="8972048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B6944-910E-73DD-76C8-8AF25AFBF16E}"/>
            </a:ext>
          </a:extLst>
        </p:cNvPr>
        <p:cNvGrpSpPr/>
        <p:nvPr/>
      </p:nvGrpSpPr>
      <p:grpSpPr>
        <a:xfrm>
          <a:off x="0" y="0"/>
          <a:ext cx="0" cy="0"/>
          <a:chOff x="0" y="0"/>
          <a:chExt cx="0" cy="0"/>
        </a:xfrm>
      </p:grpSpPr>
      <p:sp>
        <p:nvSpPr>
          <p:cNvPr id="2" name="投影片圖像版面配置區 1">
            <a:extLst>
              <a:ext uri="{FF2B5EF4-FFF2-40B4-BE49-F238E27FC236}">
                <a16:creationId xmlns:a16="http://schemas.microsoft.com/office/drawing/2014/main" id="{D219BD8B-956D-D512-72FA-94AEFE2BEBDF}"/>
              </a:ext>
            </a:extLst>
          </p:cNvPr>
          <p:cNvSpPr>
            <a:spLocks noGrp="1" noRot="1" noChangeAspect="1"/>
          </p:cNvSpPr>
          <p:nvPr>
            <p:ph type="sldImg"/>
          </p:nvPr>
        </p:nvSpPr>
        <p:spPr>
          <a:xfrm>
            <a:off x="422275" y="1241425"/>
            <a:ext cx="5953125" cy="3349625"/>
          </a:xfrm>
        </p:spPr>
      </p:sp>
      <p:sp>
        <p:nvSpPr>
          <p:cNvPr id="3" name="備忘稿版面配置區 2">
            <a:extLst>
              <a:ext uri="{FF2B5EF4-FFF2-40B4-BE49-F238E27FC236}">
                <a16:creationId xmlns:a16="http://schemas.microsoft.com/office/drawing/2014/main" id="{41366A38-F747-30FC-9939-F92C3B7DB2ED}"/>
              </a:ext>
            </a:extLst>
          </p:cNvPr>
          <p:cNvSpPr>
            <a:spLocks noGrp="1"/>
          </p:cNvSpPr>
          <p:nvPr>
            <p:ph type="body" idx="1"/>
          </p:nvPr>
        </p:nvSpPr>
        <p:spPr/>
        <p:txBody>
          <a:bodyPr/>
          <a:lstStyle/>
          <a:p>
            <a:pPr lvl="1"/>
            <a:endParaRPr lang="en-US" altLang="zh-TW">
              <a:solidFill>
                <a:srgbClr val="FF0000"/>
              </a:solidFill>
              <a:ea typeface="微軟正黑體" panose="020B0604030504040204" pitchFamily="34" charset="-120"/>
              <a:cs typeface="Times New Roman" panose="02020603050405020304" pitchFamily="18" charset="0"/>
            </a:endParaRPr>
          </a:p>
        </p:txBody>
      </p:sp>
      <p:sp>
        <p:nvSpPr>
          <p:cNvPr id="4" name="投影片編號版面配置區 3">
            <a:extLst>
              <a:ext uri="{FF2B5EF4-FFF2-40B4-BE49-F238E27FC236}">
                <a16:creationId xmlns:a16="http://schemas.microsoft.com/office/drawing/2014/main" id="{681F6052-B081-E5EA-0A3C-A1F46B715BFF}"/>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267E76-5E58-4A43-8FEE-EC95EE45F99D}"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3042338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bwMode="gray">
      <p:bgRef idx="1001">
        <a:schemeClr val="bg1"/>
      </p:bgRef>
    </p:bg>
    <p:spTree>
      <p:nvGrpSpPr>
        <p:cNvPr id="1" name=""/>
        <p:cNvGrpSpPr/>
        <p:nvPr/>
      </p:nvGrpSpPr>
      <p:grpSpPr>
        <a:xfrm>
          <a:off x="0" y="0"/>
          <a:ext cx="0" cy="0"/>
          <a:chOff x="0" y="0"/>
          <a:chExt cx="0" cy="0"/>
        </a:xfrm>
      </p:grpSpPr>
      <p:sp>
        <p:nvSpPr>
          <p:cNvPr id="9" name="Titel 8">
            <a:extLst>
              <a:ext uri="{FF2B5EF4-FFF2-40B4-BE49-F238E27FC236}">
                <a16:creationId xmlns:a16="http://schemas.microsoft.com/office/drawing/2014/main" id="{9140E9AE-AB8C-45D2-8169-8A8F93E9393A}"/>
              </a:ext>
            </a:extLst>
          </p:cNvPr>
          <p:cNvSpPr>
            <a:spLocks noGrp="1"/>
          </p:cNvSpPr>
          <p:nvPr>
            <p:ph type="title"/>
          </p:nvPr>
        </p:nvSpPr>
        <p:spPr>
          <a:xfrm>
            <a:off x="3719512" y="1294944"/>
            <a:ext cx="8137526" cy="4762956"/>
          </a:xfrm>
        </p:spPr>
        <p:txBody>
          <a:bodyPr/>
          <a:lstStyle>
            <a:lvl1pPr>
              <a:lnSpc>
                <a:spcPct val="85000"/>
              </a:lnSpc>
              <a:defRPr sz="7500">
                <a:solidFill>
                  <a:schemeClr val="accent1"/>
                </a:solidFill>
              </a:defRPr>
            </a:lvl1pPr>
          </a:lstStyle>
          <a:p>
            <a:r>
              <a:rPr lang="en-US"/>
              <a:t>Click to edit Master title style</a:t>
            </a:r>
            <a:endParaRPr lang="de-DE"/>
          </a:p>
        </p:txBody>
      </p:sp>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5" name="Textplatzhalter 34">
            <a:extLst>
              <a:ext uri="{FF2B5EF4-FFF2-40B4-BE49-F238E27FC236}">
                <a16:creationId xmlns:a16="http://schemas.microsoft.com/office/drawing/2014/main" id="{03A5B761-8BC0-42AF-81B9-7B9A73AAEDFA}"/>
              </a:ext>
            </a:extLst>
          </p:cNvPr>
          <p:cNvSpPr>
            <a:spLocks noGrp="1"/>
          </p:cNvSpPr>
          <p:nvPr>
            <p:ph type="body" sz="quarter" idx="10"/>
          </p:nvPr>
        </p:nvSpPr>
        <p:spPr>
          <a:xfrm>
            <a:off x="3719512" y="6248400"/>
            <a:ext cx="8137526" cy="396240"/>
          </a:xfrm>
        </p:spPr>
        <p:txBody>
          <a:bodyPr/>
          <a:lstStyle>
            <a:lvl1pPr marL="0" indent="0">
              <a:buNone/>
              <a:defRPr sz="1000"/>
            </a:lvl1pPr>
          </a:lstStyle>
          <a:p>
            <a:pPr lvl="0"/>
            <a:r>
              <a:rPr lang="en-US"/>
              <a:t>Click to edit Master text styles</a:t>
            </a:r>
          </a:p>
        </p:txBody>
      </p:sp>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Tree>
    <p:extLst>
      <p:ext uri="{BB962C8B-B14F-4D97-AF65-F5344CB8AC3E}">
        <p14:creationId xmlns:p14="http://schemas.microsoft.com/office/powerpoint/2010/main" val="3955130105"/>
      </p:ext>
    </p:extLst>
  </p:cSld>
  <p:clrMapOvr>
    <a:masterClrMapping/>
  </p:clrMapOvr>
  <p:hf sldNum="0" hdr="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and Content (no pattern)">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759B3F-D110-D6ED-127F-0FAAA91002E8}"/>
              </a:ext>
            </a:extLst>
          </p:cNvPr>
          <p:cNvSpPr/>
          <p:nvPr userDrawn="1"/>
        </p:nvSpPr>
        <p:spPr>
          <a:xfrm>
            <a:off x="0" y="0"/>
            <a:ext cx="12192000" cy="16652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a:p>
        </p:txBody>
      </p:sp>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42917" y="2097091"/>
            <a:ext cx="11306175" cy="4103687"/>
          </a:xfrm>
          <a:prstGeom prst="rect">
            <a:avLst/>
          </a:prstGeom>
        </p:spPr>
        <p:txBody>
          <a:bodyPr lIns="0" tIns="0" rIns="0" bIns="0">
            <a:normAutofit/>
          </a:bodyPr>
          <a:lstStyle>
            <a:lvl1pPr marL="0" indent="0">
              <a:buFont typeface="Courier New" panose="02070309020205020404" pitchFamily="49" charset="0"/>
              <a:buNone/>
              <a:defRPr sz="2000"/>
            </a:lvl1pPr>
          </a:lstStyle>
          <a:p>
            <a:r>
              <a:rPr lang="en-GB" noProof="0"/>
              <a:t>Nulla quis lorem ut libero malesuada feugiat. Curabitur non nulla sit amet nisl tempus convallis quis ac lectus.</a:t>
            </a:r>
          </a:p>
          <a:p>
            <a:r>
              <a:rPr lang="en-GB" noProof="0"/>
              <a:t>Proin eget tortor risus. Lorem ipsum dolor sit amet, consectetur adipiscing elit.</a:t>
            </a:r>
          </a:p>
          <a:p>
            <a:pPr marL="457200" indent="-457200">
              <a:buFont typeface="Arial" panose="020B0604020202020204" pitchFamily="34" charset="0"/>
              <a:buChar char="•"/>
            </a:pPr>
            <a:r>
              <a:rPr lang="en-GB" noProof="0"/>
              <a:t>Donec rutrum congue leo eget malesuada.</a:t>
            </a:r>
          </a:p>
          <a:p>
            <a:pPr marL="457200" indent="-457200">
              <a:buFont typeface="Arial" panose="020B0604020202020204" pitchFamily="34" charset="0"/>
              <a:buChar char="•"/>
            </a:pPr>
            <a:r>
              <a:rPr lang="en-GB" noProof="0"/>
              <a:t>Curabitur aliquet quam id dui posuere blandit.</a:t>
            </a:r>
          </a:p>
          <a:p>
            <a:pPr marL="457200" indent="-457200">
              <a:buFont typeface="Arial" panose="020B0604020202020204" pitchFamily="34" charset="0"/>
              <a:buChar char="•"/>
            </a:pPr>
            <a:r>
              <a:rPr lang="en-GB" noProof="0"/>
              <a:t>Proin eget tortor risus.</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42913" y="441325"/>
            <a:ext cx="8891918" cy="1223964"/>
          </a:xfrm>
          <a:prstGeom prst="rect">
            <a:avLst/>
          </a:prstGeom>
          <a:noFill/>
        </p:spPr>
        <p:txBody>
          <a:bodyPr lIns="0" tIns="0" rIns="0" bIns="0" anchor="t"/>
          <a:lstStyle/>
          <a:p>
            <a:r>
              <a:rPr lang="en-US" noProof="0"/>
              <a:t>Click to edit Master title style</a:t>
            </a:r>
            <a:endParaRPr lang="en-GB" noProof="0"/>
          </a:p>
        </p:txBody>
      </p:sp>
      <p:sp>
        <p:nvSpPr>
          <p:cNvPr id="7" name="TextBox 6">
            <a:extLst>
              <a:ext uri="{FF2B5EF4-FFF2-40B4-BE49-F238E27FC236}">
                <a16:creationId xmlns:a16="http://schemas.microsoft.com/office/drawing/2014/main" id="{909497C5-5C94-8C43-959D-C5FE7F60E92D}"/>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9" name="TextBox 8">
            <a:extLst>
              <a:ext uri="{FF2B5EF4-FFF2-40B4-BE49-F238E27FC236}">
                <a16:creationId xmlns:a16="http://schemas.microsoft.com/office/drawing/2014/main" id="{05DE0E92-4155-274E-B8D3-6224F5791510}"/>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5" name="Picture 4">
            <a:extLst>
              <a:ext uri="{FF2B5EF4-FFF2-40B4-BE49-F238E27FC236}">
                <a16:creationId xmlns:a16="http://schemas.microsoft.com/office/drawing/2014/main" id="{D2F21790-326B-DB22-0FD0-1775D2C0DA7F}"/>
              </a:ext>
            </a:extLst>
          </p:cNvPr>
          <p:cNvPicPr>
            <a:picLocks noChangeAspect="1"/>
          </p:cNvPicPr>
          <p:nvPr userDrawn="1"/>
        </p:nvPicPr>
        <p:blipFill>
          <a:blip r:embed="rId2"/>
          <a:srcRect/>
          <a:stretch/>
        </p:blipFill>
        <p:spPr>
          <a:xfrm>
            <a:off x="10025891" y="207065"/>
            <a:ext cx="1769829" cy="1318904"/>
          </a:xfrm>
          <a:prstGeom prst="rect">
            <a:avLst/>
          </a:prstGeom>
        </p:spPr>
      </p:pic>
    </p:spTree>
    <p:extLst>
      <p:ext uri="{BB962C8B-B14F-4D97-AF65-F5344CB8AC3E}">
        <p14:creationId xmlns:p14="http://schemas.microsoft.com/office/powerpoint/2010/main" val="400527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3A9E2-029D-F382-D83A-C672EE8BC1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ADE691E6-EE30-7D5F-914D-71520AB35D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F994E9CC-48FF-72DB-1EA2-A24533D3C7CA}"/>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5" name="Footer Placeholder 4">
            <a:extLst>
              <a:ext uri="{FF2B5EF4-FFF2-40B4-BE49-F238E27FC236}">
                <a16:creationId xmlns:a16="http://schemas.microsoft.com/office/drawing/2014/main" id="{51BAAB73-62F8-CC81-75CB-9AC606308193}"/>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1CE7690-2004-D8CE-6DC3-F534B2FB0148}"/>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10681804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C96E-3177-9E17-D0F6-1E6A045DFE9A}"/>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1B5DA73-1335-6418-D58E-55249A9C82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545518AA-1DF3-034B-9B7A-2F0FC7F84445}"/>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5" name="Footer Placeholder 4">
            <a:extLst>
              <a:ext uri="{FF2B5EF4-FFF2-40B4-BE49-F238E27FC236}">
                <a16:creationId xmlns:a16="http://schemas.microsoft.com/office/drawing/2014/main" id="{9D6FD7D1-44A3-69FD-54DB-1719A37BB7FA}"/>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1A83EEC7-41CC-2BFE-F1B4-557B0DCDA1D1}"/>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20549388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2146D-E24A-A8EE-3BFB-50C417DADCA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D179D2D9-1702-F823-273E-B7CB8C7D06E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1247A22-4113-72B9-CB5C-9415456690DE}"/>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5" name="Footer Placeholder 4">
            <a:extLst>
              <a:ext uri="{FF2B5EF4-FFF2-40B4-BE49-F238E27FC236}">
                <a16:creationId xmlns:a16="http://schemas.microsoft.com/office/drawing/2014/main" id="{8BED4CC2-1DF0-473B-8100-0F2B08BCEEA6}"/>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BCDC3F26-106E-FBB0-122D-BE12B6E38B17}"/>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30867112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B72EB-5BBB-7BAA-8DC5-530628074BAC}"/>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5091EDD-6C37-2C6D-1BDA-69EF2CD0216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542E3B7A-93CD-1414-F421-DD9399349D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BA2693D-7CF3-FBF6-67D2-34FBF7B40D55}"/>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6" name="Footer Placeholder 5">
            <a:extLst>
              <a:ext uri="{FF2B5EF4-FFF2-40B4-BE49-F238E27FC236}">
                <a16:creationId xmlns:a16="http://schemas.microsoft.com/office/drawing/2014/main" id="{CE93A46B-C3E9-4AA5-8B61-C74AC7F211B1}"/>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0FE1B34-CBB1-E556-B5DB-1E93897689FD}"/>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8037452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EAE9E-3E5A-4283-96D4-C64813D4F1A8}"/>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E6E7C337-8EFE-2085-35B2-9685656DC65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1706F04-AE9E-4EE4-DA45-249E3FA915A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17F845BE-F1B4-89CE-A248-0F0DAE20C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99AA7E-EA82-61CB-0335-CCB92B9427F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95ECC09B-BB09-95FF-9079-CB69F24FC28F}"/>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8" name="Footer Placeholder 7">
            <a:extLst>
              <a:ext uri="{FF2B5EF4-FFF2-40B4-BE49-F238E27FC236}">
                <a16:creationId xmlns:a16="http://schemas.microsoft.com/office/drawing/2014/main" id="{9192A746-C11D-BA3B-DEF8-6D9ADA0E0FBF}"/>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E00E0DD9-D5F8-F2F4-9F21-C4F863A672C3}"/>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2804336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1C359-A349-F57B-D326-0F39BDF39018}"/>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AE9AFCAE-3056-4125-FC63-097AD0DFC86B}"/>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4" name="Footer Placeholder 3">
            <a:extLst>
              <a:ext uri="{FF2B5EF4-FFF2-40B4-BE49-F238E27FC236}">
                <a16:creationId xmlns:a16="http://schemas.microsoft.com/office/drawing/2014/main" id="{10059FC1-6F01-EFFA-0BEC-EB0F2AAD413A}"/>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511496D0-7739-64C7-D6F2-9A952D4DD1AE}"/>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3375966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90596B6-99D5-E989-6532-E2D1DD799981}"/>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3" name="Footer Placeholder 2">
            <a:extLst>
              <a:ext uri="{FF2B5EF4-FFF2-40B4-BE49-F238E27FC236}">
                <a16:creationId xmlns:a16="http://schemas.microsoft.com/office/drawing/2014/main" id="{72E70C8B-B454-FC2E-AAE1-AAC348B8CC6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991A7AD6-5BBF-B5D0-09D9-609CFD40A17C}"/>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4055433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BF7186-4C28-F91C-8F52-8C5E4FD4D5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DA888293-D851-EBE0-9ACE-FA79D7612FA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565E6E37-F0E3-2C69-1C75-51E487E8F5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5DF82ED-8488-655C-45E8-1132A2B66204}"/>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6" name="Footer Placeholder 5">
            <a:extLst>
              <a:ext uri="{FF2B5EF4-FFF2-40B4-BE49-F238E27FC236}">
                <a16:creationId xmlns:a16="http://schemas.microsoft.com/office/drawing/2014/main" id="{380A7321-50C0-1C15-5099-A70A3D118A3D}"/>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55DE5D77-C4AE-30B4-26F1-36B6DA77DE85}"/>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56572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7673C-401F-A48A-D270-6E82D88407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61219D70-E3F6-2BAA-B2D0-80FE4DF5860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1272C883-6D70-6784-D7A5-281A1496ED0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15CA46-9D82-8BAC-C744-8920FD3FC3A9}"/>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6" name="Footer Placeholder 5">
            <a:extLst>
              <a:ext uri="{FF2B5EF4-FFF2-40B4-BE49-F238E27FC236}">
                <a16:creationId xmlns:a16="http://schemas.microsoft.com/office/drawing/2014/main" id="{05DC2362-F13F-A718-67A9-23B46733A460}"/>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E5B2D8C6-D3D7-CD89-3648-137BE9EB32A6}"/>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3740315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with image">
    <p:bg bwMode="gray">
      <p:bgRef idx="1001">
        <a:schemeClr val="bg1"/>
      </p:bgRef>
    </p:bg>
    <p:spTree>
      <p:nvGrpSpPr>
        <p:cNvPr id="1" name=""/>
        <p:cNvGrpSpPr/>
        <p:nvPr/>
      </p:nvGrpSpPr>
      <p:grpSpPr>
        <a:xfrm>
          <a:off x="0" y="0"/>
          <a:ext cx="0" cy="0"/>
          <a:chOff x="0" y="0"/>
          <a:chExt cx="0" cy="0"/>
        </a:xfrm>
      </p:grpSpPr>
      <p:pic>
        <p:nvPicPr>
          <p:cNvPr id="34" name="Grafik 33">
            <a:extLst>
              <a:ext uri="{FF2B5EF4-FFF2-40B4-BE49-F238E27FC236}">
                <a16:creationId xmlns:a16="http://schemas.microsoft.com/office/drawing/2014/main" id="{0583FDD7-9A57-49D6-92B5-D5F33EBBFFD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61963" y="454977"/>
            <a:ext cx="1233487" cy="450502"/>
          </a:xfrm>
          <a:prstGeom prst="rect">
            <a:avLst/>
          </a:prstGeom>
        </p:spPr>
      </p:pic>
      <p:sp>
        <p:nvSpPr>
          <p:cNvPr id="37" name="Textfeld 36">
            <a:extLst>
              <a:ext uri="{FF2B5EF4-FFF2-40B4-BE49-F238E27FC236}">
                <a16:creationId xmlns:a16="http://schemas.microsoft.com/office/drawing/2014/main" id="{98BC6A7D-A966-48AF-8316-B852FFDEEF66}"/>
              </a:ext>
            </a:extLst>
          </p:cNvPr>
          <p:cNvSpPr txBox="1"/>
          <p:nvPr/>
        </p:nvSpPr>
        <p:spPr>
          <a:xfrm>
            <a:off x="3733801" y="444583"/>
            <a:ext cx="1471612" cy="184067"/>
          </a:xfrm>
          <a:prstGeom prst="rect">
            <a:avLst/>
          </a:prstGeom>
          <a:noFill/>
        </p:spPr>
        <p:txBody>
          <a:bodyPr wrap="square" lIns="0" tIns="0" rIns="0" bIns="0">
            <a:noAutofit/>
          </a:bodyPr>
          <a:lstStyle/>
          <a:p>
            <a:r>
              <a:rPr lang="en-GB" sz="750" noProof="0"/>
              <a:t>International AIDS Society</a:t>
            </a:r>
          </a:p>
        </p:txBody>
      </p:sp>
      <p:sp>
        <p:nvSpPr>
          <p:cNvPr id="38" name="Textfeld 37">
            <a:extLst>
              <a:ext uri="{FF2B5EF4-FFF2-40B4-BE49-F238E27FC236}">
                <a16:creationId xmlns:a16="http://schemas.microsoft.com/office/drawing/2014/main" id="{855D9016-FECC-4E5D-ADF2-7843F8F8B2A1}"/>
              </a:ext>
            </a:extLst>
          </p:cNvPr>
          <p:cNvSpPr txBox="1"/>
          <p:nvPr/>
        </p:nvSpPr>
        <p:spPr>
          <a:xfrm>
            <a:off x="5360194" y="444583"/>
            <a:ext cx="1275556" cy="184067"/>
          </a:xfrm>
          <a:prstGeom prst="rect">
            <a:avLst/>
          </a:prstGeom>
          <a:noFill/>
        </p:spPr>
        <p:txBody>
          <a:bodyPr wrap="square" lIns="0" tIns="0" rIns="0" bIns="0">
            <a:noAutofit/>
          </a:bodyPr>
          <a:lstStyle/>
          <a:p>
            <a:r>
              <a:rPr lang="en-GB" sz="750" noProof="0" err="1"/>
              <a:t>iasociety.org</a:t>
            </a:r>
            <a:endParaRPr lang="en-GB" sz="750" noProof="0"/>
          </a:p>
        </p:txBody>
      </p:sp>
      <p:sp>
        <p:nvSpPr>
          <p:cNvPr id="2" name="Titel 1">
            <a:extLst>
              <a:ext uri="{FF2B5EF4-FFF2-40B4-BE49-F238E27FC236}">
                <a16:creationId xmlns:a16="http://schemas.microsoft.com/office/drawing/2014/main" id="{933EC23C-51C9-47E8-9EC0-51E75A9906EB}"/>
              </a:ext>
            </a:extLst>
          </p:cNvPr>
          <p:cNvSpPr>
            <a:spLocks noGrp="1"/>
          </p:cNvSpPr>
          <p:nvPr>
            <p:ph type="title"/>
          </p:nvPr>
        </p:nvSpPr>
        <p:spPr>
          <a:xfrm>
            <a:off x="442913" y="1401624"/>
            <a:ext cx="6192838" cy="1151076"/>
          </a:xfrm>
        </p:spPr>
        <p:txBody>
          <a:bodyPr/>
          <a:lstStyle>
            <a:lvl1pPr>
              <a:defRPr>
                <a:solidFill>
                  <a:schemeClr val="accent1"/>
                </a:solidFill>
              </a:defRPr>
            </a:lvl1pPr>
          </a:lstStyle>
          <a:p>
            <a:r>
              <a:rPr lang="en-US"/>
              <a:t>Click to edit Master title style</a:t>
            </a:r>
            <a:endParaRPr lang="de-DE"/>
          </a:p>
        </p:txBody>
      </p:sp>
      <p:sp>
        <p:nvSpPr>
          <p:cNvPr id="4" name="Textplatzhalter 3">
            <a:extLst>
              <a:ext uri="{FF2B5EF4-FFF2-40B4-BE49-F238E27FC236}">
                <a16:creationId xmlns:a16="http://schemas.microsoft.com/office/drawing/2014/main" id="{F79E4F12-16AF-4CA2-9394-804A19491551}"/>
              </a:ext>
            </a:extLst>
          </p:cNvPr>
          <p:cNvSpPr>
            <a:spLocks noGrp="1"/>
          </p:cNvSpPr>
          <p:nvPr>
            <p:ph type="body" sz="quarter" idx="11"/>
          </p:nvPr>
        </p:nvSpPr>
        <p:spPr>
          <a:xfrm>
            <a:off x="442912" y="2552700"/>
            <a:ext cx="6192837" cy="3505200"/>
          </a:xfrm>
        </p:spPr>
        <p:txBody>
          <a:bodyPr/>
          <a:lstStyle>
            <a:lvl1pPr marL="0" indent="0">
              <a:lnSpc>
                <a:spcPct val="90000"/>
              </a:lnSpc>
              <a:buNone/>
              <a:defRPr sz="4200"/>
            </a:lvl1pPr>
          </a:lstStyle>
          <a:p>
            <a:pPr lvl="0"/>
            <a:r>
              <a:rPr lang="en-US"/>
              <a:t>Click to edit Master text styles</a:t>
            </a:r>
          </a:p>
        </p:txBody>
      </p:sp>
      <p:sp>
        <p:nvSpPr>
          <p:cNvPr id="11" name="Bildplatzhalter 7">
            <a:extLst>
              <a:ext uri="{FF2B5EF4-FFF2-40B4-BE49-F238E27FC236}">
                <a16:creationId xmlns:a16="http://schemas.microsoft.com/office/drawing/2014/main" id="{0222BDBD-0C76-472C-A496-F0F76AC3E687}"/>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1121346588"/>
      </p:ext>
    </p:extLst>
  </p:cSld>
  <p:clrMapOvr>
    <a:masterClrMapping/>
  </p:clrMapOvr>
  <p:hf sldNum="0" hdr="0"/>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1725C-ABF3-57F1-16CC-C73F013C88CC}"/>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07160B4F-2C9C-5423-0A55-F258163FDA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DAF40688-5BFC-0276-5BA0-6E2868659BB6}"/>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5" name="Footer Placeholder 4">
            <a:extLst>
              <a:ext uri="{FF2B5EF4-FFF2-40B4-BE49-F238E27FC236}">
                <a16:creationId xmlns:a16="http://schemas.microsoft.com/office/drawing/2014/main" id="{E6877378-1A33-1574-13F1-6D5D25C87311}"/>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01F7A9A1-AD17-9FAB-DD0A-3FA230D4251E}"/>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215394452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064AB03-9F0F-8702-11C7-F60BE2534DC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858F1A17-0859-77BA-18D8-6D85D4BF7B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77408B1-B615-7BE3-D72D-E9C13A286A4C}"/>
              </a:ext>
            </a:extLst>
          </p:cNvPr>
          <p:cNvSpPr>
            <a:spLocks noGrp="1"/>
          </p:cNvSpPr>
          <p:nvPr>
            <p:ph type="dt" sz="half" idx="10"/>
          </p:nvPr>
        </p:nvSpPr>
        <p:spPr/>
        <p:txBody>
          <a:bodyPr/>
          <a:lstStyle/>
          <a:p>
            <a:fld id="{4B24D787-82A6-4CEE-8017-1EA7B544C4C0}" type="datetimeFigureOut">
              <a:rPr lang="en-IN" smtClean="0"/>
              <a:t>05-03-2026</a:t>
            </a:fld>
            <a:endParaRPr lang="en-IN"/>
          </a:p>
        </p:txBody>
      </p:sp>
      <p:sp>
        <p:nvSpPr>
          <p:cNvPr id="5" name="Footer Placeholder 4">
            <a:extLst>
              <a:ext uri="{FF2B5EF4-FFF2-40B4-BE49-F238E27FC236}">
                <a16:creationId xmlns:a16="http://schemas.microsoft.com/office/drawing/2014/main" id="{ECB43C68-E01E-3D9B-9A8C-10515C11909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7D7AAC5-9E0F-42F2-3E15-AC7A8468CB6C}"/>
              </a:ext>
            </a:extLst>
          </p:cNvPr>
          <p:cNvSpPr>
            <a:spLocks noGrp="1"/>
          </p:cNvSpPr>
          <p:nvPr>
            <p:ph type="sldNum" sz="quarter" idx="12"/>
          </p:nvPr>
        </p:nvSpPr>
        <p:spPr/>
        <p:txBody>
          <a:bodyPr/>
          <a:lstStyle/>
          <a:p>
            <a:fld id="{E9262507-24A2-4E75-A460-9BB422953675}" type="slidenum">
              <a:rPr lang="en-IN" smtClean="0"/>
              <a:t>‹#›</a:t>
            </a:fld>
            <a:endParaRPr lang="en-IN"/>
          </a:p>
        </p:txBody>
      </p:sp>
    </p:spTree>
    <p:extLst>
      <p:ext uri="{BB962C8B-B14F-4D97-AF65-F5344CB8AC3E}">
        <p14:creationId xmlns:p14="http://schemas.microsoft.com/office/powerpoint/2010/main" val="382128125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837689-ACB9-85FA-5C34-A62C371CDC4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3BAE9C-E3DE-A8DC-6523-1476DBD1F0E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371A7DE-2CDF-CE5F-E6D7-39D9999F02FE}"/>
              </a:ext>
            </a:extLst>
          </p:cNvPr>
          <p:cNvSpPr>
            <a:spLocks noGrp="1"/>
          </p:cNvSpPr>
          <p:nvPr>
            <p:ph type="dt" sz="half" idx="10"/>
          </p:nvPr>
        </p:nvSpPr>
        <p:spPr/>
        <p:txBody>
          <a:bodyPr/>
          <a:lstStyle/>
          <a:p>
            <a:fld id="{AEDA35C6-2856-4715-AA36-2CAB31DB3973}" type="datetime1">
              <a:rPr lang="en-US" smtClean="0"/>
              <a:t>3/5/2026</a:t>
            </a:fld>
            <a:endParaRPr lang="en-US"/>
          </a:p>
        </p:txBody>
      </p:sp>
      <p:sp>
        <p:nvSpPr>
          <p:cNvPr id="5" name="Footer Placeholder 4">
            <a:extLst>
              <a:ext uri="{FF2B5EF4-FFF2-40B4-BE49-F238E27FC236}">
                <a16:creationId xmlns:a16="http://schemas.microsoft.com/office/drawing/2014/main" id="{FB6E4A05-05D1-F397-EAB6-0218A48AF3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B194E-3ABB-D02C-402D-84C0F8FD405A}"/>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2339033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5C885-6195-FFFD-4584-237B09BEDC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784337F-5509-3C2E-699C-9E3FA7EDBC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4AFA77-F190-7F3E-70F1-A3DF32A39D25}"/>
              </a:ext>
            </a:extLst>
          </p:cNvPr>
          <p:cNvSpPr>
            <a:spLocks noGrp="1"/>
          </p:cNvSpPr>
          <p:nvPr>
            <p:ph type="dt" sz="half" idx="10"/>
          </p:nvPr>
        </p:nvSpPr>
        <p:spPr/>
        <p:txBody>
          <a:bodyPr/>
          <a:lstStyle/>
          <a:p>
            <a:fld id="{A8C3A550-B6D5-440A-95AD-3FDFABC6973A}" type="datetime1">
              <a:rPr lang="en-US" smtClean="0"/>
              <a:t>3/5/2026</a:t>
            </a:fld>
            <a:endParaRPr lang="en-US"/>
          </a:p>
        </p:txBody>
      </p:sp>
      <p:sp>
        <p:nvSpPr>
          <p:cNvPr id="5" name="Footer Placeholder 4">
            <a:extLst>
              <a:ext uri="{FF2B5EF4-FFF2-40B4-BE49-F238E27FC236}">
                <a16:creationId xmlns:a16="http://schemas.microsoft.com/office/drawing/2014/main" id="{6D3D27C0-618D-2EF0-4D86-56C0A740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4B21FF-5926-5CD6-CFF4-10256FCF3910}"/>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30067399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0AC52A-31D0-89EF-E058-1D77FE64B61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431AA-A5E0-6B18-C53C-F4820600A23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D43E88-A7F0-8F50-A22A-4599423BC2A0}"/>
              </a:ext>
            </a:extLst>
          </p:cNvPr>
          <p:cNvSpPr>
            <a:spLocks noGrp="1"/>
          </p:cNvSpPr>
          <p:nvPr>
            <p:ph type="dt" sz="half" idx="10"/>
          </p:nvPr>
        </p:nvSpPr>
        <p:spPr/>
        <p:txBody>
          <a:bodyPr/>
          <a:lstStyle/>
          <a:p>
            <a:fld id="{512DB652-5A2A-4206-B8C7-BB51878FEDCF}" type="datetime1">
              <a:rPr lang="en-US" smtClean="0"/>
              <a:t>3/5/2026</a:t>
            </a:fld>
            <a:endParaRPr lang="en-US"/>
          </a:p>
        </p:txBody>
      </p:sp>
      <p:sp>
        <p:nvSpPr>
          <p:cNvPr id="5" name="Footer Placeholder 4">
            <a:extLst>
              <a:ext uri="{FF2B5EF4-FFF2-40B4-BE49-F238E27FC236}">
                <a16:creationId xmlns:a16="http://schemas.microsoft.com/office/drawing/2014/main" id="{D8966F13-44E5-481A-2C34-C7E643D852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09E7F5-4B07-F74C-D572-29693D8EDAA9}"/>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34285840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D3887-789A-41E5-7498-B9525F9CED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278F9F-4006-FE3D-DA45-A5F2577C7A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D91422-4833-5539-2EC6-9A78602407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41D870-23BF-CF99-22A2-B56C6988F8A7}"/>
              </a:ext>
            </a:extLst>
          </p:cNvPr>
          <p:cNvSpPr>
            <a:spLocks noGrp="1"/>
          </p:cNvSpPr>
          <p:nvPr>
            <p:ph type="dt" sz="half" idx="10"/>
          </p:nvPr>
        </p:nvSpPr>
        <p:spPr/>
        <p:txBody>
          <a:bodyPr/>
          <a:lstStyle/>
          <a:p>
            <a:fld id="{C560C6F0-04EF-4D2D-90A2-0CEB2681A57A}" type="datetime1">
              <a:rPr lang="en-US" smtClean="0"/>
              <a:t>3/5/2026</a:t>
            </a:fld>
            <a:endParaRPr lang="en-US"/>
          </a:p>
        </p:txBody>
      </p:sp>
      <p:sp>
        <p:nvSpPr>
          <p:cNvPr id="6" name="Footer Placeholder 5">
            <a:extLst>
              <a:ext uri="{FF2B5EF4-FFF2-40B4-BE49-F238E27FC236}">
                <a16:creationId xmlns:a16="http://schemas.microsoft.com/office/drawing/2014/main" id="{58D3D6F5-5254-B312-BB21-6E34A91B39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F4CEB6-CE28-EE00-5FFE-BAEAE6A8F799}"/>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2086778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8855AA-97C7-294E-9D88-AB70E0CC4A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046B2F1-A9A1-C60F-B17D-F450E815431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9EAC47B-CFBB-2865-1E6F-27061065EDA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6E285-E142-35BA-982B-C9EB297755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5980CE-EEE1-341C-5EF5-A0EF022FC0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C2687DB-FA2A-661A-73B3-C24AD8E88E79}"/>
              </a:ext>
            </a:extLst>
          </p:cNvPr>
          <p:cNvSpPr>
            <a:spLocks noGrp="1"/>
          </p:cNvSpPr>
          <p:nvPr>
            <p:ph type="dt" sz="half" idx="10"/>
          </p:nvPr>
        </p:nvSpPr>
        <p:spPr/>
        <p:txBody>
          <a:bodyPr/>
          <a:lstStyle/>
          <a:p>
            <a:fld id="{B0A5FB85-F0C6-423C-A99E-4D94299CDF3F}" type="datetime1">
              <a:rPr lang="en-US" smtClean="0"/>
              <a:t>3/5/2026</a:t>
            </a:fld>
            <a:endParaRPr lang="en-US"/>
          </a:p>
        </p:txBody>
      </p:sp>
      <p:sp>
        <p:nvSpPr>
          <p:cNvPr id="8" name="Footer Placeholder 7">
            <a:extLst>
              <a:ext uri="{FF2B5EF4-FFF2-40B4-BE49-F238E27FC236}">
                <a16:creationId xmlns:a16="http://schemas.microsoft.com/office/drawing/2014/main" id="{0BBFCC6F-19B5-38B9-0102-C257CAFE46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03362B-9F17-D224-7100-0FF0B3A6EF77}"/>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31500823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9D148-9552-3391-394C-304ECF966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D274377-98D7-79D4-F20F-53122F292A43}"/>
              </a:ext>
            </a:extLst>
          </p:cNvPr>
          <p:cNvSpPr>
            <a:spLocks noGrp="1"/>
          </p:cNvSpPr>
          <p:nvPr>
            <p:ph type="dt" sz="half" idx="10"/>
          </p:nvPr>
        </p:nvSpPr>
        <p:spPr/>
        <p:txBody>
          <a:bodyPr/>
          <a:lstStyle/>
          <a:p>
            <a:fld id="{3CBC1B87-ACF4-4207-AF6E-AC00FC7FF5B6}" type="datetime1">
              <a:rPr lang="en-US" smtClean="0"/>
              <a:t>3/5/2026</a:t>
            </a:fld>
            <a:endParaRPr lang="en-US"/>
          </a:p>
        </p:txBody>
      </p:sp>
      <p:sp>
        <p:nvSpPr>
          <p:cNvPr id="4" name="Footer Placeholder 3">
            <a:extLst>
              <a:ext uri="{FF2B5EF4-FFF2-40B4-BE49-F238E27FC236}">
                <a16:creationId xmlns:a16="http://schemas.microsoft.com/office/drawing/2014/main" id="{A7B026A7-554B-B0E5-05FD-B8A129B440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1173CE7-3477-88D7-15ED-36C076BB5C33}"/>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24620360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51E6C58-635B-E2C0-CFDA-A76100DF82CA}"/>
              </a:ext>
            </a:extLst>
          </p:cNvPr>
          <p:cNvSpPr>
            <a:spLocks noGrp="1"/>
          </p:cNvSpPr>
          <p:nvPr>
            <p:ph type="dt" sz="half" idx="10"/>
          </p:nvPr>
        </p:nvSpPr>
        <p:spPr/>
        <p:txBody>
          <a:bodyPr/>
          <a:lstStyle/>
          <a:p>
            <a:fld id="{80F4673C-2E7A-4CA1-839B-F1605278A9FB}" type="datetime1">
              <a:rPr lang="en-US" smtClean="0"/>
              <a:t>3/5/2026</a:t>
            </a:fld>
            <a:endParaRPr lang="en-US"/>
          </a:p>
        </p:txBody>
      </p:sp>
      <p:sp>
        <p:nvSpPr>
          <p:cNvPr id="3" name="Footer Placeholder 2">
            <a:extLst>
              <a:ext uri="{FF2B5EF4-FFF2-40B4-BE49-F238E27FC236}">
                <a16:creationId xmlns:a16="http://schemas.microsoft.com/office/drawing/2014/main" id="{E7979E74-739B-40BE-8873-76281E1F6C1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ECD06-9264-0E0B-B6D3-9A0EA03BA2CB}"/>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1267336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7B7FA-A9EF-9637-CA4D-C5E869413B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F6A7C51-C20A-480F-916D-C2249DE2E7C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0E01858-F85B-6C6B-F7BE-9CF6F18D135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6862A-C4B5-B297-894D-BCCFE1D4CE49}"/>
              </a:ext>
            </a:extLst>
          </p:cNvPr>
          <p:cNvSpPr>
            <a:spLocks noGrp="1"/>
          </p:cNvSpPr>
          <p:nvPr>
            <p:ph type="dt" sz="half" idx="10"/>
          </p:nvPr>
        </p:nvSpPr>
        <p:spPr/>
        <p:txBody>
          <a:bodyPr/>
          <a:lstStyle/>
          <a:p>
            <a:fld id="{907B3C42-634F-4EA6-80B8-E89CC22A067B}" type="datetime1">
              <a:rPr lang="en-US" smtClean="0"/>
              <a:t>3/5/2026</a:t>
            </a:fld>
            <a:endParaRPr lang="en-US"/>
          </a:p>
        </p:txBody>
      </p:sp>
      <p:sp>
        <p:nvSpPr>
          <p:cNvPr id="6" name="Footer Placeholder 5">
            <a:extLst>
              <a:ext uri="{FF2B5EF4-FFF2-40B4-BE49-F238E27FC236}">
                <a16:creationId xmlns:a16="http://schemas.microsoft.com/office/drawing/2014/main" id="{125EA812-A33C-7270-A11F-B9779FB9E5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6895CF-36CA-376A-0C13-A93F81AFFFDC}"/>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16383787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and Content">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277403974"/>
      </p:ext>
    </p:extLst>
  </p:cSld>
  <p:clrMapOvr>
    <a:masterClrMapping/>
  </p:clrMapOvr>
  <p:hf sldNum="0" hdr="0"/>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32807-7A8F-6496-B413-3226CC5D9A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1C94B07-B939-F7BC-739E-4BE852658C0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6651108-3C45-26DE-B089-84BF7D485F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4CB673-2687-6073-2666-6CE7A8F72F96}"/>
              </a:ext>
            </a:extLst>
          </p:cNvPr>
          <p:cNvSpPr>
            <a:spLocks noGrp="1"/>
          </p:cNvSpPr>
          <p:nvPr>
            <p:ph type="dt" sz="half" idx="10"/>
          </p:nvPr>
        </p:nvSpPr>
        <p:spPr/>
        <p:txBody>
          <a:bodyPr/>
          <a:lstStyle/>
          <a:p>
            <a:fld id="{66EDF477-2EBF-48ED-A0FA-C7FE7B4FF97E}" type="datetime1">
              <a:rPr lang="en-US" smtClean="0"/>
              <a:t>3/5/2026</a:t>
            </a:fld>
            <a:endParaRPr lang="en-US"/>
          </a:p>
        </p:txBody>
      </p:sp>
      <p:sp>
        <p:nvSpPr>
          <p:cNvPr id="6" name="Footer Placeholder 5">
            <a:extLst>
              <a:ext uri="{FF2B5EF4-FFF2-40B4-BE49-F238E27FC236}">
                <a16:creationId xmlns:a16="http://schemas.microsoft.com/office/drawing/2014/main" id="{33B84F61-573C-7305-06CC-B5FE809402A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0143DE6-5F50-CA14-1905-AA65A5953434}"/>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22721490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123BB-9A1A-5275-0E3B-D3239B48E8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FF2FB6-D7D9-A09A-41CE-3354ED82CAF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BB4025-B06E-C32F-E5CA-F4E5938CF1F0}"/>
              </a:ext>
            </a:extLst>
          </p:cNvPr>
          <p:cNvSpPr>
            <a:spLocks noGrp="1"/>
          </p:cNvSpPr>
          <p:nvPr>
            <p:ph type="dt" sz="half" idx="10"/>
          </p:nvPr>
        </p:nvSpPr>
        <p:spPr/>
        <p:txBody>
          <a:bodyPr/>
          <a:lstStyle/>
          <a:p>
            <a:fld id="{8589F710-6E1F-401E-9E21-EF7AACFFAE76}" type="datetime1">
              <a:rPr lang="en-US" smtClean="0"/>
              <a:t>3/5/2026</a:t>
            </a:fld>
            <a:endParaRPr lang="en-US"/>
          </a:p>
        </p:txBody>
      </p:sp>
      <p:sp>
        <p:nvSpPr>
          <p:cNvPr id="5" name="Footer Placeholder 4">
            <a:extLst>
              <a:ext uri="{FF2B5EF4-FFF2-40B4-BE49-F238E27FC236}">
                <a16:creationId xmlns:a16="http://schemas.microsoft.com/office/drawing/2014/main" id="{45479E62-C90E-5857-AE7A-AFE7706282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8F1852-356D-DBCE-3AF9-F6021CE3AA47}"/>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1896996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32D26F7-890F-1F71-BFF3-998B46B0AD7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319FD1-63C0-DFA6-93EE-A31590DF5B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684A14-6CFC-FBE3-F5D7-2BA4D43338E6}"/>
              </a:ext>
            </a:extLst>
          </p:cNvPr>
          <p:cNvSpPr>
            <a:spLocks noGrp="1"/>
          </p:cNvSpPr>
          <p:nvPr>
            <p:ph type="dt" sz="half" idx="10"/>
          </p:nvPr>
        </p:nvSpPr>
        <p:spPr/>
        <p:txBody>
          <a:bodyPr/>
          <a:lstStyle/>
          <a:p>
            <a:fld id="{FE4FD65F-18A4-4AA0-B41E-0AD97FEBB81D}" type="datetime1">
              <a:rPr lang="en-US" smtClean="0"/>
              <a:t>3/5/2026</a:t>
            </a:fld>
            <a:endParaRPr lang="en-US"/>
          </a:p>
        </p:txBody>
      </p:sp>
      <p:sp>
        <p:nvSpPr>
          <p:cNvPr id="5" name="Footer Placeholder 4">
            <a:extLst>
              <a:ext uri="{FF2B5EF4-FFF2-40B4-BE49-F238E27FC236}">
                <a16:creationId xmlns:a16="http://schemas.microsoft.com/office/drawing/2014/main" id="{B49E3543-A01F-A1BF-E6CA-888E22F192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8F1EDB-ED51-048D-8B22-33FDC3E1505F}"/>
              </a:ext>
            </a:extLst>
          </p:cNvPr>
          <p:cNvSpPr>
            <a:spLocks noGrp="1"/>
          </p:cNvSpPr>
          <p:nvPr>
            <p:ph type="sldNum" sz="quarter" idx="12"/>
          </p:nvPr>
        </p:nvSpPr>
        <p:spPr/>
        <p:txBody>
          <a:bodyPr/>
          <a:lstStyle/>
          <a:p>
            <a:fld id="{0FA0FBF2-5FB7-4786-9258-6D0EAF0DEEDD}" type="slidenum">
              <a:rPr lang="en-US" smtClean="0"/>
              <a:t>‹#›</a:t>
            </a:fld>
            <a:endParaRPr lang="en-US"/>
          </a:p>
        </p:txBody>
      </p:sp>
    </p:spTree>
    <p:extLst>
      <p:ext uri="{BB962C8B-B14F-4D97-AF65-F5344CB8AC3E}">
        <p14:creationId xmlns:p14="http://schemas.microsoft.com/office/powerpoint/2010/main" val="41204562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CEF6B-E879-5380-6B47-2753D6E436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CF1721-499B-6C0E-CC12-ED95ED521E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3B62C5F-B272-8F86-EC99-C06B0869E84D}"/>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5" name="Footer Placeholder 4">
            <a:extLst>
              <a:ext uri="{FF2B5EF4-FFF2-40B4-BE49-F238E27FC236}">
                <a16:creationId xmlns:a16="http://schemas.microsoft.com/office/drawing/2014/main" id="{4AA5B402-A589-D36D-F1BA-D10CFCF1F7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F5CC6-1C7C-C019-537D-073E23D79B42}"/>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21402577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8FFF3-6A8E-0751-853A-409E89465D6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D10A9-0AC4-6565-80A6-C1E840FC39D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D618CBE-F57E-8ACD-464D-21365E50735F}"/>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5" name="Footer Placeholder 4">
            <a:extLst>
              <a:ext uri="{FF2B5EF4-FFF2-40B4-BE49-F238E27FC236}">
                <a16:creationId xmlns:a16="http://schemas.microsoft.com/office/drawing/2014/main" id="{C6831381-1C0E-5609-3706-73DCF8F4FB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7A84F5-D431-C043-A169-56381336E77B}"/>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195183441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DF46-506B-2C2B-E3DD-3593697297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3852ED6-4D50-EA5C-829F-C646F377963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BCDE57-D8BD-B796-E50A-FDC2178D6665}"/>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5" name="Footer Placeholder 4">
            <a:extLst>
              <a:ext uri="{FF2B5EF4-FFF2-40B4-BE49-F238E27FC236}">
                <a16:creationId xmlns:a16="http://schemas.microsoft.com/office/drawing/2014/main" id="{6F010E46-1F7E-68C7-17C7-C7A5A5FC0F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2524D9-907C-3D86-3A34-05197A580CFB}"/>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232045508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56BE3-AF85-59F3-29DA-77FBE84E013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DC5C5CF-47AC-ADF4-992D-27BB2E7038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9721A24-003A-350A-E2B7-BD6840A2F5F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3A6702C-8135-9E3C-AAEA-6D32CAC2D0AA}"/>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6" name="Footer Placeholder 5">
            <a:extLst>
              <a:ext uri="{FF2B5EF4-FFF2-40B4-BE49-F238E27FC236}">
                <a16:creationId xmlns:a16="http://schemas.microsoft.com/office/drawing/2014/main" id="{E7555C1A-F668-501F-8C51-81FAEBA6D69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D79B38-D3FF-44DD-F47E-65CC62B0334A}"/>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107550509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3CCD-AACD-452B-98AE-7DFADD7616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EF0420F-2A8A-142D-3448-93281825DC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A1E9BA-6956-4B83-468A-9AC656D73B3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BCF179-2A16-CBBB-0F8D-C3EE3752EF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9803D0-0F94-59BA-9571-F3611BF1663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6C6B18B-EB9F-DDB4-489B-6C786719488F}"/>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8" name="Footer Placeholder 7">
            <a:extLst>
              <a:ext uri="{FF2B5EF4-FFF2-40B4-BE49-F238E27FC236}">
                <a16:creationId xmlns:a16="http://schemas.microsoft.com/office/drawing/2014/main" id="{E67143CE-FDE7-CC53-8606-6465C99BC8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DFD67B7-C67C-5C20-5597-9EB1FBA23015}"/>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160897294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784649-CC11-A7F9-26A4-D38D4C70AFA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2EB9F8-974E-726D-5695-927009218746}"/>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4" name="Footer Placeholder 3">
            <a:extLst>
              <a:ext uri="{FF2B5EF4-FFF2-40B4-BE49-F238E27FC236}">
                <a16:creationId xmlns:a16="http://schemas.microsoft.com/office/drawing/2014/main" id="{2F263483-A95D-C4D9-7A5A-D68B4A99AFD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1BACA27-235A-40D9-C8EA-2DB72C50FA38}"/>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28273153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03D9775-1932-3FA6-B463-08DE2D02AC8A}"/>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3" name="Footer Placeholder 2">
            <a:extLst>
              <a:ext uri="{FF2B5EF4-FFF2-40B4-BE49-F238E27FC236}">
                <a16:creationId xmlns:a16="http://schemas.microsoft.com/office/drawing/2014/main" id="{73B0C2E5-9ACD-44AF-E675-1D9A382A2D3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5CF4E7D-38EA-CA78-3635-0538B143C27A}"/>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30220199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ext and image">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D9F3A56-2912-4F6C-B763-FA01B5A3DBD6}"/>
              </a:ext>
            </a:extLst>
          </p:cNvPr>
          <p:cNvSpPr>
            <a:spLocks noGrp="1"/>
          </p:cNvSpPr>
          <p:nvPr>
            <p:ph type="title"/>
          </p:nvPr>
        </p:nvSpPr>
        <p:spPr bwMode="gray"/>
        <p:txBody>
          <a:bodyPr/>
          <a:lstStyle/>
          <a:p>
            <a:r>
              <a:rPr lang="en-US"/>
              <a:t>Click to edit Master title style</a:t>
            </a:r>
            <a:endParaRPr lang="de-DE"/>
          </a:p>
        </p:txBody>
      </p:sp>
      <p:sp>
        <p:nvSpPr>
          <p:cNvPr id="3" name="Inhaltsplatzhalter 2">
            <a:extLst>
              <a:ext uri="{FF2B5EF4-FFF2-40B4-BE49-F238E27FC236}">
                <a16:creationId xmlns:a16="http://schemas.microsoft.com/office/drawing/2014/main" id="{A978F880-622A-4AD4-AD12-DB8ACC4A855D}"/>
              </a:ext>
            </a:extLst>
          </p:cNvPr>
          <p:cNvSpPr>
            <a:spLocks noGrp="1"/>
          </p:cNvSpPr>
          <p:nvPr>
            <p:ph idx="1"/>
          </p:nvPr>
        </p:nvSpPr>
        <p:spPr bwMode="gray"/>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4" name="Datumsplatzhalter 3">
            <a:extLst>
              <a:ext uri="{FF2B5EF4-FFF2-40B4-BE49-F238E27FC236}">
                <a16:creationId xmlns:a16="http://schemas.microsoft.com/office/drawing/2014/main" id="{C42E4203-C6EB-4A6B-B123-7F7ECE103EA1}"/>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F5ACFDB4-E040-4C21-85D2-79A7480946FD}"/>
              </a:ext>
            </a:extLst>
          </p:cNvPr>
          <p:cNvSpPr>
            <a:spLocks noGrp="1"/>
          </p:cNvSpPr>
          <p:nvPr>
            <p:ph type="ftr" sz="quarter" idx="11"/>
          </p:nvPr>
        </p:nvSpPr>
        <p:spPr bwMode="gray"/>
        <p:txBody>
          <a:bodyPr/>
          <a:lstStyle/>
          <a:p>
            <a:r>
              <a:rPr lang="en-GB" noProof="0"/>
              <a:t>Topic Lore Ipsum</a:t>
            </a:r>
          </a:p>
        </p:txBody>
      </p:sp>
      <p:sp>
        <p:nvSpPr>
          <p:cNvPr id="8" name="Bildplatzhalter 7">
            <a:extLst>
              <a:ext uri="{FF2B5EF4-FFF2-40B4-BE49-F238E27FC236}">
                <a16:creationId xmlns:a16="http://schemas.microsoft.com/office/drawing/2014/main" id="{F5E3B62B-CF09-471B-9761-31105E803B91}"/>
              </a:ext>
            </a:extLst>
          </p:cNvPr>
          <p:cNvSpPr>
            <a:spLocks noGrp="1"/>
          </p:cNvSpPr>
          <p:nvPr>
            <p:ph type="pic" sz="quarter" idx="12"/>
          </p:nvPr>
        </p:nvSpPr>
        <p:spPr bwMode="gray">
          <a:xfrm>
            <a:off x="6996113" y="0"/>
            <a:ext cx="5195887" cy="6858000"/>
          </a:xfrm>
          <a:solidFill>
            <a:schemeClr val="bg1">
              <a:lumMod val="85000"/>
            </a:schemeClr>
          </a:solidFill>
        </p:spPr>
        <p:txBody>
          <a:bodyPr anchor="ctr"/>
          <a:lstStyle>
            <a:lvl1pPr algn="ctr">
              <a:buNone/>
              <a:defRPr sz="1400"/>
            </a:lvl1pPr>
          </a:lstStyle>
          <a:p>
            <a:r>
              <a:rPr lang="en-US"/>
              <a:t>Click icon to add picture</a:t>
            </a:r>
            <a:endParaRPr lang="de-DE"/>
          </a:p>
        </p:txBody>
      </p:sp>
    </p:spTree>
    <p:extLst>
      <p:ext uri="{BB962C8B-B14F-4D97-AF65-F5344CB8AC3E}">
        <p14:creationId xmlns:p14="http://schemas.microsoft.com/office/powerpoint/2010/main" val="973811022"/>
      </p:ext>
    </p:extLst>
  </p:cSld>
  <p:clrMapOvr>
    <a:masterClrMapping/>
  </p:clrMapOvr>
  <p:hf sldNum="0" hdr="0"/>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A2D2A7-7AB8-C38D-6DD0-27348E881AA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4B22EF-DA47-833D-D819-3BE1D43274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C290ED1-D309-C6C7-EEAB-616F4058B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3D98E7-39B8-9CC0-6FAC-B67EDF10602D}"/>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6" name="Footer Placeholder 5">
            <a:extLst>
              <a:ext uri="{FF2B5EF4-FFF2-40B4-BE49-F238E27FC236}">
                <a16:creationId xmlns:a16="http://schemas.microsoft.com/office/drawing/2014/main" id="{F163BBDF-51DA-5254-85E0-1ED7763FB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D2794A-D264-B42E-022A-1D9C4F62E3DF}"/>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32037848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B5AF29-6150-490E-407C-4CDE8E0C6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0FD5AF-BC33-4754-7DC7-93741604F1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E074045-E334-2EEA-69F9-C48BA1A752F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E45B655-09E3-D8E4-1E46-FDFEE9771AD4}"/>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6" name="Footer Placeholder 5">
            <a:extLst>
              <a:ext uri="{FF2B5EF4-FFF2-40B4-BE49-F238E27FC236}">
                <a16:creationId xmlns:a16="http://schemas.microsoft.com/office/drawing/2014/main" id="{C651A741-CCD9-4E36-F233-6C33F34D20F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09D8928-3D20-EF89-D5F6-6DA2186A734C}"/>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33245985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5C5D6-6450-E832-5A06-9B473C6064E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8A1A7D6-DDC8-E980-0FA4-726CA366204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BEA709-C63D-0430-583C-DE9BDF408CBB}"/>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5" name="Footer Placeholder 4">
            <a:extLst>
              <a:ext uri="{FF2B5EF4-FFF2-40B4-BE49-F238E27FC236}">
                <a16:creationId xmlns:a16="http://schemas.microsoft.com/office/drawing/2014/main" id="{6180BD16-79D0-633B-25B4-BDDB13F220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E8E2A-FE76-8BC3-08F6-7068CE365FC5}"/>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93835031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E20FC1C-F80A-D5E7-08D6-D3E15CC69F1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B9864B6-0C56-BD0F-DDDD-F47745DB13B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090E0E-EFA7-E18E-D378-3C8CF01A8391}"/>
              </a:ext>
            </a:extLst>
          </p:cNvPr>
          <p:cNvSpPr>
            <a:spLocks noGrp="1"/>
          </p:cNvSpPr>
          <p:nvPr>
            <p:ph type="dt" sz="half" idx="10"/>
          </p:nvPr>
        </p:nvSpPr>
        <p:spPr/>
        <p:txBody>
          <a:bodyPr/>
          <a:lstStyle/>
          <a:p>
            <a:fld id="{87B9742B-D02A-42E9-97C6-9F1802D1D72E}" type="datetimeFigureOut">
              <a:rPr lang="en-US" smtClean="0"/>
              <a:t>3/5/2026</a:t>
            </a:fld>
            <a:endParaRPr lang="en-US"/>
          </a:p>
        </p:txBody>
      </p:sp>
      <p:sp>
        <p:nvSpPr>
          <p:cNvPr id="5" name="Footer Placeholder 4">
            <a:extLst>
              <a:ext uri="{FF2B5EF4-FFF2-40B4-BE49-F238E27FC236}">
                <a16:creationId xmlns:a16="http://schemas.microsoft.com/office/drawing/2014/main" id="{08942D3A-3B50-71F0-2AC3-274B045A7E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F9C706-AB43-236B-14D9-FFEBBEA96916}"/>
              </a:ext>
            </a:extLst>
          </p:cNvPr>
          <p:cNvSpPr>
            <a:spLocks noGrp="1"/>
          </p:cNvSpPr>
          <p:nvPr>
            <p:ph type="sldNum" sz="quarter" idx="12"/>
          </p:nvPr>
        </p:nvSpPr>
        <p:spPr/>
        <p:txBody>
          <a:bodyPr/>
          <a:lstStyle/>
          <a:p>
            <a:fld id="{E2CBC499-889F-4B50-BA45-A2C36DC9CA12}" type="slidenum">
              <a:rPr lang="en-US" smtClean="0"/>
              <a:t>‹#›</a:t>
            </a:fld>
            <a:endParaRPr lang="en-US"/>
          </a:p>
        </p:txBody>
      </p:sp>
    </p:spTree>
    <p:extLst>
      <p:ext uri="{BB962C8B-B14F-4D97-AF65-F5344CB8AC3E}">
        <p14:creationId xmlns:p14="http://schemas.microsoft.com/office/powerpoint/2010/main" val="46807912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2_Title Only">
  <p:cSld name="2_Title Only">
    <p:bg>
      <p:bgPr>
        <a:solidFill>
          <a:schemeClr val="lt1"/>
        </a:solidFill>
        <a:effectLst/>
      </p:bgPr>
    </p:bg>
    <p:spTree>
      <p:nvGrpSpPr>
        <p:cNvPr id="1" name="Shape 33"/>
        <p:cNvGrpSpPr/>
        <p:nvPr/>
      </p:nvGrpSpPr>
      <p:grpSpPr>
        <a:xfrm>
          <a:off x="0" y="0"/>
          <a:ext cx="0" cy="0"/>
          <a:chOff x="0" y="0"/>
          <a:chExt cx="0" cy="0"/>
        </a:xfrm>
      </p:grpSpPr>
      <p:pic>
        <p:nvPicPr>
          <p:cNvPr id="34" name="Google Shape;34;p4"/>
          <p:cNvPicPr preferRelativeResize="0"/>
          <p:nvPr/>
        </p:nvPicPr>
        <p:blipFill rotWithShape="1">
          <a:blip r:embed="rId2">
            <a:alphaModFix/>
          </a:blip>
          <a:srcRect/>
          <a:stretch/>
        </p:blipFill>
        <p:spPr>
          <a:xfrm>
            <a:off x="5322376" y="0"/>
            <a:ext cx="6869624" cy="6858000"/>
          </a:xfrm>
          <a:prstGeom prst="rect">
            <a:avLst/>
          </a:prstGeom>
          <a:noFill/>
          <a:ln>
            <a:noFill/>
          </a:ln>
        </p:spPr>
      </p:pic>
      <p:pic>
        <p:nvPicPr>
          <p:cNvPr id="3" name="Picture 2" descr="Shape&#10;&#10;Description automatically generated">
            <a:extLst>
              <a:ext uri="{FF2B5EF4-FFF2-40B4-BE49-F238E27FC236}">
                <a16:creationId xmlns:a16="http://schemas.microsoft.com/office/drawing/2014/main" id="{58FD14D0-75F4-4E21-8305-925EB1250806}"/>
              </a:ext>
            </a:extLst>
          </p:cNvPr>
          <p:cNvPicPr>
            <a:picLocks noChangeAspect="1"/>
          </p:cNvPicPr>
          <p:nvPr userDrawn="1"/>
        </p:nvPicPr>
        <p:blipFill>
          <a:blip r:embed="rId3"/>
          <a:stretch>
            <a:fillRect/>
          </a:stretch>
        </p:blipFill>
        <p:spPr>
          <a:xfrm flipH="1">
            <a:off x="6386426" y="1977968"/>
            <a:ext cx="5330199" cy="5743391"/>
          </a:xfrm>
          <a:prstGeom prst="rect">
            <a:avLst/>
          </a:prstGeom>
        </p:spPr>
      </p:pic>
      <p:sp>
        <p:nvSpPr>
          <p:cNvPr id="36" name="Google Shape;36;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chemeClr val="dk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0" i="0" u="none" strike="noStrike" cap="none">
                <a:solidFill>
                  <a:schemeClr val="dk1"/>
                </a:solidFill>
                <a:latin typeface="Arial"/>
                <a:ea typeface="Arial"/>
                <a:cs typeface="Arial"/>
                <a:sym typeface="Arial"/>
              </a:defRPr>
            </a:lvl1pPr>
            <a:lvl2pPr marL="0" lvl="1" indent="0" algn="r">
              <a:spcBef>
                <a:spcPts val="0"/>
              </a:spcBef>
              <a:buNone/>
              <a:defRPr sz="1200" b="0" i="0" u="none" strike="noStrike" cap="none">
                <a:solidFill>
                  <a:schemeClr val="dk1"/>
                </a:solidFill>
                <a:latin typeface="Arial"/>
                <a:ea typeface="Arial"/>
                <a:cs typeface="Arial"/>
                <a:sym typeface="Arial"/>
              </a:defRPr>
            </a:lvl2pPr>
            <a:lvl3pPr marL="0" lvl="2" indent="0" algn="r">
              <a:spcBef>
                <a:spcPts val="0"/>
              </a:spcBef>
              <a:buNone/>
              <a:defRPr sz="1200" b="0" i="0" u="none" strike="noStrike" cap="none">
                <a:solidFill>
                  <a:schemeClr val="dk1"/>
                </a:solidFill>
                <a:latin typeface="Arial"/>
                <a:ea typeface="Arial"/>
                <a:cs typeface="Arial"/>
                <a:sym typeface="Arial"/>
              </a:defRPr>
            </a:lvl3pPr>
            <a:lvl4pPr marL="0" lvl="3" indent="0" algn="r">
              <a:spcBef>
                <a:spcPts val="0"/>
              </a:spcBef>
              <a:buNone/>
              <a:defRPr sz="1200" b="0" i="0" u="none" strike="noStrike" cap="none">
                <a:solidFill>
                  <a:schemeClr val="dk1"/>
                </a:solidFill>
                <a:latin typeface="Arial"/>
                <a:ea typeface="Arial"/>
                <a:cs typeface="Arial"/>
                <a:sym typeface="Arial"/>
              </a:defRPr>
            </a:lvl4pPr>
            <a:lvl5pPr marL="0" lvl="4" indent="0" algn="r">
              <a:spcBef>
                <a:spcPts val="0"/>
              </a:spcBef>
              <a:buNone/>
              <a:defRPr sz="1200" b="0" i="0" u="none" strike="noStrike" cap="none">
                <a:solidFill>
                  <a:schemeClr val="dk1"/>
                </a:solidFill>
                <a:latin typeface="Arial"/>
                <a:ea typeface="Arial"/>
                <a:cs typeface="Arial"/>
                <a:sym typeface="Arial"/>
              </a:defRPr>
            </a:lvl5pPr>
            <a:lvl6pPr marL="0" lvl="5" indent="0" algn="r">
              <a:spcBef>
                <a:spcPts val="0"/>
              </a:spcBef>
              <a:buNone/>
              <a:defRPr sz="1200" b="0" i="0" u="none" strike="noStrike" cap="none">
                <a:solidFill>
                  <a:schemeClr val="dk1"/>
                </a:solidFill>
                <a:latin typeface="Arial"/>
                <a:ea typeface="Arial"/>
                <a:cs typeface="Arial"/>
                <a:sym typeface="Arial"/>
              </a:defRPr>
            </a:lvl6pPr>
            <a:lvl7pPr marL="0" lvl="6" indent="0" algn="r">
              <a:spcBef>
                <a:spcPts val="0"/>
              </a:spcBef>
              <a:buNone/>
              <a:defRPr sz="1200" b="0" i="0" u="none" strike="noStrike" cap="none">
                <a:solidFill>
                  <a:schemeClr val="dk1"/>
                </a:solidFill>
                <a:latin typeface="Arial"/>
                <a:ea typeface="Arial"/>
                <a:cs typeface="Arial"/>
                <a:sym typeface="Arial"/>
              </a:defRPr>
            </a:lvl7pPr>
            <a:lvl8pPr marL="0" lvl="7" indent="0" algn="r">
              <a:spcBef>
                <a:spcPts val="0"/>
              </a:spcBef>
              <a:buNone/>
              <a:defRPr sz="1200" b="0" i="0" u="none" strike="noStrike" cap="none">
                <a:solidFill>
                  <a:schemeClr val="dk1"/>
                </a:solidFill>
                <a:latin typeface="Arial"/>
                <a:ea typeface="Arial"/>
                <a:cs typeface="Arial"/>
                <a:sym typeface="Arial"/>
              </a:defRPr>
            </a:lvl8pPr>
            <a:lvl9pPr marL="0" lvl="8" indent="0" algn="r">
              <a:spcBef>
                <a:spcPts val="0"/>
              </a:spcBef>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8" name="Google Shape;38;p4"/>
          <p:cNvSpPr txBox="1">
            <a:spLocks noGrp="1"/>
          </p:cNvSpPr>
          <p:nvPr>
            <p:ph type="title" hasCustomPrompt="1"/>
          </p:nvPr>
        </p:nvSpPr>
        <p:spPr>
          <a:xfrm>
            <a:off x="831851" y="1470026"/>
            <a:ext cx="6518074"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6000"/>
              <a:buFont typeface="Arial"/>
              <a:buNone/>
              <a:defRPr sz="6000">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AU"/>
              <a:t>Presentation title</a:t>
            </a:r>
            <a:endParaRPr/>
          </a:p>
        </p:txBody>
      </p:sp>
      <p:sp>
        <p:nvSpPr>
          <p:cNvPr id="39" name="Google Shape;39;p4"/>
          <p:cNvSpPr txBox="1">
            <a:spLocks noGrp="1"/>
          </p:cNvSpPr>
          <p:nvPr>
            <p:ph type="body" idx="1"/>
          </p:nvPr>
        </p:nvSpPr>
        <p:spPr>
          <a:xfrm>
            <a:off x="831850" y="4589463"/>
            <a:ext cx="6518075" cy="116315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920"/>
              <a:buNone/>
              <a:defRPr sz="2400">
                <a:solidFill>
                  <a:schemeClr val="dk1"/>
                </a:solidFill>
              </a:defRPr>
            </a:lvl1pPr>
            <a:lvl2pPr marL="914400" lvl="1" indent="-228600" algn="l">
              <a:lnSpc>
                <a:spcPct val="90000"/>
              </a:lnSpc>
              <a:spcBef>
                <a:spcPts val="500"/>
              </a:spcBef>
              <a:spcAft>
                <a:spcPts val="0"/>
              </a:spcAft>
              <a:buSzPts val="1600"/>
              <a:buNone/>
              <a:defRPr sz="2000">
                <a:solidFill>
                  <a:srgbClr val="888888"/>
                </a:solidFill>
              </a:defRPr>
            </a:lvl2pPr>
            <a:lvl3pPr marL="1371600" lvl="2" indent="-228600" algn="l">
              <a:lnSpc>
                <a:spcPct val="90000"/>
              </a:lnSpc>
              <a:spcBef>
                <a:spcPts val="500"/>
              </a:spcBef>
              <a:spcAft>
                <a:spcPts val="0"/>
              </a:spcAft>
              <a:buSzPts val="1440"/>
              <a:buNone/>
              <a:defRPr sz="1800">
                <a:solidFill>
                  <a:srgbClr val="888888"/>
                </a:solidFill>
              </a:defRPr>
            </a:lvl3pPr>
            <a:lvl4pPr marL="1828800" lvl="3" indent="-228600" algn="l">
              <a:lnSpc>
                <a:spcPct val="90000"/>
              </a:lnSpc>
              <a:spcBef>
                <a:spcPts val="500"/>
              </a:spcBef>
              <a:spcAft>
                <a:spcPts val="0"/>
              </a:spcAft>
              <a:buSzPts val="1280"/>
              <a:buNone/>
              <a:defRPr sz="1600">
                <a:solidFill>
                  <a:srgbClr val="888888"/>
                </a:solidFill>
              </a:defRPr>
            </a:lvl4pPr>
            <a:lvl5pPr marL="2286000" lvl="4" indent="-228600" algn="l">
              <a:lnSpc>
                <a:spcPct val="90000"/>
              </a:lnSpc>
              <a:spcBef>
                <a:spcPts val="500"/>
              </a:spcBef>
              <a:spcAft>
                <a:spcPts val="0"/>
              </a:spcAft>
              <a:buSzPts val="128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Tree>
    <p:extLst>
      <p:ext uri="{BB962C8B-B14F-4D97-AF65-F5344CB8AC3E}">
        <p14:creationId xmlns:p14="http://schemas.microsoft.com/office/powerpoint/2010/main" val="22140495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FFC97-9371-422C-84AD-1CDDFF4E917E}"/>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9CD0A931-76E8-4251-873E-13C75C5DF320}"/>
              </a:ext>
            </a:extLst>
          </p:cNvPr>
          <p:cNvSpPr>
            <a:spLocks noGrp="1"/>
          </p:cNvSpPr>
          <p:nvPr>
            <p:ph type="ftr" idx="10"/>
          </p:nvPr>
        </p:nvSpPr>
        <p:spPr/>
        <p:txBody>
          <a:bodyPr/>
          <a:lstStyle/>
          <a:p>
            <a:endParaRPr lang="en-AU"/>
          </a:p>
        </p:txBody>
      </p:sp>
      <p:sp>
        <p:nvSpPr>
          <p:cNvPr id="4" name="Slide Number Placeholder 3">
            <a:extLst>
              <a:ext uri="{FF2B5EF4-FFF2-40B4-BE49-F238E27FC236}">
                <a16:creationId xmlns:a16="http://schemas.microsoft.com/office/drawing/2014/main" id="{00932B39-F866-460C-A473-7B0F2E84CDF2}"/>
              </a:ext>
            </a:extLst>
          </p:cNvPr>
          <p:cNvSpPr>
            <a:spLocks noGrp="1"/>
          </p:cNvSpPr>
          <p:nvPr>
            <p:ph type="sldNum" idx="11"/>
          </p:nvPr>
        </p:nvSpPr>
        <p:spPr/>
        <p:txBody>
          <a:bodyPr/>
          <a:lstStyle/>
          <a:p>
            <a:pPr marL="0" lvl="0" indent="0" algn="r" rtl="0">
              <a:spcBef>
                <a:spcPts val="0"/>
              </a:spcBef>
              <a:spcAft>
                <a:spcPts val="0"/>
              </a:spcAft>
              <a:buNone/>
            </a:pPr>
            <a:fld id="{00000000-1234-1234-1234-123412341234}" type="slidenum">
              <a:rPr lang="en-US" smtClean="0"/>
              <a:t>‹#›</a:t>
            </a:fld>
            <a:endParaRPr lang="en-US"/>
          </a:p>
        </p:txBody>
      </p:sp>
      <p:sp>
        <p:nvSpPr>
          <p:cNvPr id="6" name="Text Placeholder 5">
            <a:extLst>
              <a:ext uri="{FF2B5EF4-FFF2-40B4-BE49-F238E27FC236}">
                <a16:creationId xmlns:a16="http://schemas.microsoft.com/office/drawing/2014/main" id="{956CB38A-3C7A-4FDA-A390-3B86AA6BF56D}"/>
              </a:ext>
            </a:extLst>
          </p:cNvPr>
          <p:cNvSpPr>
            <a:spLocks noGrp="1"/>
          </p:cNvSpPr>
          <p:nvPr>
            <p:ph type="body" sz="quarter" idx="12"/>
          </p:nvPr>
        </p:nvSpPr>
        <p:spPr>
          <a:xfrm>
            <a:off x="838200" y="1932318"/>
            <a:ext cx="10515600" cy="392555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595216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icture with Caption" type="picTx" preserve="1">
  <p:cSld name="Picture with Caption">
    <p:spTree>
      <p:nvGrpSpPr>
        <p:cNvPr id="1" name="Shape 60"/>
        <p:cNvGrpSpPr/>
        <p:nvPr/>
      </p:nvGrpSpPr>
      <p:grpSpPr>
        <a:xfrm>
          <a:off x="0" y="0"/>
          <a:ext cx="0" cy="0"/>
          <a:chOff x="0" y="0"/>
          <a:chExt cx="0" cy="0"/>
        </a:xfrm>
      </p:grpSpPr>
      <p:sp>
        <p:nvSpPr>
          <p:cNvPr id="61" name="Google Shape;61;p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2"/>
              </a:buClr>
              <a:buSzPts val="3200"/>
              <a:buFont typeface="Arial"/>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2" name="Google Shape;62;p8"/>
          <p:cNvSpPr>
            <a:spLocks noGrp="1"/>
          </p:cNvSpPr>
          <p:nvPr>
            <p:ph type="pic" idx="2"/>
          </p:nvPr>
        </p:nvSpPr>
        <p:spPr>
          <a:xfrm>
            <a:off x="5525294" y="1"/>
            <a:ext cx="7008812" cy="585679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2"/>
              </a:buClr>
              <a:buSzPts val="2560"/>
              <a:buFont typeface="Arial"/>
              <a:buNone/>
              <a:defRPr sz="32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2"/>
              </a:buClr>
              <a:buSzPts val="2240"/>
              <a:buFont typeface="Arial"/>
              <a:buNone/>
              <a:defRPr sz="2800" b="0" i="0" u="none" strike="noStrike" cap="none">
                <a:solidFill>
                  <a:schemeClr val="dk1"/>
                </a:solidFill>
                <a:latin typeface="Arial"/>
                <a:ea typeface="Arial"/>
                <a:cs typeface="Arial"/>
                <a:sym typeface="Arial"/>
              </a:defRPr>
            </a:lvl2pPr>
            <a:lvl3pPr marR="0" lvl="2" algn="l" rtl="0">
              <a:lnSpc>
                <a:spcPct val="90000"/>
              </a:lnSpc>
              <a:spcBef>
                <a:spcPts val="500"/>
              </a:spcBef>
              <a:spcAft>
                <a:spcPts val="0"/>
              </a:spcAft>
              <a:buClr>
                <a:schemeClr val="dk2"/>
              </a:buClr>
              <a:buSzPts val="1920"/>
              <a:buFont typeface="Arial"/>
              <a:buNone/>
              <a:defRPr sz="2400" b="0" i="0" u="none" strike="noStrike" cap="none">
                <a:solidFill>
                  <a:schemeClr val="dk1"/>
                </a:solidFill>
                <a:latin typeface="Arial"/>
                <a:ea typeface="Arial"/>
                <a:cs typeface="Arial"/>
                <a:sym typeface="Arial"/>
              </a:defRPr>
            </a:lvl3pPr>
            <a:lvl4pPr marR="0" lvl="3" algn="l" rtl="0">
              <a:lnSpc>
                <a:spcPct val="90000"/>
              </a:lnSpc>
              <a:spcBef>
                <a:spcPts val="500"/>
              </a:spcBef>
              <a:spcAft>
                <a:spcPts val="0"/>
              </a:spcAft>
              <a:buClr>
                <a:schemeClr val="dk2"/>
              </a:buClr>
              <a:buSzPts val="1600"/>
              <a:buFont typeface="Arial"/>
              <a:buNone/>
              <a:defRPr sz="2000" b="0" i="0" u="none" strike="noStrike" cap="none">
                <a:solidFill>
                  <a:schemeClr val="dk1"/>
                </a:solidFill>
                <a:latin typeface="Arial"/>
                <a:ea typeface="Arial"/>
                <a:cs typeface="Arial"/>
                <a:sym typeface="Arial"/>
              </a:defRPr>
            </a:lvl4pPr>
            <a:lvl5pPr marR="0" lvl="4" algn="l" rtl="0">
              <a:lnSpc>
                <a:spcPct val="90000"/>
              </a:lnSpc>
              <a:spcBef>
                <a:spcPts val="500"/>
              </a:spcBef>
              <a:spcAft>
                <a:spcPts val="0"/>
              </a:spcAft>
              <a:buClr>
                <a:schemeClr val="dk2"/>
              </a:buClr>
              <a:buSzPts val="1600"/>
              <a:buFont typeface="Arial"/>
              <a:buNone/>
              <a:defRPr sz="2000" b="0" i="0" u="none" strike="noStrike" cap="none">
                <a:solidFill>
                  <a:schemeClr val="dk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r>
              <a:rPr lang="en-US"/>
              <a:t>Click icon to add picture</a:t>
            </a:r>
            <a:endParaRPr/>
          </a:p>
        </p:txBody>
      </p:sp>
      <p:sp>
        <p:nvSpPr>
          <p:cNvPr id="63" name="Google Shape;63;p8"/>
          <p:cNvSpPr txBox="1">
            <a:spLocks noGrp="1"/>
          </p:cNvSpPr>
          <p:nvPr>
            <p:ph type="body" idx="1"/>
          </p:nvPr>
        </p:nvSpPr>
        <p:spPr>
          <a:xfrm>
            <a:off x="839788" y="2291245"/>
            <a:ext cx="3932237" cy="356554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280"/>
              <a:buNone/>
              <a:defRPr sz="1600"/>
            </a:lvl1pPr>
            <a:lvl2pPr marL="914400" lvl="1" indent="-228600" algn="l">
              <a:lnSpc>
                <a:spcPct val="90000"/>
              </a:lnSpc>
              <a:spcBef>
                <a:spcPts val="500"/>
              </a:spcBef>
              <a:spcAft>
                <a:spcPts val="0"/>
              </a:spcAft>
              <a:buSzPts val="1120"/>
              <a:buNone/>
              <a:defRPr sz="1400"/>
            </a:lvl2pPr>
            <a:lvl3pPr marL="1371600" lvl="2" indent="-228600" algn="l">
              <a:lnSpc>
                <a:spcPct val="90000"/>
              </a:lnSpc>
              <a:spcBef>
                <a:spcPts val="500"/>
              </a:spcBef>
              <a:spcAft>
                <a:spcPts val="0"/>
              </a:spcAft>
              <a:buSzPts val="960"/>
              <a:buNone/>
              <a:defRPr sz="1200"/>
            </a:lvl3pPr>
            <a:lvl4pPr marL="1828800" lvl="3" indent="-228600" algn="l">
              <a:lnSpc>
                <a:spcPct val="90000"/>
              </a:lnSpc>
              <a:spcBef>
                <a:spcPts val="500"/>
              </a:spcBef>
              <a:spcAft>
                <a:spcPts val="0"/>
              </a:spcAft>
              <a:buSzPts val="800"/>
              <a:buNone/>
              <a:defRPr sz="1000"/>
            </a:lvl4pPr>
            <a:lvl5pPr marL="2286000" lvl="4" indent="-228600" algn="l">
              <a:lnSpc>
                <a:spcPct val="90000"/>
              </a:lnSpc>
              <a:spcBef>
                <a:spcPts val="500"/>
              </a:spcBef>
              <a:spcAft>
                <a:spcPts val="0"/>
              </a:spcAft>
              <a:buSzPts val="8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4" name="Google Shape;64;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
        <p:nvSpPr>
          <p:cNvPr id="66" name="Google Shape;66;p8"/>
          <p:cNvSpPr/>
          <p:nvPr/>
        </p:nvSpPr>
        <p:spPr>
          <a:xfrm rot="5400000">
            <a:off x="3946556" y="1578738"/>
            <a:ext cx="5856793" cy="2699317"/>
          </a:xfrm>
          <a:prstGeom prst="triangle">
            <a:avLst>
              <a:gd name="adj" fmla="val 50424"/>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748747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28539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bwMode="gray">
      <p:bgRef idx="1001">
        <a:schemeClr val="bg1"/>
      </p:bgRef>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D67EA35-F68A-454D-A1CC-5E137F915BE5}"/>
              </a:ext>
            </a:extLst>
          </p:cNvPr>
          <p:cNvSpPr>
            <a:spLocks noGrp="1"/>
          </p:cNvSpPr>
          <p:nvPr>
            <p:ph type="title"/>
          </p:nvPr>
        </p:nvSpPr>
        <p:spPr bwMode="gray"/>
        <p:txBody>
          <a:bodyPr/>
          <a:lstStyle/>
          <a:p>
            <a:r>
              <a:rPr lang="en-US"/>
              <a:t>Click to edit Master title style</a:t>
            </a:r>
            <a:endParaRPr lang="de-DE"/>
          </a:p>
        </p:txBody>
      </p:sp>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2873831636"/>
      </p:ext>
    </p:extLst>
  </p:cSld>
  <p:clrMapOvr>
    <a:masterClrMapping/>
  </p:clrMapOvr>
  <p:hf sldNum="0" hd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aption">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CEC0582F-CD7C-43A1-A31F-61C84AF5187C}"/>
              </a:ext>
            </a:extLst>
          </p:cNvPr>
          <p:cNvSpPr>
            <a:spLocks noGrp="1"/>
          </p:cNvSpPr>
          <p:nvPr>
            <p:ph type="dt" sz="half" idx="10"/>
          </p:nvPr>
        </p:nvSpPr>
        <p:spPr bwMode="gray"/>
        <p:txBody>
          <a:bodyPr/>
          <a:lstStyle/>
          <a:p>
            <a:r>
              <a:rPr lang="en-GB" noProof="0"/>
              <a:t>Name of the Speaker</a:t>
            </a:r>
          </a:p>
        </p:txBody>
      </p:sp>
      <p:sp>
        <p:nvSpPr>
          <p:cNvPr id="4" name="Fußzeilenplatzhalter 3">
            <a:extLst>
              <a:ext uri="{FF2B5EF4-FFF2-40B4-BE49-F238E27FC236}">
                <a16:creationId xmlns:a16="http://schemas.microsoft.com/office/drawing/2014/main" id="{765BDC8B-AC16-40EC-9659-81A213A0A1B0}"/>
              </a:ext>
            </a:extLst>
          </p:cNvPr>
          <p:cNvSpPr>
            <a:spLocks noGrp="1"/>
          </p:cNvSpPr>
          <p:nvPr>
            <p:ph type="ftr" sz="quarter" idx="11"/>
          </p:nvPr>
        </p:nvSpPr>
        <p:spPr bwMode="gray"/>
        <p:txBody>
          <a:bodyPr/>
          <a:lstStyle/>
          <a:p>
            <a:r>
              <a:rPr lang="en-GB" noProof="0"/>
              <a:t>Topic Lore Ipsum</a:t>
            </a:r>
          </a:p>
        </p:txBody>
      </p:sp>
      <p:sp>
        <p:nvSpPr>
          <p:cNvPr id="9" name="Textplatzhalter 8">
            <a:extLst>
              <a:ext uri="{FF2B5EF4-FFF2-40B4-BE49-F238E27FC236}">
                <a16:creationId xmlns:a16="http://schemas.microsoft.com/office/drawing/2014/main" id="{CA3000E4-2BD5-435D-AE69-C20EC0E3F2C1}"/>
              </a:ext>
            </a:extLst>
          </p:cNvPr>
          <p:cNvSpPr>
            <a:spLocks noGrp="1"/>
          </p:cNvSpPr>
          <p:nvPr>
            <p:ph type="body" sz="quarter" idx="12"/>
          </p:nvPr>
        </p:nvSpPr>
        <p:spPr bwMode="gray">
          <a:xfrm>
            <a:off x="3725862" y="1346515"/>
            <a:ext cx="8131175" cy="4711385"/>
          </a:xfrm>
        </p:spPr>
        <p:txBody>
          <a:bodyPr/>
          <a:lstStyle>
            <a:lvl1pPr marL="266700" indent="-266700">
              <a:lnSpc>
                <a:spcPct val="90000"/>
              </a:lnSpc>
              <a:buFont typeface="Ping LCG Light" pitchFamily="50" charset="0"/>
              <a:buChar char="»"/>
              <a:defRPr sz="4200">
                <a:solidFill>
                  <a:schemeClr val="accent1"/>
                </a:solidFill>
              </a:defRPr>
            </a:lvl1pPr>
            <a:lvl2pPr marL="182563" indent="0" algn="r">
              <a:lnSpc>
                <a:spcPct val="90000"/>
              </a:lnSpc>
              <a:buNone/>
              <a:defRPr sz="2000">
                <a:solidFill>
                  <a:schemeClr val="accent1"/>
                </a:solidFill>
              </a:defRPr>
            </a:lvl2pPr>
            <a:lvl3pPr>
              <a:lnSpc>
                <a:spcPct val="90000"/>
              </a:lnSpc>
              <a:defRPr sz="4200"/>
            </a:lvl3pPr>
            <a:lvl4pPr>
              <a:lnSpc>
                <a:spcPct val="90000"/>
              </a:lnSpc>
              <a:defRPr sz="4200"/>
            </a:lvl4pPr>
            <a:lvl5pPr>
              <a:lnSpc>
                <a:spcPct val="90000"/>
              </a:lnSpc>
              <a:defRPr sz="4200"/>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0218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bwMode="gray">
      <p:bgRef idx="1001">
        <a:schemeClr val="bg1"/>
      </p:bgRef>
    </p:bg>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82CC7437-6059-43F9-AED7-852A052197E8}"/>
              </a:ext>
            </a:extLst>
          </p:cNvPr>
          <p:cNvSpPr>
            <a:spLocks noGrp="1"/>
          </p:cNvSpPr>
          <p:nvPr>
            <p:ph type="dt" sz="half" idx="10"/>
          </p:nvPr>
        </p:nvSpPr>
        <p:spPr bwMode="gray"/>
        <p:txBody>
          <a:bodyPr/>
          <a:lstStyle/>
          <a:p>
            <a:r>
              <a:rPr lang="en-GB" noProof="0">
                <a:latin typeface="Verdana" panose="020B0604030504040204" pitchFamily="34" charset="0"/>
              </a:rPr>
              <a:t>Name of the Speaker</a:t>
            </a:r>
          </a:p>
        </p:txBody>
      </p:sp>
      <p:sp>
        <p:nvSpPr>
          <p:cNvPr id="3" name="Fußzeilenplatzhalter 2">
            <a:extLst>
              <a:ext uri="{FF2B5EF4-FFF2-40B4-BE49-F238E27FC236}">
                <a16:creationId xmlns:a16="http://schemas.microsoft.com/office/drawing/2014/main" id="{EDC35EB0-B8D6-413D-890C-D0905B12D5B2}"/>
              </a:ext>
            </a:extLst>
          </p:cNvPr>
          <p:cNvSpPr>
            <a:spLocks noGrp="1"/>
          </p:cNvSpPr>
          <p:nvPr>
            <p:ph type="ftr" sz="quarter" idx="11"/>
          </p:nvPr>
        </p:nvSpPr>
        <p:spPr bwMode="gray"/>
        <p:txBody>
          <a:bodyPr/>
          <a:lstStyle/>
          <a:p>
            <a:r>
              <a:rPr lang="en-GB" noProof="0"/>
              <a:t>Topic Lore Ipsum</a:t>
            </a:r>
          </a:p>
        </p:txBody>
      </p:sp>
    </p:spTree>
    <p:extLst>
      <p:ext uri="{BB962C8B-B14F-4D97-AF65-F5344CB8AC3E}">
        <p14:creationId xmlns:p14="http://schemas.microsoft.com/office/powerpoint/2010/main" val="14967182"/>
      </p:ext>
    </p:extLst>
  </p:cSld>
  <p:clrMapOvr>
    <a:masterClrMapping/>
  </p:clrMapOvr>
  <p:hf sldNum="0" hdr="0"/>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Image with Caption">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22D4093A-7AF9-304D-AE6D-F745B4F0164D}"/>
              </a:ext>
            </a:extLst>
          </p:cNvPr>
          <p:cNvSpPr>
            <a:spLocks noGrp="1"/>
          </p:cNvSpPr>
          <p:nvPr>
            <p:ph type="body" sz="quarter" idx="13" hasCustomPrompt="1"/>
          </p:nvPr>
        </p:nvSpPr>
        <p:spPr>
          <a:xfrm>
            <a:off x="442915" y="3256767"/>
            <a:ext cx="5437188" cy="2944008"/>
          </a:xfrm>
          <a:prstGeom prst="rect">
            <a:avLst/>
          </a:prstGeom>
        </p:spPr>
        <p:txBody>
          <a:bodyPr lIns="0" tIns="0" rIns="0" bIns="0" anchor="t"/>
          <a:lstStyle>
            <a:lvl1pPr marL="0" indent="0">
              <a:buNone/>
              <a:defRPr sz="2000"/>
            </a:lvl1pPr>
          </a:lstStyle>
          <a:p>
            <a:pPr lvl="0"/>
            <a:r>
              <a:rPr lang="en-GB" noProof="0"/>
              <a:t>Nulla quis lorem ut libero malesuada feugiat. Curabitur non nulla sit amet nisl tempus convallis quis ac lectus.</a:t>
            </a:r>
          </a:p>
        </p:txBody>
      </p:sp>
      <p:sp>
        <p:nvSpPr>
          <p:cNvPr id="11" name="Title 10">
            <a:extLst>
              <a:ext uri="{FF2B5EF4-FFF2-40B4-BE49-F238E27FC236}">
                <a16:creationId xmlns:a16="http://schemas.microsoft.com/office/drawing/2014/main" id="{22C07795-8A1B-4F48-ADAF-7475467E7A60}"/>
              </a:ext>
            </a:extLst>
          </p:cNvPr>
          <p:cNvSpPr>
            <a:spLocks noGrp="1"/>
          </p:cNvSpPr>
          <p:nvPr>
            <p:ph type="title"/>
          </p:nvPr>
        </p:nvSpPr>
        <p:spPr>
          <a:xfrm>
            <a:off x="442913" y="1665294"/>
            <a:ext cx="5437187" cy="1428641"/>
          </a:xfrm>
          <a:prstGeom prst="rect">
            <a:avLst/>
          </a:prstGeom>
        </p:spPr>
        <p:txBody>
          <a:bodyPr lIns="0" tIns="0" rIns="0" bIns="0" anchor="b"/>
          <a:lstStyle/>
          <a:p>
            <a:r>
              <a:rPr lang="en-US" noProof="0"/>
              <a:t>Click to edit Master title style</a:t>
            </a:r>
            <a:endParaRPr lang="en-GB" noProof="0"/>
          </a:p>
        </p:txBody>
      </p:sp>
      <p:sp>
        <p:nvSpPr>
          <p:cNvPr id="9" name="TextBox 8">
            <a:extLst>
              <a:ext uri="{FF2B5EF4-FFF2-40B4-BE49-F238E27FC236}">
                <a16:creationId xmlns:a16="http://schemas.microsoft.com/office/drawing/2014/main" id="{655BEA16-9E9F-0D4A-9C31-85DAC460949F}"/>
              </a:ext>
            </a:extLst>
          </p:cNvPr>
          <p:cNvSpPr txBox="1"/>
          <p:nvPr userDrawn="1"/>
        </p:nvSpPr>
        <p:spPr>
          <a:xfrm>
            <a:off x="442913"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5" name="TextBox 14">
            <a:extLst>
              <a:ext uri="{FF2B5EF4-FFF2-40B4-BE49-F238E27FC236}">
                <a16:creationId xmlns:a16="http://schemas.microsoft.com/office/drawing/2014/main" id="{2A3A0912-00E9-3E4E-9381-0A5C958C62D2}"/>
              </a:ext>
            </a:extLst>
          </p:cNvPr>
          <p:cNvSpPr txBox="1"/>
          <p:nvPr userDrawn="1"/>
        </p:nvSpPr>
        <p:spPr>
          <a:xfrm>
            <a:off x="4116389"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6" name="TextBox 15">
            <a:extLst>
              <a:ext uri="{FF2B5EF4-FFF2-40B4-BE49-F238E27FC236}">
                <a16:creationId xmlns:a16="http://schemas.microsoft.com/office/drawing/2014/main" id="{6DD43CCD-AAFC-B847-BF0F-B7E2A805F6E1}"/>
              </a:ext>
            </a:extLst>
          </p:cNvPr>
          <p:cNvSpPr txBox="1"/>
          <p:nvPr userDrawn="1"/>
        </p:nvSpPr>
        <p:spPr>
          <a:xfrm>
            <a:off x="6312024" y="6416676"/>
            <a:ext cx="1763711" cy="215900"/>
          </a:xfrm>
          <a:prstGeom prst="rect">
            <a:avLst/>
          </a:prstGeom>
          <a:noFill/>
        </p:spPr>
        <p:txBody>
          <a:bodyPr wrap="square" lIns="0" tIns="0" rIns="0" bIns="0" rtlCol="0" anchor="ctr">
            <a:noAutofit/>
          </a:bodyPr>
          <a:lstStyle/>
          <a:p>
            <a:endParaRPr lang="en-GB" sz="1000" kern="1200" noProof="0">
              <a:solidFill>
                <a:schemeClr val="tx1"/>
              </a:solidFill>
              <a:effectLst/>
              <a:latin typeface="+mn-lt"/>
              <a:ea typeface="+mn-ea"/>
              <a:cs typeface="+mn-cs"/>
            </a:endParaRPr>
          </a:p>
        </p:txBody>
      </p:sp>
      <p:pic>
        <p:nvPicPr>
          <p:cNvPr id="4" name="Picture 3">
            <a:extLst>
              <a:ext uri="{FF2B5EF4-FFF2-40B4-BE49-F238E27FC236}">
                <a16:creationId xmlns:a16="http://schemas.microsoft.com/office/drawing/2014/main" id="{747D33BA-66D6-E190-0410-77B932AF2433}"/>
              </a:ext>
            </a:extLst>
          </p:cNvPr>
          <p:cNvPicPr>
            <a:picLocks noChangeAspect="1"/>
          </p:cNvPicPr>
          <p:nvPr userDrawn="1"/>
        </p:nvPicPr>
        <p:blipFill>
          <a:blip r:embed="rId2"/>
          <a:srcRect/>
          <a:stretch/>
        </p:blipFill>
        <p:spPr>
          <a:xfrm>
            <a:off x="8272945" y="0"/>
            <a:ext cx="3919055" cy="6858000"/>
          </a:xfrm>
          <a:prstGeom prst="rect">
            <a:avLst/>
          </a:prstGeom>
        </p:spPr>
      </p:pic>
      <p:sp>
        <p:nvSpPr>
          <p:cNvPr id="10" name="Picture Placeholder 9">
            <a:extLst>
              <a:ext uri="{FF2B5EF4-FFF2-40B4-BE49-F238E27FC236}">
                <a16:creationId xmlns:a16="http://schemas.microsoft.com/office/drawing/2014/main" id="{A12FA691-34E1-B147-9F45-2CFB053A59B9}"/>
              </a:ext>
            </a:extLst>
          </p:cNvPr>
          <p:cNvSpPr>
            <a:spLocks noGrp="1"/>
          </p:cNvSpPr>
          <p:nvPr>
            <p:ph type="pic" sz="quarter" idx="14"/>
          </p:nvPr>
        </p:nvSpPr>
        <p:spPr>
          <a:xfrm>
            <a:off x="6483328" y="979714"/>
            <a:ext cx="4734000" cy="4898572"/>
          </a:xfrm>
          <a:prstGeom prst="rect">
            <a:avLst/>
          </a:prstGeom>
          <a:solidFill>
            <a:schemeClr val="tx2"/>
          </a:solidFill>
        </p:spPr>
        <p:txBody>
          <a:bodyPr lIns="0" tIns="0" rIns="0" bIns="0" anchor="ctr"/>
          <a:lstStyle>
            <a:lvl1pPr marL="0" indent="0" algn="ctr">
              <a:buNone/>
              <a:defRPr/>
            </a:lvl1pPr>
          </a:lstStyle>
          <a:p>
            <a:r>
              <a:rPr lang="en-US" noProof="0"/>
              <a:t>Click icon to add picture</a:t>
            </a:r>
            <a:endParaRPr lang="en-GB" noProof="0"/>
          </a:p>
        </p:txBody>
      </p:sp>
    </p:spTree>
    <p:extLst>
      <p:ext uri="{BB962C8B-B14F-4D97-AF65-F5344CB8AC3E}">
        <p14:creationId xmlns:p14="http://schemas.microsoft.com/office/powerpoint/2010/main" val="29301727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D21A2CA5-C9BE-8646-A49A-C5E2D560704B}"/>
              </a:ext>
            </a:extLst>
          </p:cNvPr>
          <p:cNvSpPr>
            <a:spLocks noGrp="1"/>
          </p:cNvSpPr>
          <p:nvPr>
            <p:ph sz="quarter" idx="13" hasCustomPrompt="1"/>
          </p:nvPr>
        </p:nvSpPr>
        <p:spPr>
          <a:xfrm>
            <a:off x="4116388" y="2097091"/>
            <a:ext cx="7632704" cy="4103687"/>
          </a:xfrm>
          <a:prstGeom prst="rect">
            <a:avLst/>
          </a:prstGeom>
        </p:spPr>
        <p:txBody>
          <a:bodyPr lIns="0" tIns="0" rIns="0" bIns="0"/>
          <a:lstStyle>
            <a:lvl1pPr marL="0" indent="0">
              <a:buFont typeface="Courier New" panose="02070309020205020404" pitchFamily="49" charset="0"/>
              <a:buNone/>
              <a:defRPr sz="2000"/>
            </a:lvl1pPr>
          </a:lstStyle>
          <a:p>
            <a:r>
              <a:rPr lang="en-GB" noProof="0" err="1"/>
              <a:t>Nulla</a:t>
            </a:r>
            <a:r>
              <a:rPr lang="en-GB" noProof="0"/>
              <a:t> </a:t>
            </a:r>
            <a:r>
              <a:rPr lang="en-GB" noProof="0" err="1"/>
              <a:t>quis</a:t>
            </a:r>
            <a:r>
              <a:rPr lang="en-GB" noProof="0"/>
              <a:t> lorem </a:t>
            </a:r>
            <a:r>
              <a:rPr lang="en-GB" noProof="0" err="1"/>
              <a:t>ut</a:t>
            </a:r>
            <a:r>
              <a:rPr lang="en-GB" noProof="0"/>
              <a:t> libero </a:t>
            </a:r>
            <a:r>
              <a:rPr lang="en-GB" noProof="0" err="1"/>
              <a:t>malesuada</a:t>
            </a:r>
            <a:r>
              <a:rPr lang="en-GB" noProof="0"/>
              <a:t> </a:t>
            </a:r>
            <a:r>
              <a:rPr lang="en-GB" noProof="0" err="1"/>
              <a:t>feugiat</a:t>
            </a:r>
            <a:r>
              <a:rPr lang="en-GB" noProof="0"/>
              <a:t>. </a:t>
            </a:r>
            <a:r>
              <a:rPr lang="en-GB" noProof="0" err="1"/>
              <a:t>Curabitur</a:t>
            </a:r>
            <a:r>
              <a:rPr lang="en-GB" noProof="0"/>
              <a:t> non </a:t>
            </a:r>
            <a:r>
              <a:rPr lang="en-GB" noProof="0" err="1"/>
              <a:t>nulla</a:t>
            </a:r>
            <a:r>
              <a:rPr lang="en-GB" noProof="0"/>
              <a:t> sit </a:t>
            </a:r>
            <a:r>
              <a:rPr lang="en-GB" noProof="0" err="1"/>
              <a:t>amet</a:t>
            </a:r>
            <a:r>
              <a:rPr lang="en-GB" noProof="0"/>
              <a:t> </a:t>
            </a:r>
            <a:r>
              <a:rPr lang="en-GB" noProof="0" err="1"/>
              <a:t>nisl</a:t>
            </a:r>
            <a:r>
              <a:rPr lang="en-GB" noProof="0"/>
              <a:t> tempus convallis </a:t>
            </a:r>
            <a:r>
              <a:rPr lang="en-GB" noProof="0" err="1"/>
              <a:t>quis</a:t>
            </a:r>
            <a:r>
              <a:rPr lang="en-GB" noProof="0"/>
              <a:t> ac </a:t>
            </a:r>
            <a:r>
              <a:rPr lang="en-GB" noProof="0" err="1"/>
              <a:t>lectus</a:t>
            </a:r>
            <a:r>
              <a:rPr lang="en-GB" noProof="0"/>
              <a:t>.</a:t>
            </a:r>
          </a:p>
          <a:p>
            <a:r>
              <a:rPr lang="en-GB" noProof="0"/>
              <a:t>Proin </a:t>
            </a:r>
            <a:r>
              <a:rPr lang="en-GB" noProof="0" err="1"/>
              <a:t>eget</a:t>
            </a:r>
            <a:r>
              <a:rPr lang="en-GB" noProof="0"/>
              <a:t> </a:t>
            </a:r>
            <a:r>
              <a:rPr lang="en-GB" noProof="0" err="1"/>
              <a:t>tortor</a:t>
            </a:r>
            <a:r>
              <a:rPr lang="en-GB" noProof="0"/>
              <a:t> </a:t>
            </a:r>
            <a:r>
              <a:rPr lang="en-GB" noProof="0" err="1"/>
              <a:t>risus</a:t>
            </a:r>
            <a:r>
              <a:rPr lang="en-GB" noProof="0"/>
              <a:t>. Lorem ipsum </a:t>
            </a:r>
            <a:r>
              <a:rPr lang="en-GB" noProof="0" err="1"/>
              <a:t>dolor</a:t>
            </a:r>
            <a:r>
              <a:rPr lang="en-GB" noProof="0"/>
              <a:t> sit </a:t>
            </a:r>
            <a:r>
              <a:rPr lang="en-GB" noProof="0" err="1"/>
              <a:t>amet</a:t>
            </a:r>
            <a:r>
              <a:rPr lang="en-GB" noProof="0"/>
              <a:t>, </a:t>
            </a:r>
            <a:r>
              <a:rPr lang="en-GB" noProof="0" err="1"/>
              <a:t>consectetur</a:t>
            </a:r>
            <a:r>
              <a:rPr lang="en-GB" noProof="0"/>
              <a:t> </a:t>
            </a:r>
            <a:r>
              <a:rPr lang="en-GB" noProof="0" err="1"/>
              <a:t>adipiscing</a:t>
            </a:r>
            <a:r>
              <a:rPr lang="en-GB" noProof="0"/>
              <a:t> </a:t>
            </a:r>
            <a:r>
              <a:rPr lang="en-GB" noProof="0" err="1"/>
              <a:t>elit</a:t>
            </a:r>
            <a:r>
              <a:rPr lang="en-GB" noProof="0"/>
              <a:t>.</a:t>
            </a:r>
          </a:p>
          <a:p>
            <a:pPr marL="457200" indent="-457200">
              <a:buFont typeface="Arial" panose="020B0604020202020204" pitchFamily="34" charset="0"/>
              <a:buChar char="•"/>
            </a:pPr>
            <a:r>
              <a:rPr lang="en-GB" noProof="0"/>
              <a:t>Donec </a:t>
            </a:r>
            <a:r>
              <a:rPr lang="en-GB" noProof="0" err="1"/>
              <a:t>rutrum</a:t>
            </a:r>
            <a:r>
              <a:rPr lang="en-GB" noProof="0"/>
              <a:t> </a:t>
            </a:r>
            <a:r>
              <a:rPr lang="en-GB" noProof="0" err="1"/>
              <a:t>congue</a:t>
            </a:r>
            <a:r>
              <a:rPr lang="en-GB" noProof="0"/>
              <a:t> </a:t>
            </a:r>
            <a:r>
              <a:rPr lang="en-GB" noProof="0" err="1"/>
              <a:t>leo</a:t>
            </a:r>
            <a:r>
              <a:rPr lang="en-GB" noProof="0"/>
              <a:t> </a:t>
            </a:r>
            <a:r>
              <a:rPr lang="en-GB" noProof="0" err="1"/>
              <a:t>eget</a:t>
            </a:r>
            <a:r>
              <a:rPr lang="en-GB" noProof="0"/>
              <a:t> </a:t>
            </a:r>
            <a:r>
              <a:rPr lang="en-GB" noProof="0" err="1"/>
              <a:t>malesuada</a:t>
            </a:r>
            <a:r>
              <a:rPr lang="en-GB" noProof="0"/>
              <a:t>.</a:t>
            </a:r>
          </a:p>
          <a:p>
            <a:pPr marL="457200" indent="-457200">
              <a:buFont typeface="Arial" panose="020B0604020202020204" pitchFamily="34" charset="0"/>
              <a:buChar char="•"/>
            </a:pPr>
            <a:r>
              <a:rPr lang="en-GB" noProof="0" err="1"/>
              <a:t>Curabitur</a:t>
            </a:r>
            <a:r>
              <a:rPr lang="en-GB" noProof="0"/>
              <a:t> </a:t>
            </a:r>
            <a:r>
              <a:rPr lang="en-GB" noProof="0" err="1"/>
              <a:t>aliquet</a:t>
            </a:r>
            <a:r>
              <a:rPr lang="en-GB" noProof="0"/>
              <a:t> </a:t>
            </a:r>
            <a:r>
              <a:rPr lang="en-GB" noProof="0" err="1"/>
              <a:t>quam</a:t>
            </a:r>
            <a:r>
              <a:rPr lang="en-GB" noProof="0"/>
              <a:t> id dui </a:t>
            </a:r>
            <a:r>
              <a:rPr lang="en-GB" noProof="0" err="1"/>
              <a:t>posuere</a:t>
            </a:r>
            <a:r>
              <a:rPr lang="en-GB" noProof="0"/>
              <a:t> </a:t>
            </a:r>
            <a:r>
              <a:rPr lang="en-GB" noProof="0" err="1"/>
              <a:t>blandit</a:t>
            </a:r>
            <a:r>
              <a:rPr lang="en-GB" noProof="0"/>
              <a:t>.</a:t>
            </a:r>
          </a:p>
          <a:p>
            <a:pPr marL="457200" indent="-457200">
              <a:buFont typeface="Arial" panose="020B0604020202020204" pitchFamily="34" charset="0"/>
              <a:buChar char="•"/>
            </a:pPr>
            <a:r>
              <a:rPr lang="en-GB" noProof="0"/>
              <a:t>Proin </a:t>
            </a:r>
            <a:r>
              <a:rPr lang="en-GB" noProof="0" err="1"/>
              <a:t>eget</a:t>
            </a:r>
            <a:r>
              <a:rPr lang="en-GB" noProof="0"/>
              <a:t> </a:t>
            </a:r>
            <a:r>
              <a:rPr lang="en-GB" noProof="0" err="1"/>
              <a:t>tortor</a:t>
            </a:r>
            <a:r>
              <a:rPr lang="en-GB" noProof="0"/>
              <a:t> </a:t>
            </a:r>
            <a:r>
              <a:rPr lang="en-GB" noProof="0" err="1"/>
              <a:t>risus</a:t>
            </a:r>
            <a:r>
              <a:rPr lang="en-GB" noProof="0"/>
              <a:t>.</a:t>
            </a:r>
          </a:p>
        </p:txBody>
      </p:sp>
      <p:sp>
        <p:nvSpPr>
          <p:cNvPr id="15" name="TextBox 14">
            <a:extLst>
              <a:ext uri="{FF2B5EF4-FFF2-40B4-BE49-F238E27FC236}">
                <a16:creationId xmlns:a16="http://schemas.microsoft.com/office/drawing/2014/main" id="{091C2EAF-4008-1240-8C52-9E641194B157}"/>
              </a:ext>
            </a:extLst>
          </p:cNvPr>
          <p:cNvSpPr txBox="1"/>
          <p:nvPr userDrawn="1"/>
        </p:nvSpPr>
        <p:spPr>
          <a:xfrm>
            <a:off x="4116388" y="6416675"/>
            <a:ext cx="3673475"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13 – 17 July  •  Kigali, Rwanda</a:t>
            </a:r>
          </a:p>
        </p:txBody>
      </p:sp>
      <p:sp>
        <p:nvSpPr>
          <p:cNvPr id="16" name="TextBox 15">
            <a:extLst>
              <a:ext uri="{FF2B5EF4-FFF2-40B4-BE49-F238E27FC236}">
                <a16:creationId xmlns:a16="http://schemas.microsoft.com/office/drawing/2014/main" id="{CEED8009-8440-8D46-8AD7-A2541109AEA4}"/>
              </a:ext>
            </a:extLst>
          </p:cNvPr>
          <p:cNvSpPr txBox="1"/>
          <p:nvPr userDrawn="1"/>
        </p:nvSpPr>
        <p:spPr>
          <a:xfrm>
            <a:off x="7789864" y="6416675"/>
            <a:ext cx="1763711" cy="215900"/>
          </a:xfrm>
          <a:prstGeom prst="rect">
            <a:avLst/>
          </a:prstGeom>
          <a:noFill/>
        </p:spPr>
        <p:txBody>
          <a:bodyPr wrap="square" lIns="0" tIns="0" rIns="0" bIns="0" rtlCol="0" anchor="ctr">
            <a:noAutofit/>
          </a:bodyPr>
          <a:lstStyle/>
          <a:p>
            <a:r>
              <a:rPr lang="en-GB" sz="1000" b="0" i="0" kern="1200" noProof="0">
                <a:solidFill>
                  <a:schemeClr val="tx1"/>
                </a:solidFill>
                <a:effectLst/>
                <a:latin typeface="+mn-lt"/>
                <a:ea typeface="IAS Ribbon Sans Regular" pitchFamily="2" charset="0"/>
                <a:cs typeface="+mn-cs"/>
              </a:rPr>
              <a:t>ias2025.org</a:t>
            </a:r>
          </a:p>
        </p:txBody>
      </p:sp>
      <p:sp>
        <p:nvSpPr>
          <p:cNvPr id="17" name="Title 1">
            <a:extLst>
              <a:ext uri="{FF2B5EF4-FFF2-40B4-BE49-F238E27FC236}">
                <a16:creationId xmlns:a16="http://schemas.microsoft.com/office/drawing/2014/main" id="{0B918DAA-45D8-EF4A-B0DE-9DB83618DF2E}"/>
              </a:ext>
            </a:extLst>
          </p:cNvPr>
          <p:cNvSpPr>
            <a:spLocks noGrp="1"/>
          </p:cNvSpPr>
          <p:nvPr>
            <p:ph type="title"/>
          </p:nvPr>
        </p:nvSpPr>
        <p:spPr>
          <a:xfrm>
            <a:off x="4116391" y="441325"/>
            <a:ext cx="7632700" cy="1223964"/>
          </a:xfrm>
          <a:prstGeom prst="rect">
            <a:avLst/>
          </a:prstGeom>
        </p:spPr>
        <p:txBody>
          <a:bodyPr lIns="0" tIns="0" rIns="0" bIns="0" anchor="t"/>
          <a:lstStyle/>
          <a:p>
            <a:r>
              <a:rPr lang="en-US" noProof="0"/>
              <a:t>Click to edit Master title style</a:t>
            </a:r>
            <a:endParaRPr lang="en-GB" noProof="0"/>
          </a:p>
        </p:txBody>
      </p:sp>
      <p:pic>
        <p:nvPicPr>
          <p:cNvPr id="3" name="Picture 2">
            <a:extLst>
              <a:ext uri="{FF2B5EF4-FFF2-40B4-BE49-F238E27FC236}">
                <a16:creationId xmlns:a16="http://schemas.microsoft.com/office/drawing/2014/main" id="{304A4F27-4DA0-09FA-F328-C702D6A3E7C0}"/>
              </a:ext>
            </a:extLst>
          </p:cNvPr>
          <p:cNvPicPr>
            <a:picLocks noChangeAspect="1"/>
          </p:cNvPicPr>
          <p:nvPr userDrawn="1"/>
        </p:nvPicPr>
        <p:blipFill>
          <a:blip r:embed="rId2"/>
          <a:srcRect/>
          <a:stretch/>
        </p:blipFill>
        <p:spPr>
          <a:xfrm>
            <a:off x="0" y="2097091"/>
            <a:ext cx="3569400" cy="4759200"/>
          </a:xfrm>
          <a:prstGeom prst="rect">
            <a:avLst/>
          </a:prstGeom>
        </p:spPr>
      </p:pic>
    </p:spTree>
    <p:extLst>
      <p:ext uri="{BB962C8B-B14F-4D97-AF65-F5344CB8AC3E}">
        <p14:creationId xmlns:p14="http://schemas.microsoft.com/office/powerpoint/2010/main" val="2453615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4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097AD9D-CB55-4687-8CA2-BD97C7BC954E}"/>
              </a:ext>
            </a:extLst>
          </p:cNvPr>
          <p:cNvSpPr>
            <a:spLocks noGrp="1"/>
          </p:cNvSpPr>
          <p:nvPr>
            <p:ph type="title"/>
          </p:nvPr>
        </p:nvSpPr>
        <p:spPr bwMode="gray">
          <a:xfrm>
            <a:off x="442913" y="1401624"/>
            <a:ext cx="6192838" cy="1260000"/>
          </a:xfrm>
          <a:prstGeom prst="rect">
            <a:avLst/>
          </a:prstGeom>
        </p:spPr>
        <p:txBody>
          <a:bodyPr vert="horz" lIns="0" tIns="0" rIns="0" bIns="0" rtlCol="0" anchor="t" anchorCtr="0">
            <a:noAutofit/>
          </a:bodyPr>
          <a:lstStyle/>
          <a:p>
            <a:r>
              <a:rPr lang="en-GB" noProof="0" err="1"/>
              <a:t>Mastertitelformat</a:t>
            </a:r>
            <a:r>
              <a:rPr lang="en-GB" noProof="0"/>
              <a:t> </a:t>
            </a:r>
            <a:r>
              <a:rPr lang="en-GB" noProof="0" err="1"/>
              <a:t>bearbeiten</a:t>
            </a:r>
            <a:endParaRPr lang="en-GB" noProof="0"/>
          </a:p>
        </p:txBody>
      </p:sp>
      <p:sp>
        <p:nvSpPr>
          <p:cNvPr id="3" name="Textplatzhalter 2">
            <a:extLst>
              <a:ext uri="{FF2B5EF4-FFF2-40B4-BE49-F238E27FC236}">
                <a16:creationId xmlns:a16="http://schemas.microsoft.com/office/drawing/2014/main" id="{2934E4A2-260E-40E9-AC47-DF4CBDE6A31B}"/>
              </a:ext>
            </a:extLst>
          </p:cNvPr>
          <p:cNvSpPr>
            <a:spLocks noGrp="1"/>
          </p:cNvSpPr>
          <p:nvPr>
            <p:ph type="body" idx="1"/>
          </p:nvPr>
        </p:nvSpPr>
        <p:spPr bwMode="gray">
          <a:xfrm>
            <a:off x="442913" y="2766059"/>
            <a:ext cx="6192837" cy="3291841"/>
          </a:xfrm>
          <a:prstGeom prst="rect">
            <a:avLst/>
          </a:prstGeom>
        </p:spPr>
        <p:txBody>
          <a:bodyPr vert="horz" lIns="0" tIns="0" rIns="0" bIns="0" rtlCol="0" anchor="t" anchorCtr="0">
            <a:noAutofit/>
          </a:bodyPr>
          <a:lstStyle/>
          <a:p>
            <a:pPr lvl="0"/>
            <a:r>
              <a:rPr lang="en-GB" noProof="0" err="1"/>
              <a:t>Mastertextformat</a:t>
            </a:r>
            <a:r>
              <a:rPr lang="en-GB" noProof="0"/>
              <a:t> </a:t>
            </a:r>
            <a:r>
              <a:rPr lang="en-GB" noProof="0" err="1"/>
              <a:t>bearbeiten</a:t>
            </a:r>
            <a:endParaRPr lang="en-GB" noProof="0"/>
          </a:p>
          <a:p>
            <a:pPr lvl="1"/>
            <a:r>
              <a:rPr lang="en-GB" noProof="0" err="1"/>
              <a:t>Zweite</a:t>
            </a:r>
            <a:r>
              <a:rPr lang="en-GB" noProof="0"/>
              <a:t> Ebene</a:t>
            </a:r>
          </a:p>
          <a:p>
            <a:pPr lvl="2"/>
            <a:r>
              <a:rPr lang="en-GB" noProof="0" err="1"/>
              <a:t>Dritte</a:t>
            </a:r>
            <a:r>
              <a:rPr lang="en-GB" noProof="0"/>
              <a:t> Ebene</a:t>
            </a:r>
          </a:p>
          <a:p>
            <a:pPr lvl="3"/>
            <a:r>
              <a:rPr lang="en-GB" noProof="0" err="1"/>
              <a:t>Vierte</a:t>
            </a:r>
            <a:r>
              <a:rPr lang="en-GB" noProof="0"/>
              <a:t> Ebene</a:t>
            </a:r>
          </a:p>
          <a:p>
            <a:pPr lvl="4"/>
            <a:r>
              <a:rPr lang="en-GB" noProof="0" err="1"/>
              <a:t>Fünfte</a:t>
            </a:r>
            <a:r>
              <a:rPr lang="en-GB" noProof="0"/>
              <a:t> Ebene</a:t>
            </a:r>
          </a:p>
        </p:txBody>
      </p:sp>
      <p:sp>
        <p:nvSpPr>
          <p:cNvPr id="4" name="Datumsplatzhalter 3">
            <a:extLst>
              <a:ext uri="{FF2B5EF4-FFF2-40B4-BE49-F238E27FC236}">
                <a16:creationId xmlns:a16="http://schemas.microsoft.com/office/drawing/2014/main" id="{C24889AC-79BD-4225-8067-CB3E052B3BBB}"/>
              </a:ext>
            </a:extLst>
          </p:cNvPr>
          <p:cNvSpPr>
            <a:spLocks noGrp="1"/>
          </p:cNvSpPr>
          <p:nvPr>
            <p:ph type="dt" sz="half" idx="2"/>
          </p:nvPr>
        </p:nvSpPr>
        <p:spPr bwMode="gray">
          <a:xfrm>
            <a:off x="442913" y="6276101"/>
            <a:ext cx="3130867" cy="244317"/>
          </a:xfrm>
          <a:prstGeom prst="rect">
            <a:avLst/>
          </a:prstGeom>
        </p:spPr>
        <p:txBody>
          <a:bodyPr vert="horz" lIns="0" tIns="0" rIns="0" bIns="0" rtlCol="0" anchor="t" anchorCtr="0">
            <a:noAutofit/>
          </a:bodyPr>
          <a:lstStyle>
            <a:lvl1pPr algn="l">
              <a:defRPr sz="1000">
                <a:solidFill>
                  <a:schemeClr val="tx1"/>
                </a:solidFill>
              </a:defRPr>
            </a:lvl1pPr>
          </a:lstStyle>
          <a:p>
            <a:r>
              <a:rPr lang="en-GB" noProof="0">
                <a:latin typeface="Verdana" panose="020B0604030504040204" pitchFamily="34" charset="0"/>
              </a:rPr>
              <a:t>Name of the Speaker</a:t>
            </a:r>
          </a:p>
        </p:txBody>
      </p:sp>
      <p:sp>
        <p:nvSpPr>
          <p:cNvPr id="5" name="Fußzeilenplatzhalter 4">
            <a:extLst>
              <a:ext uri="{FF2B5EF4-FFF2-40B4-BE49-F238E27FC236}">
                <a16:creationId xmlns:a16="http://schemas.microsoft.com/office/drawing/2014/main" id="{A94A541A-BF46-4134-A473-7ECADFE557E6}"/>
              </a:ext>
            </a:extLst>
          </p:cNvPr>
          <p:cNvSpPr>
            <a:spLocks noGrp="1"/>
          </p:cNvSpPr>
          <p:nvPr>
            <p:ph type="ftr" sz="quarter" idx="3"/>
          </p:nvPr>
        </p:nvSpPr>
        <p:spPr bwMode="gray">
          <a:xfrm>
            <a:off x="3725863" y="6276101"/>
            <a:ext cx="2909887" cy="244317"/>
          </a:xfrm>
          <a:prstGeom prst="rect">
            <a:avLst/>
          </a:prstGeom>
        </p:spPr>
        <p:txBody>
          <a:bodyPr vert="horz" wrap="none" lIns="0" tIns="0" rIns="0" bIns="0" rtlCol="0" anchor="t" anchorCtr="0">
            <a:noAutofit/>
          </a:bodyPr>
          <a:lstStyle>
            <a:lvl1pPr algn="l">
              <a:defRPr sz="1000">
                <a:solidFill>
                  <a:schemeClr val="tx1"/>
                </a:solidFill>
              </a:defRPr>
            </a:lvl1pPr>
          </a:lstStyle>
          <a:p>
            <a:r>
              <a:rPr lang="en-GB" noProof="0"/>
              <a:t>Topic Lore Ipsum</a:t>
            </a:r>
          </a:p>
        </p:txBody>
      </p:sp>
      <p:pic>
        <p:nvPicPr>
          <p:cNvPr id="8" name="Grafik 7">
            <a:extLst>
              <a:ext uri="{FF2B5EF4-FFF2-40B4-BE49-F238E27FC236}">
                <a16:creationId xmlns:a16="http://schemas.microsoft.com/office/drawing/2014/main" id="{A833CDCE-25B5-4F69-9C0F-55D421676E24}"/>
              </a:ext>
            </a:extLst>
          </p:cNvPr>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pic>
        <p:nvPicPr>
          <p:cNvPr id="6" name="Grafik 7">
            <a:extLst>
              <a:ext uri="{FF2B5EF4-FFF2-40B4-BE49-F238E27FC236}">
                <a16:creationId xmlns:a16="http://schemas.microsoft.com/office/drawing/2014/main" id="{F71E3A17-EFE3-5197-097A-FA51ED301388}"/>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461963" y="459740"/>
            <a:ext cx="728662" cy="266127"/>
          </a:xfrm>
          <a:prstGeom prst="rect">
            <a:avLst/>
          </a:prstGeom>
        </p:spPr>
      </p:pic>
    </p:spTree>
    <p:extLst>
      <p:ext uri="{BB962C8B-B14F-4D97-AF65-F5344CB8AC3E}">
        <p14:creationId xmlns:p14="http://schemas.microsoft.com/office/powerpoint/2010/main" val="4217132525"/>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Lst>
  <p:hf sldNum="0" hdr="0"/>
  <p:txStyles>
    <p:titleStyle>
      <a:lvl1pPr algn="l" defTabSz="914400" rtl="0" eaLnBrk="1" latinLnBrk="0" hangingPunct="1">
        <a:lnSpc>
          <a:spcPct val="90000"/>
        </a:lnSpc>
        <a:spcBef>
          <a:spcPct val="0"/>
        </a:spcBef>
        <a:buNone/>
        <a:defRPr sz="4200" b="1" kern="1200">
          <a:solidFill>
            <a:schemeClr val="tx1"/>
          </a:solidFill>
          <a:latin typeface="+mj-lt"/>
          <a:ea typeface="+mj-ea"/>
          <a:cs typeface="+mj-cs"/>
        </a:defRPr>
      </a:lvl1pPr>
    </p:titleStyle>
    <p:bodyStyle>
      <a:lvl1pPr marL="220663" indent="-220663"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1pPr>
      <a:lvl2pPr marL="449263" indent="-22860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2pPr>
      <a:lvl3pPr marL="655638" indent="-212725"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3pPr>
      <a:lvl4pPr marL="8985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4pPr>
      <a:lvl5pPr marL="1127125" indent="-234950" algn="l" defTabSz="914400" rtl="0" eaLnBrk="1" latinLnBrk="0" hangingPunct="1">
        <a:lnSpc>
          <a:spcPct val="100000"/>
        </a:lnSpc>
        <a:spcBef>
          <a:spcPts val="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6" pos="4407" userDrawn="1">
          <p15:clr>
            <a:srgbClr val="F26B43"/>
          </p15:clr>
        </p15:guide>
        <p15:guide id="7" pos="279" userDrawn="1">
          <p15:clr>
            <a:srgbClr val="F26B43"/>
          </p15:clr>
        </p15:guide>
        <p15:guide id="8" pos="7469" userDrawn="1">
          <p15:clr>
            <a:srgbClr val="F26B43"/>
          </p15:clr>
        </p15:guide>
        <p15:guide id="9" pos="4180" userDrawn="1">
          <p15:clr>
            <a:srgbClr val="F26B43"/>
          </p15:clr>
        </p15:guide>
        <p15:guide id="10"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9BCA4EC-5731-22C6-61F1-710916F4C1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05B141E3-0F18-5A72-9CC8-E7271F6708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71E34144-CA2F-BEA8-BB57-3CD078CB2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24D787-82A6-4CEE-8017-1EA7B544C4C0}" type="datetimeFigureOut">
              <a:rPr lang="en-IN" smtClean="0"/>
              <a:t>05-03-2026</a:t>
            </a:fld>
            <a:endParaRPr lang="en-IN"/>
          </a:p>
        </p:txBody>
      </p:sp>
      <p:sp>
        <p:nvSpPr>
          <p:cNvPr id="5" name="Footer Placeholder 4">
            <a:extLst>
              <a:ext uri="{FF2B5EF4-FFF2-40B4-BE49-F238E27FC236}">
                <a16:creationId xmlns:a16="http://schemas.microsoft.com/office/drawing/2014/main" id="{5CE687F2-EB56-DB43-F9A9-7ECC5236E8F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0E53295E-8FAE-3ABC-63E6-FE93B8124E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62507-24A2-4E75-A460-9BB422953675}" type="slidenum">
              <a:rPr lang="en-IN" smtClean="0"/>
              <a:t>‹#›</a:t>
            </a:fld>
            <a:endParaRPr lang="en-IN"/>
          </a:p>
        </p:txBody>
      </p:sp>
    </p:spTree>
    <p:extLst>
      <p:ext uri="{BB962C8B-B14F-4D97-AF65-F5344CB8AC3E}">
        <p14:creationId xmlns:p14="http://schemas.microsoft.com/office/powerpoint/2010/main" val="276216149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C2669E-87AA-0D65-7E20-E7CB1692C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BC249E-758F-93DB-2B26-C0E89150979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A785E9-FE31-C6C2-D9C6-1C694BFB123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F9B925-2CB9-4D15-8D01-3D7C57FDD9C7}" type="datetime1">
              <a:rPr lang="en-US" smtClean="0"/>
              <a:t>3/5/2026</a:t>
            </a:fld>
            <a:endParaRPr lang="en-US"/>
          </a:p>
        </p:txBody>
      </p:sp>
      <p:sp>
        <p:nvSpPr>
          <p:cNvPr id="5" name="Footer Placeholder 4">
            <a:extLst>
              <a:ext uri="{FF2B5EF4-FFF2-40B4-BE49-F238E27FC236}">
                <a16:creationId xmlns:a16="http://schemas.microsoft.com/office/drawing/2014/main" id="{47FE373A-A8D8-6EE5-DAED-E69D80518D2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34B34D9-CC75-CC84-37CA-A129EFFAB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FA0FBF2-5FB7-4786-9258-6D0EAF0DEEDD}" type="slidenum">
              <a:rPr lang="en-US" smtClean="0"/>
              <a:t>‹#›</a:t>
            </a:fld>
            <a:endParaRPr lang="en-US"/>
          </a:p>
        </p:txBody>
      </p:sp>
    </p:spTree>
    <p:extLst>
      <p:ext uri="{BB962C8B-B14F-4D97-AF65-F5344CB8AC3E}">
        <p14:creationId xmlns:p14="http://schemas.microsoft.com/office/powerpoint/2010/main" val="1782334879"/>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D2187F7-FC1F-66DC-5D8F-5F6914634A7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C6C820B-5686-B8A2-AD19-690FFE4D2C1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6FC153-3514-DCDF-C075-CB4CAF00921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B9742B-D02A-42E9-97C6-9F1802D1D72E}" type="datetimeFigureOut">
              <a:rPr lang="en-US" smtClean="0"/>
              <a:t>3/5/2026</a:t>
            </a:fld>
            <a:endParaRPr lang="en-US"/>
          </a:p>
        </p:txBody>
      </p:sp>
      <p:sp>
        <p:nvSpPr>
          <p:cNvPr id="5" name="Footer Placeholder 4">
            <a:extLst>
              <a:ext uri="{FF2B5EF4-FFF2-40B4-BE49-F238E27FC236}">
                <a16:creationId xmlns:a16="http://schemas.microsoft.com/office/drawing/2014/main" id="{48FD8A6D-00BD-CA54-AAF6-E99F55CBC4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CA7203A-49CF-6896-E833-01F204A688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2CBC499-889F-4B50-BA45-A2C36DC9CA12}" type="slidenum">
              <a:rPr lang="en-US" smtClean="0"/>
              <a:t>‹#›</a:t>
            </a:fld>
            <a:endParaRPr lang="en-US"/>
          </a:p>
        </p:txBody>
      </p:sp>
    </p:spTree>
    <p:extLst>
      <p:ext uri="{BB962C8B-B14F-4D97-AF65-F5344CB8AC3E}">
        <p14:creationId xmlns:p14="http://schemas.microsoft.com/office/powerpoint/2010/main" val="47077437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2"/>
              </a:buClr>
              <a:buSzPts val="4400"/>
              <a:buFont typeface="Arial"/>
              <a:buNone/>
              <a:defRPr sz="4400" b="1" i="0" u="none" strike="noStrike" cap="none">
                <a:solidFill>
                  <a:schemeClr val="dk2"/>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370840" algn="l" rtl="0">
              <a:lnSpc>
                <a:spcPct val="90000"/>
              </a:lnSpc>
              <a:spcBef>
                <a:spcPts val="1000"/>
              </a:spcBef>
              <a:spcAft>
                <a:spcPts val="0"/>
              </a:spcAft>
              <a:buClr>
                <a:schemeClr val="dk2"/>
              </a:buClr>
              <a:buSzPts val="2240"/>
              <a:buFont typeface="Arial"/>
              <a:buChar char="•"/>
              <a:defRPr sz="2800" b="0" i="0" u="none" strike="noStrike" cap="none">
                <a:solidFill>
                  <a:schemeClr val="dk1"/>
                </a:solidFill>
                <a:latin typeface="Arial"/>
                <a:ea typeface="Arial"/>
                <a:cs typeface="Arial"/>
                <a:sym typeface="Arial"/>
              </a:defRPr>
            </a:lvl1pPr>
            <a:lvl2pPr marL="914400" marR="0" lvl="1" indent="-350519" algn="l" rtl="0">
              <a:lnSpc>
                <a:spcPct val="90000"/>
              </a:lnSpc>
              <a:spcBef>
                <a:spcPts val="500"/>
              </a:spcBef>
              <a:spcAft>
                <a:spcPts val="0"/>
              </a:spcAft>
              <a:buClr>
                <a:schemeClr val="dk2"/>
              </a:buClr>
              <a:buSzPts val="1920"/>
              <a:buFont typeface="Arial"/>
              <a:buChar char="•"/>
              <a:defRPr sz="2400" b="0" i="0" u="none" strike="noStrike" cap="none">
                <a:solidFill>
                  <a:schemeClr val="dk1"/>
                </a:solidFill>
                <a:latin typeface="Arial"/>
                <a:ea typeface="Arial"/>
                <a:cs typeface="Arial"/>
                <a:sym typeface="Arial"/>
              </a:defRPr>
            </a:lvl2pPr>
            <a:lvl3pPr marL="1371600" marR="0" lvl="2" indent="-330200" algn="l" rtl="0">
              <a:lnSpc>
                <a:spcPct val="90000"/>
              </a:lnSpc>
              <a:spcBef>
                <a:spcPts val="500"/>
              </a:spcBef>
              <a:spcAft>
                <a:spcPts val="0"/>
              </a:spcAft>
              <a:buClr>
                <a:schemeClr val="dk2"/>
              </a:buClr>
              <a:buSzPts val="1600"/>
              <a:buFont typeface="Arial"/>
              <a:buChar char="•"/>
              <a:defRPr sz="2000" b="0" i="0" u="none" strike="noStrike" cap="none">
                <a:solidFill>
                  <a:schemeClr val="dk1"/>
                </a:solidFill>
                <a:latin typeface="Arial"/>
                <a:ea typeface="Arial"/>
                <a:cs typeface="Arial"/>
                <a:sym typeface="Arial"/>
              </a:defRPr>
            </a:lvl3pPr>
            <a:lvl4pPr marL="1828800" marR="0" lvl="3" indent="-320039" algn="l" rtl="0">
              <a:lnSpc>
                <a:spcPct val="90000"/>
              </a:lnSpc>
              <a:spcBef>
                <a:spcPts val="500"/>
              </a:spcBef>
              <a:spcAft>
                <a:spcPts val="0"/>
              </a:spcAft>
              <a:buClr>
                <a:schemeClr val="dk2"/>
              </a:buClr>
              <a:buSzPts val="1440"/>
              <a:buFont typeface="Arial"/>
              <a:buChar char="•"/>
              <a:defRPr sz="1800" b="0" i="0" u="none" strike="noStrike" cap="none">
                <a:solidFill>
                  <a:schemeClr val="dk1"/>
                </a:solidFill>
                <a:latin typeface="Arial"/>
                <a:ea typeface="Arial"/>
                <a:cs typeface="Arial"/>
                <a:sym typeface="Arial"/>
              </a:defRPr>
            </a:lvl4pPr>
            <a:lvl5pPr marL="2286000" marR="0" lvl="4" indent="-320039" algn="l" rtl="0">
              <a:lnSpc>
                <a:spcPct val="90000"/>
              </a:lnSpc>
              <a:spcBef>
                <a:spcPts val="500"/>
              </a:spcBef>
              <a:spcAft>
                <a:spcPts val="0"/>
              </a:spcAft>
              <a:buClr>
                <a:schemeClr val="dk2"/>
              </a:buClr>
              <a:buSzPts val="144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2" name="Google Shape;12;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chemeClr val="accent4"/>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chemeClr val="accent4"/>
                </a:solidFill>
                <a:latin typeface="Arial"/>
                <a:ea typeface="Arial"/>
                <a:cs typeface="Arial"/>
                <a:sym typeface="Arial"/>
              </a:defRPr>
            </a:lvl1pPr>
            <a:lvl2pPr marL="0" marR="0" lvl="1" indent="0" algn="r" rtl="0">
              <a:spcBef>
                <a:spcPts val="0"/>
              </a:spcBef>
              <a:buNone/>
              <a:defRPr sz="1200" b="0" i="0" u="none" strike="noStrike" cap="none">
                <a:solidFill>
                  <a:schemeClr val="accent4"/>
                </a:solidFill>
                <a:latin typeface="Arial"/>
                <a:ea typeface="Arial"/>
                <a:cs typeface="Arial"/>
                <a:sym typeface="Arial"/>
              </a:defRPr>
            </a:lvl2pPr>
            <a:lvl3pPr marL="0" marR="0" lvl="2" indent="0" algn="r" rtl="0">
              <a:spcBef>
                <a:spcPts val="0"/>
              </a:spcBef>
              <a:buNone/>
              <a:defRPr sz="1200" b="0" i="0" u="none" strike="noStrike" cap="none">
                <a:solidFill>
                  <a:schemeClr val="accent4"/>
                </a:solidFill>
                <a:latin typeface="Arial"/>
                <a:ea typeface="Arial"/>
                <a:cs typeface="Arial"/>
                <a:sym typeface="Arial"/>
              </a:defRPr>
            </a:lvl3pPr>
            <a:lvl4pPr marL="0" marR="0" lvl="3" indent="0" algn="r" rtl="0">
              <a:spcBef>
                <a:spcPts val="0"/>
              </a:spcBef>
              <a:buNone/>
              <a:defRPr sz="1200" b="0" i="0" u="none" strike="noStrike" cap="none">
                <a:solidFill>
                  <a:schemeClr val="accent4"/>
                </a:solidFill>
                <a:latin typeface="Arial"/>
                <a:ea typeface="Arial"/>
                <a:cs typeface="Arial"/>
                <a:sym typeface="Arial"/>
              </a:defRPr>
            </a:lvl4pPr>
            <a:lvl5pPr marL="0" marR="0" lvl="4" indent="0" algn="r" rtl="0">
              <a:spcBef>
                <a:spcPts val="0"/>
              </a:spcBef>
              <a:buNone/>
              <a:defRPr sz="1200" b="0" i="0" u="none" strike="noStrike" cap="none">
                <a:solidFill>
                  <a:schemeClr val="accent4"/>
                </a:solidFill>
                <a:latin typeface="Arial"/>
                <a:ea typeface="Arial"/>
                <a:cs typeface="Arial"/>
                <a:sym typeface="Arial"/>
              </a:defRPr>
            </a:lvl5pPr>
            <a:lvl6pPr marL="0" marR="0" lvl="5" indent="0" algn="r" rtl="0">
              <a:spcBef>
                <a:spcPts val="0"/>
              </a:spcBef>
              <a:buNone/>
              <a:defRPr sz="1200" b="0" i="0" u="none" strike="noStrike" cap="none">
                <a:solidFill>
                  <a:schemeClr val="accent4"/>
                </a:solidFill>
                <a:latin typeface="Arial"/>
                <a:ea typeface="Arial"/>
                <a:cs typeface="Arial"/>
                <a:sym typeface="Arial"/>
              </a:defRPr>
            </a:lvl6pPr>
            <a:lvl7pPr marL="0" marR="0" lvl="6" indent="0" algn="r" rtl="0">
              <a:spcBef>
                <a:spcPts val="0"/>
              </a:spcBef>
              <a:buNone/>
              <a:defRPr sz="1200" b="0" i="0" u="none" strike="noStrike" cap="none">
                <a:solidFill>
                  <a:schemeClr val="accent4"/>
                </a:solidFill>
                <a:latin typeface="Arial"/>
                <a:ea typeface="Arial"/>
                <a:cs typeface="Arial"/>
                <a:sym typeface="Arial"/>
              </a:defRPr>
            </a:lvl7pPr>
            <a:lvl8pPr marL="0" marR="0" lvl="7" indent="0" algn="r" rtl="0">
              <a:spcBef>
                <a:spcPts val="0"/>
              </a:spcBef>
              <a:buNone/>
              <a:defRPr sz="1200" b="0" i="0" u="none" strike="noStrike" cap="none">
                <a:solidFill>
                  <a:schemeClr val="accent4"/>
                </a:solidFill>
                <a:latin typeface="Arial"/>
                <a:ea typeface="Arial"/>
                <a:cs typeface="Arial"/>
                <a:sym typeface="Arial"/>
              </a:defRPr>
            </a:lvl8pPr>
            <a:lvl9pPr marL="0" marR="0" lvl="8" indent="0" algn="r" rtl="0">
              <a:spcBef>
                <a:spcPts val="0"/>
              </a:spcBef>
              <a:buNone/>
              <a:defRPr sz="1200" b="0" i="0" u="none" strike="noStrike" cap="none">
                <a:solidFill>
                  <a:schemeClr val="accent4"/>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14" name="Google Shape;14;p1"/>
          <p:cNvSpPr txBox="1"/>
          <p:nvPr/>
        </p:nvSpPr>
        <p:spPr>
          <a:xfrm>
            <a:off x="-3313"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accent4"/>
              </a:solidFill>
              <a:latin typeface="Arial"/>
              <a:ea typeface="Arial"/>
              <a:cs typeface="Arial"/>
              <a:sym typeface="Arial"/>
            </a:endParaRPr>
          </a:p>
        </p:txBody>
      </p:sp>
      <p:sp>
        <p:nvSpPr>
          <p:cNvPr id="15" name="Google Shape;15;p1"/>
          <p:cNvSpPr txBox="1"/>
          <p:nvPr/>
        </p:nvSpPr>
        <p:spPr>
          <a:xfrm>
            <a:off x="1613452" y="6356350"/>
            <a:ext cx="4114800" cy="365125"/>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200" b="0" i="0" u="none" strike="noStrike" cap="none">
              <a:solidFill>
                <a:schemeClr val="accent4"/>
              </a:solidFill>
              <a:latin typeface="Arial"/>
              <a:ea typeface="Arial"/>
              <a:cs typeface="Arial"/>
              <a:sym typeface="Arial"/>
            </a:endParaRPr>
          </a:p>
        </p:txBody>
      </p:sp>
      <p:pic>
        <p:nvPicPr>
          <p:cNvPr id="16" name="Google Shape;16;p1"/>
          <p:cNvPicPr preferRelativeResize="0"/>
          <p:nvPr/>
        </p:nvPicPr>
        <p:blipFill rotWithShape="1">
          <a:blip r:embed="rId5">
            <a:alphaModFix/>
          </a:blip>
          <a:srcRect/>
          <a:stretch/>
        </p:blipFill>
        <p:spPr>
          <a:xfrm>
            <a:off x="815010" y="6250330"/>
            <a:ext cx="1428510" cy="494264"/>
          </a:xfrm>
          <a:prstGeom prst="rect">
            <a:avLst/>
          </a:prstGeom>
          <a:noFill/>
          <a:ln>
            <a:noFill/>
          </a:ln>
        </p:spPr>
      </p:pic>
      <p:pic>
        <p:nvPicPr>
          <p:cNvPr id="17" name="Google Shape;17;p1"/>
          <p:cNvPicPr preferRelativeResize="0"/>
          <p:nvPr/>
        </p:nvPicPr>
        <p:blipFill rotWithShape="1">
          <a:blip r:embed="rId6">
            <a:alphaModFix/>
          </a:blip>
          <a:srcRect/>
          <a:stretch/>
        </p:blipFill>
        <p:spPr>
          <a:xfrm>
            <a:off x="2502766" y="6288017"/>
            <a:ext cx="1080072" cy="456576"/>
          </a:xfrm>
          <a:prstGeom prst="rect">
            <a:avLst/>
          </a:prstGeom>
          <a:noFill/>
          <a:ln>
            <a:noFill/>
          </a:ln>
        </p:spPr>
      </p:pic>
    </p:spTree>
    <p:extLst>
      <p:ext uri="{BB962C8B-B14F-4D97-AF65-F5344CB8AC3E}">
        <p14:creationId xmlns:p14="http://schemas.microsoft.com/office/powerpoint/2010/main" val="2432452886"/>
      </p:ext>
    </p:extLst>
  </p:cSld>
  <p:clrMap bg1="lt1" tx1="dk1" bg2="dk2" tx2="lt2" accent1="accent1" accent2="accent2" accent3="accent3" accent4="accent4" accent5="accent5" accent6="accent6" hlink="hlink" folHlink="folHlink"/>
  <p:sldLayoutIdLst>
    <p:sldLayoutId id="2147483726" r:id="rId1"/>
    <p:sldLayoutId id="2147483727" r:id="rId2"/>
    <p:sldLayoutId id="2147483728" r:id="rId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2333064"/>
      </p:ext>
    </p:extLst>
  </p:cSld>
  <p:clrMap bg1="lt1" tx1="dk1" bg2="lt2" tx2="dk2" accent1="accent1" accent2="accent2" accent3="accent3" accent4="accent4" accent5="accent5" accent6="accent6" hlink="hlink" folHlink="folHlink"/>
  <p:sldLayoutIdLst>
    <p:sldLayoutId id="2147483730"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3.xml"/><Relationship Id="rId5" Type="http://schemas.openxmlformats.org/officeDocument/2006/relationships/image" Target="../media/image16.png"/><Relationship Id="rId4" Type="http://schemas.openxmlformats.org/officeDocument/2006/relationships/image" Target="../media/image15.pn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3.xml"/><Relationship Id="rId5" Type="http://schemas.openxmlformats.org/officeDocument/2006/relationships/image" Target="../media/image18.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jpe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jpeg"/><Relationship Id="rId2" Type="http://schemas.openxmlformats.org/officeDocument/2006/relationships/notesSlide" Target="../notesSlides/notesSlide11.xml"/><Relationship Id="rId1" Type="http://schemas.openxmlformats.org/officeDocument/2006/relationships/slideLayout" Target="../slideLayouts/slideLayout23.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svg"/><Relationship Id="rId7" Type="http://schemas.openxmlformats.org/officeDocument/2006/relationships/image" Target="../media/image35.svg"/><Relationship Id="rId2" Type="http://schemas.openxmlformats.org/officeDocument/2006/relationships/image" Target="../media/image30.png"/><Relationship Id="rId1" Type="http://schemas.openxmlformats.org/officeDocument/2006/relationships/slideLayout" Target="../slideLayouts/slideLayout23.xml"/><Relationship Id="rId6" Type="http://schemas.openxmlformats.org/officeDocument/2006/relationships/image" Target="../media/image34.png"/><Relationship Id="rId5" Type="http://schemas.openxmlformats.org/officeDocument/2006/relationships/image" Target="../media/image33.svg"/><Relationship Id="rId4" Type="http://schemas.openxmlformats.org/officeDocument/2006/relationships/image" Target="../media/image32.png"/><Relationship Id="rId9" Type="http://schemas.openxmlformats.org/officeDocument/2006/relationships/image" Target="../media/image3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3.xml"/></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34.xml"/><Relationship Id="rId5" Type="http://schemas.openxmlformats.org/officeDocument/2006/relationships/image" Target="../media/image47.png"/><Relationship Id="rId4" Type="http://schemas.openxmlformats.org/officeDocument/2006/relationships/image" Target="../media/image46.png"/></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34.xml"/><Relationship Id="rId6" Type="http://schemas.openxmlformats.org/officeDocument/2006/relationships/image" Target="../media/image44.png"/><Relationship Id="rId5" Type="http://schemas.openxmlformats.org/officeDocument/2006/relationships/image" Target="../media/image51.png"/><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44.png"/><Relationship Id="rId4" Type="http://schemas.openxmlformats.org/officeDocument/2006/relationships/image" Target="../media/image53.png"/><Relationship Id="rId9" Type="http://schemas.openxmlformats.org/officeDocument/2006/relationships/image" Target="../media/image58.svg"/></Relationships>
</file>

<file path=ppt/slides/_rels/slide33.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 Id="rId9" Type="http://schemas.openxmlformats.org/officeDocument/2006/relationships/image" Target="../media/image44.png"/></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4.xml"/><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34.xml"/><Relationship Id="rId5" Type="http://schemas.openxmlformats.org/officeDocument/2006/relationships/image" Target="../media/image44.png"/><Relationship Id="rId4" Type="http://schemas.openxmlformats.org/officeDocument/2006/relationships/image" Target="../media/image68.png"/></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6.xml"/><Relationship Id="rId1" Type="http://schemas.openxmlformats.org/officeDocument/2006/relationships/slideLayout" Target="../slideLayouts/slideLayout34.xml"/><Relationship Id="rId4" Type="http://schemas.openxmlformats.org/officeDocument/2006/relationships/image" Target="../media/image44.png"/></Relationships>
</file>

<file path=ppt/slides/_rels/slide37.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44.png"/><Relationship Id="rId3" Type="http://schemas.openxmlformats.org/officeDocument/2006/relationships/image" Target="../media/image70.png"/><Relationship Id="rId7" Type="http://schemas.microsoft.com/office/2007/relationships/hdphoto" Target="../media/hdphoto3.wdp"/><Relationship Id="rId12"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34.xml"/><Relationship Id="rId6" Type="http://schemas.openxmlformats.org/officeDocument/2006/relationships/image" Target="../media/image72.png"/><Relationship Id="rId11" Type="http://schemas.openxmlformats.org/officeDocument/2006/relationships/image" Target="../media/image76.png"/><Relationship Id="rId5" Type="http://schemas.microsoft.com/office/2007/relationships/hdphoto" Target="../media/hdphoto2.wdp"/><Relationship Id="rId10" Type="http://schemas.openxmlformats.org/officeDocument/2006/relationships/image" Target="../media/image75.png"/><Relationship Id="rId4" Type="http://schemas.openxmlformats.org/officeDocument/2006/relationships/image" Target="../media/image71.png"/><Relationship Id="rId9" Type="http://schemas.openxmlformats.org/officeDocument/2006/relationships/image" Target="../media/image74.sv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image" Target="../media/image78.png"/><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svg"/><Relationship Id="rId7" Type="http://schemas.openxmlformats.org/officeDocument/2006/relationships/image" Target="../media/image89.sv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png"/><Relationship Id="rId5" Type="http://schemas.openxmlformats.org/officeDocument/2006/relationships/image" Target="../media/image87.svg"/><Relationship Id="rId4" Type="http://schemas.openxmlformats.org/officeDocument/2006/relationships/image" Target="../media/image86.png"/><Relationship Id="rId9" Type="http://schemas.openxmlformats.org/officeDocument/2006/relationships/image" Target="../media/image91.svg"/></Relationships>
</file>

<file path=ppt/slides/_rels/slide41.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image" Target="../media/image92.emf"/><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svg"/><Relationship Id="rId7" Type="http://schemas.openxmlformats.org/officeDocument/2006/relationships/image" Target="../media/image99.svg"/><Relationship Id="rId2" Type="http://schemas.openxmlformats.org/officeDocument/2006/relationships/image" Target="../media/image94.png"/><Relationship Id="rId1" Type="http://schemas.openxmlformats.org/officeDocument/2006/relationships/slideLayout" Target="../slideLayouts/slideLayout12.xml"/><Relationship Id="rId6" Type="http://schemas.openxmlformats.org/officeDocument/2006/relationships/image" Target="../media/image98.png"/><Relationship Id="rId5" Type="http://schemas.openxmlformats.org/officeDocument/2006/relationships/image" Target="../media/image97.sv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43.xml.rels><?xml version="1.0" encoding="UTF-8" standalone="yes"?>
<Relationships xmlns="http://schemas.openxmlformats.org/package/2006/relationships"><Relationship Id="rId3" Type="http://schemas.openxmlformats.org/officeDocument/2006/relationships/image" Target="../media/image104.svg"/><Relationship Id="rId2" Type="http://schemas.openxmlformats.org/officeDocument/2006/relationships/image" Target="../media/image103.pn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hyperlink" Target="https://drive.google.com/file/d/1rSw-ZbP_xaYo6OIg5ZdhNtspZnSJ_9Dv/view?usp=sharing" TargetMode="External"/><Relationship Id="rId2" Type="http://schemas.openxmlformats.org/officeDocument/2006/relationships/image" Target="../media/image107.jpeg"/><Relationship Id="rId1" Type="http://schemas.openxmlformats.org/officeDocument/2006/relationships/slideLayout" Target="../slideLayouts/slideLayout11.xml"/><Relationship Id="rId4" Type="http://schemas.openxmlformats.org/officeDocument/2006/relationships/hyperlink" Target="https://www.youtube.com/watch?v=_dCcGuRi7M0&amp;t=30s"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2.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47.xml"/><Relationship Id="rId5" Type="http://schemas.openxmlformats.org/officeDocument/2006/relationships/image" Target="../media/image113.png"/><Relationship Id="rId4" Type="http://schemas.openxmlformats.org/officeDocument/2006/relationships/image" Target="../media/image112.png"/></Relationships>
</file>

<file path=ppt/slides/_rels/slide5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5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C6987E5-8586-BDEE-0AC4-B1135510F2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8519" y="1369638"/>
            <a:ext cx="9754961" cy="4877481"/>
          </a:xfrm>
          <a:prstGeom prst="rect">
            <a:avLst/>
          </a:prstGeom>
        </p:spPr>
      </p:pic>
    </p:spTree>
    <p:extLst>
      <p:ext uri="{BB962C8B-B14F-4D97-AF65-F5344CB8AC3E}">
        <p14:creationId xmlns:p14="http://schemas.microsoft.com/office/powerpoint/2010/main" val="10190272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854F93-43FB-4A09-8692-FA75F3CD63AD}"/>
              </a:ext>
            </a:extLst>
          </p:cNvPr>
          <p:cNvSpPr>
            <a:spLocks noGrp="1"/>
          </p:cNvSpPr>
          <p:nvPr>
            <p:ph type="title"/>
          </p:nvPr>
        </p:nvSpPr>
        <p:spPr>
          <a:xfrm>
            <a:off x="831851" y="1295400"/>
            <a:ext cx="6518074" cy="2600325"/>
          </a:xfrm>
        </p:spPr>
        <p:txBody>
          <a:bodyPr>
            <a:normAutofit/>
          </a:bodyPr>
          <a:lstStyle/>
          <a:p>
            <a:r>
              <a:rPr lang="en-US" sz="3600"/>
              <a:t>Sustaining HIV prevention success through person-centred approaches</a:t>
            </a:r>
            <a:br>
              <a:rPr lang="en-US" sz="4800"/>
            </a:br>
            <a:br>
              <a:rPr lang="en-US" sz="1800"/>
            </a:br>
            <a:r>
              <a:rPr lang="en-US" sz="2700">
                <a:solidFill>
                  <a:schemeClr val="tx2"/>
                </a:solidFill>
              </a:rPr>
              <a:t>Insights from the Australian HIV response</a:t>
            </a:r>
            <a:endParaRPr lang="en-AU" sz="3600">
              <a:solidFill>
                <a:schemeClr val="tx2"/>
              </a:solidFill>
            </a:endParaRPr>
          </a:p>
        </p:txBody>
      </p:sp>
      <p:sp>
        <p:nvSpPr>
          <p:cNvPr id="3" name="Text Placeholder 2">
            <a:extLst>
              <a:ext uri="{FF2B5EF4-FFF2-40B4-BE49-F238E27FC236}">
                <a16:creationId xmlns:a16="http://schemas.microsoft.com/office/drawing/2014/main" id="{4490B474-759B-43E8-8F86-99106392FD81}"/>
              </a:ext>
            </a:extLst>
          </p:cNvPr>
          <p:cNvSpPr>
            <a:spLocks noGrp="1"/>
          </p:cNvSpPr>
          <p:nvPr>
            <p:ph type="body" idx="1"/>
          </p:nvPr>
        </p:nvSpPr>
        <p:spPr>
          <a:xfrm>
            <a:off x="831850" y="4200525"/>
            <a:ext cx="6518075" cy="1771650"/>
          </a:xfrm>
        </p:spPr>
        <p:txBody>
          <a:bodyPr>
            <a:normAutofit/>
          </a:bodyPr>
          <a:lstStyle/>
          <a:p>
            <a:pPr marL="0" indent="0"/>
            <a:r>
              <a:rPr lang="en-US" sz="2000" b="1"/>
              <a:t>A/Prof Benjamin R. Bavinton </a:t>
            </a:r>
          </a:p>
          <a:p>
            <a:pPr marL="0" indent="0"/>
            <a:r>
              <a:rPr lang="en-US" sz="1400"/>
              <a:t>Group Leader, </a:t>
            </a:r>
            <a:r>
              <a:rPr lang="en-US" sz="1400" err="1"/>
              <a:t>Biobehavioural</a:t>
            </a:r>
            <a:r>
              <a:rPr lang="en-US" sz="1400"/>
              <a:t> Prevention Research Group</a:t>
            </a:r>
          </a:p>
          <a:p>
            <a:pPr marL="0" indent="0"/>
            <a:r>
              <a:rPr lang="en-US" sz="1400"/>
              <a:t>Deputy Head, HIV Epidemiology &amp; Prevention Program</a:t>
            </a:r>
          </a:p>
          <a:p>
            <a:pPr marL="0" indent="0"/>
            <a:r>
              <a:rPr lang="en-US" sz="1400"/>
              <a:t>Kirby Institute, UNSW Sydney</a:t>
            </a:r>
            <a:endParaRPr lang="en-AU" sz="1400"/>
          </a:p>
        </p:txBody>
      </p:sp>
      <p:sp>
        <p:nvSpPr>
          <p:cNvPr id="4" name="TextBox 3">
            <a:extLst>
              <a:ext uri="{FF2B5EF4-FFF2-40B4-BE49-F238E27FC236}">
                <a16:creationId xmlns:a16="http://schemas.microsoft.com/office/drawing/2014/main" id="{1DFE8120-1394-BC22-26DC-463E2AB7540A}"/>
              </a:ext>
            </a:extLst>
          </p:cNvPr>
          <p:cNvSpPr txBox="1"/>
          <p:nvPr/>
        </p:nvSpPr>
        <p:spPr>
          <a:xfrm>
            <a:off x="7172325" y="0"/>
            <a:ext cx="5019675" cy="43088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100" b="0" i="0" u="none" strike="noStrike" kern="0" cap="none" spc="0" normalizeH="0" baseline="0" noProof="0">
                <a:ln>
                  <a:noFill/>
                </a:ln>
                <a:solidFill>
                  <a:srgbClr val="FFFFFF">
                    <a:lumMod val="95000"/>
                  </a:srgbClr>
                </a:solidFill>
                <a:effectLst/>
                <a:uLnTx/>
                <a:uFillTx/>
                <a:latin typeface="Arial"/>
                <a:cs typeface="Arial"/>
                <a:sym typeface="Arial"/>
              </a:rPr>
              <a:t>Bavinton BR, Gray J, Grulich AE. Sustaining HIV prevention success in Australia through person-centred approaches. JIAS, 28(S5):e70007</a:t>
            </a:r>
          </a:p>
        </p:txBody>
      </p:sp>
    </p:spTree>
    <p:extLst>
      <p:ext uri="{BB962C8B-B14F-4D97-AF65-F5344CB8AC3E}">
        <p14:creationId xmlns:p14="http://schemas.microsoft.com/office/powerpoint/2010/main" val="2285748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04682-F5F9-4294-9450-B7F8C2A931A6}"/>
              </a:ext>
            </a:extLst>
          </p:cNvPr>
          <p:cNvSpPr>
            <a:spLocks noGrp="1"/>
          </p:cNvSpPr>
          <p:nvPr>
            <p:ph type="title"/>
          </p:nvPr>
        </p:nvSpPr>
        <p:spPr/>
        <p:txBody>
          <a:bodyPr>
            <a:normAutofit/>
          </a:bodyPr>
          <a:lstStyle/>
          <a:p>
            <a:r>
              <a:rPr lang="en-AU" sz="4000"/>
              <a:t>Person-centred HIV prevention</a:t>
            </a:r>
          </a:p>
        </p:txBody>
      </p:sp>
      <p:sp>
        <p:nvSpPr>
          <p:cNvPr id="3" name="Text Placeholder 2">
            <a:extLst>
              <a:ext uri="{FF2B5EF4-FFF2-40B4-BE49-F238E27FC236}">
                <a16:creationId xmlns:a16="http://schemas.microsoft.com/office/drawing/2014/main" id="{05CA8EE3-4842-48D9-AB0C-95A9B4930731}"/>
              </a:ext>
            </a:extLst>
          </p:cNvPr>
          <p:cNvSpPr>
            <a:spLocks noGrp="1"/>
          </p:cNvSpPr>
          <p:nvPr>
            <p:ph type="body" sz="quarter" idx="12"/>
          </p:nvPr>
        </p:nvSpPr>
        <p:spPr>
          <a:xfrm>
            <a:off x="838199" y="1619250"/>
            <a:ext cx="10906125" cy="4533900"/>
          </a:xfrm>
        </p:spPr>
        <p:txBody>
          <a:bodyPr>
            <a:normAutofit/>
          </a:bodyPr>
          <a:lstStyle/>
          <a:p>
            <a:r>
              <a:rPr lang="en-AU" sz="2000"/>
              <a:t>Person-centred prevention:</a:t>
            </a:r>
          </a:p>
          <a:p>
            <a:pPr lvl="1"/>
            <a:r>
              <a:rPr lang="en-AU" sz="1800"/>
              <a:t>Prioritises autonomy, preferences, lived experience</a:t>
            </a:r>
          </a:p>
          <a:p>
            <a:pPr lvl="1"/>
            <a:r>
              <a:rPr lang="en-AU" sz="1800"/>
              <a:t>Focuses on dignity, rights and agency</a:t>
            </a:r>
          </a:p>
          <a:p>
            <a:endParaRPr lang="en-AU" sz="2000"/>
          </a:p>
          <a:p>
            <a:r>
              <a:rPr lang="en-AU" sz="2000" b="1"/>
              <a:t>One size does not fit all </a:t>
            </a:r>
            <a:r>
              <a:rPr lang="en-AU" sz="2000"/>
              <a:t>– people want and need different prevention approaches at different times in their lives</a:t>
            </a:r>
          </a:p>
          <a:p>
            <a:endParaRPr lang="en-AU" sz="2000"/>
          </a:p>
          <a:p>
            <a:r>
              <a:rPr lang="en-AU" sz="2000" b="1"/>
              <a:t>Choice</a:t>
            </a:r>
            <a:r>
              <a:rPr lang="en-AU" sz="2000"/>
              <a:t> in prevention is an essential component (not a “nice to have”), including choice in:</a:t>
            </a:r>
          </a:p>
          <a:p>
            <a:pPr lvl="1"/>
            <a:r>
              <a:rPr lang="en-AU" sz="1800"/>
              <a:t>Prevention tools and testing options</a:t>
            </a:r>
          </a:p>
          <a:p>
            <a:pPr lvl="1"/>
            <a:r>
              <a:rPr lang="en-AU" sz="1800"/>
              <a:t>Service locations</a:t>
            </a:r>
          </a:p>
          <a:p>
            <a:pPr lvl="1"/>
            <a:r>
              <a:rPr lang="en-AU" sz="1800"/>
              <a:t>Types of service providers</a:t>
            </a:r>
          </a:p>
          <a:p>
            <a:pPr lvl="1"/>
            <a:r>
              <a:rPr lang="en-AU" sz="1800"/>
              <a:t>Timing</a:t>
            </a:r>
          </a:p>
        </p:txBody>
      </p:sp>
    </p:spTree>
    <p:extLst>
      <p:ext uri="{BB962C8B-B14F-4D97-AF65-F5344CB8AC3E}">
        <p14:creationId xmlns:p14="http://schemas.microsoft.com/office/powerpoint/2010/main" val="194965103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090775-C678-949C-C268-97F4F2A30A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EAF9C8-2989-4269-8A53-C66D664590B3}"/>
              </a:ext>
            </a:extLst>
          </p:cNvPr>
          <p:cNvSpPr>
            <a:spLocks noGrp="1"/>
          </p:cNvSpPr>
          <p:nvPr>
            <p:ph type="title"/>
          </p:nvPr>
        </p:nvSpPr>
        <p:spPr/>
        <p:txBody>
          <a:bodyPr>
            <a:normAutofit/>
          </a:bodyPr>
          <a:lstStyle/>
          <a:p>
            <a:r>
              <a:rPr lang="en-AU" sz="4000"/>
              <a:t>HIV prevention in Australia</a:t>
            </a:r>
          </a:p>
        </p:txBody>
      </p:sp>
      <p:sp>
        <p:nvSpPr>
          <p:cNvPr id="3" name="Text Placeholder 2">
            <a:extLst>
              <a:ext uri="{FF2B5EF4-FFF2-40B4-BE49-F238E27FC236}">
                <a16:creationId xmlns:a16="http://schemas.microsoft.com/office/drawing/2014/main" id="{6A97A1B9-A55E-7981-22EA-62C52179047D}"/>
              </a:ext>
            </a:extLst>
          </p:cNvPr>
          <p:cNvSpPr>
            <a:spLocks noGrp="1"/>
          </p:cNvSpPr>
          <p:nvPr>
            <p:ph type="body" sz="quarter" idx="12"/>
          </p:nvPr>
        </p:nvSpPr>
        <p:spPr>
          <a:xfrm>
            <a:off x="838200" y="1619250"/>
            <a:ext cx="10515600" cy="4533900"/>
          </a:xfrm>
        </p:spPr>
        <p:txBody>
          <a:bodyPr>
            <a:normAutofit/>
          </a:bodyPr>
          <a:lstStyle/>
          <a:p>
            <a:r>
              <a:rPr lang="en-AU" sz="2000"/>
              <a:t>Successes:</a:t>
            </a:r>
          </a:p>
          <a:p>
            <a:pPr lvl="1"/>
            <a:r>
              <a:rPr lang="en-AU" sz="1800"/>
              <a:t>Large declines in HIV diagnoses among Australian-born GBM </a:t>
            </a:r>
            <a:r>
              <a:rPr lang="en-AU" sz="1800">
                <a:solidFill>
                  <a:schemeClr val="bg1">
                    <a:lumMod val="50000"/>
                  </a:schemeClr>
                </a:solidFill>
              </a:rPr>
              <a:t>(&gt;50% decrease in last 15 years) </a:t>
            </a:r>
            <a:r>
              <a:rPr lang="en-AU" sz="1800"/>
              <a:t>and in inner-city suburbs </a:t>
            </a:r>
            <a:r>
              <a:rPr lang="en-AU" sz="1800">
                <a:solidFill>
                  <a:schemeClr val="bg1">
                    <a:lumMod val="50000"/>
                  </a:schemeClr>
                </a:solidFill>
              </a:rPr>
              <a:t>(~88% decline)</a:t>
            </a:r>
          </a:p>
          <a:p>
            <a:pPr lvl="1"/>
            <a:r>
              <a:rPr lang="en-AU" sz="1800"/>
              <a:t>Very high PrEP uptake </a:t>
            </a:r>
            <a:r>
              <a:rPr lang="en-AU" sz="1800">
                <a:solidFill>
                  <a:schemeClr val="bg1">
                    <a:lumMod val="50000"/>
                  </a:schemeClr>
                </a:solidFill>
              </a:rPr>
              <a:t>(~75% of at-risk GBM take PrEP)</a:t>
            </a:r>
          </a:p>
          <a:p>
            <a:pPr lvl="1"/>
            <a:r>
              <a:rPr lang="en-AU" sz="1800"/>
              <a:t>High treatment coverage and viral suppression </a:t>
            </a:r>
            <a:r>
              <a:rPr lang="en-AU" sz="1800">
                <a:solidFill>
                  <a:schemeClr val="bg1">
                    <a:lumMod val="50000"/>
                  </a:schemeClr>
                </a:solidFill>
              </a:rPr>
              <a:t>(&gt;98%; &gt;80% on ART within 4 weeks)</a:t>
            </a:r>
          </a:p>
          <a:p>
            <a:endParaRPr lang="en-AU" sz="2000" b="1"/>
          </a:p>
          <a:p>
            <a:r>
              <a:rPr lang="en-AU" sz="2000"/>
              <a:t>But disparities remain:</a:t>
            </a:r>
          </a:p>
          <a:p>
            <a:pPr lvl="1"/>
            <a:r>
              <a:rPr lang="en-AU" sz="1800"/>
              <a:t>Increasing diagnoses among migrant GBM </a:t>
            </a:r>
            <a:r>
              <a:rPr lang="en-AU" sz="1800">
                <a:solidFill>
                  <a:schemeClr val="bg1">
                    <a:lumMod val="50000"/>
                  </a:schemeClr>
                </a:solidFill>
              </a:rPr>
              <a:t>(&gt;50% increase in last 15 years)</a:t>
            </a:r>
          </a:p>
          <a:p>
            <a:pPr lvl="1"/>
            <a:r>
              <a:rPr lang="en-AU" sz="1800"/>
              <a:t>Geographic inequities outside inner-city areas </a:t>
            </a:r>
            <a:r>
              <a:rPr lang="en-AU" sz="1800">
                <a:solidFill>
                  <a:schemeClr val="bg1">
                    <a:lumMod val="50000"/>
                  </a:schemeClr>
                </a:solidFill>
              </a:rPr>
              <a:t>(minimal change in last 15 years)</a:t>
            </a:r>
          </a:p>
          <a:p>
            <a:pPr lvl="1"/>
            <a:endParaRPr lang="en-AU" sz="1200"/>
          </a:p>
        </p:txBody>
      </p:sp>
    </p:spTree>
    <p:extLst>
      <p:ext uri="{BB962C8B-B14F-4D97-AF65-F5344CB8AC3E}">
        <p14:creationId xmlns:p14="http://schemas.microsoft.com/office/powerpoint/2010/main" val="3747543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C3167-8597-320D-73A8-E7DBCF2C6F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FEB43E-A8BC-1194-42B1-E756A3CA4C62}"/>
              </a:ext>
            </a:extLst>
          </p:cNvPr>
          <p:cNvSpPr>
            <a:spLocks noGrp="1"/>
          </p:cNvSpPr>
          <p:nvPr>
            <p:ph type="title"/>
          </p:nvPr>
        </p:nvSpPr>
        <p:spPr/>
        <p:txBody>
          <a:bodyPr>
            <a:normAutofit/>
          </a:bodyPr>
          <a:lstStyle/>
          <a:p>
            <a:r>
              <a:rPr lang="en-AU" sz="3200"/>
              <a:t>Foundations of person-centred prevention in Australia: </a:t>
            </a:r>
            <a:r>
              <a:rPr lang="en-AU" sz="3200">
                <a:solidFill>
                  <a:schemeClr val="accent5"/>
                </a:solidFill>
              </a:rPr>
              <a:t>Approach</a:t>
            </a:r>
          </a:p>
        </p:txBody>
      </p:sp>
      <p:sp>
        <p:nvSpPr>
          <p:cNvPr id="3" name="Text Placeholder 2">
            <a:extLst>
              <a:ext uri="{FF2B5EF4-FFF2-40B4-BE49-F238E27FC236}">
                <a16:creationId xmlns:a16="http://schemas.microsoft.com/office/drawing/2014/main" id="{7A1868DE-6944-F42F-4350-CB319AA7BA90}"/>
              </a:ext>
            </a:extLst>
          </p:cNvPr>
          <p:cNvSpPr>
            <a:spLocks noGrp="1"/>
          </p:cNvSpPr>
          <p:nvPr>
            <p:ph type="body" sz="quarter" idx="12"/>
          </p:nvPr>
        </p:nvSpPr>
        <p:spPr>
          <a:xfrm>
            <a:off x="838200" y="1619250"/>
            <a:ext cx="10515600" cy="4533900"/>
          </a:xfrm>
        </p:spPr>
        <p:txBody>
          <a:bodyPr>
            <a:normAutofit/>
          </a:bodyPr>
          <a:lstStyle/>
          <a:p>
            <a:r>
              <a:rPr lang="en-AU" sz="2000"/>
              <a:t>“Partnership Approach”</a:t>
            </a:r>
          </a:p>
          <a:p>
            <a:pPr lvl="1"/>
            <a:r>
              <a:rPr lang="en-AU" sz="1800"/>
              <a:t>Community leadership</a:t>
            </a:r>
          </a:p>
          <a:p>
            <a:pPr lvl="1"/>
            <a:r>
              <a:rPr lang="en-AU" sz="1800"/>
              <a:t>Partnership between community, researchers, clinicians and government</a:t>
            </a:r>
          </a:p>
          <a:p>
            <a:pPr lvl="1"/>
            <a:r>
              <a:rPr lang="en-AU" sz="1800"/>
              <a:t>Sustained investment in community organisations</a:t>
            </a:r>
          </a:p>
          <a:p>
            <a:endParaRPr lang="en-AU" sz="2000"/>
          </a:p>
          <a:p>
            <a:r>
              <a:rPr lang="en-AU" sz="2000"/>
              <a:t>Two-way evidence approach</a:t>
            </a:r>
          </a:p>
          <a:p>
            <a:pPr lvl="1"/>
            <a:r>
              <a:rPr lang="en-AU" sz="1800"/>
              <a:t>Implementation of interventions proved by science (e.g. PrEP, TasP)</a:t>
            </a:r>
          </a:p>
          <a:p>
            <a:pPr lvl="1"/>
            <a:r>
              <a:rPr lang="en-AU" sz="1800"/>
              <a:t>Community innovations shape prevention strategies (e.g. negotiated safety, strategic positioning)</a:t>
            </a:r>
          </a:p>
          <a:p>
            <a:endParaRPr lang="en-AU" sz="2000"/>
          </a:p>
          <a:p>
            <a:r>
              <a:rPr lang="en-AU" sz="2000"/>
              <a:t>HIV as an “apolitical” issue, allowing implementation of controversial innovations</a:t>
            </a:r>
          </a:p>
        </p:txBody>
      </p:sp>
    </p:spTree>
    <p:extLst>
      <p:ext uri="{BB962C8B-B14F-4D97-AF65-F5344CB8AC3E}">
        <p14:creationId xmlns:p14="http://schemas.microsoft.com/office/powerpoint/2010/main" val="635149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E4333B-1F5F-CA87-70A9-FF9B5A507C0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39481-600B-FFAC-C5DC-CBA9F1904D9D}"/>
              </a:ext>
            </a:extLst>
          </p:cNvPr>
          <p:cNvSpPr>
            <a:spLocks noGrp="1"/>
          </p:cNvSpPr>
          <p:nvPr>
            <p:ph type="title"/>
          </p:nvPr>
        </p:nvSpPr>
        <p:spPr/>
        <p:txBody>
          <a:bodyPr>
            <a:normAutofit/>
          </a:bodyPr>
          <a:lstStyle/>
          <a:p>
            <a:r>
              <a:rPr lang="en-AU" sz="3200"/>
              <a:t>Foundations of person-centred prevention in Australia: </a:t>
            </a:r>
            <a:r>
              <a:rPr lang="en-AU" sz="3200">
                <a:solidFill>
                  <a:schemeClr val="accent5"/>
                </a:solidFill>
              </a:rPr>
              <a:t>Service delivery</a:t>
            </a:r>
          </a:p>
        </p:txBody>
      </p:sp>
      <p:sp>
        <p:nvSpPr>
          <p:cNvPr id="3" name="Text Placeholder 2">
            <a:extLst>
              <a:ext uri="{FF2B5EF4-FFF2-40B4-BE49-F238E27FC236}">
                <a16:creationId xmlns:a16="http://schemas.microsoft.com/office/drawing/2014/main" id="{050909BD-FF31-58C5-F199-327A2D82306E}"/>
              </a:ext>
            </a:extLst>
          </p:cNvPr>
          <p:cNvSpPr>
            <a:spLocks noGrp="1"/>
          </p:cNvSpPr>
          <p:nvPr>
            <p:ph type="body" sz="quarter" idx="12"/>
          </p:nvPr>
        </p:nvSpPr>
        <p:spPr>
          <a:xfrm>
            <a:off x="838200" y="1876424"/>
            <a:ext cx="10515600" cy="4276725"/>
          </a:xfrm>
        </p:spPr>
        <p:txBody>
          <a:bodyPr>
            <a:normAutofit/>
          </a:bodyPr>
          <a:lstStyle/>
          <a:p>
            <a:r>
              <a:rPr lang="en-AU" sz="2000"/>
              <a:t>HIV prevention and testing should be available wherever people seek care</a:t>
            </a:r>
          </a:p>
          <a:p>
            <a:endParaRPr lang="en-AU" sz="2000"/>
          </a:p>
          <a:p>
            <a:r>
              <a:rPr lang="en-AU" sz="2000"/>
              <a:t>Integrating HIV prevention and testing across the health system, embedded systematically </a:t>
            </a:r>
          </a:p>
          <a:p>
            <a:pPr lvl="1"/>
            <a:r>
              <a:rPr lang="en-AU" sz="1800"/>
              <a:t>PrEP prescribed by any doctor</a:t>
            </a:r>
          </a:p>
          <a:p>
            <a:pPr lvl="1"/>
            <a:r>
              <a:rPr lang="en-AU" sz="1800"/>
              <a:t>Community-based testing services</a:t>
            </a:r>
          </a:p>
          <a:p>
            <a:pPr lvl="1"/>
            <a:r>
              <a:rPr lang="en-AU" sz="1800"/>
              <a:t>Needle-syringe programs across multiple settings</a:t>
            </a:r>
          </a:p>
          <a:p>
            <a:pPr lvl="1"/>
            <a:r>
              <a:rPr lang="en-AU" sz="1800"/>
              <a:t>HIV self-testing via pharmacies and online</a:t>
            </a:r>
          </a:p>
          <a:p>
            <a:pPr lvl="1"/>
            <a:endParaRPr lang="en-AU" sz="1600"/>
          </a:p>
          <a:p>
            <a:r>
              <a:rPr lang="en-AU" sz="2000"/>
              <a:t>Allows for two-way holistic care</a:t>
            </a:r>
          </a:p>
          <a:p>
            <a:endParaRPr lang="en-AU" sz="2000"/>
          </a:p>
        </p:txBody>
      </p:sp>
    </p:spTree>
    <p:extLst>
      <p:ext uri="{BB962C8B-B14F-4D97-AF65-F5344CB8AC3E}">
        <p14:creationId xmlns:p14="http://schemas.microsoft.com/office/powerpoint/2010/main" val="12191285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2680FF-1047-2E03-B7F3-EBACED0D0D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F3F03D-6D7D-FE42-C8F3-67DB661EEA32}"/>
              </a:ext>
            </a:extLst>
          </p:cNvPr>
          <p:cNvSpPr>
            <a:spLocks noGrp="1"/>
          </p:cNvSpPr>
          <p:nvPr>
            <p:ph type="title"/>
          </p:nvPr>
        </p:nvSpPr>
        <p:spPr/>
        <p:txBody>
          <a:bodyPr>
            <a:normAutofit/>
          </a:bodyPr>
          <a:lstStyle/>
          <a:p>
            <a:r>
              <a:rPr lang="en-AU" sz="4000"/>
              <a:t>Research and implementation gaps</a:t>
            </a:r>
          </a:p>
        </p:txBody>
      </p:sp>
      <p:sp>
        <p:nvSpPr>
          <p:cNvPr id="3" name="Text Placeholder 2">
            <a:extLst>
              <a:ext uri="{FF2B5EF4-FFF2-40B4-BE49-F238E27FC236}">
                <a16:creationId xmlns:a16="http://schemas.microsoft.com/office/drawing/2014/main" id="{D7410EAB-ED38-9263-C14C-EB449447EBBC}"/>
              </a:ext>
            </a:extLst>
          </p:cNvPr>
          <p:cNvSpPr>
            <a:spLocks noGrp="1"/>
          </p:cNvSpPr>
          <p:nvPr>
            <p:ph type="body" sz="quarter" idx="12"/>
          </p:nvPr>
        </p:nvSpPr>
        <p:spPr>
          <a:xfrm>
            <a:off x="838200" y="1619250"/>
            <a:ext cx="10515600" cy="4533900"/>
          </a:xfrm>
        </p:spPr>
        <p:txBody>
          <a:bodyPr>
            <a:normAutofit/>
          </a:bodyPr>
          <a:lstStyle/>
          <a:p>
            <a:r>
              <a:rPr lang="en-AU" sz="2000"/>
              <a:t>Some of our key challenges:</a:t>
            </a:r>
          </a:p>
          <a:p>
            <a:pPr lvl="1"/>
            <a:endParaRPr lang="en-AU" sz="1800"/>
          </a:p>
          <a:p>
            <a:pPr lvl="1"/>
            <a:r>
              <a:rPr lang="en-AU" sz="1800"/>
              <a:t>We are not necessarily innovating at the speed we should be (e.g. differentiated PrEP service delivery) – we need better understanding of the barriers and what it will take to convince policymakers to support systemic innovation</a:t>
            </a:r>
          </a:p>
          <a:p>
            <a:pPr lvl="1"/>
            <a:endParaRPr lang="en-AU" sz="1800"/>
          </a:p>
          <a:p>
            <a:pPr lvl="1"/>
            <a:r>
              <a:rPr lang="en-AU" sz="1800"/>
              <a:t>No feasible pathway to access to long-acting PrEP products</a:t>
            </a:r>
          </a:p>
          <a:p>
            <a:pPr lvl="1"/>
            <a:endParaRPr lang="en-AU" sz="1800"/>
          </a:p>
          <a:p>
            <a:pPr lvl="1"/>
            <a:r>
              <a:rPr lang="en-AU" sz="1800"/>
              <a:t>Limited understanding of what is driving our inequity challenges (e.g. migrant populations, geography) and </a:t>
            </a:r>
            <a:r>
              <a:rPr lang="en-AU" sz="1800" i="1"/>
              <a:t>how</a:t>
            </a:r>
            <a:r>
              <a:rPr lang="en-AU" sz="1800"/>
              <a:t> to address them pragmatically </a:t>
            </a:r>
          </a:p>
        </p:txBody>
      </p:sp>
    </p:spTree>
    <p:extLst>
      <p:ext uri="{BB962C8B-B14F-4D97-AF65-F5344CB8AC3E}">
        <p14:creationId xmlns:p14="http://schemas.microsoft.com/office/powerpoint/2010/main" val="1931859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5FAE43-6207-2843-8C06-AA9981116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58915E-C1A1-47A6-39C7-2E15D89FC20C}"/>
              </a:ext>
            </a:extLst>
          </p:cNvPr>
          <p:cNvSpPr>
            <a:spLocks noGrp="1"/>
          </p:cNvSpPr>
          <p:nvPr>
            <p:ph type="title"/>
          </p:nvPr>
        </p:nvSpPr>
        <p:spPr>
          <a:xfrm>
            <a:off x="838200" y="365125"/>
            <a:ext cx="10515600" cy="892175"/>
          </a:xfrm>
        </p:spPr>
        <p:txBody>
          <a:bodyPr>
            <a:normAutofit/>
          </a:bodyPr>
          <a:lstStyle/>
          <a:p>
            <a:r>
              <a:rPr lang="en-AU" sz="4000"/>
              <a:t>Current and future research</a:t>
            </a:r>
          </a:p>
        </p:txBody>
      </p:sp>
      <p:sp>
        <p:nvSpPr>
          <p:cNvPr id="3" name="Text Placeholder 2">
            <a:extLst>
              <a:ext uri="{FF2B5EF4-FFF2-40B4-BE49-F238E27FC236}">
                <a16:creationId xmlns:a16="http://schemas.microsoft.com/office/drawing/2014/main" id="{9ABB5F98-D1CD-81FD-E108-72C3BC6FFD66}"/>
              </a:ext>
            </a:extLst>
          </p:cNvPr>
          <p:cNvSpPr>
            <a:spLocks noGrp="1"/>
          </p:cNvSpPr>
          <p:nvPr>
            <p:ph type="body" sz="quarter" idx="12"/>
          </p:nvPr>
        </p:nvSpPr>
        <p:spPr>
          <a:xfrm>
            <a:off x="838200" y="1257300"/>
            <a:ext cx="10839450" cy="4905375"/>
          </a:xfrm>
        </p:spPr>
        <p:txBody>
          <a:bodyPr>
            <a:normAutofit/>
          </a:bodyPr>
          <a:lstStyle/>
          <a:p>
            <a:r>
              <a:rPr lang="en-AU" sz="1800"/>
              <a:t>Implementing and evaluating </a:t>
            </a:r>
            <a:r>
              <a:rPr lang="en-AU" sz="1800" b="1"/>
              <a:t>new PrEP service delivery models</a:t>
            </a:r>
            <a:r>
              <a:rPr lang="en-AU" sz="1800"/>
              <a:t>, including: </a:t>
            </a:r>
            <a:endParaRPr lang="en-AU" sz="1600"/>
          </a:p>
          <a:p>
            <a:pPr lvl="1"/>
            <a:r>
              <a:rPr lang="en-AU" sz="1600"/>
              <a:t>Nurse-led PrEP delivery in public sexual health centres and community testing services</a:t>
            </a:r>
          </a:p>
          <a:p>
            <a:pPr lvl="1"/>
            <a:r>
              <a:rPr lang="en-AU" sz="1600"/>
              <a:t>Pilot programs exploring pharmacy-based PrEP with no doctor’s prescription</a:t>
            </a:r>
          </a:p>
          <a:p>
            <a:pPr lvl="1"/>
            <a:r>
              <a:rPr lang="en-AU" sz="1600"/>
              <a:t>Trial of peer-to-peer PrEP delivery</a:t>
            </a:r>
          </a:p>
          <a:p>
            <a:pPr lvl="1"/>
            <a:r>
              <a:rPr lang="en-AU" sz="1600"/>
              <a:t>Evaluation of telehealth PrEP models and a new credentialing system for online PrEP providers</a:t>
            </a:r>
          </a:p>
          <a:p>
            <a:pPr lvl="1"/>
            <a:r>
              <a:rPr lang="en-AU" sz="1600"/>
              <a:t>Evaluation of national program providing free PrEP to temporary visa holders without access to Medicare</a:t>
            </a:r>
          </a:p>
          <a:p>
            <a:endParaRPr lang="en-AU" sz="800" b="1"/>
          </a:p>
          <a:p>
            <a:r>
              <a:rPr lang="en-AU" sz="1800"/>
              <a:t>Addressing </a:t>
            </a:r>
            <a:r>
              <a:rPr lang="en-AU" sz="1800" b="1"/>
              <a:t>inequities:</a:t>
            </a:r>
          </a:p>
          <a:p>
            <a:pPr lvl="1"/>
            <a:r>
              <a:rPr lang="en-AU" sz="1600"/>
              <a:t>Qualitative research to better understand how to engage GBM in both HIV services and research. This work is informing efforts to increase participation of newly arrived migrants in large national behavioural surveys</a:t>
            </a:r>
          </a:p>
          <a:p>
            <a:pPr lvl="1"/>
            <a:r>
              <a:rPr lang="en-AU" sz="1600"/>
              <a:t>Investigating new peer-based testing and PrEP models for outer suburban and regional areas</a:t>
            </a:r>
          </a:p>
          <a:p>
            <a:endParaRPr lang="en-AU" sz="800" b="1"/>
          </a:p>
          <a:p>
            <a:r>
              <a:rPr lang="en-AU" sz="1800"/>
              <a:t>Currently no clear pathway to access </a:t>
            </a:r>
            <a:r>
              <a:rPr lang="en-AU" sz="1800" b="1"/>
              <a:t>long-acting PrEP products </a:t>
            </a:r>
            <a:r>
              <a:rPr lang="en-AU" sz="1800"/>
              <a:t>in Australia, but we continue to:</a:t>
            </a:r>
          </a:p>
          <a:p>
            <a:pPr lvl="1"/>
            <a:r>
              <a:rPr lang="en-AU" sz="1600"/>
              <a:t>Study community preferences for different PrEP modalities</a:t>
            </a:r>
          </a:p>
          <a:p>
            <a:pPr lvl="1"/>
            <a:r>
              <a:rPr lang="en-AU" sz="1600"/>
              <a:t>Conduct mathematical modelling on potential population impact</a:t>
            </a:r>
          </a:p>
          <a:p>
            <a:pPr lvl="1"/>
            <a:r>
              <a:rPr lang="en-AU" sz="1600"/>
              <a:t>Ongoing advocacy with government and pharmaceutical manufacturers</a:t>
            </a:r>
          </a:p>
        </p:txBody>
      </p:sp>
    </p:spTree>
    <p:extLst>
      <p:ext uri="{BB962C8B-B14F-4D97-AF65-F5344CB8AC3E}">
        <p14:creationId xmlns:p14="http://schemas.microsoft.com/office/powerpoint/2010/main" val="4027439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FB376-1CC5-3E4A-D6D1-660113C7F6E5}"/>
            </a:ext>
          </a:extLst>
        </p:cNvPr>
        <p:cNvGrpSpPr/>
        <p:nvPr/>
      </p:nvGrpSpPr>
      <p:grpSpPr>
        <a:xfrm>
          <a:off x="0" y="0"/>
          <a:ext cx="0" cy="0"/>
          <a:chOff x="0" y="0"/>
          <a:chExt cx="0" cy="0"/>
        </a:xfrm>
      </p:grpSpPr>
      <p:pic>
        <p:nvPicPr>
          <p:cNvPr id="11" name="圖形 8">
            <a:extLst>
              <a:ext uri="{FF2B5EF4-FFF2-40B4-BE49-F238E27FC236}">
                <a16:creationId xmlns:a16="http://schemas.microsoft.com/office/drawing/2014/main" id="{D99DC493-F5B1-5C16-8ED5-873445F03C8C}"/>
              </a:ext>
            </a:extLst>
          </p:cNvPr>
          <p:cNvPicPr>
            <a:picLocks noChangeAspect="1"/>
          </p:cNvPicPr>
          <p:nvPr/>
        </p:nvPicPr>
        <p:blipFill>
          <a:blip r:embed="rId3"/>
          <a:stretch>
            <a:fillRect/>
          </a:stretch>
        </p:blipFill>
        <p:spPr>
          <a:xfrm>
            <a:off x="199885" y="6321142"/>
            <a:ext cx="1993084" cy="482291"/>
          </a:xfrm>
          <a:prstGeom prst="rect">
            <a:avLst/>
          </a:prstGeom>
        </p:spPr>
      </p:pic>
      <p:grpSp>
        <p:nvGrpSpPr>
          <p:cNvPr id="3" name="Group 11">
            <a:extLst>
              <a:ext uri="{FF2B5EF4-FFF2-40B4-BE49-F238E27FC236}">
                <a16:creationId xmlns:a16="http://schemas.microsoft.com/office/drawing/2014/main" id="{4FC3CA2E-81D6-55F9-DB6C-4A64F331CF06}"/>
              </a:ext>
            </a:extLst>
          </p:cNvPr>
          <p:cNvGrpSpPr/>
          <p:nvPr/>
        </p:nvGrpSpPr>
        <p:grpSpPr>
          <a:xfrm>
            <a:off x="0" y="5900725"/>
            <a:ext cx="12192000" cy="438148"/>
            <a:chOff x="0" y="0"/>
            <a:chExt cx="28014676" cy="1227478"/>
          </a:xfrm>
        </p:grpSpPr>
        <p:sp>
          <p:nvSpPr>
            <p:cNvPr id="4" name="Freeform 12">
              <a:extLst>
                <a:ext uri="{FF2B5EF4-FFF2-40B4-BE49-F238E27FC236}">
                  <a16:creationId xmlns:a16="http://schemas.microsoft.com/office/drawing/2014/main" id="{053EEEBA-8340-3F9E-5B03-293C171B8DC0}"/>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13">
              <a:extLst>
                <a:ext uri="{FF2B5EF4-FFF2-40B4-BE49-F238E27FC236}">
                  <a16:creationId xmlns:a16="http://schemas.microsoft.com/office/drawing/2014/main" id="{A6B40D79-5589-6AA7-4BB7-820C8535FE62}"/>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3" name="Group 17">
            <a:extLst>
              <a:ext uri="{FF2B5EF4-FFF2-40B4-BE49-F238E27FC236}">
                <a16:creationId xmlns:a16="http://schemas.microsoft.com/office/drawing/2014/main" id="{6B56E65E-6774-3723-6AD4-1EF51565D07B}"/>
              </a:ext>
            </a:extLst>
          </p:cNvPr>
          <p:cNvGrpSpPr/>
          <p:nvPr/>
        </p:nvGrpSpPr>
        <p:grpSpPr>
          <a:xfrm>
            <a:off x="0" y="6153962"/>
            <a:ext cx="12192000" cy="723900"/>
            <a:chOff x="0" y="0"/>
            <a:chExt cx="30832400" cy="4362049"/>
          </a:xfrm>
          <a:solidFill>
            <a:schemeClr val="tx2"/>
          </a:solidFill>
        </p:grpSpPr>
        <p:sp>
          <p:nvSpPr>
            <p:cNvPr id="15" name="Freeform 18">
              <a:extLst>
                <a:ext uri="{FF2B5EF4-FFF2-40B4-BE49-F238E27FC236}">
                  <a16:creationId xmlns:a16="http://schemas.microsoft.com/office/drawing/2014/main" id="{CCC18DC1-0599-0BE6-D091-AF27B2BAD374}"/>
                </a:ext>
              </a:extLst>
            </p:cNvPr>
            <p:cNvSpPr/>
            <p:nvPr/>
          </p:nvSpPr>
          <p:spPr>
            <a:xfrm>
              <a:off x="0" y="0"/>
              <a:ext cx="30832400" cy="4362049"/>
            </a:xfrm>
            <a:custGeom>
              <a:avLst/>
              <a:gdLst/>
              <a:ahLst/>
              <a:cxnLst/>
              <a:rect l="l" t="t" r="r" b="b"/>
              <a:pathLst>
                <a:path w="30832400" h="4362049">
                  <a:moveTo>
                    <a:pt x="0" y="0"/>
                  </a:moveTo>
                  <a:lnTo>
                    <a:pt x="30832400" y="0"/>
                  </a:lnTo>
                  <a:lnTo>
                    <a:pt x="30832400" y="4362049"/>
                  </a:lnTo>
                  <a:lnTo>
                    <a:pt x="0" y="436204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6" name="TextBox 19">
              <a:extLst>
                <a:ext uri="{FF2B5EF4-FFF2-40B4-BE49-F238E27FC236}">
                  <a16:creationId xmlns:a16="http://schemas.microsoft.com/office/drawing/2014/main" id="{C03AEBA6-4A30-7EE5-DCBA-840DBF696734}"/>
                </a:ext>
              </a:extLst>
            </p:cNvPr>
            <p:cNvSpPr txBox="1"/>
            <p:nvPr/>
          </p:nvSpPr>
          <p:spPr>
            <a:xfrm>
              <a:off x="0" y="-38100"/>
              <a:ext cx="30832400" cy="440014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9" name="投影片編號版面配置區 1">
            <a:extLst>
              <a:ext uri="{FF2B5EF4-FFF2-40B4-BE49-F238E27FC236}">
                <a16:creationId xmlns:a16="http://schemas.microsoft.com/office/drawing/2014/main" id="{8E5FF79C-3BB1-3514-7C70-ED66E0995776}"/>
              </a:ext>
            </a:extLst>
          </p:cNvPr>
          <p:cNvSpPr>
            <a:spLocks noGrp="1"/>
          </p:cNvSpPr>
          <p:nvPr>
            <p:ph type="sldNum" sz="quarter" idx="12"/>
          </p:nvPr>
        </p:nvSpPr>
        <p:spPr>
          <a:xfrm>
            <a:off x="9347202" y="634092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37BFF7-5CB2-4983-8B87-18A2C1A1522C}"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8" name="TextBox 17">
            <a:extLst>
              <a:ext uri="{FF2B5EF4-FFF2-40B4-BE49-F238E27FC236}">
                <a16:creationId xmlns:a16="http://schemas.microsoft.com/office/drawing/2014/main" id="{445A57A6-F1C4-09B2-3B87-50BAD93BA651}"/>
              </a:ext>
            </a:extLst>
          </p:cNvPr>
          <p:cNvSpPr txBox="1"/>
          <p:nvPr/>
        </p:nvSpPr>
        <p:spPr>
          <a:xfrm>
            <a:off x="373742" y="2080412"/>
            <a:ext cx="1113245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Enhancing </a:t>
            </a:r>
            <a:r>
              <a:rPr kumimoji="0" lang="en-US" sz="32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PrEP</a:t>
            </a:r>
            <a:r>
              <a:rPr kumimoji="0" lang="en-US" sz="32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adherence through person-</a:t>
            </a:r>
            <a:r>
              <a:rPr kumimoji="0" lang="en-US" sz="32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centred</a:t>
            </a:r>
            <a:r>
              <a:rPr kumimoji="0" lang="en-US" sz="32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mobile app interventions: a real-world data and machine learning approach using </a:t>
            </a:r>
            <a:r>
              <a:rPr kumimoji="0" lang="en-US" sz="32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UPrEPU</a:t>
            </a:r>
            <a:r>
              <a:rPr kumimoji="0" lang="en-US" sz="32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among gay, bisexual and other men who have sex with men in Taiwan </a:t>
            </a:r>
          </a:p>
        </p:txBody>
      </p:sp>
      <p:sp>
        <p:nvSpPr>
          <p:cNvPr id="19" name="TextBox 18">
            <a:extLst>
              <a:ext uri="{FF2B5EF4-FFF2-40B4-BE49-F238E27FC236}">
                <a16:creationId xmlns:a16="http://schemas.microsoft.com/office/drawing/2014/main" id="{76C02646-8C24-1F2B-F010-2E1C3E7303C1}"/>
              </a:ext>
            </a:extLst>
          </p:cNvPr>
          <p:cNvSpPr txBox="1"/>
          <p:nvPr/>
        </p:nvSpPr>
        <p:spPr>
          <a:xfrm>
            <a:off x="373742" y="4199395"/>
            <a:ext cx="1144451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Jay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Chiehen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Liao, Huei-</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Jiuan</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Wu, Tsan-Tse Chuang, Tsai-Wei Chen, </a:t>
            </a:r>
            <a:r>
              <a:rPr kumimoji="0" lang="en-US" sz="2400" b="0" i="0" u="sng"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Carol Strong</a:t>
            </a:r>
          </a:p>
        </p:txBody>
      </p:sp>
      <p:pic>
        <p:nvPicPr>
          <p:cNvPr id="21" name="Picture 20">
            <a:extLst>
              <a:ext uri="{FF2B5EF4-FFF2-40B4-BE49-F238E27FC236}">
                <a16:creationId xmlns:a16="http://schemas.microsoft.com/office/drawing/2014/main" id="{F1035B1C-54A6-950C-727F-59F61FF73E43}"/>
              </a:ext>
            </a:extLst>
          </p:cNvPr>
          <p:cNvPicPr>
            <a:picLocks noChangeAspect="1"/>
          </p:cNvPicPr>
          <p:nvPr/>
        </p:nvPicPr>
        <p:blipFill>
          <a:blip r:embed="rId4"/>
          <a:stretch>
            <a:fillRect/>
          </a:stretch>
        </p:blipFill>
        <p:spPr>
          <a:xfrm>
            <a:off x="333920" y="753982"/>
            <a:ext cx="1725013" cy="1038717"/>
          </a:xfrm>
          <a:prstGeom prst="rect">
            <a:avLst/>
          </a:prstGeom>
        </p:spPr>
      </p:pic>
      <p:pic>
        <p:nvPicPr>
          <p:cNvPr id="2" name="Picture 1">
            <a:extLst>
              <a:ext uri="{FF2B5EF4-FFF2-40B4-BE49-F238E27FC236}">
                <a16:creationId xmlns:a16="http://schemas.microsoft.com/office/drawing/2014/main" id="{E2D789BC-8863-7AAD-D25A-A3AA2808C44A}"/>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192969" y="780960"/>
            <a:ext cx="3298916" cy="1079602"/>
          </a:xfrm>
          <a:prstGeom prst="rect">
            <a:avLst/>
          </a:prstGeom>
        </p:spPr>
      </p:pic>
    </p:spTree>
    <p:extLst>
      <p:ext uri="{BB962C8B-B14F-4D97-AF65-F5344CB8AC3E}">
        <p14:creationId xmlns:p14="http://schemas.microsoft.com/office/powerpoint/2010/main" val="19217910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A60360-08CB-557A-3D7E-9ADC538F9D97}"/>
            </a:ext>
          </a:extLst>
        </p:cNvPr>
        <p:cNvGrpSpPr/>
        <p:nvPr/>
      </p:nvGrpSpPr>
      <p:grpSpPr>
        <a:xfrm>
          <a:off x="0" y="0"/>
          <a:ext cx="0" cy="0"/>
          <a:chOff x="0" y="0"/>
          <a:chExt cx="0" cy="0"/>
        </a:xfrm>
      </p:grpSpPr>
      <p:grpSp>
        <p:nvGrpSpPr>
          <p:cNvPr id="4" name="Group 11">
            <a:extLst>
              <a:ext uri="{FF2B5EF4-FFF2-40B4-BE49-F238E27FC236}">
                <a16:creationId xmlns:a16="http://schemas.microsoft.com/office/drawing/2014/main" id="{E24DC091-0BF3-0FB9-99F9-E9211AD1DF9F}"/>
              </a:ext>
            </a:extLst>
          </p:cNvPr>
          <p:cNvGrpSpPr/>
          <p:nvPr/>
        </p:nvGrpSpPr>
        <p:grpSpPr>
          <a:xfrm>
            <a:off x="0" y="-1"/>
            <a:ext cx="12192000" cy="542869"/>
            <a:chOff x="0" y="0"/>
            <a:chExt cx="28014676" cy="1227478"/>
          </a:xfrm>
        </p:grpSpPr>
        <p:sp>
          <p:nvSpPr>
            <p:cNvPr id="5" name="Freeform 12">
              <a:extLst>
                <a:ext uri="{FF2B5EF4-FFF2-40B4-BE49-F238E27FC236}">
                  <a16:creationId xmlns:a16="http://schemas.microsoft.com/office/drawing/2014/main" id="{922FF47C-8EBC-950E-DB6F-6F4A1BCAF53C}"/>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13">
              <a:extLst>
                <a:ext uri="{FF2B5EF4-FFF2-40B4-BE49-F238E27FC236}">
                  <a16:creationId xmlns:a16="http://schemas.microsoft.com/office/drawing/2014/main" id="{D4685B6A-418F-B56A-A60E-0419DB18A92E}"/>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5" name="Group 24">
            <a:extLst>
              <a:ext uri="{FF2B5EF4-FFF2-40B4-BE49-F238E27FC236}">
                <a16:creationId xmlns:a16="http://schemas.microsoft.com/office/drawing/2014/main" id="{4C89683A-87F2-F75E-3D73-6DCDC569D403}"/>
              </a:ext>
            </a:extLst>
          </p:cNvPr>
          <p:cNvGrpSpPr/>
          <p:nvPr/>
        </p:nvGrpSpPr>
        <p:grpSpPr>
          <a:xfrm>
            <a:off x="0" y="984861"/>
            <a:ext cx="11992261" cy="1566346"/>
            <a:chOff x="2684604" y="1090906"/>
            <a:chExt cx="11992261" cy="1566346"/>
          </a:xfrm>
        </p:grpSpPr>
        <p:sp>
          <p:nvSpPr>
            <p:cNvPr id="10" name="Content Placeholder 2">
              <a:extLst>
                <a:ext uri="{FF2B5EF4-FFF2-40B4-BE49-F238E27FC236}">
                  <a16:creationId xmlns:a16="http://schemas.microsoft.com/office/drawing/2014/main" id="{85D8B680-EAA5-7717-37E8-E62F95D35D31}"/>
                </a:ext>
              </a:extLst>
            </p:cNvPr>
            <p:cNvSpPr txBox="1">
              <a:spLocks/>
            </p:cNvSpPr>
            <p:nvPr/>
          </p:nvSpPr>
          <p:spPr>
            <a:xfrm>
              <a:off x="2684604" y="1090906"/>
              <a:ext cx="11992261" cy="58616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HIV Prevention with Oral </a:t>
              </a:r>
              <a:r>
                <a:rPr kumimoji="0" lang="en-US" sz="40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PrEP</a:t>
              </a:r>
              <a:endPar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13" name="Rectangle: Rounded Corners 12">
              <a:extLst>
                <a:ext uri="{FF2B5EF4-FFF2-40B4-BE49-F238E27FC236}">
                  <a16:creationId xmlns:a16="http://schemas.microsoft.com/office/drawing/2014/main" id="{1ECBE5CC-A0A2-655F-26FF-68B0F6CA7814}"/>
                </a:ext>
              </a:extLst>
            </p:cNvPr>
            <p:cNvSpPr/>
            <p:nvPr/>
          </p:nvSpPr>
          <p:spPr>
            <a:xfrm>
              <a:off x="10963642" y="2071083"/>
              <a:ext cx="2311400" cy="586169"/>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Event-driven</a:t>
              </a:r>
            </a:p>
          </p:txBody>
        </p:sp>
      </p:grpSp>
      <p:grpSp>
        <p:nvGrpSpPr>
          <p:cNvPr id="27" name="Group 11">
            <a:extLst>
              <a:ext uri="{FF2B5EF4-FFF2-40B4-BE49-F238E27FC236}">
                <a16:creationId xmlns:a16="http://schemas.microsoft.com/office/drawing/2014/main" id="{C2B5B32E-33A9-EA58-EA92-000390B0BEB6}"/>
              </a:ext>
            </a:extLst>
          </p:cNvPr>
          <p:cNvGrpSpPr/>
          <p:nvPr/>
        </p:nvGrpSpPr>
        <p:grpSpPr>
          <a:xfrm>
            <a:off x="0" y="6315131"/>
            <a:ext cx="12192000" cy="542869"/>
            <a:chOff x="0" y="0"/>
            <a:chExt cx="28014676" cy="1227478"/>
          </a:xfrm>
        </p:grpSpPr>
        <p:sp>
          <p:nvSpPr>
            <p:cNvPr id="28" name="Freeform 12">
              <a:extLst>
                <a:ext uri="{FF2B5EF4-FFF2-40B4-BE49-F238E27FC236}">
                  <a16:creationId xmlns:a16="http://schemas.microsoft.com/office/drawing/2014/main" id="{950353D4-DCE5-1197-734D-9A7F1979A637}"/>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13">
              <a:extLst>
                <a:ext uri="{FF2B5EF4-FFF2-40B4-BE49-F238E27FC236}">
                  <a16:creationId xmlns:a16="http://schemas.microsoft.com/office/drawing/2014/main" id="{8B8414D3-DF2F-2445-BFCC-3205B1BE1476}"/>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3" name="文字方塊 49">
            <a:extLst>
              <a:ext uri="{FF2B5EF4-FFF2-40B4-BE49-F238E27FC236}">
                <a16:creationId xmlns:a16="http://schemas.microsoft.com/office/drawing/2014/main" id="{19ABF97B-4E89-2063-4502-1D9D0B7477C6}"/>
              </a:ext>
            </a:extLst>
          </p:cNvPr>
          <p:cNvSpPr txBox="1"/>
          <p:nvPr/>
        </p:nvSpPr>
        <p:spPr>
          <a:xfrm>
            <a:off x="7568050" y="3855620"/>
            <a:ext cx="7809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1 Pill</a:t>
            </a:r>
          </a:p>
        </p:txBody>
      </p:sp>
      <p:sp>
        <p:nvSpPr>
          <p:cNvPr id="7" name="文字方塊 50">
            <a:extLst>
              <a:ext uri="{FF2B5EF4-FFF2-40B4-BE49-F238E27FC236}">
                <a16:creationId xmlns:a16="http://schemas.microsoft.com/office/drawing/2014/main" id="{A0DB3D35-EB9F-B92A-341D-010C520D035F}"/>
              </a:ext>
            </a:extLst>
          </p:cNvPr>
          <p:cNvSpPr txBox="1"/>
          <p:nvPr/>
        </p:nvSpPr>
        <p:spPr>
          <a:xfrm>
            <a:off x="5132901" y="3835062"/>
            <a:ext cx="92365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2</a:t>
            </a:r>
            <a:r>
              <a:rPr kumimoji="0" lang="zh-TW" altLang="en-US"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Pills</a:t>
            </a:r>
          </a:p>
        </p:txBody>
      </p:sp>
      <p:sp>
        <p:nvSpPr>
          <p:cNvPr id="46" name="橢圓 77">
            <a:extLst>
              <a:ext uri="{FF2B5EF4-FFF2-40B4-BE49-F238E27FC236}">
                <a16:creationId xmlns:a16="http://schemas.microsoft.com/office/drawing/2014/main" id="{FE8300E0-00CD-05F5-39E3-D1EBDCB148B2}"/>
              </a:ext>
            </a:extLst>
          </p:cNvPr>
          <p:cNvSpPr/>
          <p:nvPr/>
        </p:nvSpPr>
        <p:spPr>
          <a:xfrm>
            <a:off x="7640645" y="3259996"/>
            <a:ext cx="638393" cy="578774"/>
          </a:xfrm>
          <a:prstGeom prst="ellipse">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srgbClr val="191C32"/>
              </a:solidFill>
              <a:effectLst/>
              <a:uLnTx/>
              <a:uFillTx/>
              <a:latin typeface="Aptos" panose="02110004020202020204"/>
              <a:ea typeface="新細明體" panose="02020500000000000000" pitchFamily="18" charset="-120"/>
              <a:cs typeface="+mn-cs"/>
            </a:endParaRPr>
          </a:p>
        </p:txBody>
      </p:sp>
      <p:sp>
        <p:nvSpPr>
          <p:cNvPr id="47" name="橢圓 77">
            <a:extLst>
              <a:ext uri="{FF2B5EF4-FFF2-40B4-BE49-F238E27FC236}">
                <a16:creationId xmlns:a16="http://schemas.microsoft.com/office/drawing/2014/main" id="{81FE45BD-6061-D85B-1A96-AC4C0F49781B}"/>
              </a:ext>
            </a:extLst>
          </p:cNvPr>
          <p:cNvSpPr/>
          <p:nvPr/>
        </p:nvSpPr>
        <p:spPr>
          <a:xfrm>
            <a:off x="9822565" y="3259996"/>
            <a:ext cx="638393" cy="578774"/>
          </a:xfrm>
          <a:prstGeom prst="ellipse">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srgbClr val="191C32"/>
              </a:solidFill>
              <a:effectLst/>
              <a:uLnTx/>
              <a:uFillTx/>
              <a:latin typeface="Aptos" panose="02110004020202020204"/>
              <a:ea typeface="新細明體" panose="02020500000000000000" pitchFamily="18" charset="-120"/>
              <a:cs typeface="+mn-cs"/>
            </a:endParaRPr>
          </a:p>
        </p:txBody>
      </p:sp>
      <p:sp>
        <p:nvSpPr>
          <p:cNvPr id="12" name="文字方塊 41">
            <a:extLst>
              <a:ext uri="{FF2B5EF4-FFF2-40B4-BE49-F238E27FC236}">
                <a16:creationId xmlns:a16="http://schemas.microsoft.com/office/drawing/2014/main" id="{52A35D0A-1C8F-5CE3-959B-1316770BC323}"/>
              </a:ext>
            </a:extLst>
          </p:cNvPr>
          <p:cNvSpPr txBox="1"/>
          <p:nvPr/>
        </p:nvSpPr>
        <p:spPr>
          <a:xfrm>
            <a:off x="9090720" y="4189192"/>
            <a:ext cx="20152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24 hours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after</a:t>
            </a: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 third pills</a:t>
            </a:r>
          </a:p>
        </p:txBody>
      </p:sp>
      <p:grpSp>
        <p:nvGrpSpPr>
          <p:cNvPr id="15" name="群組 14">
            <a:extLst>
              <a:ext uri="{FF2B5EF4-FFF2-40B4-BE49-F238E27FC236}">
                <a16:creationId xmlns:a16="http://schemas.microsoft.com/office/drawing/2014/main" id="{A6F192A9-A200-274D-CDF0-CA3799431235}"/>
              </a:ext>
            </a:extLst>
          </p:cNvPr>
          <p:cNvGrpSpPr/>
          <p:nvPr/>
        </p:nvGrpSpPr>
        <p:grpSpPr>
          <a:xfrm>
            <a:off x="4076591" y="2993897"/>
            <a:ext cx="6949895" cy="1855502"/>
            <a:chOff x="4616731" y="4552712"/>
            <a:chExt cx="6473027" cy="1855502"/>
          </a:xfrm>
        </p:grpSpPr>
        <p:grpSp>
          <p:nvGrpSpPr>
            <p:cNvPr id="22" name="群組 45">
              <a:extLst>
                <a:ext uri="{FF2B5EF4-FFF2-40B4-BE49-F238E27FC236}">
                  <a16:creationId xmlns:a16="http://schemas.microsoft.com/office/drawing/2014/main" id="{1850D397-71B0-4B04-7FEA-9CD90D1656A1}"/>
                </a:ext>
              </a:extLst>
            </p:cNvPr>
            <p:cNvGrpSpPr/>
            <p:nvPr/>
          </p:nvGrpSpPr>
          <p:grpSpPr>
            <a:xfrm>
              <a:off x="4616731" y="5146157"/>
              <a:ext cx="6473027" cy="1262057"/>
              <a:chOff x="2554571" y="3926227"/>
              <a:chExt cx="9114964" cy="1768002"/>
            </a:xfrm>
          </p:grpSpPr>
          <p:cxnSp>
            <p:nvCxnSpPr>
              <p:cNvPr id="42" name="直線單箭頭接點 64">
                <a:extLst>
                  <a:ext uri="{FF2B5EF4-FFF2-40B4-BE49-F238E27FC236}">
                    <a16:creationId xmlns:a16="http://schemas.microsoft.com/office/drawing/2014/main" id="{7D4E61CC-DCCF-BB49-52CF-431A6A1AB6BD}"/>
                  </a:ext>
                </a:extLst>
              </p:cNvPr>
              <p:cNvCxnSpPr>
                <a:cxnSpLocks/>
              </p:cNvCxnSpPr>
              <p:nvPr/>
            </p:nvCxnSpPr>
            <p:spPr>
              <a:xfrm flipV="1">
                <a:off x="3052250" y="3926227"/>
                <a:ext cx="8617285" cy="12926"/>
              </a:xfrm>
              <a:prstGeom prst="straightConnector1">
                <a:avLst/>
              </a:prstGeom>
              <a:ln w="762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3" name="文字方塊 65">
                <a:extLst>
                  <a:ext uri="{FF2B5EF4-FFF2-40B4-BE49-F238E27FC236}">
                    <a16:creationId xmlns:a16="http://schemas.microsoft.com/office/drawing/2014/main" id="{04ED0B97-0E48-0D9B-FDAE-B19A6AF48459}"/>
                  </a:ext>
                </a:extLst>
              </p:cNvPr>
              <p:cNvSpPr txBox="1"/>
              <p:nvPr/>
            </p:nvSpPr>
            <p:spPr>
              <a:xfrm>
                <a:off x="5790785" y="4061301"/>
                <a:ext cx="780404" cy="517393"/>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Sex</a:t>
                </a:r>
              </a:p>
            </p:txBody>
          </p:sp>
          <p:sp>
            <p:nvSpPr>
              <p:cNvPr id="44" name="文字方塊 66">
                <a:extLst>
                  <a:ext uri="{FF2B5EF4-FFF2-40B4-BE49-F238E27FC236}">
                    <a16:creationId xmlns:a16="http://schemas.microsoft.com/office/drawing/2014/main" id="{F9FB89C0-4F52-67AC-BC4D-135B61902AEB}"/>
                  </a:ext>
                </a:extLst>
              </p:cNvPr>
              <p:cNvSpPr txBox="1"/>
              <p:nvPr/>
            </p:nvSpPr>
            <p:spPr>
              <a:xfrm>
                <a:off x="2554571" y="4701700"/>
                <a:ext cx="4230005" cy="991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2-24 hours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before</a:t>
                </a: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 sex </a:t>
                </a:r>
              </a:p>
            </p:txBody>
          </p:sp>
          <p:sp>
            <p:nvSpPr>
              <p:cNvPr id="45" name="文字方塊 67">
                <a:extLst>
                  <a:ext uri="{FF2B5EF4-FFF2-40B4-BE49-F238E27FC236}">
                    <a16:creationId xmlns:a16="http://schemas.microsoft.com/office/drawing/2014/main" id="{D465732B-603C-22FD-EE46-0331E6342983}"/>
                  </a:ext>
                </a:extLst>
              </p:cNvPr>
              <p:cNvSpPr txBox="1"/>
              <p:nvPr/>
            </p:nvSpPr>
            <p:spPr>
              <a:xfrm>
                <a:off x="6070098" y="4702559"/>
                <a:ext cx="2979913" cy="991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24 hours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C00000"/>
                    </a:solidFill>
                    <a:effectLst/>
                    <a:uLnTx/>
                    <a:uFillTx/>
                    <a:latin typeface="Arial" panose="020B0604020202020204" pitchFamily="34" charset="0"/>
                    <a:ea typeface="微軟正黑體" panose="020B0604030504040204" pitchFamily="34" charset="-120"/>
                    <a:cs typeface="Arial" panose="020B0604020202020204" pitchFamily="34" charset="0"/>
                  </a:rPr>
                  <a:t>after</a:t>
                </a: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 first 2 pills</a:t>
                </a:r>
              </a:p>
            </p:txBody>
          </p:sp>
        </p:grpSp>
        <p:grpSp>
          <p:nvGrpSpPr>
            <p:cNvPr id="31" name="群組 51">
              <a:extLst>
                <a:ext uri="{FF2B5EF4-FFF2-40B4-BE49-F238E27FC236}">
                  <a16:creationId xmlns:a16="http://schemas.microsoft.com/office/drawing/2014/main" id="{258A37A1-51FE-F62F-CE36-936216CDF237}"/>
                </a:ext>
              </a:extLst>
            </p:cNvPr>
            <p:cNvGrpSpPr/>
            <p:nvPr/>
          </p:nvGrpSpPr>
          <p:grpSpPr>
            <a:xfrm>
              <a:off x="7025709" y="4993989"/>
              <a:ext cx="306798" cy="278220"/>
              <a:chOff x="6515549" y="3418219"/>
              <a:chExt cx="432016" cy="389755"/>
            </a:xfrm>
          </p:grpSpPr>
          <p:sp>
            <p:nvSpPr>
              <p:cNvPr id="40" name="橢圓 55">
                <a:extLst>
                  <a:ext uri="{FF2B5EF4-FFF2-40B4-BE49-F238E27FC236}">
                    <a16:creationId xmlns:a16="http://schemas.microsoft.com/office/drawing/2014/main" id="{6227C358-E5D2-2613-2D15-C80810E1D437}"/>
                  </a:ext>
                </a:extLst>
              </p:cNvPr>
              <p:cNvSpPr/>
              <p:nvPr/>
            </p:nvSpPr>
            <p:spPr>
              <a:xfrm>
                <a:off x="6515549" y="3418219"/>
                <a:ext cx="432016" cy="389755"/>
              </a:xfrm>
              <a:prstGeom prst="ellipse">
                <a:avLst/>
              </a:prstGeom>
              <a:solidFill>
                <a:srgbClr val="D52B3F"/>
              </a:solidFill>
              <a:ln w="57150">
                <a:solidFill>
                  <a:srgbClr val="D52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srgbClr val="191C32"/>
                  </a:solidFill>
                  <a:effectLst/>
                  <a:uLnTx/>
                  <a:uFillTx/>
                  <a:latin typeface="Aptos" panose="02110004020202020204"/>
                  <a:ea typeface="新細明體" panose="02020500000000000000" pitchFamily="18" charset="-120"/>
                  <a:cs typeface="+mn-cs"/>
                </a:endParaRPr>
              </a:p>
            </p:txBody>
          </p:sp>
          <p:sp>
            <p:nvSpPr>
              <p:cNvPr id="41" name="心形 56">
                <a:extLst>
                  <a:ext uri="{FF2B5EF4-FFF2-40B4-BE49-F238E27FC236}">
                    <a16:creationId xmlns:a16="http://schemas.microsoft.com/office/drawing/2014/main" id="{B4E8C840-02D9-D9E7-7777-73D627C83B86}"/>
                  </a:ext>
                </a:extLst>
              </p:cNvPr>
              <p:cNvSpPr/>
              <p:nvPr/>
            </p:nvSpPr>
            <p:spPr>
              <a:xfrm>
                <a:off x="6605179" y="3494913"/>
                <a:ext cx="258243" cy="252283"/>
              </a:xfrm>
              <a:prstGeom prst="heart">
                <a:avLst/>
              </a:prstGeom>
              <a:solidFill>
                <a:schemeClr val="bg1"/>
              </a:solidFill>
              <a:ln w="3175">
                <a:solidFill>
                  <a:srgbClr val="D52B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srgbClr val="191C32"/>
                  </a:solidFill>
                  <a:effectLst/>
                  <a:uLnTx/>
                  <a:uFillTx/>
                  <a:latin typeface="Aptos" panose="02110004020202020204"/>
                  <a:ea typeface="新細明體" panose="02020500000000000000" pitchFamily="18" charset="-120"/>
                  <a:cs typeface="+mn-cs"/>
                </a:endParaRPr>
              </a:p>
            </p:txBody>
          </p:sp>
        </p:grpSp>
        <p:sp>
          <p:nvSpPr>
            <p:cNvPr id="32" name="文字方塊 53">
              <a:extLst>
                <a:ext uri="{FF2B5EF4-FFF2-40B4-BE49-F238E27FC236}">
                  <a16:creationId xmlns:a16="http://schemas.microsoft.com/office/drawing/2014/main" id="{084FCB0C-6D65-0E43-E1A4-EA222B1D664D}"/>
                </a:ext>
              </a:extLst>
            </p:cNvPr>
            <p:cNvSpPr txBox="1"/>
            <p:nvPr/>
          </p:nvSpPr>
          <p:spPr>
            <a:xfrm>
              <a:off x="6762397" y="4552712"/>
              <a:ext cx="9483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24 hour</a:t>
              </a:r>
            </a:p>
          </p:txBody>
        </p:sp>
        <p:sp>
          <p:nvSpPr>
            <p:cNvPr id="33" name="文字方塊 54">
              <a:extLst>
                <a:ext uri="{FF2B5EF4-FFF2-40B4-BE49-F238E27FC236}">
                  <a16:creationId xmlns:a16="http://schemas.microsoft.com/office/drawing/2014/main" id="{9439CA0C-2FD2-15A5-E239-1D99E29FDFFA}"/>
                </a:ext>
              </a:extLst>
            </p:cNvPr>
            <p:cNvSpPr txBox="1"/>
            <p:nvPr/>
          </p:nvSpPr>
          <p:spPr>
            <a:xfrm>
              <a:off x="8806937" y="4656526"/>
              <a:ext cx="94836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18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24 hour</a:t>
              </a:r>
            </a:p>
          </p:txBody>
        </p:sp>
        <p:pic>
          <p:nvPicPr>
            <p:cNvPr id="34" name="Picture 4" descr="Pill">
              <a:extLst>
                <a:ext uri="{FF2B5EF4-FFF2-40B4-BE49-F238E27FC236}">
                  <a16:creationId xmlns:a16="http://schemas.microsoft.com/office/drawing/2014/main" id="{22F00F1D-4134-FB8F-1F58-508E6EE586A2}"/>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8067518" y="4953683"/>
              <a:ext cx="332026" cy="33374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Pill">
              <a:extLst>
                <a:ext uri="{FF2B5EF4-FFF2-40B4-BE49-F238E27FC236}">
                  <a16:creationId xmlns:a16="http://schemas.microsoft.com/office/drawing/2014/main" id="{6C60B295-6E9B-CF14-C9B7-A0AA2958FF80}"/>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10119290" y="4930185"/>
              <a:ext cx="329273" cy="333745"/>
            </a:xfrm>
            <a:prstGeom prst="rect">
              <a:avLst/>
            </a:prstGeom>
            <a:noFill/>
            <a:extLst>
              <a:ext uri="{909E8E84-426E-40DD-AFC4-6F175D3DCCD1}">
                <a14:hiddenFill xmlns:a14="http://schemas.microsoft.com/office/drawing/2010/main">
                  <a:solidFill>
                    <a:srgbClr val="FFFFFF"/>
                  </a:solidFill>
                </a14:hiddenFill>
              </a:ext>
            </a:extLst>
          </p:spPr>
        </p:pic>
        <p:sp>
          <p:nvSpPr>
            <p:cNvPr id="37" name="橢圓 77">
              <a:extLst>
                <a:ext uri="{FF2B5EF4-FFF2-40B4-BE49-F238E27FC236}">
                  <a16:creationId xmlns:a16="http://schemas.microsoft.com/office/drawing/2014/main" id="{B21962C8-F8AD-F208-9E75-FD0695AE82DF}"/>
                </a:ext>
              </a:extLst>
            </p:cNvPr>
            <p:cNvSpPr/>
            <p:nvPr/>
          </p:nvSpPr>
          <p:spPr>
            <a:xfrm>
              <a:off x="5761074" y="4798253"/>
              <a:ext cx="638393" cy="578774"/>
            </a:xfrm>
            <a:prstGeom prst="ellipse">
              <a:avLst/>
            </a:prstGeom>
            <a:solidFill>
              <a:schemeClr val="tx2"/>
            </a:solid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000" b="0" i="0" u="none" strike="noStrike" kern="1200" cap="none" spc="0" normalizeH="0" baseline="0" noProof="0">
                <a:ln>
                  <a:noFill/>
                </a:ln>
                <a:solidFill>
                  <a:srgbClr val="191C32"/>
                </a:solidFill>
                <a:effectLst/>
                <a:uLnTx/>
                <a:uFillTx/>
                <a:latin typeface="Aptos" panose="02110004020202020204"/>
                <a:ea typeface="新細明體" panose="02020500000000000000" pitchFamily="18" charset="-120"/>
                <a:cs typeface="+mn-cs"/>
              </a:endParaRPr>
            </a:p>
          </p:txBody>
        </p:sp>
        <p:pic>
          <p:nvPicPr>
            <p:cNvPr id="38" name="Picture 4" descr="Pill">
              <a:extLst>
                <a:ext uri="{FF2B5EF4-FFF2-40B4-BE49-F238E27FC236}">
                  <a16:creationId xmlns:a16="http://schemas.microsoft.com/office/drawing/2014/main" id="{B9E6C289-0F68-B96B-1013-F907526F0BC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colorTemperature colorTemp="1500"/>
                      </a14:imgEffect>
                      <a14:imgEffect>
                        <a14:saturation sat="0"/>
                      </a14:imgEffect>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6025765" y="4991555"/>
              <a:ext cx="332026" cy="333745"/>
            </a:xfrm>
            <a:prstGeom prst="rect">
              <a:avLst/>
            </a:prstGeom>
            <a:noFill/>
            <a:extLst>
              <a:ext uri="{909E8E84-426E-40DD-AFC4-6F175D3DCCD1}">
                <a14:hiddenFill xmlns:a14="http://schemas.microsoft.com/office/drawing/2010/main">
                  <a:solidFill>
                    <a:srgbClr val="FFFFFF"/>
                  </a:solidFill>
                </a14:hiddenFill>
              </a:ext>
            </a:extLst>
          </p:spPr>
        </p:pic>
        <p:pic>
          <p:nvPicPr>
            <p:cNvPr id="39" name="圖片 12">
              <a:extLst>
                <a:ext uri="{FF2B5EF4-FFF2-40B4-BE49-F238E27FC236}">
                  <a16:creationId xmlns:a16="http://schemas.microsoft.com/office/drawing/2014/main" id="{BC6FC68B-B7EA-5726-C686-C348DAF55DDF}"/>
                </a:ext>
              </a:extLst>
            </p:cNvPr>
            <p:cNvPicPr>
              <a:picLocks noChangeAspect="1"/>
            </p:cNvPicPr>
            <p:nvPr/>
          </p:nvPicPr>
          <p:blipFill>
            <a:blip r:embed="rId5"/>
            <a:stretch>
              <a:fillRect/>
            </a:stretch>
          </p:blipFill>
          <p:spPr>
            <a:xfrm rot="10800000">
              <a:off x="5815015" y="4823900"/>
              <a:ext cx="335309" cy="335309"/>
            </a:xfrm>
            <a:prstGeom prst="rect">
              <a:avLst/>
            </a:prstGeom>
          </p:spPr>
        </p:pic>
      </p:grpSp>
      <p:sp>
        <p:nvSpPr>
          <p:cNvPr id="49" name="文字方塊 49">
            <a:extLst>
              <a:ext uri="{FF2B5EF4-FFF2-40B4-BE49-F238E27FC236}">
                <a16:creationId xmlns:a16="http://schemas.microsoft.com/office/drawing/2014/main" id="{F435F92D-1A62-09FB-6A08-5EB5AD42F645}"/>
              </a:ext>
            </a:extLst>
          </p:cNvPr>
          <p:cNvSpPr txBox="1"/>
          <p:nvPr/>
        </p:nvSpPr>
        <p:spPr>
          <a:xfrm>
            <a:off x="9627370" y="3838770"/>
            <a:ext cx="78098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91C32"/>
                </a:solidFill>
                <a:effectLst/>
                <a:uLnTx/>
                <a:uFillTx/>
                <a:latin typeface="Arial" panose="020B0604020202020204" pitchFamily="34" charset="0"/>
                <a:ea typeface="微軟正黑體" panose="020B0604030504040204" pitchFamily="34" charset="-120"/>
                <a:cs typeface="Arial" panose="020B0604020202020204" pitchFamily="34" charset="0"/>
              </a:rPr>
              <a:t>1 Pill</a:t>
            </a:r>
          </a:p>
        </p:txBody>
      </p:sp>
      <p:sp>
        <p:nvSpPr>
          <p:cNvPr id="50" name="TextBox 49">
            <a:extLst>
              <a:ext uri="{FF2B5EF4-FFF2-40B4-BE49-F238E27FC236}">
                <a16:creationId xmlns:a16="http://schemas.microsoft.com/office/drawing/2014/main" id="{2F3EDB67-0E17-187C-4487-A25B7194542F}"/>
              </a:ext>
            </a:extLst>
          </p:cNvPr>
          <p:cNvSpPr txBox="1"/>
          <p:nvPr/>
        </p:nvSpPr>
        <p:spPr>
          <a:xfrm>
            <a:off x="4857372" y="5128139"/>
            <a:ext cx="607150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Nichols BE, Boucher CAB, van der Valk M, Rijnders BJA, van de Vijver DAMC. Cost-effectiveness analysis of pre-exposure prophylaxis for HIV-1 prevention in the Netherlands: a mathematical modelling study. Lancet Infect Dis. 2016 Dec;16(12):1423-1429. </a:t>
            </a:r>
            <a:r>
              <a:rPr kumimoji="0" lang="en-US" sz="1200" b="0" i="0"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doi</a:t>
            </a:r>
            <a:r>
              <a:rPr kumimoji="0" lang="en-US" sz="1200" b="0" i="0"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10.1016/S1473-3099(16)30311-5. </a:t>
            </a:r>
            <a:r>
              <a:rPr kumimoji="0" lang="en-US" sz="1200" b="0" i="0"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Epub</a:t>
            </a:r>
            <a:r>
              <a:rPr kumimoji="0" lang="en-US" sz="1200" b="0" i="0"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2016 Sep 22. PMID: 27665989.</a:t>
            </a:r>
          </a:p>
        </p:txBody>
      </p:sp>
      <p:sp>
        <p:nvSpPr>
          <p:cNvPr id="2" name="Rectangle: Rounded Corners 1">
            <a:extLst>
              <a:ext uri="{FF2B5EF4-FFF2-40B4-BE49-F238E27FC236}">
                <a16:creationId xmlns:a16="http://schemas.microsoft.com/office/drawing/2014/main" id="{CE4D291F-8E21-9B0B-6E81-4CB75D32CB7B}"/>
              </a:ext>
            </a:extLst>
          </p:cNvPr>
          <p:cNvSpPr/>
          <p:nvPr/>
        </p:nvSpPr>
        <p:spPr>
          <a:xfrm>
            <a:off x="4790215" y="1972100"/>
            <a:ext cx="2311400" cy="586169"/>
          </a:xfrm>
          <a:prstGeom prst="roundRect">
            <a:avLst/>
          </a:prstGeom>
          <a:noFill/>
          <a:ln w="28575">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Daily</a:t>
            </a:r>
          </a:p>
        </p:txBody>
      </p:sp>
      <p:sp>
        <p:nvSpPr>
          <p:cNvPr id="8" name="Slide Number Placeholder 7">
            <a:extLst>
              <a:ext uri="{FF2B5EF4-FFF2-40B4-BE49-F238E27FC236}">
                <a16:creationId xmlns:a16="http://schemas.microsoft.com/office/drawing/2014/main" id="{D8A7B7E3-E3F0-5DC6-6516-5F3837F9F636}"/>
              </a:ext>
            </a:extLst>
          </p:cNvPr>
          <p:cNvSpPr>
            <a:spLocks noGrp="1"/>
          </p:cNvSpPr>
          <p:nvPr>
            <p:ph type="sldNum" sz="quarter" idx="12"/>
          </p:nvPr>
        </p:nvSpPr>
        <p:spPr>
          <a:xfrm>
            <a:off x="8959472" y="640400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6AAAB45B-8FCA-38D5-277B-68F8072EDD40}"/>
              </a:ext>
            </a:extLst>
          </p:cNvPr>
          <p:cNvSpPr txBox="1"/>
          <p:nvPr/>
        </p:nvSpPr>
        <p:spPr>
          <a:xfrm>
            <a:off x="431094" y="2212323"/>
            <a:ext cx="3303254"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While overall adherence was high,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switching</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from daily to event-driven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regimen was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associated</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with </a:t>
            </a: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poorer adherence</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TextBox 13">
            <a:extLst>
              <a:ext uri="{FF2B5EF4-FFF2-40B4-BE49-F238E27FC236}">
                <a16:creationId xmlns:a16="http://schemas.microsoft.com/office/drawing/2014/main" id="{F07052D1-82CB-0189-BD22-CCF673B1DD9A}"/>
              </a:ext>
            </a:extLst>
          </p:cNvPr>
          <p:cNvSpPr txBox="1"/>
          <p:nvPr/>
        </p:nvSpPr>
        <p:spPr>
          <a:xfrm>
            <a:off x="390028" y="3866688"/>
            <a:ext cx="381039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Wu HJ, Wen-Wei Ku S, Chang HH, Li CW, Ko NY, Strong C. Imperfect adherence in real life: a prevention-effective perspective on adherence to daily and event-driven HIV pre-exposure prophylaxis among men who have sex with men - a prospective cohort study in Taiwan. J Int AIDS Soc. 2021 May;24(5):e25733. </a:t>
            </a:r>
            <a:r>
              <a:rPr kumimoji="0" lang="en-US" sz="1200" b="0" i="0" u="none" strike="noStrike" kern="1200" cap="none" spc="0" normalizeH="0" baseline="0" noProof="0" err="1">
                <a:ln>
                  <a:noFill/>
                </a:ln>
                <a:solidFill>
                  <a:srgbClr val="E8E8E8">
                    <a:lumMod val="50000"/>
                  </a:srgbClr>
                </a:solidFill>
                <a:effectLst/>
                <a:uLnTx/>
                <a:uFillTx/>
                <a:latin typeface="Arial" panose="020B0604020202020204" pitchFamily="34" charset="0"/>
                <a:ea typeface="+mn-ea"/>
                <a:cs typeface="Arial" panose="020B0604020202020204" pitchFamily="34" charset="0"/>
              </a:rPr>
              <a:t>doi</a:t>
            </a:r>
            <a:r>
              <a:rPr kumimoji="0" lang="en-US" sz="1200" b="0" i="0" u="none" strike="noStrike" kern="1200" cap="none" spc="0" normalizeH="0" baseline="0" noProof="0">
                <a:ln>
                  <a:noFill/>
                </a:ln>
                <a:solidFill>
                  <a:srgbClr val="E8E8E8">
                    <a:lumMod val="50000"/>
                  </a:srgbClr>
                </a:solidFill>
                <a:effectLst/>
                <a:uLnTx/>
                <a:uFillTx/>
                <a:latin typeface="Arial" panose="020B0604020202020204" pitchFamily="34" charset="0"/>
                <a:ea typeface="+mn-ea"/>
                <a:cs typeface="Arial" panose="020B0604020202020204" pitchFamily="34" charset="0"/>
              </a:rPr>
              <a:t>: 10.1002/jia2.25733. PMID: 34018330; PMCID: PMC8138098.</a:t>
            </a:r>
          </a:p>
        </p:txBody>
      </p:sp>
    </p:spTree>
    <p:extLst>
      <p:ext uri="{BB962C8B-B14F-4D97-AF65-F5344CB8AC3E}">
        <p14:creationId xmlns:p14="http://schemas.microsoft.com/office/powerpoint/2010/main" val="923968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6F7E1D3D-CC01-F542-AA6C-F66F10191CC4}"/>
              </a:ext>
            </a:extLst>
          </p:cNvPr>
          <p:cNvSpPr/>
          <p:nvPr/>
        </p:nvSpPr>
        <p:spPr>
          <a:xfrm flipV="1">
            <a:off x="-1" y="-3"/>
            <a:ext cx="12192001" cy="681040"/>
          </a:xfrm>
          <a:prstGeom prst="rect">
            <a:avLst/>
          </a:prstGeom>
          <a:solidFill>
            <a:srgbClr val="0E28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B1DFA494-D9E3-244B-84FC-172355D51306}"/>
              </a:ext>
            </a:extLst>
          </p:cNvPr>
          <p:cNvSpPr>
            <a:spLocks noGrp="1"/>
          </p:cNvSpPr>
          <p:nvPr>
            <p:ph type="title"/>
          </p:nvPr>
        </p:nvSpPr>
        <p:spPr>
          <a:xfrm>
            <a:off x="854242" y="-324492"/>
            <a:ext cx="10515600" cy="1325563"/>
          </a:xfrm>
        </p:spPr>
        <p:txBody>
          <a:bodyPr>
            <a:normAutofit/>
          </a:bodyPr>
          <a:lstStyle/>
          <a:p>
            <a:pPr algn="ctr"/>
            <a:r>
              <a:rPr lang="en-US" altLang="zh-TW" sz="2800" b="1">
                <a:solidFill>
                  <a:schemeClr val="bg1"/>
                </a:solidFill>
                <a:latin typeface="Arial" panose="020B0604020202020204" pitchFamily="34" charset="0"/>
                <a:ea typeface="Adobe 繁黑體 Std B" panose="020B0700000000000000" pitchFamily="34" charset="-120"/>
                <a:cs typeface="Arial" panose="020B0604020202020204" pitchFamily="34" charset="0"/>
              </a:rPr>
              <a:t>Our mobile app — </a:t>
            </a:r>
            <a:r>
              <a:rPr lang="en-US" altLang="zh-TW" sz="2800" b="1" err="1">
                <a:solidFill>
                  <a:schemeClr val="bg1"/>
                </a:solidFill>
                <a:latin typeface="Arial" panose="020B0604020202020204" pitchFamily="34" charset="0"/>
                <a:ea typeface="Adobe 繁黑體 Std B" panose="020B0700000000000000" pitchFamily="34" charset="-120"/>
                <a:cs typeface="Arial" panose="020B0604020202020204" pitchFamily="34" charset="0"/>
              </a:rPr>
              <a:t>UPrEPU</a:t>
            </a:r>
            <a:r>
              <a:rPr lang="zh-TW" altLang="en-US" sz="2800" b="1">
                <a:solidFill>
                  <a:schemeClr val="bg1"/>
                </a:solidFill>
                <a:latin typeface="Arial" panose="020B0604020202020204" pitchFamily="34" charset="0"/>
                <a:ea typeface="Adobe 繁黑體 Std B" panose="020B0700000000000000" pitchFamily="34" charset="-120"/>
                <a:cs typeface="Arial" panose="020B0604020202020204" pitchFamily="34" charset="0"/>
              </a:rPr>
              <a:t>阿普</a:t>
            </a:r>
            <a:endParaRPr lang="en-US" altLang="zh-TW" sz="2800" b="1">
              <a:solidFill>
                <a:schemeClr val="bg1"/>
              </a:solidFill>
              <a:latin typeface="Arial" panose="020B0604020202020204" pitchFamily="34" charset="0"/>
              <a:ea typeface="Adobe 繁黑體 Std B" panose="020B0700000000000000" pitchFamily="34" charset="-120"/>
              <a:cs typeface="Arial" panose="020B0604020202020204" pitchFamily="34" charset="0"/>
            </a:endParaRPr>
          </a:p>
        </p:txBody>
      </p:sp>
      <p:pic>
        <p:nvPicPr>
          <p:cNvPr id="14" name="圖片 9">
            <a:extLst>
              <a:ext uri="{FF2B5EF4-FFF2-40B4-BE49-F238E27FC236}">
                <a16:creationId xmlns:a16="http://schemas.microsoft.com/office/drawing/2014/main" id="{838FB2D9-1440-1E4E-8291-5C135F9B0FD7}"/>
              </a:ext>
            </a:extLst>
          </p:cNvPr>
          <p:cNvPicPr>
            <a:picLocks noChangeAspect="1"/>
          </p:cNvPicPr>
          <p:nvPr/>
        </p:nvPicPr>
        <p:blipFill>
          <a:blip r:embed="rId3"/>
          <a:stretch>
            <a:fillRect/>
          </a:stretch>
        </p:blipFill>
        <p:spPr>
          <a:xfrm>
            <a:off x="10304276" y="955700"/>
            <a:ext cx="1535747" cy="1325562"/>
          </a:xfrm>
          <a:prstGeom prst="rect">
            <a:avLst/>
          </a:prstGeom>
        </p:spPr>
      </p:pic>
      <p:sp>
        <p:nvSpPr>
          <p:cNvPr id="15" name="TextBox 14">
            <a:extLst>
              <a:ext uri="{FF2B5EF4-FFF2-40B4-BE49-F238E27FC236}">
                <a16:creationId xmlns:a16="http://schemas.microsoft.com/office/drawing/2014/main" id="{09E92187-9C6E-AE47-A691-9323ADCB0B8F}"/>
              </a:ext>
            </a:extLst>
          </p:cNvPr>
          <p:cNvSpPr txBox="1"/>
          <p:nvPr/>
        </p:nvSpPr>
        <p:spPr>
          <a:xfrm>
            <a:off x="1354685" y="1193735"/>
            <a:ext cx="4683728"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4967F"/>
                </a:solidFill>
                <a:effectLst/>
                <a:uLnTx/>
                <a:uFillTx/>
                <a:latin typeface="Arial" panose="020B0604020202020204" pitchFamily="34" charset="0"/>
                <a:ea typeface="微軟正黑體" panose="020B0604030504040204" pitchFamily="34" charset="-120"/>
                <a:cs typeface="Arial" panose="020B0604020202020204" pitchFamily="34" charset="0"/>
              </a:rPr>
              <a:t>Record</a:t>
            </a:r>
            <a:r>
              <a:rPr kumimoji="0" lang="en-US" altLang="zh-TW" sz="2000" b="1"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000" b="0" i="0" u="none" strike="noStrike" kern="120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PrEP</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intake, choice of dosing regimen, and information for each sex event.</a:t>
            </a:r>
          </a:p>
        </p:txBody>
      </p:sp>
      <p:grpSp>
        <p:nvGrpSpPr>
          <p:cNvPr id="19" name="Group 18">
            <a:extLst>
              <a:ext uri="{FF2B5EF4-FFF2-40B4-BE49-F238E27FC236}">
                <a16:creationId xmlns:a16="http://schemas.microsoft.com/office/drawing/2014/main" id="{432407E6-C0CF-FF44-ACCE-F029A05B3CFB}"/>
              </a:ext>
            </a:extLst>
          </p:cNvPr>
          <p:cNvGrpSpPr/>
          <p:nvPr/>
        </p:nvGrpSpPr>
        <p:grpSpPr>
          <a:xfrm>
            <a:off x="171271" y="1118576"/>
            <a:ext cx="1033272" cy="1033272"/>
            <a:chOff x="256675" y="5181599"/>
            <a:chExt cx="1033272" cy="1033272"/>
          </a:xfrm>
        </p:grpSpPr>
        <p:sp>
          <p:nvSpPr>
            <p:cNvPr id="3" name="Rounded Rectangle 2">
              <a:extLst>
                <a:ext uri="{FF2B5EF4-FFF2-40B4-BE49-F238E27FC236}">
                  <a16:creationId xmlns:a16="http://schemas.microsoft.com/office/drawing/2014/main" id="{8BAA83A4-4429-5B46-810C-728753682FAE}"/>
                </a:ext>
              </a:extLst>
            </p:cNvPr>
            <p:cNvSpPr/>
            <p:nvPr/>
          </p:nvSpPr>
          <p:spPr>
            <a:xfrm>
              <a:off x="256675" y="5181599"/>
              <a:ext cx="1033272" cy="1033272"/>
            </a:xfrm>
            <a:prstGeom prst="roundRect">
              <a:avLst/>
            </a:prstGeom>
            <a:solidFill>
              <a:srgbClr val="149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6" name="TextBox 15">
              <a:extLst>
                <a:ext uri="{FF2B5EF4-FFF2-40B4-BE49-F238E27FC236}">
                  <a16:creationId xmlns:a16="http://schemas.microsoft.com/office/drawing/2014/main" id="{90728BF7-7FF7-3A4B-ABD7-55F9D5E599DC}"/>
                </a:ext>
              </a:extLst>
            </p:cNvPr>
            <p:cNvSpPr txBox="1"/>
            <p:nvPr/>
          </p:nvSpPr>
          <p:spPr>
            <a:xfrm>
              <a:off x="256676" y="5314978"/>
              <a:ext cx="9946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1</a:t>
              </a:r>
              <a:endPar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cxnSp>
        <p:nvCxnSpPr>
          <p:cNvPr id="17" name="直線接點 7">
            <a:extLst>
              <a:ext uri="{FF2B5EF4-FFF2-40B4-BE49-F238E27FC236}">
                <a16:creationId xmlns:a16="http://schemas.microsoft.com/office/drawing/2014/main" id="{ECCECBF1-4BF3-BA4A-B87C-8D3748CBA902}"/>
              </a:ext>
            </a:extLst>
          </p:cNvPr>
          <p:cNvCxnSpPr>
            <a:cxnSpLocks/>
          </p:cNvCxnSpPr>
          <p:nvPr/>
        </p:nvCxnSpPr>
        <p:spPr>
          <a:xfrm flipH="1">
            <a:off x="-582912" y="6427239"/>
            <a:ext cx="11678650" cy="0"/>
          </a:xfrm>
          <a:prstGeom prst="line">
            <a:avLst/>
          </a:prstGeom>
          <a:ln w="28575">
            <a:solidFill>
              <a:srgbClr val="2680BE"/>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6A48ECA-F742-F146-915E-1D50DE0240F8}"/>
              </a:ext>
            </a:extLst>
          </p:cNvPr>
          <p:cNvSpPr txBox="1"/>
          <p:nvPr/>
        </p:nvSpPr>
        <p:spPr>
          <a:xfrm>
            <a:off x="10735733" y="4774463"/>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58" name="Group 57">
            <a:extLst>
              <a:ext uri="{FF2B5EF4-FFF2-40B4-BE49-F238E27FC236}">
                <a16:creationId xmlns:a16="http://schemas.microsoft.com/office/drawing/2014/main" id="{ABAAD956-B626-424E-8050-FB7BD30A889B}"/>
              </a:ext>
            </a:extLst>
          </p:cNvPr>
          <p:cNvGrpSpPr/>
          <p:nvPr/>
        </p:nvGrpSpPr>
        <p:grpSpPr>
          <a:xfrm>
            <a:off x="171271" y="2730751"/>
            <a:ext cx="5924729" cy="1323439"/>
            <a:chOff x="-2476354" y="243905"/>
            <a:chExt cx="5924729" cy="1323439"/>
          </a:xfrm>
        </p:grpSpPr>
        <p:sp>
          <p:nvSpPr>
            <p:cNvPr id="28" name="TextBox 27">
              <a:extLst>
                <a:ext uri="{FF2B5EF4-FFF2-40B4-BE49-F238E27FC236}">
                  <a16:creationId xmlns:a16="http://schemas.microsoft.com/office/drawing/2014/main" id="{E5C73227-30FF-D741-9114-0328C411B983}"/>
                </a:ext>
              </a:extLst>
            </p:cNvPr>
            <p:cNvSpPr txBox="1"/>
            <p:nvPr/>
          </p:nvSpPr>
          <p:spPr>
            <a:xfrm>
              <a:off x="-1292940" y="243905"/>
              <a:ext cx="4741315"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4967F"/>
                  </a:solidFill>
                  <a:effectLst/>
                  <a:uLnTx/>
                  <a:uFillTx/>
                  <a:latin typeface="Arial" panose="020B0604020202020204" pitchFamily="34" charset="0"/>
                  <a:ea typeface="微軟正黑體" panose="020B0604030504040204" pitchFamily="34" charset="-120"/>
                  <a:cs typeface="Arial" panose="020B0604020202020204" pitchFamily="34" charset="0"/>
                </a:rPr>
                <a:t>Remind</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the users to take </a:t>
              </a:r>
              <a:r>
                <a:rPr kumimoji="0" lang="en-US" altLang="zh-TW" sz="2000" b="0" i="0" u="none" strike="noStrike" kern="120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PrEP</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based on their dosing regimen, potential time, and pre-arranged date for the sex event and monitor their </a:t>
              </a:r>
              <a:r>
                <a:rPr kumimoji="0" lang="en-US" altLang="zh-TW" sz="2000" b="0" i="0" u="none" strike="noStrike" kern="120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PrEP</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adherence.</a:t>
              </a:r>
            </a:p>
          </p:txBody>
        </p:sp>
        <p:grpSp>
          <p:nvGrpSpPr>
            <p:cNvPr id="29" name="Group 28">
              <a:extLst>
                <a:ext uri="{FF2B5EF4-FFF2-40B4-BE49-F238E27FC236}">
                  <a16:creationId xmlns:a16="http://schemas.microsoft.com/office/drawing/2014/main" id="{9C20CEA7-697E-F242-801A-977B1B8DA1CD}"/>
                </a:ext>
              </a:extLst>
            </p:cNvPr>
            <p:cNvGrpSpPr/>
            <p:nvPr/>
          </p:nvGrpSpPr>
          <p:grpSpPr>
            <a:xfrm>
              <a:off x="-2476354" y="357696"/>
              <a:ext cx="1033272" cy="1033272"/>
              <a:chOff x="-2532921" y="2597586"/>
              <a:chExt cx="1033272" cy="1033272"/>
            </a:xfrm>
          </p:grpSpPr>
          <p:sp>
            <p:nvSpPr>
              <p:cNvPr id="30" name="Rounded Rectangle 29">
                <a:extLst>
                  <a:ext uri="{FF2B5EF4-FFF2-40B4-BE49-F238E27FC236}">
                    <a16:creationId xmlns:a16="http://schemas.microsoft.com/office/drawing/2014/main" id="{73A54831-A12D-8D47-A523-8035BD16CFBD}"/>
                  </a:ext>
                </a:extLst>
              </p:cNvPr>
              <p:cNvSpPr/>
              <p:nvPr/>
            </p:nvSpPr>
            <p:spPr>
              <a:xfrm>
                <a:off x="-2532921" y="2597586"/>
                <a:ext cx="1033272" cy="1033272"/>
              </a:xfrm>
              <a:prstGeom prst="roundRect">
                <a:avLst/>
              </a:prstGeom>
              <a:solidFill>
                <a:srgbClr val="149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1" name="TextBox 30">
                <a:extLst>
                  <a:ext uri="{FF2B5EF4-FFF2-40B4-BE49-F238E27FC236}">
                    <a16:creationId xmlns:a16="http://schemas.microsoft.com/office/drawing/2014/main" id="{B82E11F3-8B0F-D74B-B220-58E3BE66E674}"/>
                  </a:ext>
                </a:extLst>
              </p:cNvPr>
              <p:cNvSpPr txBox="1"/>
              <p:nvPr/>
            </p:nvSpPr>
            <p:spPr>
              <a:xfrm>
                <a:off x="-2513590" y="2734820"/>
                <a:ext cx="9946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2</a:t>
                </a:r>
                <a:endPar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grpSp>
        <p:nvGrpSpPr>
          <p:cNvPr id="59" name="Group 58">
            <a:extLst>
              <a:ext uri="{FF2B5EF4-FFF2-40B4-BE49-F238E27FC236}">
                <a16:creationId xmlns:a16="http://schemas.microsoft.com/office/drawing/2014/main" id="{5AB87EE9-9287-6A42-8D31-1DE6B9DE4B7A}"/>
              </a:ext>
            </a:extLst>
          </p:cNvPr>
          <p:cNvGrpSpPr/>
          <p:nvPr/>
        </p:nvGrpSpPr>
        <p:grpSpPr>
          <a:xfrm>
            <a:off x="190602" y="4593328"/>
            <a:ext cx="5782758" cy="1033272"/>
            <a:chOff x="313242" y="5008155"/>
            <a:chExt cx="5782758" cy="1033272"/>
          </a:xfrm>
        </p:grpSpPr>
        <p:sp>
          <p:nvSpPr>
            <p:cNvPr id="47" name="TextBox 46">
              <a:extLst>
                <a:ext uri="{FF2B5EF4-FFF2-40B4-BE49-F238E27FC236}">
                  <a16:creationId xmlns:a16="http://schemas.microsoft.com/office/drawing/2014/main" id="{E612FF07-43CF-C249-BB2A-B335898D0046}"/>
                </a:ext>
              </a:extLst>
            </p:cNvPr>
            <p:cNvSpPr txBox="1"/>
            <p:nvPr/>
          </p:nvSpPr>
          <p:spPr>
            <a:xfrm>
              <a:off x="1460457" y="5008155"/>
              <a:ext cx="4635543"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000" b="1" i="0" u="none" strike="noStrike" kern="1200" cap="none" spc="0" normalizeH="0" baseline="0" noProof="0">
                  <a:ln>
                    <a:noFill/>
                  </a:ln>
                  <a:solidFill>
                    <a:srgbClr val="14967F"/>
                  </a:solidFill>
                  <a:effectLst/>
                  <a:uLnTx/>
                  <a:uFillTx/>
                  <a:latin typeface="Arial" panose="020B0604020202020204" pitchFamily="34" charset="0"/>
                  <a:ea typeface="微軟正黑體" panose="020B0604030504040204" pitchFamily="34" charset="-120"/>
                  <a:cs typeface="Arial" panose="020B0604020202020204" pitchFamily="34" charset="0"/>
                </a:rPr>
                <a:t>Track</a:t>
              </a:r>
              <a:r>
                <a:rPr kumimoji="0" lang="en-US" altLang="zh-TW" sz="2000" b="1" i="0" u="none" strike="noStrike" kern="1200" cap="none" spc="0" normalizeH="0" baseline="0" noProof="0">
                  <a:ln>
                    <a:noFill/>
                  </a:ln>
                  <a:solidFill>
                    <a:srgbClr val="FF0000"/>
                  </a:solidFill>
                  <a:effectLst/>
                  <a:uLnTx/>
                  <a:uFillTx/>
                  <a:latin typeface="Arial" panose="020B0604020202020204" pitchFamily="34" charset="0"/>
                  <a:ea typeface="微軟正黑體" panose="020B0604030504040204" pitchFamily="34" charset="-120"/>
                  <a:cs typeface="Arial" panose="020B0604020202020204" pitchFamily="34" charset="0"/>
                </a:rPr>
                <a:t> </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whether users’ sex events were protected by </a:t>
              </a:r>
              <a:r>
                <a:rPr kumimoji="0" lang="en-US" altLang="zh-TW" sz="2000" b="0" i="0" u="none" strike="noStrike" kern="120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PrEP</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 and log their dynamic </a:t>
              </a:r>
              <a:r>
                <a:rPr kumimoji="0" lang="en-US" altLang="zh-TW" sz="2000" b="0" i="0" u="none" strike="noStrike" kern="1200" cap="none" spc="0" normalizeH="0" baseline="0" noProof="0" err="1">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PrEP</a:t>
              </a:r>
              <a:r>
                <a:rPr kumimoji="0" lang="en-US" altLang="zh-TW" sz="20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-dosing choices.</a:t>
              </a:r>
            </a:p>
          </p:txBody>
        </p:sp>
        <p:grpSp>
          <p:nvGrpSpPr>
            <p:cNvPr id="48" name="Group 47">
              <a:extLst>
                <a:ext uri="{FF2B5EF4-FFF2-40B4-BE49-F238E27FC236}">
                  <a16:creationId xmlns:a16="http://schemas.microsoft.com/office/drawing/2014/main" id="{D44DEC4D-6BCF-B64B-81BC-4B3DF21E9D4E}"/>
                </a:ext>
              </a:extLst>
            </p:cNvPr>
            <p:cNvGrpSpPr/>
            <p:nvPr/>
          </p:nvGrpSpPr>
          <p:grpSpPr>
            <a:xfrm>
              <a:off x="313242" y="5008155"/>
              <a:ext cx="1033272" cy="1033272"/>
              <a:chOff x="256675" y="5181599"/>
              <a:chExt cx="1033272" cy="1033272"/>
            </a:xfrm>
          </p:grpSpPr>
          <p:sp>
            <p:nvSpPr>
              <p:cNvPr id="49" name="Rounded Rectangle 48">
                <a:extLst>
                  <a:ext uri="{FF2B5EF4-FFF2-40B4-BE49-F238E27FC236}">
                    <a16:creationId xmlns:a16="http://schemas.microsoft.com/office/drawing/2014/main" id="{F11152B3-5F03-AE46-B536-C4F1457AD56F}"/>
                  </a:ext>
                </a:extLst>
              </p:cNvPr>
              <p:cNvSpPr/>
              <p:nvPr/>
            </p:nvSpPr>
            <p:spPr>
              <a:xfrm>
                <a:off x="256675" y="5181599"/>
                <a:ext cx="1033272" cy="1033272"/>
              </a:xfrm>
              <a:prstGeom prst="roundRect">
                <a:avLst/>
              </a:prstGeom>
              <a:solidFill>
                <a:srgbClr val="149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TextBox 49">
                <a:extLst>
                  <a:ext uri="{FF2B5EF4-FFF2-40B4-BE49-F238E27FC236}">
                    <a16:creationId xmlns:a16="http://schemas.microsoft.com/office/drawing/2014/main" id="{AFAD7731-95C2-354D-8860-939414ADAD66}"/>
                  </a:ext>
                </a:extLst>
              </p:cNvPr>
              <p:cNvSpPr txBox="1"/>
              <p:nvPr/>
            </p:nvSpPr>
            <p:spPr>
              <a:xfrm>
                <a:off x="256676" y="5314978"/>
                <a:ext cx="99461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4400" b="1"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rPr>
                  <a:t>3</a:t>
                </a:r>
                <a:endParaRPr kumimoji="0" lang="en-US" altLang="zh-TW" sz="2400" b="0" i="0" u="none" strike="noStrike" kern="1200" cap="none" spc="0" normalizeH="0" baseline="0" noProof="0">
                  <a:ln>
                    <a:noFill/>
                  </a:ln>
                  <a:solidFill>
                    <a:prstClr val="white"/>
                  </a:solidFill>
                  <a:effectLst/>
                  <a:uLnTx/>
                  <a:uFillTx/>
                  <a:latin typeface="Arial" panose="020B0604020202020204" pitchFamily="34" charset="0"/>
                  <a:ea typeface="微軟正黑體" panose="020B0604030504040204" pitchFamily="34" charset="-120"/>
                  <a:cs typeface="Arial" panose="020B0604020202020204" pitchFamily="34" charset="0"/>
                </a:endParaRPr>
              </a:p>
            </p:txBody>
          </p:sp>
        </p:grpSp>
      </p:grpSp>
      <p:pic>
        <p:nvPicPr>
          <p:cNvPr id="4" name="圖片 8">
            <a:extLst>
              <a:ext uri="{FF2B5EF4-FFF2-40B4-BE49-F238E27FC236}">
                <a16:creationId xmlns:a16="http://schemas.microsoft.com/office/drawing/2014/main" id="{E856BAC2-9CAB-CAC4-3D08-F9BEE40AE81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711622" y="901444"/>
            <a:ext cx="747060" cy="1522853"/>
          </a:xfrm>
          <a:prstGeom prst="rect">
            <a:avLst/>
          </a:prstGeom>
        </p:spPr>
      </p:pic>
      <p:pic>
        <p:nvPicPr>
          <p:cNvPr id="7" name="圖片 10">
            <a:extLst>
              <a:ext uri="{FF2B5EF4-FFF2-40B4-BE49-F238E27FC236}">
                <a16:creationId xmlns:a16="http://schemas.microsoft.com/office/drawing/2014/main" id="{0AC26A66-70C0-C39B-31CB-19DB030CD7B2}"/>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889958" y="901445"/>
            <a:ext cx="747061" cy="1522856"/>
          </a:xfrm>
          <a:prstGeom prst="rect">
            <a:avLst/>
          </a:prstGeom>
        </p:spPr>
      </p:pic>
      <p:pic>
        <p:nvPicPr>
          <p:cNvPr id="8" name="圖片 14">
            <a:extLst>
              <a:ext uri="{FF2B5EF4-FFF2-40B4-BE49-F238E27FC236}">
                <a16:creationId xmlns:a16="http://schemas.microsoft.com/office/drawing/2014/main" id="{53C10EDE-2B64-BC6F-3F68-5696B20F0C2F}"/>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533285" y="901444"/>
            <a:ext cx="747059" cy="1522850"/>
          </a:xfrm>
          <a:prstGeom prst="rect">
            <a:avLst/>
          </a:prstGeom>
        </p:spPr>
      </p:pic>
      <p:pic>
        <p:nvPicPr>
          <p:cNvPr id="18" name="圖片 2">
            <a:extLst>
              <a:ext uri="{FF2B5EF4-FFF2-40B4-BE49-F238E27FC236}">
                <a16:creationId xmlns:a16="http://schemas.microsoft.com/office/drawing/2014/main" id="{869F7A52-DA95-7A70-7BD5-E3118B7CBEE3}"/>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b="38948"/>
          <a:stretch/>
        </p:blipFill>
        <p:spPr>
          <a:xfrm>
            <a:off x="6878793" y="2913862"/>
            <a:ext cx="874444" cy="1088262"/>
          </a:xfrm>
          <a:prstGeom prst="rect">
            <a:avLst/>
          </a:prstGeom>
        </p:spPr>
      </p:pic>
      <p:pic>
        <p:nvPicPr>
          <p:cNvPr id="20" name="圖片 4">
            <a:extLst>
              <a:ext uri="{FF2B5EF4-FFF2-40B4-BE49-F238E27FC236}">
                <a16:creationId xmlns:a16="http://schemas.microsoft.com/office/drawing/2014/main" id="{981EB20F-406F-2E1D-F856-3B8CF3E9B6B2}"/>
              </a:ext>
            </a:extLst>
          </p:cNvPr>
          <p:cNvPicPr>
            <a:picLocks noChangeAspect="1"/>
          </p:cNvPicPr>
          <p:nvPr/>
        </p:nvPicPr>
        <p:blipFill rotWithShape="1">
          <a:blip r:embed="rId8" cstate="hqprint">
            <a:extLst>
              <a:ext uri="{28A0092B-C50C-407E-A947-70E740481C1C}">
                <a14:useLocalDpi xmlns:a14="http://schemas.microsoft.com/office/drawing/2010/main" val="0"/>
              </a:ext>
            </a:extLst>
          </a:blip>
          <a:srcRect b="38948"/>
          <a:stretch/>
        </p:blipFill>
        <p:spPr>
          <a:xfrm>
            <a:off x="8113019" y="2913862"/>
            <a:ext cx="874444" cy="1088262"/>
          </a:xfrm>
          <a:prstGeom prst="rect">
            <a:avLst/>
          </a:prstGeom>
        </p:spPr>
      </p:pic>
      <p:pic>
        <p:nvPicPr>
          <p:cNvPr id="21" name="圖片 8">
            <a:extLst>
              <a:ext uri="{FF2B5EF4-FFF2-40B4-BE49-F238E27FC236}">
                <a16:creationId xmlns:a16="http://schemas.microsoft.com/office/drawing/2014/main" id="{BF2E9B6C-2AE0-75B7-BCC7-BD0A7F9F4CE6}"/>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b="38948"/>
          <a:stretch/>
        </p:blipFill>
        <p:spPr>
          <a:xfrm>
            <a:off x="9347245" y="2908048"/>
            <a:ext cx="874444" cy="1088262"/>
          </a:xfrm>
          <a:prstGeom prst="rect">
            <a:avLst/>
          </a:prstGeom>
        </p:spPr>
      </p:pic>
      <p:sp>
        <p:nvSpPr>
          <p:cNvPr id="23" name="向下箭號 13">
            <a:extLst>
              <a:ext uri="{FF2B5EF4-FFF2-40B4-BE49-F238E27FC236}">
                <a16:creationId xmlns:a16="http://schemas.microsoft.com/office/drawing/2014/main" id="{A952A576-0AE1-901D-F29E-B3D7537359D4}"/>
              </a:ext>
            </a:extLst>
          </p:cNvPr>
          <p:cNvSpPr/>
          <p:nvPr/>
        </p:nvSpPr>
        <p:spPr>
          <a:xfrm rot="16200000">
            <a:off x="7837509" y="3442646"/>
            <a:ext cx="198869" cy="148066"/>
          </a:xfrm>
          <a:prstGeom prst="downArrow">
            <a:avLst/>
          </a:prstGeom>
          <a:solidFill>
            <a:srgbClr val="149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sp>
        <p:nvSpPr>
          <p:cNvPr id="24" name="向下箭號 13">
            <a:extLst>
              <a:ext uri="{FF2B5EF4-FFF2-40B4-BE49-F238E27FC236}">
                <a16:creationId xmlns:a16="http://schemas.microsoft.com/office/drawing/2014/main" id="{D86C0788-4AE1-1E7E-F52E-E84C4E5741CD}"/>
              </a:ext>
            </a:extLst>
          </p:cNvPr>
          <p:cNvSpPr/>
          <p:nvPr/>
        </p:nvSpPr>
        <p:spPr>
          <a:xfrm rot="16200000">
            <a:off x="9064104" y="3415193"/>
            <a:ext cx="198869" cy="148066"/>
          </a:xfrm>
          <a:prstGeom prst="downArrow">
            <a:avLst/>
          </a:prstGeom>
          <a:solidFill>
            <a:srgbClr val="1496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TW" altLang="en-US" sz="1800" b="0" i="0" u="none" strike="noStrike" kern="1200" cap="none" spc="0" normalizeH="0" baseline="0" noProof="0">
              <a:ln>
                <a:noFill/>
              </a:ln>
              <a:solidFill>
                <a:prstClr val="white"/>
              </a:solidFill>
              <a:effectLst/>
              <a:uLnTx/>
              <a:uFillTx/>
              <a:latin typeface="Arial" panose="020B0604020202020204" pitchFamily="34" charset="0"/>
              <a:ea typeface="新細明體" panose="02020500000000000000" pitchFamily="18" charset="-120"/>
              <a:cs typeface="Arial" panose="020B0604020202020204" pitchFamily="34" charset="0"/>
            </a:endParaRPr>
          </a:p>
        </p:txBody>
      </p:sp>
      <p:pic>
        <p:nvPicPr>
          <p:cNvPr id="25" name="圖片 3">
            <a:extLst>
              <a:ext uri="{FF2B5EF4-FFF2-40B4-BE49-F238E27FC236}">
                <a16:creationId xmlns:a16="http://schemas.microsoft.com/office/drawing/2014/main" id="{5608EFC0-4BFE-B295-6572-5F4356099A18}"/>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9879062" y="4235672"/>
            <a:ext cx="949036" cy="1934573"/>
          </a:xfrm>
          <a:prstGeom prst="rect">
            <a:avLst/>
          </a:prstGeom>
        </p:spPr>
      </p:pic>
      <p:pic>
        <p:nvPicPr>
          <p:cNvPr id="26" name="圖片 5">
            <a:extLst>
              <a:ext uri="{FF2B5EF4-FFF2-40B4-BE49-F238E27FC236}">
                <a16:creationId xmlns:a16="http://schemas.microsoft.com/office/drawing/2014/main" id="{5AD6E726-E1AD-AC0A-75A6-27D9191FCB60}"/>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0920464" y="4218755"/>
            <a:ext cx="949035" cy="1934573"/>
          </a:xfrm>
          <a:prstGeom prst="rect">
            <a:avLst/>
          </a:prstGeom>
        </p:spPr>
      </p:pic>
      <p:pic>
        <p:nvPicPr>
          <p:cNvPr id="27" name="圖片 10">
            <a:extLst>
              <a:ext uri="{FF2B5EF4-FFF2-40B4-BE49-F238E27FC236}">
                <a16:creationId xmlns:a16="http://schemas.microsoft.com/office/drawing/2014/main" id="{B42A0AE8-E6F2-5343-64EA-DC7B8BCF8BD8}"/>
              </a:ext>
            </a:extLst>
          </p:cNvPr>
          <p:cNvPicPr>
            <a:picLocks noChangeAspect="1"/>
          </p:cNvPicPr>
          <p:nvPr/>
        </p:nvPicPr>
        <p:blipFill rotWithShape="1">
          <a:blip r:embed="rId12"/>
          <a:srcRect l="10665" t="10666" r="10288" b="53926"/>
          <a:stretch/>
        </p:blipFill>
        <p:spPr>
          <a:xfrm>
            <a:off x="8378376" y="4508136"/>
            <a:ext cx="1082911" cy="1049780"/>
          </a:xfrm>
          <a:prstGeom prst="rect">
            <a:avLst/>
          </a:prstGeom>
          <a:ln>
            <a:solidFill>
              <a:schemeClr val="bg1">
                <a:lumMod val="85000"/>
              </a:schemeClr>
            </a:solidFill>
          </a:ln>
        </p:spPr>
      </p:pic>
      <p:pic>
        <p:nvPicPr>
          <p:cNvPr id="32" name="圖片 11">
            <a:extLst>
              <a:ext uri="{FF2B5EF4-FFF2-40B4-BE49-F238E27FC236}">
                <a16:creationId xmlns:a16="http://schemas.microsoft.com/office/drawing/2014/main" id="{AF7CF638-9999-15D6-32B6-ADF42662D470}"/>
              </a:ext>
            </a:extLst>
          </p:cNvPr>
          <p:cNvPicPr>
            <a:picLocks noChangeAspect="1"/>
          </p:cNvPicPr>
          <p:nvPr/>
        </p:nvPicPr>
        <p:blipFill rotWithShape="1">
          <a:blip r:embed="rId13"/>
          <a:srcRect l="11482" t="11335" r="11514" b="54106"/>
          <a:stretch/>
        </p:blipFill>
        <p:spPr>
          <a:xfrm>
            <a:off x="6878793" y="4485805"/>
            <a:ext cx="1101096" cy="1069507"/>
          </a:xfrm>
          <a:prstGeom prst="rect">
            <a:avLst/>
          </a:prstGeom>
          <a:ln>
            <a:solidFill>
              <a:schemeClr val="bg1">
                <a:lumMod val="85000"/>
              </a:schemeClr>
            </a:solidFill>
          </a:ln>
        </p:spPr>
      </p:pic>
      <p:sp>
        <p:nvSpPr>
          <p:cNvPr id="36" name="文字方塊 12">
            <a:extLst>
              <a:ext uri="{FF2B5EF4-FFF2-40B4-BE49-F238E27FC236}">
                <a16:creationId xmlns:a16="http://schemas.microsoft.com/office/drawing/2014/main" id="{931BCC51-67B9-9322-5423-397F17716956}"/>
              </a:ext>
            </a:extLst>
          </p:cNvPr>
          <p:cNvSpPr txBox="1"/>
          <p:nvPr/>
        </p:nvSpPr>
        <p:spPr>
          <a:xfrm>
            <a:off x="6587830" y="5560715"/>
            <a:ext cx="16458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Half full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Having PrEP effect but not enough for protection </a:t>
            </a:r>
          </a:p>
        </p:txBody>
      </p:sp>
      <p:sp>
        <p:nvSpPr>
          <p:cNvPr id="37" name="文字方塊 13">
            <a:extLst>
              <a:ext uri="{FF2B5EF4-FFF2-40B4-BE49-F238E27FC236}">
                <a16:creationId xmlns:a16="http://schemas.microsoft.com/office/drawing/2014/main" id="{925AD1E4-F10B-A57E-B029-5BFD00F1F36E}"/>
              </a:ext>
            </a:extLst>
          </p:cNvPr>
          <p:cNvSpPr txBox="1"/>
          <p:nvPr/>
        </p:nvSpPr>
        <p:spPr>
          <a:xfrm>
            <a:off x="8252727" y="5745381"/>
            <a:ext cx="135349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1"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Full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TW" sz="1200" b="0" i="0" u="none" strike="noStrike" kern="1200" cap="none" spc="0" normalizeH="0" baseline="0" noProof="0">
                <a:ln>
                  <a:noFill/>
                </a:ln>
                <a:solidFill>
                  <a:prstClr val="black"/>
                </a:solidFill>
                <a:effectLst/>
                <a:uLnTx/>
                <a:uFillTx/>
                <a:latin typeface="Arial" panose="020B0604020202020204" pitchFamily="34" charset="0"/>
                <a:ea typeface="微軟正黑體" panose="020B0604030504040204" pitchFamily="34" charset="-120"/>
                <a:cs typeface="Arial" panose="020B0604020202020204" pitchFamily="34" charset="0"/>
              </a:rPr>
              <a:t>Having enough for protection </a:t>
            </a:r>
          </a:p>
        </p:txBody>
      </p:sp>
      <p:sp>
        <p:nvSpPr>
          <p:cNvPr id="60" name="Slide Number Placeholder 59">
            <a:extLst>
              <a:ext uri="{FF2B5EF4-FFF2-40B4-BE49-F238E27FC236}">
                <a16:creationId xmlns:a16="http://schemas.microsoft.com/office/drawing/2014/main" id="{5F00595E-31F2-52ED-C0BA-828980AC79A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black">
                    <a:tint val="82000"/>
                  </a:prstClr>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82000"/>
                </a:prst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376792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1604F-EF36-2DF9-B8BC-38F9533F03A7}"/>
              </a:ext>
            </a:extLst>
          </p:cNvPr>
          <p:cNvSpPr>
            <a:spLocks noGrp="1"/>
          </p:cNvSpPr>
          <p:nvPr>
            <p:ph type="title"/>
          </p:nvPr>
        </p:nvSpPr>
        <p:spPr/>
        <p:txBody>
          <a:bodyPr/>
          <a:lstStyle/>
          <a:p>
            <a:r>
              <a:rPr lang="en-US"/>
              <a:t>Meeting protocols</a:t>
            </a:r>
            <a:endParaRPr lang="en-CH"/>
          </a:p>
        </p:txBody>
      </p:sp>
      <p:sp>
        <p:nvSpPr>
          <p:cNvPr id="3" name="Text Placeholder 2">
            <a:extLst>
              <a:ext uri="{FF2B5EF4-FFF2-40B4-BE49-F238E27FC236}">
                <a16:creationId xmlns:a16="http://schemas.microsoft.com/office/drawing/2014/main" id="{8444208E-FF09-110B-A6F0-3D757DE72F54}"/>
              </a:ext>
            </a:extLst>
          </p:cNvPr>
          <p:cNvSpPr>
            <a:spLocks noGrp="1"/>
          </p:cNvSpPr>
          <p:nvPr>
            <p:ph type="body" sz="quarter" idx="11"/>
          </p:nvPr>
        </p:nvSpPr>
        <p:spPr/>
        <p:txBody>
          <a:bodyPr/>
          <a:lstStyle/>
          <a:p>
            <a:pPr marL="571500" indent="-571500">
              <a:spcAft>
                <a:spcPts val="1200"/>
              </a:spcAft>
              <a:buFont typeface="+mj-lt"/>
              <a:buAutoNum type="arabicPeriod"/>
            </a:pPr>
            <a:r>
              <a:rPr lang="en-US" sz="2000"/>
              <a:t>Stay on mute unless you are presenting, or a moderator calls on you</a:t>
            </a:r>
          </a:p>
          <a:p>
            <a:pPr marL="571500" indent="-571500">
              <a:spcAft>
                <a:spcPts val="1200"/>
              </a:spcAft>
              <a:buFont typeface="+mj-lt"/>
              <a:buAutoNum type="arabicPeriod"/>
            </a:pPr>
            <a:r>
              <a:rPr lang="en-US" sz="2000"/>
              <a:t>Use the chat to ask questions and share your thoughts on the points raised by the presenters</a:t>
            </a:r>
          </a:p>
          <a:p>
            <a:pPr marL="571500" indent="-571500">
              <a:spcAft>
                <a:spcPts val="1200"/>
              </a:spcAft>
              <a:buFont typeface="+mj-lt"/>
              <a:buAutoNum type="arabicPeriod"/>
            </a:pPr>
            <a:r>
              <a:rPr lang="en-US" sz="2000"/>
              <a:t>If you would like to ask a question or provide a verbal comment during the discussion, raise your hand and wait to be called on</a:t>
            </a:r>
          </a:p>
          <a:p>
            <a:pPr marL="571500" indent="-571500">
              <a:spcAft>
                <a:spcPts val="1200"/>
              </a:spcAft>
              <a:buFont typeface="+mj-lt"/>
              <a:buAutoNum type="arabicPeriod"/>
            </a:pPr>
            <a:endParaRPr lang="en-US" sz="2000"/>
          </a:p>
          <a:p>
            <a:pPr marL="571500" indent="-571500">
              <a:spcAft>
                <a:spcPts val="1200"/>
              </a:spcAft>
              <a:buFont typeface="+mj-lt"/>
              <a:buAutoNum type="arabicPeriod"/>
            </a:pPr>
            <a:endParaRPr lang="en-CH" sz="2000"/>
          </a:p>
        </p:txBody>
      </p:sp>
      <p:pic>
        <p:nvPicPr>
          <p:cNvPr id="6" name="Picture Placeholder 5" descr="Woman in business attire giving a thumbs up">
            <a:extLst>
              <a:ext uri="{FF2B5EF4-FFF2-40B4-BE49-F238E27FC236}">
                <a16:creationId xmlns:a16="http://schemas.microsoft.com/office/drawing/2014/main" id="{0977FE4E-16AE-1B5C-5885-5E80E38A4EC2}"/>
              </a:ext>
            </a:extLst>
          </p:cNvPr>
          <p:cNvPicPr>
            <a:picLocks noGrp="1" noChangeAspect="1"/>
          </p:cNvPicPr>
          <p:nvPr>
            <p:ph type="pic" sz="quarter" idx="12"/>
          </p:nvPr>
        </p:nvPicPr>
        <p:blipFill>
          <a:blip r:embed="rId3" cstate="hqprint">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23971584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6918EB2-C587-81CE-CABB-19281BF02118}"/>
              </a:ext>
            </a:extLst>
          </p:cNvPr>
          <p:cNvSpPr>
            <a:spLocks noGrp="1"/>
          </p:cNvSpPr>
          <p:nvPr>
            <p:ph idx="1"/>
          </p:nvPr>
        </p:nvSpPr>
        <p:spPr>
          <a:xfrm>
            <a:off x="395373" y="2060883"/>
            <a:ext cx="6572250" cy="1714500"/>
          </a:xfrm>
        </p:spPr>
        <p:txBody>
          <a:bodyPr>
            <a:noAutofit/>
          </a:bodyPr>
          <a:lstStyle/>
          <a:p>
            <a:pPr marL="0" indent="0">
              <a:buNone/>
            </a:pPr>
            <a:r>
              <a:rPr lang="en-US" sz="2400">
                <a:latin typeface="Arial" panose="020B0604020202020204" pitchFamily="34" charset="0"/>
                <a:cs typeface="Arial" panose="020B0604020202020204" pitchFamily="34" charset="0"/>
              </a:rPr>
              <a:t>Individuals have unique values, preferences, and circumstances that should shape their healthcare experiences and outcomes.</a:t>
            </a:r>
          </a:p>
          <a:p>
            <a:pPr marL="0" indent="0">
              <a:buNone/>
            </a:pPr>
            <a:r>
              <a:rPr lang="en-US" sz="2400">
                <a:latin typeface="Arial" panose="020B0604020202020204" pitchFamily="34" charset="0"/>
                <a:cs typeface="Arial" panose="020B0604020202020204" pitchFamily="34" charset="0"/>
              </a:rPr>
              <a:t>Operates at a multidimensional level: Individual, Interpersonal, and Organizational</a:t>
            </a:r>
          </a:p>
        </p:txBody>
      </p:sp>
      <p:sp>
        <p:nvSpPr>
          <p:cNvPr id="8" name="Content Placeholder 2">
            <a:extLst>
              <a:ext uri="{FF2B5EF4-FFF2-40B4-BE49-F238E27FC236}">
                <a16:creationId xmlns:a16="http://schemas.microsoft.com/office/drawing/2014/main" id="{A743D246-F74E-7C29-C7A7-ED1258110EAC}"/>
              </a:ext>
            </a:extLst>
          </p:cNvPr>
          <p:cNvSpPr txBox="1">
            <a:spLocks/>
          </p:cNvSpPr>
          <p:nvPr/>
        </p:nvSpPr>
        <p:spPr>
          <a:xfrm>
            <a:off x="326741" y="840453"/>
            <a:ext cx="6610350" cy="1714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UPrEPU</a:t>
            </a:r>
            <a:r>
              <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as Person-</a:t>
            </a:r>
            <a:r>
              <a:rPr kumimoji="0" lang="en-US" sz="40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Centred</a:t>
            </a:r>
            <a:r>
              <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Care in Action</a:t>
            </a:r>
          </a:p>
        </p:txBody>
      </p:sp>
      <p:grpSp>
        <p:nvGrpSpPr>
          <p:cNvPr id="9" name="Group 11">
            <a:extLst>
              <a:ext uri="{FF2B5EF4-FFF2-40B4-BE49-F238E27FC236}">
                <a16:creationId xmlns:a16="http://schemas.microsoft.com/office/drawing/2014/main" id="{78159C77-17A7-23EE-946F-7AFCD26B7CCA}"/>
              </a:ext>
            </a:extLst>
          </p:cNvPr>
          <p:cNvGrpSpPr/>
          <p:nvPr/>
        </p:nvGrpSpPr>
        <p:grpSpPr>
          <a:xfrm>
            <a:off x="0" y="5900725"/>
            <a:ext cx="12192000" cy="438148"/>
            <a:chOff x="0" y="0"/>
            <a:chExt cx="28014676" cy="1227478"/>
          </a:xfrm>
        </p:grpSpPr>
        <p:sp>
          <p:nvSpPr>
            <p:cNvPr id="10" name="Freeform 12">
              <a:extLst>
                <a:ext uri="{FF2B5EF4-FFF2-40B4-BE49-F238E27FC236}">
                  <a16:creationId xmlns:a16="http://schemas.microsoft.com/office/drawing/2014/main" id="{32292647-6B9F-D77D-EE54-9E3D22948452}"/>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3">
              <a:extLst>
                <a:ext uri="{FF2B5EF4-FFF2-40B4-BE49-F238E27FC236}">
                  <a16:creationId xmlns:a16="http://schemas.microsoft.com/office/drawing/2014/main" id="{2E4C1131-5614-900F-DA13-A1174F9CF551}"/>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12" name="Group 17">
            <a:extLst>
              <a:ext uri="{FF2B5EF4-FFF2-40B4-BE49-F238E27FC236}">
                <a16:creationId xmlns:a16="http://schemas.microsoft.com/office/drawing/2014/main" id="{5A33689E-D11E-9717-40AA-79D71EC6F706}"/>
              </a:ext>
            </a:extLst>
          </p:cNvPr>
          <p:cNvGrpSpPr/>
          <p:nvPr/>
        </p:nvGrpSpPr>
        <p:grpSpPr>
          <a:xfrm>
            <a:off x="0" y="6153962"/>
            <a:ext cx="12192000" cy="723900"/>
            <a:chOff x="0" y="0"/>
            <a:chExt cx="30832400" cy="4362049"/>
          </a:xfrm>
          <a:solidFill>
            <a:schemeClr val="tx2"/>
          </a:solidFill>
        </p:grpSpPr>
        <p:sp>
          <p:nvSpPr>
            <p:cNvPr id="13" name="Freeform 18">
              <a:extLst>
                <a:ext uri="{FF2B5EF4-FFF2-40B4-BE49-F238E27FC236}">
                  <a16:creationId xmlns:a16="http://schemas.microsoft.com/office/drawing/2014/main" id="{E17DE43F-D609-08A4-98AC-303075EE5605}"/>
                </a:ext>
              </a:extLst>
            </p:cNvPr>
            <p:cNvSpPr/>
            <p:nvPr/>
          </p:nvSpPr>
          <p:spPr>
            <a:xfrm>
              <a:off x="0" y="0"/>
              <a:ext cx="30832400" cy="4362049"/>
            </a:xfrm>
            <a:custGeom>
              <a:avLst/>
              <a:gdLst/>
              <a:ahLst/>
              <a:cxnLst/>
              <a:rect l="l" t="t" r="r" b="b"/>
              <a:pathLst>
                <a:path w="30832400" h="4362049">
                  <a:moveTo>
                    <a:pt x="0" y="0"/>
                  </a:moveTo>
                  <a:lnTo>
                    <a:pt x="30832400" y="0"/>
                  </a:lnTo>
                  <a:lnTo>
                    <a:pt x="30832400" y="4362049"/>
                  </a:lnTo>
                  <a:lnTo>
                    <a:pt x="0" y="436204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4" name="TextBox 19">
              <a:extLst>
                <a:ext uri="{FF2B5EF4-FFF2-40B4-BE49-F238E27FC236}">
                  <a16:creationId xmlns:a16="http://schemas.microsoft.com/office/drawing/2014/main" id="{E38473E8-301C-0714-C4C5-EC78A2415F88}"/>
                </a:ext>
              </a:extLst>
            </p:cNvPr>
            <p:cNvSpPr txBox="1"/>
            <p:nvPr/>
          </p:nvSpPr>
          <p:spPr>
            <a:xfrm>
              <a:off x="0" y="-38100"/>
              <a:ext cx="30832400" cy="440014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41" name="TextBox 40">
            <a:extLst>
              <a:ext uri="{FF2B5EF4-FFF2-40B4-BE49-F238E27FC236}">
                <a16:creationId xmlns:a16="http://schemas.microsoft.com/office/drawing/2014/main" id="{9723AF62-AF26-7C98-7322-544C77918A6A}"/>
              </a:ext>
            </a:extLst>
          </p:cNvPr>
          <p:cNvSpPr txBox="1"/>
          <p:nvPr/>
        </p:nvSpPr>
        <p:spPr>
          <a:xfrm>
            <a:off x="395373" y="4353026"/>
            <a:ext cx="609311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Knight JM, Ward MK, Fernandez S, Genberg BL, Beach MC, Ladner RA, Trepka MJ. Perceptions and Current Practices in Patient-Centered Care: A Qualitative Study of Ryan White HIV Providers in South Florida. J Int Assoc </a:t>
            </a:r>
            <a:r>
              <a:rPr kumimoji="0" lang="en-US" sz="1200" b="0"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Provid</a:t>
            </a:r>
            <a:r>
              <a:rPr kumimoji="0" lang="en-US" sz="1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AIDS Care. 2024 Jan-Dec;23:23259582241244684. </a:t>
            </a:r>
            <a:r>
              <a:rPr kumimoji="0" lang="en-US" sz="1200" b="0" i="0" u="none" strike="noStrike" kern="1200" cap="none" spc="0" normalizeH="0" baseline="0" noProof="0" err="1">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doi</a:t>
            </a:r>
            <a:r>
              <a:rPr kumimoji="0" lang="en-US" sz="1200" b="0" i="0" u="none" strike="noStrike" kern="1200" cap="none" spc="0" normalizeH="0" baseline="0" noProof="0">
                <a:ln>
                  <a:noFill/>
                </a:ln>
                <a:solidFill>
                  <a:prstClr val="black">
                    <a:lumMod val="65000"/>
                    <a:lumOff val="35000"/>
                  </a:prstClr>
                </a:solidFill>
                <a:effectLst/>
                <a:uLnTx/>
                <a:uFillTx/>
                <a:latin typeface="Arial" panose="020B0604020202020204" pitchFamily="34" charset="0"/>
                <a:ea typeface="+mn-ea"/>
                <a:cs typeface="Arial" panose="020B0604020202020204" pitchFamily="34" charset="0"/>
              </a:rPr>
              <a:t>: 10.1177/23259582241244684. PMID: 38651291; PMCID: PMC11036924.</a:t>
            </a:r>
          </a:p>
        </p:txBody>
      </p:sp>
      <p:grpSp>
        <p:nvGrpSpPr>
          <p:cNvPr id="2" name="Group 1">
            <a:extLst>
              <a:ext uri="{FF2B5EF4-FFF2-40B4-BE49-F238E27FC236}">
                <a16:creationId xmlns:a16="http://schemas.microsoft.com/office/drawing/2014/main" id="{27400ABF-199A-0AE8-ACB4-773B10C6CE62}"/>
              </a:ext>
            </a:extLst>
          </p:cNvPr>
          <p:cNvGrpSpPr/>
          <p:nvPr/>
        </p:nvGrpSpPr>
        <p:grpSpPr>
          <a:xfrm>
            <a:off x="7407560" y="563628"/>
            <a:ext cx="4470401" cy="4784508"/>
            <a:chOff x="7473949" y="717550"/>
            <a:chExt cx="4470401" cy="4784508"/>
          </a:xfrm>
        </p:grpSpPr>
        <p:grpSp>
          <p:nvGrpSpPr>
            <p:cNvPr id="4" name="Group 3">
              <a:extLst>
                <a:ext uri="{FF2B5EF4-FFF2-40B4-BE49-F238E27FC236}">
                  <a16:creationId xmlns:a16="http://schemas.microsoft.com/office/drawing/2014/main" id="{8081A593-A14A-ACC6-1342-95A55199ED07}"/>
                </a:ext>
              </a:extLst>
            </p:cNvPr>
            <p:cNvGrpSpPr/>
            <p:nvPr/>
          </p:nvGrpSpPr>
          <p:grpSpPr>
            <a:xfrm>
              <a:off x="7473949" y="717550"/>
              <a:ext cx="952500" cy="927100"/>
              <a:chOff x="7435850" y="717550"/>
              <a:chExt cx="952500" cy="927100"/>
            </a:xfrm>
          </p:grpSpPr>
          <p:sp>
            <p:nvSpPr>
              <p:cNvPr id="53" name="Oval 52">
                <a:extLst>
                  <a:ext uri="{FF2B5EF4-FFF2-40B4-BE49-F238E27FC236}">
                    <a16:creationId xmlns:a16="http://schemas.microsoft.com/office/drawing/2014/main" id="{C05A0779-49C1-155C-FE55-3A654AA30451}"/>
                  </a:ext>
                </a:extLst>
              </p:cNvPr>
              <p:cNvSpPr/>
              <p:nvPr/>
            </p:nvSpPr>
            <p:spPr>
              <a:xfrm>
                <a:off x="7435850" y="717550"/>
                <a:ext cx="952500" cy="927100"/>
              </a:xfrm>
              <a:prstGeom prst="ellipse">
                <a:avLst/>
              </a:prstGeom>
              <a:solidFill>
                <a:schemeClr val="accent1">
                  <a:lumMod val="50000"/>
                </a:schemeClr>
              </a:solidFill>
              <a:ln w="38100">
                <a:solidFill>
                  <a:srgbClr val="149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4" name="Freeform 2">
                <a:extLst>
                  <a:ext uri="{FF2B5EF4-FFF2-40B4-BE49-F238E27FC236}">
                    <a16:creationId xmlns:a16="http://schemas.microsoft.com/office/drawing/2014/main" id="{01A862B2-A443-3E62-546F-0306EBFBAE36}"/>
                  </a:ext>
                </a:extLst>
              </p:cNvPr>
              <p:cNvSpPr/>
              <p:nvPr/>
            </p:nvSpPr>
            <p:spPr>
              <a:xfrm>
                <a:off x="7635875" y="848045"/>
                <a:ext cx="577850" cy="666109"/>
              </a:xfrm>
              <a:custGeom>
                <a:avLst/>
                <a:gdLst/>
                <a:ahLst/>
                <a:cxnLst/>
                <a:rect l="l" t="t" r="r" b="b"/>
                <a:pathLst>
                  <a:path w="1481100" h="1707319">
                    <a:moveTo>
                      <a:pt x="0" y="0"/>
                    </a:moveTo>
                    <a:lnTo>
                      <a:pt x="1481099" y="0"/>
                    </a:lnTo>
                    <a:lnTo>
                      <a:pt x="1481099" y="1707319"/>
                    </a:lnTo>
                    <a:lnTo>
                      <a:pt x="0" y="170731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5" name="Group 4">
              <a:extLst>
                <a:ext uri="{FF2B5EF4-FFF2-40B4-BE49-F238E27FC236}">
                  <a16:creationId xmlns:a16="http://schemas.microsoft.com/office/drawing/2014/main" id="{C8F667EF-DA9F-6EE4-C935-B56FF110E82C}"/>
                </a:ext>
              </a:extLst>
            </p:cNvPr>
            <p:cNvGrpSpPr/>
            <p:nvPr/>
          </p:nvGrpSpPr>
          <p:grpSpPr>
            <a:xfrm>
              <a:off x="7473949" y="1974925"/>
              <a:ext cx="952500" cy="927100"/>
              <a:chOff x="7448549" y="1891564"/>
              <a:chExt cx="952500" cy="927100"/>
            </a:xfrm>
          </p:grpSpPr>
          <p:sp>
            <p:nvSpPr>
              <p:cNvPr id="51" name="Oval 50">
                <a:extLst>
                  <a:ext uri="{FF2B5EF4-FFF2-40B4-BE49-F238E27FC236}">
                    <a16:creationId xmlns:a16="http://schemas.microsoft.com/office/drawing/2014/main" id="{1A0C0E57-CF53-6F00-4AEB-6E1DD166E2EA}"/>
                  </a:ext>
                </a:extLst>
              </p:cNvPr>
              <p:cNvSpPr/>
              <p:nvPr/>
            </p:nvSpPr>
            <p:spPr>
              <a:xfrm>
                <a:off x="7448549" y="1891564"/>
                <a:ext cx="952500" cy="927100"/>
              </a:xfrm>
              <a:prstGeom prst="ellipse">
                <a:avLst/>
              </a:prstGeom>
              <a:solidFill>
                <a:schemeClr val="accent1">
                  <a:lumMod val="50000"/>
                </a:schemeClr>
              </a:solidFill>
              <a:ln w="38100">
                <a:solidFill>
                  <a:srgbClr val="149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2" name="Freeform 3">
                <a:extLst>
                  <a:ext uri="{FF2B5EF4-FFF2-40B4-BE49-F238E27FC236}">
                    <a16:creationId xmlns:a16="http://schemas.microsoft.com/office/drawing/2014/main" id="{50B4BC26-3424-CD25-99D8-B7ADAB53C448}"/>
                  </a:ext>
                </a:extLst>
              </p:cNvPr>
              <p:cNvSpPr/>
              <p:nvPr/>
            </p:nvSpPr>
            <p:spPr>
              <a:xfrm>
                <a:off x="7696485" y="2045127"/>
                <a:ext cx="482029" cy="619973"/>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6" name="Freeform 3">
              <a:extLst>
                <a:ext uri="{FF2B5EF4-FFF2-40B4-BE49-F238E27FC236}">
                  <a16:creationId xmlns:a16="http://schemas.microsoft.com/office/drawing/2014/main" id="{46BBF196-759D-3F23-F4B3-58A6F6196AFB}"/>
                </a:ext>
              </a:extLst>
            </p:cNvPr>
            <p:cNvSpPr/>
            <p:nvPr/>
          </p:nvSpPr>
          <p:spPr>
            <a:xfrm>
              <a:off x="7709185" y="3322152"/>
              <a:ext cx="482029" cy="619973"/>
            </a:xfrm>
            <a:custGeom>
              <a:avLst/>
              <a:gdLst/>
              <a:ahLst/>
              <a:cxnLst/>
              <a:rect l="l" t="t" r="r" b="b"/>
              <a:pathLst>
                <a:path w="3199257" h="4114800">
                  <a:moveTo>
                    <a:pt x="0" y="0"/>
                  </a:moveTo>
                  <a:lnTo>
                    <a:pt x="3199257" y="0"/>
                  </a:lnTo>
                  <a:lnTo>
                    <a:pt x="3199257"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7" name="Group 6">
              <a:extLst>
                <a:ext uri="{FF2B5EF4-FFF2-40B4-BE49-F238E27FC236}">
                  <a16:creationId xmlns:a16="http://schemas.microsoft.com/office/drawing/2014/main" id="{EEA37B4E-67CC-754B-9155-BEA87CED8B3C}"/>
                </a:ext>
              </a:extLst>
            </p:cNvPr>
            <p:cNvGrpSpPr/>
            <p:nvPr/>
          </p:nvGrpSpPr>
          <p:grpSpPr>
            <a:xfrm>
              <a:off x="7473949" y="3232300"/>
              <a:ext cx="952500" cy="927100"/>
              <a:chOff x="7523011" y="3219875"/>
              <a:chExt cx="952500" cy="927100"/>
            </a:xfrm>
          </p:grpSpPr>
          <p:sp>
            <p:nvSpPr>
              <p:cNvPr id="49" name="Oval 48">
                <a:extLst>
                  <a:ext uri="{FF2B5EF4-FFF2-40B4-BE49-F238E27FC236}">
                    <a16:creationId xmlns:a16="http://schemas.microsoft.com/office/drawing/2014/main" id="{8B75D095-7636-4B91-8E8B-B13BB79253FA}"/>
                  </a:ext>
                </a:extLst>
              </p:cNvPr>
              <p:cNvSpPr/>
              <p:nvPr/>
            </p:nvSpPr>
            <p:spPr>
              <a:xfrm>
                <a:off x="7523011" y="3219875"/>
                <a:ext cx="952500" cy="927100"/>
              </a:xfrm>
              <a:prstGeom prst="ellipse">
                <a:avLst/>
              </a:prstGeom>
              <a:solidFill>
                <a:schemeClr val="accent1">
                  <a:lumMod val="50000"/>
                </a:schemeClr>
              </a:solidFill>
              <a:ln w="38100">
                <a:solidFill>
                  <a:srgbClr val="149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0" name="Freeform 4">
                <a:extLst>
                  <a:ext uri="{FF2B5EF4-FFF2-40B4-BE49-F238E27FC236}">
                    <a16:creationId xmlns:a16="http://schemas.microsoft.com/office/drawing/2014/main" id="{5C19B450-2AC2-018E-7230-D3FDA757CDBF}"/>
                  </a:ext>
                </a:extLst>
              </p:cNvPr>
              <p:cNvSpPr/>
              <p:nvPr/>
            </p:nvSpPr>
            <p:spPr>
              <a:xfrm>
                <a:off x="7657750" y="3429000"/>
                <a:ext cx="683022" cy="508851"/>
              </a:xfrm>
              <a:custGeom>
                <a:avLst/>
                <a:gdLst/>
                <a:ahLst/>
                <a:cxnLst/>
                <a:rect l="l" t="t" r="r" b="b"/>
                <a:pathLst>
                  <a:path w="5523221" h="4114800">
                    <a:moveTo>
                      <a:pt x="0" y="0"/>
                    </a:moveTo>
                    <a:lnTo>
                      <a:pt x="5523221" y="0"/>
                    </a:lnTo>
                    <a:lnTo>
                      <a:pt x="552322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1" name="Group 20">
              <a:extLst>
                <a:ext uri="{FF2B5EF4-FFF2-40B4-BE49-F238E27FC236}">
                  <a16:creationId xmlns:a16="http://schemas.microsoft.com/office/drawing/2014/main" id="{C7AF4CC3-33FD-A474-44EF-4D68BC31CC83}"/>
                </a:ext>
              </a:extLst>
            </p:cNvPr>
            <p:cNvGrpSpPr/>
            <p:nvPr/>
          </p:nvGrpSpPr>
          <p:grpSpPr>
            <a:xfrm>
              <a:off x="7473949" y="4489675"/>
              <a:ext cx="952500" cy="927100"/>
              <a:chOff x="7609204" y="4489675"/>
              <a:chExt cx="952500" cy="927100"/>
            </a:xfrm>
          </p:grpSpPr>
          <p:sp>
            <p:nvSpPr>
              <p:cNvPr id="47" name="Oval 46">
                <a:extLst>
                  <a:ext uri="{FF2B5EF4-FFF2-40B4-BE49-F238E27FC236}">
                    <a16:creationId xmlns:a16="http://schemas.microsoft.com/office/drawing/2014/main" id="{480ADC1B-375F-624A-5382-E1E1DFFD52B3}"/>
                  </a:ext>
                </a:extLst>
              </p:cNvPr>
              <p:cNvSpPr/>
              <p:nvPr/>
            </p:nvSpPr>
            <p:spPr>
              <a:xfrm>
                <a:off x="7609204" y="4489675"/>
                <a:ext cx="952500" cy="927100"/>
              </a:xfrm>
              <a:prstGeom prst="ellipse">
                <a:avLst/>
              </a:prstGeom>
              <a:solidFill>
                <a:schemeClr val="accent1">
                  <a:lumMod val="50000"/>
                </a:schemeClr>
              </a:solidFill>
              <a:ln w="38100">
                <a:solidFill>
                  <a:srgbClr val="149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48" name="Freeform 5">
                <a:extLst>
                  <a:ext uri="{FF2B5EF4-FFF2-40B4-BE49-F238E27FC236}">
                    <a16:creationId xmlns:a16="http://schemas.microsoft.com/office/drawing/2014/main" id="{67C8A3DA-350D-B121-FC20-42F88D39E0B9}"/>
                  </a:ext>
                </a:extLst>
              </p:cNvPr>
              <p:cNvSpPr/>
              <p:nvPr/>
            </p:nvSpPr>
            <p:spPr>
              <a:xfrm>
                <a:off x="7762425" y="4650789"/>
                <a:ext cx="646058" cy="604872"/>
              </a:xfrm>
              <a:custGeom>
                <a:avLst/>
                <a:gdLst/>
                <a:ahLst/>
                <a:cxnLst/>
                <a:rect l="l" t="t" r="r" b="b"/>
                <a:pathLst>
                  <a:path w="4394980" h="4114800">
                    <a:moveTo>
                      <a:pt x="0" y="0"/>
                    </a:moveTo>
                    <a:lnTo>
                      <a:pt x="4394980" y="0"/>
                    </a:lnTo>
                    <a:lnTo>
                      <a:pt x="439498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2" name="TextBox 21">
              <a:extLst>
                <a:ext uri="{FF2B5EF4-FFF2-40B4-BE49-F238E27FC236}">
                  <a16:creationId xmlns:a16="http://schemas.microsoft.com/office/drawing/2014/main" id="{50D5749C-82EE-C0D2-027B-CC15AFC24DD9}"/>
                </a:ext>
              </a:extLst>
            </p:cNvPr>
            <p:cNvSpPr txBox="1"/>
            <p:nvPr/>
          </p:nvSpPr>
          <p:spPr>
            <a:xfrm>
              <a:off x="8626474" y="730249"/>
              <a:ext cx="235585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HOLISTIC VIEW</a:t>
              </a:r>
            </a:p>
          </p:txBody>
        </p:sp>
        <p:sp>
          <p:nvSpPr>
            <p:cNvPr id="24" name="TextBox 23">
              <a:extLst>
                <a:ext uri="{FF2B5EF4-FFF2-40B4-BE49-F238E27FC236}">
                  <a16:creationId xmlns:a16="http://schemas.microsoft.com/office/drawing/2014/main" id="{B3D0D3EE-40C5-5519-C5F2-DEEF694229EE}"/>
                </a:ext>
              </a:extLst>
            </p:cNvPr>
            <p:cNvSpPr txBox="1"/>
            <p:nvPr/>
          </p:nvSpPr>
          <p:spPr>
            <a:xfrm>
              <a:off x="8626474" y="1963760"/>
              <a:ext cx="3317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INDIVIDUALIZED CARE</a:t>
              </a:r>
            </a:p>
          </p:txBody>
        </p:sp>
        <p:sp>
          <p:nvSpPr>
            <p:cNvPr id="26" name="TextBox 25">
              <a:extLst>
                <a:ext uri="{FF2B5EF4-FFF2-40B4-BE49-F238E27FC236}">
                  <a16:creationId xmlns:a16="http://schemas.microsoft.com/office/drawing/2014/main" id="{C0509562-8F9B-5C94-1C28-1E5B63367E9A}"/>
                </a:ext>
              </a:extLst>
            </p:cNvPr>
            <p:cNvSpPr txBox="1"/>
            <p:nvPr/>
          </p:nvSpPr>
          <p:spPr>
            <a:xfrm>
              <a:off x="8626474" y="3197271"/>
              <a:ext cx="3317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COMFORT &amp; SECURITY</a:t>
              </a:r>
            </a:p>
          </p:txBody>
        </p:sp>
        <p:sp>
          <p:nvSpPr>
            <p:cNvPr id="42" name="TextBox 41">
              <a:extLst>
                <a:ext uri="{FF2B5EF4-FFF2-40B4-BE49-F238E27FC236}">
                  <a16:creationId xmlns:a16="http://schemas.microsoft.com/office/drawing/2014/main" id="{A4C8FBF8-BC5F-659C-8D30-11B677EA08A7}"/>
                </a:ext>
              </a:extLst>
            </p:cNvPr>
            <p:cNvSpPr txBox="1"/>
            <p:nvPr/>
          </p:nvSpPr>
          <p:spPr>
            <a:xfrm>
              <a:off x="8626474" y="4430782"/>
              <a:ext cx="33178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PATIENT ENGAGEMENT</a:t>
              </a:r>
            </a:p>
          </p:txBody>
        </p:sp>
        <p:sp>
          <p:nvSpPr>
            <p:cNvPr id="43" name="TextBox 42">
              <a:extLst>
                <a:ext uri="{FF2B5EF4-FFF2-40B4-BE49-F238E27FC236}">
                  <a16:creationId xmlns:a16="http://schemas.microsoft.com/office/drawing/2014/main" id="{9D8DD8A7-9926-B08D-29B9-40685329C70A}"/>
                </a:ext>
              </a:extLst>
            </p:cNvPr>
            <p:cNvSpPr txBox="1"/>
            <p:nvPr/>
          </p:nvSpPr>
          <p:spPr>
            <a:xfrm>
              <a:off x="8626474" y="1071208"/>
              <a:ext cx="33178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Captures sexual context &amp; prevention behavior</a:t>
              </a:r>
            </a:p>
          </p:txBody>
        </p:sp>
        <p:sp>
          <p:nvSpPr>
            <p:cNvPr id="44" name="TextBox 43">
              <a:extLst>
                <a:ext uri="{FF2B5EF4-FFF2-40B4-BE49-F238E27FC236}">
                  <a16:creationId xmlns:a16="http://schemas.microsoft.com/office/drawing/2014/main" id="{9F96207A-94B6-4975-66E5-969F8E526E15}"/>
                </a:ext>
              </a:extLst>
            </p:cNvPr>
            <p:cNvSpPr txBox="1"/>
            <p:nvPr/>
          </p:nvSpPr>
          <p:spPr>
            <a:xfrm>
              <a:off x="8626473" y="2286925"/>
              <a:ext cx="311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Predictions based on personal history</a:t>
              </a:r>
            </a:p>
          </p:txBody>
        </p:sp>
        <p:sp>
          <p:nvSpPr>
            <p:cNvPr id="45" name="TextBox 44">
              <a:extLst>
                <a:ext uri="{FF2B5EF4-FFF2-40B4-BE49-F238E27FC236}">
                  <a16:creationId xmlns:a16="http://schemas.microsoft.com/office/drawing/2014/main" id="{194EF518-5C68-C123-B11A-65D71828EBDA}"/>
                </a:ext>
              </a:extLst>
            </p:cNvPr>
            <p:cNvSpPr txBox="1"/>
            <p:nvPr/>
          </p:nvSpPr>
          <p:spPr>
            <a:xfrm>
              <a:off x="8626474" y="3538230"/>
              <a:ext cx="311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Self-monitoring, flexible dosing</a:t>
              </a:r>
            </a:p>
          </p:txBody>
        </p:sp>
        <p:sp>
          <p:nvSpPr>
            <p:cNvPr id="46" name="TextBox 45">
              <a:extLst>
                <a:ext uri="{FF2B5EF4-FFF2-40B4-BE49-F238E27FC236}">
                  <a16:creationId xmlns:a16="http://schemas.microsoft.com/office/drawing/2014/main" id="{630E537A-0810-FBC3-4A94-C2E43260F8E1}"/>
                </a:ext>
              </a:extLst>
            </p:cNvPr>
            <p:cNvSpPr txBox="1"/>
            <p:nvPr/>
          </p:nvSpPr>
          <p:spPr>
            <a:xfrm>
              <a:off x="8626474" y="4794172"/>
              <a:ext cx="311756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Supports decision making, not surveillance </a:t>
              </a:r>
            </a:p>
          </p:txBody>
        </p:sp>
      </p:grpSp>
      <p:sp>
        <p:nvSpPr>
          <p:cNvPr id="15" name="Slide Number Placeholder 14">
            <a:extLst>
              <a:ext uri="{FF2B5EF4-FFF2-40B4-BE49-F238E27FC236}">
                <a16:creationId xmlns:a16="http://schemas.microsoft.com/office/drawing/2014/main" id="{6CA3E3F2-4A76-1E0A-7175-E726314AD1B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6608151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4B5ED09-18A7-548F-80A5-E69657E94E11}"/>
              </a:ext>
            </a:extLst>
          </p:cNvPr>
          <p:cNvSpPr txBox="1"/>
          <p:nvPr/>
        </p:nvSpPr>
        <p:spPr>
          <a:xfrm>
            <a:off x="383004" y="1251987"/>
            <a:ext cx="539014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2680BE"/>
                </a:solidFill>
                <a:effectLst/>
                <a:uLnTx/>
                <a:uFillTx/>
                <a:latin typeface="Arial" panose="020B0604020202020204" pitchFamily="34" charset="0"/>
                <a:ea typeface="+mn-ea"/>
                <a:cs typeface="Arial" panose="020B0604020202020204" pitchFamily="34" charset="0"/>
              </a:rPr>
              <a:t>OBJECTIVE</a:t>
            </a:r>
          </a:p>
        </p:txBody>
      </p:sp>
      <p:sp>
        <p:nvSpPr>
          <p:cNvPr id="17" name="TextBox 16">
            <a:extLst>
              <a:ext uri="{FF2B5EF4-FFF2-40B4-BE49-F238E27FC236}">
                <a16:creationId xmlns:a16="http://schemas.microsoft.com/office/drawing/2014/main" id="{F2D7F459-630A-1B2B-A559-0056F116FD73}"/>
              </a:ext>
            </a:extLst>
          </p:cNvPr>
          <p:cNvSpPr txBox="1"/>
          <p:nvPr/>
        </p:nvSpPr>
        <p:spPr>
          <a:xfrm>
            <a:off x="463216" y="2189693"/>
            <a:ext cx="498708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determine whether real-world app date can predict if a specific sexual event was protected by correct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To evaluate whether incorporating user-level attributes improves prediction compared to using only event-level data</a:t>
            </a:r>
          </a:p>
        </p:txBody>
      </p:sp>
      <p:graphicFrame>
        <p:nvGraphicFramePr>
          <p:cNvPr id="23" name="Table 22">
            <a:extLst>
              <a:ext uri="{FF2B5EF4-FFF2-40B4-BE49-F238E27FC236}">
                <a16:creationId xmlns:a16="http://schemas.microsoft.com/office/drawing/2014/main" id="{944EDCD9-1D6C-EF4D-4268-10A95D842012}"/>
              </a:ext>
            </a:extLst>
          </p:cNvPr>
          <p:cNvGraphicFramePr>
            <a:graphicFrameLocks noGrp="1"/>
          </p:cNvGraphicFramePr>
          <p:nvPr/>
        </p:nvGraphicFramePr>
        <p:xfrm>
          <a:off x="6096000" y="696048"/>
          <a:ext cx="5512468" cy="5465903"/>
        </p:xfrm>
        <a:graphic>
          <a:graphicData uri="http://schemas.openxmlformats.org/drawingml/2006/table">
            <a:tbl>
              <a:tblPr firstRow="1" bandRow="1">
                <a:tableStyleId>{5C22544A-7EE6-4342-B048-85BDC9FD1C3A}</a:tableStyleId>
              </a:tblPr>
              <a:tblGrid>
                <a:gridCol w="2756234">
                  <a:extLst>
                    <a:ext uri="{9D8B030D-6E8A-4147-A177-3AD203B41FA5}">
                      <a16:colId xmlns:a16="http://schemas.microsoft.com/office/drawing/2014/main" val="3410157254"/>
                    </a:ext>
                  </a:extLst>
                </a:gridCol>
                <a:gridCol w="2756234">
                  <a:extLst>
                    <a:ext uri="{9D8B030D-6E8A-4147-A177-3AD203B41FA5}">
                      <a16:colId xmlns:a16="http://schemas.microsoft.com/office/drawing/2014/main" val="1230598146"/>
                    </a:ext>
                  </a:extLst>
                </a:gridCol>
              </a:tblGrid>
              <a:tr h="2710267">
                <a:tc>
                  <a:txBody>
                    <a:bodyPr/>
                    <a:lstStyle/>
                    <a:p>
                      <a:pPr algn="ctr"/>
                      <a:r>
                        <a:rPr lang="en-US" sz="1800" b="0">
                          <a:latin typeface="Arial" panose="020B0604020202020204" pitchFamily="34" charset="0"/>
                          <a:cs typeface="Arial" panose="020B0604020202020204" pitchFamily="34" charset="0"/>
                        </a:rPr>
                        <a:t>Characteristics of each sexual event e.g., user’s sex role, timing of the event, and condom use</a:t>
                      </a:r>
                    </a:p>
                  </a:txBody>
                  <a:tcPr anchor="ctr">
                    <a:solidFill>
                      <a:srgbClr val="0E2841"/>
                    </a:solidFill>
                  </a:tcPr>
                </a:tc>
                <a:tc>
                  <a:txBody>
                    <a:bodyPr/>
                    <a:lstStyle/>
                    <a:p>
                      <a:pPr algn="ctr"/>
                      <a:r>
                        <a:rPr lang="en-US" sz="2800">
                          <a:latin typeface="Arial" panose="020B0604020202020204" pitchFamily="34" charset="0"/>
                          <a:cs typeface="Arial" panose="020B0604020202020204" pitchFamily="34" charset="0"/>
                        </a:rPr>
                        <a:t>Event-based attributes</a:t>
                      </a:r>
                    </a:p>
                  </a:txBody>
                  <a:tcPr anchor="ctr">
                    <a:solidFill>
                      <a:srgbClr val="156082"/>
                    </a:solidFill>
                  </a:tcPr>
                </a:tc>
                <a:extLst>
                  <a:ext uri="{0D108BD9-81ED-4DB2-BD59-A6C34878D82A}">
                    <a16:rowId xmlns:a16="http://schemas.microsoft.com/office/drawing/2014/main" val="2052462988"/>
                  </a:ext>
                </a:extLst>
              </a:tr>
              <a:tr h="2755636">
                <a:tc>
                  <a:txBody>
                    <a:bodyPr/>
                    <a:lstStyle/>
                    <a:p>
                      <a:pPr algn="ctr"/>
                      <a:r>
                        <a:rPr lang="en-US" sz="2800" b="1">
                          <a:solidFill>
                            <a:schemeClr val="bg1"/>
                          </a:solidFill>
                          <a:latin typeface="Arial" panose="020B0604020202020204" pitchFamily="34" charset="0"/>
                          <a:cs typeface="Arial" panose="020B0604020202020204" pitchFamily="34" charset="0"/>
                        </a:rPr>
                        <a:t>User-based attributes</a:t>
                      </a:r>
                    </a:p>
                  </a:txBody>
                  <a:tcPr anchor="ctr">
                    <a:solidFill>
                      <a:srgbClr val="14967F"/>
                    </a:solidFill>
                  </a:tcPr>
                </a:tc>
                <a:tc>
                  <a:txBody>
                    <a:bodyPr/>
                    <a:lstStyle/>
                    <a:p>
                      <a:pPr algn="ctr"/>
                      <a:r>
                        <a:rPr lang="en-US" sz="1800">
                          <a:solidFill>
                            <a:schemeClr val="bg1"/>
                          </a:solidFill>
                          <a:latin typeface="Arial" panose="020B0604020202020204" pitchFamily="34" charset="0"/>
                          <a:cs typeface="Arial" panose="020B0604020202020204" pitchFamily="34" charset="0"/>
                        </a:rPr>
                        <a:t>Personal characteristics, derived from cumulative or average data across events (anal sex, number of times </a:t>
                      </a:r>
                      <a:r>
                        <a:rPr lang="en-US" sz="1800" err="1">
                          <a:solidFill>
                            <a:schemeClr val="bg1"/>
                          </a:solidFill>
                          <a:latin typeface="Arial" panose="020B0604020202020204" pitchFamily="34" charset="0"/>
                          <a:cs typeface="Arial" panose="020B0604020202020204" pitchFamily="34" charset="0"/>
                        </a:rPr>
                        <a:t>PrEP</a:t>
                      </a:r>
                      <a:r>
                        <a:rPr lang="en-US" sz="1800">
                          <a:solidFill>
                            <a:schemeClr val="bg1"/>
                          </a:solidFill>
                          <a:latin typeface="Arial" panose="020B0604020202020204" pitchFamily="34" charset="0"/>
                          <a:cs typeface="Arial" panose="020B0604020202020204" pitchFamily="34" charset="0"/>
                        </a:rPr>
                        <a:t> was taken, proportion of condom use)</a:t>
                      </a:r>
                    </a:p>
                  </a:txBody>
                  <a:tcPr anchor="ctr">
                    <a:solidFill>
                      <a:srgbClr val="0E2841"/>
                    </a:solidFill>
                  </a:tcPr>
                </a:tc>
                <a:extLst>
                  <a:ext uri="{0D108BD9-81ED-4DB2-BD59-A6C34878D82A}">
                    <a16:rowId xmlns:a16="http://schemas.microsoft.com/office/drawing/2014/main" val="1249807978"/>
                  </a:ext>
                </a:extLst>
              </a:tr>
            </a:tbl>
          </a:graphicData>
        </a:graphic>
      </p:graphicFrame>
      <p:sp>
        <p:nvSpPr>
          <p:cNvPr id="2" name="Slide Number Placeholder 1">
            <a:extLst>
              <a:ext uri="{FF2B5EF4-FFF2-40B4-BE49-F238E27FC236}">
                <a16:creationId xmlns:a16="http://schemas.microsoft.com/office/drawing/2014/main" id="{E7714FFC-D03F-1C7B-D688-DB76F0E6A43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498047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FA6A1-146F-FDC4-F559-E899738C8F35}"/>
            </a:ext>
          </a:extLst>
        </p:cNvPr>
        <p:cNvGrpSpPr/>
        <p:nvPr/>
      </p:nvGrpSpPr>
      <p:grpSpPr>
        <a:xfrm>
          <a:off x="0" y="0"/>
          <a:ext cx="0" cy="0"/>
          <a:chOff x="0" y="0"/>
          <a:chExt cx="0" cy="0"/>
        </a:xfrm>
      </p:grpSpPr>
      <p:grpSp>
        <p:nvGrpSpPr>
          <p:cNvPr id="4" name="Group 11">
            <a:extLst>
              <a:ext uri="{FF2B5EF4-FFF2-40B4-BE49-F238E27FC236}">
                <a16:creationId xmlns:a16="http://schemas.microsoft.com/office/drawing/2014/main" id="{A2A8BA5F-5B5C-A5FF-3C8B-082CE6A8A7AF}"/>
              </a:ext>
            </a:extLst>
          </p:cNvPr>
          <p:cNvGrpSpPr/>
          <p:nvPr/>
        </p:nvGrpSpPr>
        <p:grpSpPr>
          <a:xfrm>
            <a:off x="0" y="-1"/>
            <a:ext cx="12192000" cy="542869"/>
            <a:chOff x="0" y="0"/>
            <a:chExt cx="28014676" cy="1227478"/>
          </a:xfrm>
        </p:grpSpPr>
        <p:sp>
          <p:nvSpPr>
            <p:cNvPr id="5" name="Freeform 12">
              <a:extLst>
                <a:ext uri="{FF2B5EF4-FFF2-40B4-BE49-F238E27FC236}">
                  <a16:creationId xmlns:a16="http://schemas.microsoft.com/office/drawing/2014/main" id="{DA5E54A9-DA7C-41E9-3FD7-58B341EBBDBA}"/>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TextBox 13">
              <a:extLst>
                <a:ext uri="{FF2B5EF4-FFF2-40B4-BE49-F238E27FC236}">
                  <a16:creationId xmlns:a16="http://schemas.microsoft.com/office/drawing/2014/main" id="{EBE4E74F-138B-732E-D1A1-4376D975540D}"/>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27" name="Group 11">
            <a:extLst>
              <a:ext uri="{FF2B5EF4-FFF2-40B4-BE49-F238E27FC236}">
                <a16:creationId xmlns:a16="http://schemas.microsoft.com/office/drawing/2014/main" id="{BFE3F074-713C-2B09-4FDB-52B3EE99EB0D}"/>
              </a:ext>
            </a:extLst>
          </p:cNvPr>
          <p:cNvGrpSpPr/>
          <p:nvPr/>
        </p:nvGrpSpPr>
        <p:grpSpPr>
          <a:xfrm>
            <a:off x="0" y="6315131"/>
            <a:ext cx="12192000" cy="542869"/>
            <a:chOff x="0" y="0"/>
            <a:chExt cx="28014676" cy="1227478"/>
          </a:xfrm>
        </p:grpSpPr>
        <p:sp>
          <p:nvSpPr>
            <p:cNvPr id="28" name="Freeform 12">
              <a:extLst>
                <a:ext uri="{FF2B5EF4-FFF2-40B4-BE49-F238E27FC236}">
                  <a16:creationId xmlns:a16="http://schemas.microsoft.com/office/drawing/2014/main" id="{E9214E50-7961-F38C-A754-79798002391A}"/>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9" name="TextBox 13">
              <a:extLst>
                <a:ext uri="{FF2B5EF4-FFF2-40B4-BE49-F238E27FC236}">
                  <a16:creationId xmlns:a16="http://schemas.microsoft.com/office/drawing/2014/main" id="{F0553C5E-10C2-45F5-015F-BE8499E63547}"/>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TextBox 1">
            <a:extLst>
              <a:ext uri="{FF2B5EF4-FFF2-40B4-BE49-F238E27FC236}">
                <a16:creationId xmlns:a16="http://schemas.microsoft.com/office/drawing/2014/main" id="{EBC37E69-4077-38FC-D64E-07DDFADB86AA}"/>
              </a:ext>
            </a:extLst>
          </p:cNvPr>
          <p:cNvSpPr txBox="1"/>
          <p:nvPr/>
        </p:nvSpPr>
        <p:spPr>
          <a:xfrm>
            <a:off x="653142" y="873688"/>
            <a:ext cx="56170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OUTCOME</a:t>
            </a:r>
          </a:p>
        </p:txBody>
      </p:sp>
      <p:sp>
        <p:nvSpPr>
          <p:cNvPr id="3" name="TextBox 2">
            <a:extLst>
              <a:ext uri="{FF2B5EF4-FFF2-40B4-BE49-F238E27FC236}">
                <a16:creationId xmlns:a16="http://schemas.microsoft.com/office/drawing/2014/main" id="{B7986849-A3EA-6F92-2055-DFD22183D008}"/>
              </a:ext>
            </a:extLst>
          </p:cNvPr>
          <p:cNvSpPr txBox="1"/>
          <p:nvPr/>
        </p:nvSpPr>
        <p:spPr>
          <a:xfrm>
            <a:off x="653142" y="1581574"/>
            <a:ext cx="1088571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Primary outcome is a binary variable indicating whether </a:t>
            </a:r>
            <a:r>
              <a:rPr kumimoji="0" lang="en-US" sz="28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was taken correctly for an anal sex event. A correct intake was determined if one of the following two criteria was satisfied: </a:t>
            </a:r>
          </a:p>
        </p:txBody>
      </p:sp>
      <p:sp>
        <p:nvSpPr>
          <p:cNvPr id="7" name="TextBox 6">
            <a:extLst>
              <a:ext uri="{FF2B5EF4-FFF2-40B4-BE49-F238E27FC236}">
                <a16:creationId xmlns:a16="http://schemas.microsoft.com/office/drawing/2014/main" id="{A5639F9A-44D9-77E8-088F-1ED33099F4AA}"/>
              </a:ext>
            </a:extLst>
          </p:cNvPr>
          <p:cNvSpPr txBox="1"/>
          <p:nvPr/>
        </p:nvSpPr>
        <p:spPr>
          <a:xfrm>
            <a:off x="1393371" y="3013501"/>
            <a:ext cx="9405258"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For at least 4 out of 7 days before a sexual event, at least one pill was taken each day. </a:t>
            </a:r>
          </a:p>
        </p:txBody>
      </p:sp>
      <p:sp>
        <p:nvSpPr>
          <p:cNvPr id="8" name="TextBox 7">
            <a:extLst>
              <a:ext uri="{FF2B5EF4-FFF2-40B4-BE49-F238E27FC236}">
                <a16:creationId xmlns:a16="http://schemas.microsoft.com/office/drawing/2014/main" id="{1D0083C2-9694-F3C1-1464-A6D263675B53}"/>
              </a:ext>
            </a:extLst>
          </p:cNvPr>
          <p:cNvSpPr txBox="1"/>
          <p:nvPr/>
        </p:nvSpPr>
        <p:spPr>
          <a:xfrm>
            <a:off x="1393371" y="4022266"/>
            <a:ext cx="9405258" cy="1938992"/>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 pills of </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PrEP</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were taken between 2 and 24 hours before, followed by one pill taken between 24 and 48 hours, respectively, after the first pill intake. However, if at least one pill was taken within 7 days before each sexual event, taking only one pill 2–24 hours before each sexual event was allowed.</a:t>
            </a:r>
          </a:p>
        </p:txBody>
      </p:sp>
      <p:sp>
        <p:nvSpPr>
          <p:cNvPr id="9" name="Slide Number Placeholder 8">
            <a:extLst>
              <a:ext uri="{FF2B5EF4-FFF2-40B4-BE49-F238E27FC236}">
                <a16:creationId xmlns:a16="http://schemas.microsoft.com/office/drawing/2014/main" id="{B72F1D9F-4160-3F9C-C202-5EF4C105412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white"/>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2991329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15A03C-5F8A-0A63-4F5E-0A978E8E8FB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9ADEF6B-E4AF-64FB-8A75-2DE4D313511C}"/>
              </a:ext>
            </a:extLst>
          </p:cNvPr>
          <p:cNvSpPr txBox="1"/>
          <p:nvPr/>
        </p:nvSpPr>
        <p:spPr>
          <a:xfrm>
            <a:off x="500170" y="536805"/>
            <a:ext cx="1173938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TRAINING, EVALUATION  AND EXPLANATION OF MACHINE LEARNING MODELS </a:t>
            </a:r>
          </a:p>
        </p:txBody>
      </p:sp>
      <p:sp>
        <p:nvSpPr>
          <p:cNvPr id="3" name="TextBox 2">
            <a:extLst>
              <a:ext uri="{FF2B5EF4-FFF2-40B4-BE49-F238E27FC236}">
                <a16:creationId xmlns:a16="http://schemas.microsoft.com/office/drawing/2014/main" id="{B37EB329-8FAB-7784-E64F-0E8BD56461EC}"/>
              </a:ext>
            </a:extLst>
          </p:cNvPr>
          <p:cNvSpPr txBox="1"/>
          <p:nvPr/>
        </p:nvSpPr>
        <p:spPr>
          <a:xfrm>
            <a:off x="500170" y="1737134"/>
            <a:ext cx="1092696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We used </a:t>
            </a:r>
            <a:r>
              <a:rPr kumimoji="0" lang="en-US" sz="2800" b="1" i="0" u="none" strike="noStrike" kern="1200" cap="none" spc="0" normalizeH="0" baseline="0" noProof="0" err="1">
                <a:ln>
                  <a:noFill/>
                </a:ln>
                <a:solidFill>
                  <a:srgbClr val="156082"/>
                </a:solidFill>
                <a:effectLst/>
                <a:uLnTx/>
                <a:uFillTx/>
                <a:latin typeface="Arial" panose="020B0604020202020204" pitchFamily="34" charset="0"/>
                <a:ea typeface="+mn-ea"/>
                <a:cs typeface="Arial" panose="020B0604020202020204" pitchFamily="34" charset="0"/>
              </a:rPr>
              <a:t>CatBoost</a:t>
            </a:r>
            <a:r>
              <a:rPr kumimoji="0" lang="en-US" sz="2800" b="1" i="0" u="none" strike="noStrike" kern="1200" cap="none" spc="0" normalizeH="0" baseline="0" noProof="0">
                <a:ln>
                  <a:noFill/>
                </a:ln>
                <a:solidFill>
                  <a:srgbClr val="156082"/>
                </a:solidFill>
                <a:effectLst/>
                <a:uLnTx/>
                <a:uFillTx/>
                <a:latin typeface="Arial" panose="020B0604020202020204" pitchFamily="34" charset="0"/>
                <a:ea typeface="+mn-ea"/>
                <a:cs typeface="Arial" panose="020B0604020202020204" pitchFamily="34" charset="0"/>
              </a:rPr>
              <a:t> to construct our machine learning models</a:t>
            </a:r>
          </a:p>
        </p:txBody>
      </p:sp>
      <p:sp>
        <p:nvSpPr>
          <p:cNvPr id="9" name="TextBox 8">
            <a:extLst>
              <a:ext uri="{FF2B5EF4-FFF2-40B4-BE49-F238E27FC236}">
                <a16:creationId xmlns:a16="http://schemas.microsoft.com/office/drawing/2014/main" id="{1E622364-2D24-2063-EA5F-693C12D661F2}"/>
              </a:ext>
            </a:extLst>
          </p:cNvPr>
          <p:cNvSpPr txBox="1"/>
          <p:nvPr/>
        </p:nvSpPr>
        <p:spPr>
          <a:xfrm>
            <a:off x="500170" y="2239181"/>
            <a:ext cx="1073446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CatBoost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was selected for its significantly better performance compared to Random Forest and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XGBoost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 our empirical evaluation. It is particularly well-suited to our data, as it natively handles categorical features using permutation-based target statistics and accommodates missing values through sentinel imputation, eliminating the need for normalization or scaling. </a:t>
            </a:r>
          </a:p>
        </p:txBody>
      </p:sp>
      <p:sp>
        <p:nvSpPr>
          <p:cNvPr id="10" name="TextBox 9">
            <a:extLst>
              <a:ext uri="{FF2B5EF4-FFF2-40B4-BE49-F238E27FC236}">
                <a16:creationId xmlns:a16="http://schemas.microsoft.com/office/drawing/2014/main" id="{3E73B537-C81A-5EB0-BCDF-2F795E3926C2}"/>
              </a:ext>
            </a:extLst>
          </p:cNvPr>
          <p:cNvSpPr txBox="1"/>
          <p:nvPr/>
        </p:nvSpPr>
        <p:spPr>
          <a:xfrm>
            <a:off x="500170" y="3579470"/>
            <a:ext cx="1073446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Two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CatBoost</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classifiers were constructed: </a:t>
            </a:r>
          </a:p>
        </p:txBody>
      </p:sp>
      <p:sp>
        <p:nvSpPr>
          <p:cNvPr id="11" name="TextBox 10">
            <a:extLst>
              <a:ext uri="{FF2B5EF4-FFF2-40B4-BE49-F238E27FC236}">
                <a16:creationId xmlns:a16="http://schemas.microsoft.com/office/drawing/2014/main" id="{84506F6C-99CF-5FB1-D813-5769C701E623}"/>
              </a:ext>
            </a:extLst>
          </p:cNvPr>
          <p:cNvSpPr txBox="1"/>
          <p:nvPr/>
        </p:nvSpPr>
        <p:spPr>
          <a:xfrm>
            <a:off x="500170" y="4099069"/>
            <a:ext cx="368968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Model 1 (M1):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All 11 </a:t>
            </a:r>
            <a:r>
              <a:rPr kumimoji="0" lang="en-US" sz="20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Arial" panose="020B0604020202020204" pitchFamily="34" charset="0"/>
              </a:rPr>
              <a:t>event-based attributes</a:t>
            </a:r>
          </a:p>
        </p:txBody>
      </p:sp>
      <p:sp>
        <p:nvSpPr>
          <p:cNvPr id="12" name="TextBox 11">
            <a:extLst>
              <a:ext uri="{FF2B5EF4-FFF2-40B4-BE49-F238E27FC236}">
                <a16:creationId xmlns:a16="http://schemas.microsoft.com/office/drawing/2014/main" id="{22BD9187-6E65-D946-23EC-4B918AFF37ED}"/>
              </a:ext>
            </a:extLst>
          </p:cNvPr>
          <p:cNvSpPr txBox="1"/>
          <p:nvPr/>
        </p:nvSpPr>
        <p:spPr>
          <a:xfrm>
            <a:off x="500170" y="4868510"/>
            <a:ext cx="11191660"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Model 2 (M2):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Besides 11 </a:t>
            </a:r>
            <a:r>
              <a:rPr kumimoji="0" lang="en-US" sz="20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Arial" panose="020B0604020202020204" pitchFamily="34" charset="0"/>
              </a:rPr>
              <a:t>event-based attributes</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19 dynamic </a:t>
            </a:r>
            <a:r>
              <a:rPr kumimoji="0" lang="en-US" sz="2000" b="0" i="0" u="none" strike="noStrike" kern="1200" cap="none" spc="0" normalizeH="0" baseline="0" noProof="0">
                <a:ln>
                  <a:noFill/>
                </a:ln>
                <a:solidFill>
                  <a:srgbClr val="0E2841">
                    <a:lumMod val="75000"/>
                    <a:lumOff val="25000"/>
                  </a:srgbClr>
                </a:solidFill>
                <a:effectLst/>
                <a:uLnTx/>
                <a:uFillTx/>
                <a:latin typeface="Arial" panose="020B0604020202020204" pitchFamily="34" charset="0"/>
                <a:ea typeface="+mn-ea"/>
                <a:cs typeface="Arial" panose="020B0604020202020204" pitchFamily="34" charset="0"/>
              </a:rPr>
              <a:t>user-based attributes </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with contextual information were also included, resulting in 30 features. Five nested variants of M2 (M2-a through M2-e), containing successively fewer features (i.e. 25, 20, 15, 10 and 5), were also evaluated.</a:t>
            </a:r>
          </a:p>
        </p:txBody>
      </p:sp>
      <p:sp>
        <p:nvSpPr>
          <p:cNvPr id="4" name="Slide Number Placeholder 3">
            <a:extLst>
              <a:ext uri="{FF2B5EF4-FFF2-40B4-BE49-F238E27FC236}">
                <a16:creationId xmlns:a16="http://schemas.microsoft.com/office/drawing/2014/main" id="{C8D995EE-01D0-8C07-BBAD-CEA057DEBD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012124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BDBC-6FC2-F9EB-5768-79321602518D}"/>
            </a:ext>
          </a:extLst>
        </p:cNvPr>
        <p:cNvGrpSpPr/>
        <p:nvPr/>
      </p:nvGrpSpPr>
      <p:grpSpPr>
        <a:xfrm>
          <a:off x="0" y="0"/>
          <a:ext cx="0" cy="0"/>
          <a:chOff x="0" y="0"/>
          <a:chExt cx="0" cy="0"/>
        </a:xfrm>
      </p:grpSpPr>
      <p:sp>
        <p:nvSpPr>
          <p:cNvPr id="6" name="TextBox 13">
            <a:extLst>
              <a:ext uri="{FF2B5EF4-FFF2-40B4-BE49-F238E27FC236}">
                <a16:creationId xmlns:a16="http://schemas.microsoft.com/office/drawing/2014/main" id="{65F0C905-6F70-8776-337F-E4E8D774E2F5}"/>
              </a:ext>
            </a:extLst>
          </p:cNvPr>
          <p:cNvSpPr txBox="1"/>
          <p:nvPr/>
        </p:nvSpPr>
        <p:spPr>
          <a:xfrm>
            <a:off x="0" y="-16851"/>
            <a:ext cx="12192000" cy="559719"/>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 name="TextBox 1">
            <a:extLst>
              <a:ext uri="{FF2B5EF4-FFF2-40B4-BE49-F238E27FC236}">
                <a16:creationId xmlns:a16="http://schemas.microsoft.com/office/drawing/2014/main" id="{36ABDF02-B9F0-3CBC-4779-235C00CA9A5B}"/>
              </a:ext>
            </a:extLst>
          </p:cNvPr>
          <p:cNvSpPr txBox="1"/>
          <p:nvPr/>
        </p:nvSpPr>
        <p:spPr>
          <a:xfrm>
            <a:off x="2522621" y="561592"/>
            <a:ext cx="714675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RESULTS</a:t>
            </a:r>
          </a:p>
        </p:txBody>
      </p:sp>
      <p:sp>
        <p:nvSpPr>
          <p:cNvPr id="3" name="Content Placeholder 2">
            <a:extLst>
              <a:ext uri="{FF2B5EF4-FFF2-40B4-BE49-F238E27FC236}">
                <a16:creationId xmlns:a16="http://schemas.microsoft.com/office/drawing/2014/main" id="{7DF81B36-854D-BED3-4A48-B08FC4BB90B7}"/>
              </a:ext>
            </a:extLst>
          </p:cNvPr>
          <p:cNvSpPr>
            <a:spLocks noGrp="1"/>
          </p:cNvSpPr>
          <p:nvPr>
            <p:ph idx="1"/>
          </p:nvPr>
        </p:nvSpPr>
        <p:spPr>
          <a:xfrm>
            <a:off x="505135" y="1783069"/>
            <a:ext cx="6693951" cy="3948980"/>
          </a:xfrm>
        </p:spPr>
        <p:txBody>
          <a:bodyPr>
            <a:noAutofit/>
          </a:bodyPr>
          <a:lstStyle/>
          <a:p>
            <a:pPr marL="0" indent="0">
              <a:lnSpc>
                <a:spcPct val="100000"/>
              </a:lnSpc>
              <a:buNone/>
            </a:pPr>
            <a:r>
              <a:rPr lang="en-US" sz="2400" b="1">
                <a:latin typeface="Arial" panose="020B0604020202020204" pitchFamily="34" charset="0"/>
                <a:cs typeface="Arial" panose="020B0604020202020204" pitchFamily="34" charset="0"/>
              </a:rPr>
              <a:t>Cohort characteristics</a:t>
            </a:r>
          </a:p>
          <a:p>
            <a:pPr marL="0" indent="0">
              <a:lnSpc>
                <a:spcPct val="100000"/>
              </a:lnSpc>
              <a:buNone/>
            </a:pPr>
            <a:r>
              <a:rPr lang="en-US" altLang="zh-TW" sz="2000" b="1" i="1">
                <a:latin typeface="Arial" panose="020B0604020202020204" pitchFamily="34" charset="0"/>
                <a:cs typeface="Arial" panose="020B0604020202020204" pitchFamily="34" charset="0"/>
              </a:rPr>
              <a:t>Participants</a:t>
            </a:r>
            <a:r>
              <a:rPr lang="en-US" altLang="zh-TW" sz="2000">
                <a:latin typeface="Arial" panose="020B0604020202020204" pitchFamily="34" charset="0"/>
                <a:cs typeface="Arial" panose="020B0604020202020204" pitchFamily="34" charset="0"/>
              </a:rPr>
              <a:t>: 198 users in Taiwan </a:t>
            </a:r>
          </a:p>
          <a:p>
            <a:pPr marL="0" indent="0">
              <a:lnSpc>
                <a:spcPct val="100000"/>
              </a:lnSpc>
              <a:buNone/>
            </a:pPr>
            <a:r>
              <a:rPr lang="en-US" sz="2000" b="1" i="1">
                <a:latin typeface="Arial" panose="020B0604020202020204" pitchFamily="34" charset="0"/>
                <a:cs typeface="Arial" panose="020B0604020202020204" pitchFamily="34" charset="0"/>
              </a:rPr>
              <a:t>Study period</a:t>
            </a:r>
            <a:r>
              <a:rPr lang="en-US" sz="2000">
                <a:latin typeface="Arial" panose="020B0604020202020204" pitchFamily="34" charset="0"/>
                <a:cs typeface="Arial" panose="020B0604020202020204" pitchFamily="34" charset="0"/>
              </a:rPr>
              <a:t>: January 2022 – May 2023</a:t>
            </a:r>
          </a:p>
          <a:p>
            <a:pPr marL="0" indent="0">
              <a:lnSpc>
                <a:spcPct val="100000"/>
              </a:lnSpc>
              <a:buNone/>
            </a:pPr>
            <a:r>
              <a:rPr lang="en-US" sz="2000" b="1" i="1">
                <a:latin typeface="Arial" panose="020B0604020202020204" pitchFamily="34" charset="0"/>
                <a:cs typeface="Arial" panose="020B0604020202020204" pitchFamily="34" charset="0"/>
              </a:rPr>
              <a:t>Total recorded events</a:t>
            </a:r>
            <a:r>
              <a:rPr lang="en-US" sz="2000">
                <a:latin typeface="Arial" panose="020B0604020202020204" pitchFamily="34" charset="0"/>
                <a:cs typeface="Arial" panose="020B0604020202020204" pitchFamily="34" charset="0"/>
              </a:rPr>
              <a:t>: 2,356 anal sexual events on </a:t>
            </a:r>
            <a:r>
              <a:rPr lang="en-US" sz="2000" err="1">
                <a:latin typeface="Arial" panose="020B0604020202020204" pitchFamily="34" charset="0"/>
                <a:cs typeface="Arial" panose="020B0604020202020204" pitchFamily="34" charset="0"/>
              </a:rPr>
              <a:t>UPrEPU</a:t>
            </a:r>
            <a:r>
              <a:rPr lang="en-US" sz="2000">
                <a:latin typeface="Arial" panose="020B0604020202020204" pitchFamily="34" charset="0"/>
                <a:cs typeface="Arial" panose="020B0604020202020204" pitchFamily="34" charset="0"/>
              </a:rPr>
              <a:t> </a:t>
            </a:r>
          </a:p>
          <a:p>
            <a:pPr marL="0" indent="0">
              <a:lnSpc>
                <a:spcPct val="100000"/>
              </a:lnSpc>
              <a:buNone/>
            </a:pPr>
            <a:r>
              <a:rPr lang="en-US" sz="2000" b="1" i="1">
                <a:latin typeface="Arial" panose="020B0604020202020204" pitchFamily="34" charset="0"/>
                <a:cs typeface="Arial" panose="020B0604020202020204" pitchFamily="34" charset="0"/>
              </a:rPr>
              <a:t>Average app usage</a:t>
            </a:r>
            <a:r>
              <a:rPr lang="en-US" sz="2000">
                <a:latin typeface="Arial" panose="020B0604020202020204" pitchFamily="34" charset="0"/>
                <a:cs typeface="Arial" panose="020B0604020202020204" pitchFamily="34" charset="0"/>
              </a:rPr>
              <a:t>: 155 days and 19.5 hours per user </a:t>
            </a:r>
          </a:p>
          <a:p>
            <a:pPr marL="0" indent="0">
              <a:lnSpc>
                <a:spcPct val="100000"/>
              </a:lnSpc>
              <a:buNone/>
            </a:pPr>
            <a:r>
              <a:rPr lang="en-US" sz="2000" b="1" i="1">
                <a:latin typeface="Arial" panose="020B0604020202020204" pitchFamily="34" charset="0"/>
                <a:cs typeface="Arial" panose="020B0604020202020204" pitchFamily="34" charset="0"/>
              </a:rPr>
              <a:t>Average number of sexual events per user</a:t>
            </a:r>
            <a:r>
              <a:rPr lang="en-US" sz="2000">
                <a:latin typeface="Arial" panose="020B0604020202020204" pitchFamily="34" charset="0"/>
                <a:cs typeface="Arial" panose="020B0604020202020204" pitchFamily="34" charset="0"/>
              </a:rPr>
              <a:t>: 11.9 </a:t>
            </a:r>
          </a:p>
          <a:p>
            <a:pPr marL="0" indent="0">
              <a:lnSpc>
                <a:spcPct val="100000"/>
              </a:lnSpc>
              <a:buNone/>
            </a:pPr>
            <a:r>
              <a:rPr lang="en-US" sz="2000">
                <a:latin typeface="Arial" panose="020B0604020202020204" pitchFamily="34" charset="0"/>
                <a:cs typeface="Arial" panose="020B0604020202020204" pitchFamily="34" charset="0"/>
              </a:rPr>
              <a:t>(SD = 19.8) </a:t>
            </a:r>
          </a:p>
          <a:p>
            <a:pPr marL="0" indent="0">
              <a:lnSpc>
                <a:spcPct val="100000"/>
              </a:lnSpc>
              <a:buNone/>
            </a:pPr>
            <a:r>
              <a:rPr lang="en-US" sz="2000" b="1" i="1">
                <a:latin typeface="Arial" panose="020B0604020202020204" pitchFamily="34" charset="0"/>
                <a:cs typeface="Arial" panose="020B0604020202020204" pitchFamily="34" charset="0"/>
              </a:rPr>
              <a:t>Protected events</a:t>
            </a:r>
            <a:r>
              <a:rPr lang="en-US" sz="2000">
                <a:latin typeface="Arial" panose="020B0604020202020204" pitchFamily="34" charset="0"/>
                <a:cs typeface="Arial" panose="020B0604020202020204" pitchFamily="34" charset="0"/>
              </a:rPr>
              <a:t>: 1,662 events (70.5%) were protected by correct </a:t>
            </a:r>
            <a:r>
              <a:rPr lang="en-US" sz="2000" err="1">
                <a:latin typeface="Arial" panose="020B0604020202020204" pitchFamily="34" charset="0"/>
                <a:cs typeface="Arial" panose="020B0604020202020204" pitchFamily="34" charset="0"/>
              </a:rPr>
              <a:t>PrEP</a:t>
            </a:r>
            <a:r>
              <a:rPr lang="en-US" sz="2000">
                <a:latin typeface="Arial" panose="020B0604020202020204" pitchFamily="34" charset="0"/>
                <a:cs typeface="Arial" panose="020B0604020202020204" pitchFamily="34" charset="0"/>
              </a:rPr>
              <a:t> use based on study definition</a:t>
            </a:r>
          </a:p>
        </p:txBody>
      </p:sp>
      <p:sp>
        <p:nvSpPr>
          <p:cNvPr id="8" name="Rectangle 7">
            <a:extLst>
              <a:ext uri="{FF2B5EF4-FFF2-40B4-BE49-F238E27FC236}">
                <a16:creationId xmlns:a16="http://schemas.microsoft.com/office/drawing/2014/main" id="{A56988A0-73B9-52DB-8D82-04E5BE77D240}"/>
              </a:ext>
            </a:extLst>
          </p:cNvPr>
          <p:cNvSpPr/>
          <p:nvPr/>
        </p:nvSpPr>
        <p:spPr>
          <a:xfrm>
            <a:off x="7651893" y="1885763"/>
            <a:ext cx="4034972" cy="3847380"/>
          </a:xfrm>
          <a:prstGeom prst="rect">
            <a:avLst/>
          </a:prstGeom>
          <a:solidFill>
            <a:srgbClr val="0E2841"/>
          </a:solidFill>
          <a:ln w="57150">
            <a:solidFill>
              <a:srgbClr val="14967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Machine learning models</a:t>
            </a:r>
          </a:p>
          <a:p>
            <a:pPr marL="60325" marR="0" lvl="0" indent="-60325"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The Wilcoxon signed-rank test showed that M2 (event and user-based attributes) significantly outperformed M1 (event-based attributes) with a higher F1-score (p &lt;   0.005), under scoring the value of incorporating user-based attributes with contextual information into the prediction model.</a:t>
            </a:r>
          </a:p>
        </p:txBody>
      </p:sp>
      <p:sp>
        <p:nvSpPr>
          <p:cNvPr id="4" name="Slide Number Placeholder 3">
            <a:extLst>
              <a:ext uri="{FF2B5EF4-FFF2-40B4-BE49-F238E27FC236}">
                <a16:creationId xmlns:a16="http://schemas.microsoft.com/office/drawing/2014/main" id="{EE2B5A26-E5BC-B052-40A7-268EABAA635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62819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403302-2062-0C76-56B6-5E0DBA8F67E1}"/>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4DBAFAB-594F-67C0-8785-DF32560DBB0C}"/>
              </a:ext>
            </a:extLst>
          </p:cNvPr>
          <p:cNvPicPr>
            <a:picLocks noChangeAspect="1"/>
          </p:cNvPicPr>
          <p:nvPr/>
        </p:nvPicPr>
        <p:blipFill>
          <a:blip r:embed="rId3"/>
          <a:stretch>
            <a:fillRect/>
          </a:stretch>
        </p:blipFill>
        <p:spPr>
          <a:xfrm>
            <a:off x="94412" y="519127"/>
            <a:ext cx="12003175" cy="5001323"/>
          </a:xfrm>
          <a:prstGeom prst="rect">
            <a:avLst/>
          </a:prstGeom>
        </p:spPr>
      </p:pic>
      <p:grpSp>
        <p:nvGrpSpPr>
          <p:cNvPr id="6" name="Group 11">
            <a:extLst>
              <a:ext uri="{FF2B5EF4-FFF2-40B4-BE49-F238E27FC236}">
                <a16:creationId xmlns:a16="http://schemas.microsoft.com/office/drawing/2014/main" id="{70BB157E-E4AE-4F56-D53F-894627BC58E3}"/>
              </a:ext>
            </a:extLst>
          </p:cNvPr>
          <p:cNvGrpSpPr/>
          <p:nvPr/>
        </p:nvGrpSpPr>
        <p:grpSpPr>
          <a:xfrm>
            <a:off x="0" y="5900725"/>
            <a:ext cx="12192000" cy="438148"/>
            <a:chOff x="0" y="0"/>
            <a:chExt cx="28014676" cy="1227478"/>
          </a:xfrm>
        </p:grpSpPr>
        <p:sp>
          <p:nvSpPr>
            <p:cNvPr id="7" name="Freeform 12">
              <a:extLst>
                <a:ext uri="{FF2B5EF4-FFF2-40B4-BE49-F238E27FC236}">
                  <a16:creationId xmlns:a16="http://schemas.microsoft.com/office/drawing/2014/main" id="{E77D5BA2-4D7F-98F2-549F-0A20D88E4009}"/>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13">
              <a:extLst>
                <a:ext uri="{FF2B5EF4-FFF2-40B4-BE49-F238E27FC236}">
                  <a16:creationId xmlns:a16="http://schemas.microsoft.com/office/drawing/2014/main" id="{A1CB20DA-95DD-644B-470C-DF75E57C57A0}"/>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17">
            <a:extLst>
              <a:ext uri="{FF2B5EF4-FFF2-40B4-BE49-F238E27FC236}">
                <a16:creationId xmlns:a16="http://schemas.microsoft.com/office/drawing/2014/main" id="{8E25C2CE-5E5D-6C6A-6296-4AB7D80DAEC6}"/>
              </a:ext>
            </a:extLst>
          </p:cNvPr>
          <p:cNvGrpSpPr/>
          <p:nvPr/>
        </p:nvGrpSpPr>
        <p:grpSpPr>
          <a:xfrm>
            <a:off x="0" y="6153962"/>
            <a:ext cx="12192000" cy="723900"/>
            <a:chOff x="0" y="0"/>
            <a:chExt cx="30832400" cy="4362049"/>
          </a:xfrm>
          <a:solidFill>
            <a:schemeClr val="tx2"/>
          </a:solidFill>
        </p:grpSpPr>
        <p:sp>
          <p:nvSpPr>
            <p:cNvPr id="10" name="Freeform 18">
              <a:extLst>
                <a:ext uri="{FF2B5EF4-FFF2-40B4-BE49-F238E27FC236}">
                  <a16:creationId xmlns:a16="http://schemas.microsoft.com/office/drawing/2014/main" id="{96FD342C-C3A5-5066-33B0-33B423DD5F56}"/>
                </a:ext>
              </a:extLst>
            </p:cNvPr>
            <p:cNvSpPr/>
            <p:nvPr/>
          </p:nvSpPr>
          <p:spPr>
            <a:xfrm>
              <a:off x="0" y="0"/>
              <a:ext cx="30832400" cy="4362049"/>
            </a:xfrm>
            <a:custGeom>
              <a:avLst/>
              <a:gdLst/>
              <a:ahLst/>
              <a:cxnLst/>
              <a:rect l="l" t="t" r="r" b="b"/>
              <a:pathLst>
                <a:path w="30832400" h="4362049">
                  <a:moveTo>
                    <a:pt x="0" y="0"/>
                  </a:moveTo>
                  <a:lnTo>
                    <a:pt x="30832400" y="0"/>
                  </a:lnTo>
                  <a:lnTo>
                    <a:pt x="30832400" y="4362049"/>
                  </a:lnTo>
                  <a:lnTo>
                    <a:pt x="0" y="436204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9">
              <a:extLst>
                <a:ext uri="{FF2B5EF4-FFF2-40B4-BE49-F238E27FC236}">
                  <a16:creationId xmlns:a16="http://schemas.microsoft.com/office/drawing/2014/main" id="{50E314C5-DE1C-363C-B77F-46831AC75B3F}"/>
                </a:ext>
              </a:extLst>
            </p:cNvPr>
            <p:cNvSpPr txBox="1"/>
            <p:nvPr/>
          </p:nvSpPr>
          <p:spPr>
            <a:xfrm>
              <a:off x="0" y="-38100"/>
              <a:ext cx="30832400" cy="440014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2" name="Rectangle 1">
            <a:extLst>
              <a:ext uri="{FF2B5EF4-FFF2-40B4-BE49-F238E27FC236}">
                <a16:creationId xmlns:a16="http://schemas.microsoft.com/office/drawing/2014/main" id="{AEA4C28C-9AD9-A9DD-AB69-111AA453C2F0}"/>
              </a:ext>
            </a:extLst>
          </p:cNvPr>
          <p:cNvSpPr/>
          <p:nvPr/>
        </p:nvSpPr>
        <p:spPr>
          <a:xfrm>
            <a:off x="0" y="3420533"/>
            <a:ext cx="12192000" cy="3356186"/>
          </a:xfrm>
          <a:prstGeom prst="rect">
            <a:avLst/>
          </a:prstGeom>
          <a:solidFill>
            <a:schemeClr val="tx1">
              <a:alpha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6564EFA8-C38D-CAB6-78A1-B7F44E50A772}"/>
              </a:ext>
            </a:extLst>
          </p:cNvPr>
          <p:cNvSpPr txBox="1"/>
          <p:nvPr/>
        </p:nvSpPr>
        <p:spPr>
          <a:xfrm>
            <a:off x="904372" y="3863013"/>
            <a:ext cx="10383253" cy="23698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Most influential predictor is cumulative </a:t>
            </a:r>
            <a:r>
              <a:rPr kumimoji="0" lang="en-US" sz="2400" b="1"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PrEP</a:t>
            </a: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use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Suggests a </a:t>
            </a:r>
            <a:r>
              <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learning curve </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in </a:t>
            </a:r>
            <a:r>
              <a:rPr kumimoji="0" lang="en-US" sz="24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PrEP</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adherence</a:t>
            </a:r>
          </a:p>
          <a:p>
            <a:pPr marL="168275" marR="0" lvl="0" indent="-168275"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Frequent self-monitoring and visual feedback through mobile apps can reinforce </a:t>
            </a:r>
            <a:r>
              <a:rPr kumimoji="0" lang="en-US" sz="2400" b="0" i="0" u="none" strike="noStrike" kern="1200" cap="none" spc="0" normalizeH="0" baseline="0" noProof="0" err="1">
                <a:ln>
                  <a:noFill/>
                </a:ln>
                <a:solidFill>
                  <a:prstClr val="white"/>
                </a:solidFill>
                <a:effectLst/>
                <a:uLnTx/>
                <a:uFillTx/>
                <a:latin typeface="Arial" panose="020B0604020202020204" pitchFamily="34" charset="0"/>
                <a:ea typeface="+mn-ea"/>
                <a:cs typeface="Arial" panose="020B0604020202020204" pitchFamily="34" charset="0"/>
              </a:rPr>
              <a:t>PrEP</a:t>
            </a: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  adherence by enhancing users’ ability to recognize behavioral patterns and implement timely prevention strategies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Slide Number Placeholder 3">
            <a:extLst>
              <a:ext uri="{FF2B5EF4-FFF2-40B4-BE49-F238E27FC236}">
                <a16:creationId xmlns:a16="http://schemas.microsoft.com/office/drawing/2014/main" id="{BB7C7280-AFB0-0ACD-CEFE-3BA87030962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98590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3D451-A086-6F6C-7C81-062721693A63}"/>
            </a:ext>
          </a:extLst>
        </p:cNvPr>
        <p:cNvGrpSpPr/>
        <p:nvPr/>
      </p:nvGrpSpPr>
      <p:grpSpPr>
        <a:xfrm>
          <a:off x="0" y="0"/>
          <a:ext cx="0" cy="0"/>
          <a:chOff x="0" y="0"/>
          <a:chExt cx="0" cy="0"/>
        </a:xfrm>
      </p:grpSpPr>
      <p:grpSp>
        <p:nvGrpSpPr>
          <p:cNvPr id="6" name="Group 11">
            <a:extLst>
              <a:ext uri="{FF2B5EF4-FFF2-40B4-BE49-F238E27FC236}">
                <a16:creationId xmlns:a16="http://schemas.microsoft.com/office/drawing/2014/main" id="{BE8700B1-06C7-1171-2B79-CEA5A39F515A}"/>
              </a:ext>
            </a:extLst>
          </p:cNvPr>
          <p:cNvGrpSpPr/>
          <p:nvPr/>
        </p:nvGrpSpPr>
        <p:grpSpPr>
          <a:xfrm rot="16200000">
            <a:off x="8032777" y="3209926"/>
            <a:ext cx="6858000" cy="438148"/>
            <a:chOff x="0" y="0"/>
            <a:chExt cx="28014676" cy="1227478"/>
          </a:xfrm>
        </p:grpSpPr>
        <p:sp>
          <p:nvSpPr>
            <p:cNvPr id="7" name="Freeform 12">
              <a:extLst>
                <a:ext uri="{FF2B5EF4-FFF2-40B4-BE49-F238E27FC236}">
                  <a16:creationId xmlns:a16="http://schemas.microsoft.com/office/drawing/2014/main" id="{0C1D38B1-C8C4-A152-7D39-FD2CDA08692B}"/>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TextBox 13">
              <a:extLst>
                <a:ext uri="{FF2B5EF4-FFF2-40B4-BE49-F238E27FC236}">
                  <a16:creationId xmlns:a16="http://schemas.microsoft.com/office/drawing/2014/main" id="{5C69CAF9-9D7D-703D-825D-E360F40B540E}"/>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9" name="Group 17">
            <a:extLst>
              <a:ext uri="{FF2B5EF4-FFF2-40B4-BE49-F238E27FC236}">
                <a16:creationId xmlns:a16="http://schemas.microsoft.com/office/drawing/2014/main" id="{6BF9F11E-A95F-DD00-2D30-5F1DD5427A6B}"/>
              </a:ext>
            </a:extLst>
          </p:cNvPr>
          <p:cNvGrpSpPr/>
          <p:nvPr/>
        </p:nvGrpSpPr>
        <p:grpSpPr>
          <a:xfrm rot="16200000">
            <a:off x="8401050" y="3067050"/>
            <a:ext cx="6858000" cy="723900"/>
            <a:chOff x="0" y="0"/>
            <a:chExt cx="30832400" cy="4362049"/>
          </a:xfrm>
          <a:solidFill>
            <a:schemeClr val="tx2"/>
          </a:solidFill>
        </p:grpSpPr>
        <p:sp>
          <p:nvSpPr>
            <p:cNvPr id="10" name="Freeform 18">
              <a:extLst>
                <a:ext uri="{FF2B5EF4-FFF2-40B4-BE49-F238E27FC236}">
                  <a16:creationId xmlns:a16="http://schemas.microsoft.com/office/drawing/2014/main" id="{9EFCDA71-8AE6-2D4E-8572-5359451DF6AD}"/>
                </a:ext>
              </a:extLst>
            </p:cNvPr>
            <p:cNvSpPr/>
            <p:nvPr/>
          </p:nvSpPr>
          <p:spPr>
            <a:xfrm>
              <a:off x="0" y="0"/>
              <a:ext cx="30832400" cy="4362049"/>
            </a:xfrm>
            <a:custGeom>
              <a:avLst/>
              <a:gdLst/>
              <a:ahLst/>
              <a:cxnLst/>
              <a:rect l="l" t="t" r="r" b="b"/>
              <a:pathLst>
                <a:path w="30832400" h="4362049">
                  <a:moveTo>
                    <a:pt x="0" y="0"/>
                  </a:moveTo>
                  <a:lnTo>
                    <a:pt x="30832400" y="0"/>
                  </a:lnTo>
                  <a:lnTo>
                    <a:pt x="30832400" y="4362049"/>
                  </a:lnTo>
                  <a:lnTo>
                    <a:pt x="0" y="436204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TextBox 19">
              <a:extLst>
                <a:ext uri="{FF2B5EF4-FFF2-40B4-BE49-F238E27FC236}">
                  <a16:creationId xmlns:a16="http://schemas.microsoft.com/office/drawing/2014/main" id="{C176084D-EE85-A792-A06B-4D90A05D59A2}"/>
                </a:ext>
              </a:extLst>
            </p:cNvPr>
            <p:cNvSpPr txBox="1"/>
            <p:nvPr/>
          </p:nvSpPr>
          <p:spPr>
            <a:xfrm>
              <a:off x="0" y="-38100"/>
              <a:ext cx="30832400" cy="440014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sp>
        <p:nvSpPr>
          <p:cNvPr id="12" name="Content Placeholder 2">
            <a:extLst>
              <a:ext uri="{FF2B5EF4-FFF2-40B4-BE49-F238E27FC236}">
                <a16:creationId xmlns:a16="http://schemas.microsoft.com/office/drawing/2014/main" id="{0F1CCA36-728A-BB4D-5F3D-68458B6B506E}"/>
              </a:ext>
            </a:extLst>
          </p:cNvPr>
          <p:cNvSpPr txBox="1">
            <a:spLocks/>
          </p:cNvSpPr>
          <p:nvPr/>
        </p:nvSpPr>
        <p:spPr>
          <a:xfrm>
            <a:off x="474980" y="891201"/>
            <a:ext cx="10403915" cy="1714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PERSON-CENTRED IMPLICATION</a:t>
            </a:r>
          </a:p>
        </p:txBody>
      </p:sp>
      <p:sp>
        <p:nvSpPr>
          <p:cNvPr id="3" name="Slide Number Placeholder 2">
            <a:extLst>
              <a:ext uri="{FF2B5EF4-FFF2-40B4-BE49-F238E27FC236}">
                <a16:creationId xmlns:a16="http://schemas.microsoft.com/office/drawing/2014/main" id="{EC123B09-E688-B35B-0CDC-C7B3A6242377}"/>
              </a:ext>
            </a:extLst>
          </p:cNvPr>
          <p:cNvSpPr>
            <a:spLocks noGrp="1"/>
          </p:cNvSpPr>
          <p:nvPr>
            <p:ph type="sldNum" sz="quarter" idx="12"/>
          </p:nvPr>
        </p:nvSpPr>
        <p:spPr>
          <a:xfrm>
            <a:off x="9287859" y="6375192"/>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C90035ED-D601-D597-2F63-0B9F85079FA3}"/>
              </a:ext>
            </a:extLst>
          </p:cNvPr>
          <p:cNvSpPr txBox="1"/>
          <p:nvPr/>
        </p:nvSpPr>
        <p:spPr>
          <a:xfrm>
            <a:off x="474979" y="1475282"/>
            <a:ext cx="1002204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These patterns reflected habitual tendencies and personal prevention choices within the Taiwanese context, rather than isolated characteristics of individual sexual events.</a:t>
            </a:r>
            <a:endPar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Understanding these patterns can enhance predictive models and support person-</a:t>
            </a:r>
            <a:r>
              <a:rPr kumimoji="0" lang="en-US" sz="24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centred</a:t>
            </a: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interventions. Integrating this insight into clinical care or digital tools may improve consultations and support timely, informed HIV prevention decisions.</a:t>
            </a:r>
          </a:p>
        </p:txBody>
      </p:sp>
      <p:sp>
        <p:nvSpPr>
          <p:cNvPr id="2" name="Content Placeholder 2">
            <a:extLst>
              <a:ext uri="{FF2B5EF4-FFF2-40B4-BE49-F238E27FC236}">
                <a16:creationId xmlns:a16="http://schemas.microsoft.com/office/drawing/2014/main" id="{C4306A1C-E499-4F11-1463-0449BEF6EDF6}"/>
              </a:ext>
            </a:extLst>
          </p:cNvPr>
          <p:cNvSpPr txBox="1">
            <a:spLocks/>
          </p:cNvSpPr>
          <p:nvPr/>
        </p:nvSpPr>
        <p:spPr>
          <a:xfrm>
            <a:off x="459148" y="4252300"/>
            <a:ext cx="10403915" cy="171450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altLang="zh-TW" sz="4000" b="1" i="0" u="none" strike="noStrike" kern="1200" cap="none" spc="0" normalizeH="0" baseline="0" noProof="0">
                <a:ln>
                  <a:noFill/>
                </a:ln>
                <a:solidFill>
                  <a:srgbClr val="0E2841"/>
                </a:solidFill>
                <a:effectLst/>
                <a:uLnTx/>
                <a:uFillTx/>
                <a:latin typeface="Arial" panose="020B0604020202020204" pitchFamily="34" charset="0"/>
                <a:ea typeface="新細明體" panose="02020500000000000000" pitchFamily="18" charset="-120"/>
                <a:cs typeface="Arial" panose="020B0604020202020204" pitchFamily="34" charset="0"/>
              </a:rPr>
              <a:t>FUTURE RESEARCH </a:t>
            </a:r>
            <a:endParaRPr kumimoji="0" lang="en-US" sz="4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432FF41-3F16-1B35-0392-4DD63ADFDA08}"/>
              </a:ext>
            </a:extLst>
          </p:cNvPr>
          <p:cNvSpPr txBox="1"/>
          <p:nvPr/>
        </p:nvSpPr>
        <p:spPr>
          <a:xfrm>
            <a:off x="459147" y="4865833"/>
            <a:ext cx="10022044"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Expanding from </a:t>
            </a:r>
            <a:r>
              <a:rPr kumimoji="0" lang="en-US" altLang="zh-TW" sz="2400" b="0" i="0" u="none" strike="noStrike" kern="120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PrEP</a:t>
            </a: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adherence to person-</a:t>
            </a:r>
            <a:r>
              <a:rPr kumimoji="0" lang="en-US" altLang="zh-TW" sz="2400" b="0" i="0" u="none" strike="noStrike" kern="120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centred</a:t>
            </a: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harm reduction, particularly integrating sexual health and substance-use contexts among </a:t>
            </a:r>
            <a:r>
              <a:rPr kumimoji="0" lang="en-US" altLang="zh-TW" sz="2400" b="0" i="0" u="none" strike="noStrike" kern="1200" cap="none" spc="0" normalizeH="0" baseline="0" noProof="0" err="1">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chemsex</a:t>
            </a:r>
            <a:r>
              <a:rPr kumimoji="0" lang="en-US" altLang="zh-TW" sz="2400" b="0" i="0" u="none" strike="noStrike" kern="1200" cap="none" spc="0" normalizeH="0" baseline="0" noProof="0">
                <a:ln>
                  <a:noFill/>
                </a:ln>
                <a:solidFill>
                  <a:prstClr val="black"/>
                </a:solidFill>
                <a:effectLst/>
                <a:uLnTx/>
                <a:uFillTx/>
                <a:latin typeface="Arial" panose="020B0604020202020204" pitchFamily="34" charset="0"/>
                <a:ea typeface="新細明體" panose="02020500000000000000" pitchFamily="18" charset="-120"/>
                <a:cs typeface="Arial" panose="020B0604020202020204" pitchFamily="34" charset="0"/>
              </a:rPr>
              <a:t> populations.</a:t>
            </a:r>
            <a:endPar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9758496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43A360-2F4A-EAC3-004E-D58EFBCC1309}"/>
            </a:ext>
          </a:extLst>
        </p:cNvPr>
        <p:cNvGrpSpPr/>
        <p:nvPr/>
      </p:nvGrpSpPr>
      <p:grpSpPr>
        <a:xfrm>
          <a:off x="0" y="0"/>
          <a:ext cx="0" cy="0"/>
          <a:chOff x="0" y="0"/>
          <a:chExt cx="0" cy="0"/>
        </a:xfrm>
      </p:grpSpPr>
      <p:grpSp>
        <p:nvGrpSpPr>
          <p:cNvPr id="11" name="Group 11">
            <a:extLst>
              <a:ext uri="{FF2B5EF4-FFF2-40B4-BE49-F238E27FC236}">
                <a16:creationId xmlns:a16="http://schemas.microsoft.com/office/drawing/2014/main" id="{F6B44842-D3C8-5965-C20B-8D6FF0936CCC}"/>
              </a:ext>
            </a:extLst>
          </p:cNvPr>
          <p:cNvGrpSpPr/>
          <p:nvPr/>
        </p:nvGrpSpPr>
        <p:grpSpPr>
          <a:xfrm>
            <a:off x="0" y="5900725"/>
            <a:ext cx="12192000" cy="438148"/>
            <a:chOff x="0" y="0"/>
            <a:chExt cx="28014676" cy="1227478"/>
          </a:xfrm>
        </p:grpSpPr>
        <p:sp>
          <p:nvSpPr>
            <p:cNvPr id="12" name="Freeform 12">
              <a:extLst>
                <a:ext uri="{FF2B5EF4-FFF2-40B4-BE49-F238E27FC236}">
                  <a16:creationId xmlns:a16="http://schemas.microsoft.com/office/drawing/2014/main" id="{A44E4927-3C8A-FDFF-A0E1-3EF6D5E5AB82}"/>
                </a:ext>
              </a:extLst>
            </p:cNvPr>
            <p:cNvSpPr/>
            <p:nvPr/>
          </p:nvSpPr>
          <p:spPr>
            <a:xfrm>
              <a:off x="0" y="0"/>
              <a:ext cx="28014675" cy="1227478"/>
            </a:xfrm>
            <a:custGeom>
              <a:avLst/>
              <a:gdLst/>
              <a:ahLst/>
              <a:cxnLst/>
              <a:rect l="l" t="t" r="r" b="b"/>
              <a:pathLst>
                <a:path w="28014675" h="1227478">
                  <a:moveTo>
                    <a:pt x="45708" y="0"/>
                  </a:moveTo>
                  <a:lnTo>
                    <a:pt x="27968966" y="0"/>
                  </a:lnTo>
                  <a:cubicBezTo>
                    <a:pt x="27994211" y="0"/>
                    <a:pt x="28014675" y="20464"/>
                    <a:pt x="28014675" y="45708"/>
                  </a:cubicBezTo>
                  <a:lnTo>
                    <a:pt x="28014675" y="1181770"/>
                  </a:lnTo>
                  <a:cubicBezTo>
                    <a:pt x="28014675" y="1207014"/>
                    <a:pt x="27994211" y="1227478"/>
                    <a:pt x="27968966" y="1227478"/>
                  </a:cubicBezTo>
                  <a:lnTo>
                    <a:pt x="45708" y="1227478"/>
                  </a:lnTo>
                  <a:cubicBezTo>
                    <a:pt x="20464" y="1227478"/>
                    <a:pt x="0" y="1207014"/>
                    <a:pt x="0" y="1181770"/>
                  </a:cubicBezTo>
                  <a:lnTo>
                    <a:pt x="0" y="45708"/>
                  </a:lnTo>
                  <a:cubicBezTo>
                    <a:pt x="0" y="20464"/>
                    <a:pt x="20464" y="0"/>
                    <a:pt x="45708" y="0"/>
                  </a:cubicBezTo>
                  <a:close/>
                </a:path>
              </a:pathLst>
            </a:custGeom>
            <a:solidFill>
              <a:srgbClr val="14967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TextBox 13">
              <a:extLst>
                <a:ext uri="{FF2B5EF4-FFF2-40B4-BE49-F238E27FC236}">
                  <a16:creationId xmlns:a16="http://schemas.microsoft.com/office/drawing/2014/main" id="{CF659A85-98FE-A2BA-964F-3E856EEBBE65}"/>
                </a:ext>
              </a:extLst>
            </p:cNvPr>
            <p:cNvSpPr txBox="1"/>
            <p:nvPr/>
          </p:nvSpPr>
          <p:spPr>
            <a:xfrm>
              <a:off x="0" y="-38100"/>
              <a:ext cx="28014676" cy="1265578"/>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grpSp>
        <p:nvGrpSpPr>
          <p:cNvPr id="8" name="Group 17">
            <a:extLst>
              <a:ext uri="{FF2B5EF4-FFF2-40B4-BE49-F238E27FC236}">
                <a16:creationId xmlns:a16="http://schemas.microsoft.com/office/drawing/2014/main" id="{9A9D7B6C-5D5B-43F4-45DD-626A68803221}"/>
              </a:ext>
            </a:extLst>
          </p:cNvPr>
          <p:cNvGrpSpPr/>
          <p:nvPr/>
        </p:nvGrpSpPr>
        <p:grpSpPr>
          <a:xfrm>
            <a:off x="0" y="6153962"/>
            <a:ext cx="12192000" cy="723900"/>
            <a:chOff x="0" y="0"/>
            <a:chExt cx="30832400" cy="4362049"/>
          </a:xfrm>
          <a:solidFill>
            <a:schemeClr val="tx2"/>
          </a:solidFill>
        </p:grpSpPr>
        <p:sp>
          <p:nvSpPr>
            <p:cNvPr id="9" name="Freeform 18">
              <a:extLst>
                <a:ext uri="{FF2B5EF4-FFF2-40B4-BE49-F238E27FC236}">
                  <a16:creationId xmlns:a16="http://schemas.microsoft.com/office/drawing/2014/main" id="{E30C0197-1DA4-D9DA-F88A-8FACB8ABC82F}"/>
                </a:ext>
              </a:extLst>
            </p:cNvPr>
            <p:cNvSpPr/>
            <p:nvPr/>
          </p:nvSpPr>
          <p:spPr>
            <a:xfrm>
              <a:off x="0" y="0"/>
              <a:ext cx="30832400" cy="4362049"/>
            </a:xfrm>
            <a:custGeom>
              <a:avLst/>
              <a:gdLst/>
              <a:ahLst/>
              <a:cxnLst/>
              <a:rect l="l" t="t" r="r" b="b"/>
              <a:pathLst>
                <a:path w="30832400" h="4362049">
                  <a:moveTo>
                    <a:pt x="0" y="0"/>
                  </a:moveTo>
                  <a:lnTo>
                    <a:pt x="30832400" y="0"/>
                  </a:lnTo>
                  <a:lnTo>
                    <a:pt x="30832400" y="4362049"/>
                  </a:lnTo>
                  <a:lnTo>
                    <a:pt x="0" y="4362049"/>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TextBox 19">
              <a:extLst>
                <a:ext uri="{FF2B5EF4-FFF2-40B4-BE49-F238E27FC236}">
                  <a16:creationId xmlns:a16="http://schemas.microsoft.com/office/drawing/2014/main" id="{D07CE4B1-3468-4833-E14A-6637288337A7}"/>
                </a:ext>
              </a:extLst>
            </p:cNvPr>
            <p:cNvSpPr txBox="1"/>
            <p:nvPr/>
          </p:nvSpPr>
          <p:spPr>
            <a:xfrm>
              <a:off x="0" y="-38100"/>
              <a:ext cx="30832400" cy="4400149"/>
            </a:xfrm>
            <a:prstGeom prst="rect">
              <a:avLst/>
            </a:prstGeom>
            <a:grpFill/>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pic>
        <p:nvPicPr>
          <p:cNvPr id="15" name="Picture 14">
            <a:extLst>
              <a:ext uri="{FF2B5EF4-FFF2-40B4-BE49-F238E27FC236}">
                <a16:creationId xmlns:a16="http://schemas.microsoft.com/office/drawing/2014/main" id="{E3C1204D-30A9-9B76-C2ED-573B0ECB8397}"/>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47705" y="755066"/>
            <a:ext cx="3298916" cy="1079602"/>
          </a:xfrm>
          <a:prstGeom prst="rect">
            <a:avLst/>
          </a:prstGeom>
        </p:spPr>
      </p:pic>
      <p:sp>
        <p:nvSpPr>
          <p:cNvPr id="16" name="TextBox 15">
            <a:extLst>
              <a:ext uri="{FF2B5EF4-FFF2-40B4-BE49-F238E27FC236}">
                <a16:creationId xmlns:a16="http://schemas.microsoft.com/office/drawing/2014/main" id="{836F4152-21B8-4736-A162-657DD33BE895}"/>
              </a:ext>
            </a:extLst>
          </p:cNvPr>
          <p:cNvSpPr txBox="1"/>
          <p:nvPr/>
        </p:nvSpPr>
        <p:spPr>
          <a:xfrm>
            <a:off x="847967" y="3192266"/>
            <a:ext cx="9761975"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Enhancing </a:t>
            </a:r>
            <a:r>
              <a:rPr kumimoji="0" lang="en-US" sz="20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PrEP</a:t>
            </a:r>
            <a:r>
              <a:rPr kumimoji="0" lang="en-US" sz="2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adherence through person-</a:t>
            </a:r>
            <a:r>
              <a:rPr kumimoji="0" lang="en-US" sz="20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centred</a:t>
            </a:r>
            <a:r>
              <a:rPr kumimoji="0" lang="en-US" sz="2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mobile app interventions: a real-world data and machine learning approach using </a:t>
            </a:r>
            <a:r>
              <a:rPr kumimoji="0" lang="en-US" sz="2000" b="1" i="0" u="none" strike="noStrike" kern="1200" cap="none" spc="0" normalizeH="0" baseline="0" noProof="0" err="1">
                <a:ln>
                  <a:noFill/>
                </a:ln>
                <a:solidFill>
                  <a:srgbClr val="0E2841"/>
                </a:solidFill>
                <a:effectLst/>
                <a:uLnTx/>
                <a:uFillTx/>
                <a:latin typeface="Arial" panose="020B0604020202020204" pitchFamily="34" charset="0"/>
                <a:ea typeface="+mn-ea"/>
                <a:cs typeface="Arial" panose="020B0604020202020204" pitchFamily="34" charset="0"/>
              </a:rPr>
              <a:t>UPrEPU</a:t>
            </a:r>
            <a:r>
              <a:rPr kumimoji="0" lang="en-US" sz="2000" b="1" i="0" u="none" strike="noStrike" kern="1200" cap="none" spc="0" normalizeH="0" baseline="0" noProof="0">
                <a:ln>
                  <a:noFill/>
                </a:ln>
                <a:solidFill>
                  <a:srgbClr val="0E2841"/>
                </a:solidFill>
                <a:effectLst/>
                <a:uLnTx/>
                <a:uFillTx/>
                <a:latin typeface="Arial" panose="020B0604020202020204" pitchFamily="34" charset="0"/>
                <a:ea typeface="+mn-ea"/>
                <a:cs typeface="Arial" panose="020B0604020202020204" pitchFamily="34" charset="0"/>
              </a:rPr>
              <a:t> among gay, bisexual and other men who have sex with men in Taiwan </a:t>
            </a:r>
          </a:p>
        </p:txBody>
      </p:sp>
      <p:sp>
        <p:nvSpPr>
          <p:cNvPr id="17" name="TextBox 16">
            <a:extLst>
              <a:ext uri="{FF2B5EF4-FFF2-40B4-BE49-F238E27FC236}">
                <a16:creationId xmlns:a16="http://schemas.microsoft.com/office/drawing/2014/main" id="{BF47CCB1-7FAD-FDD8-6D62-CD5EA788B36F}"/>
              </a:ext>
            </a:extLst>
          </p:cNvPr>
          <p:cNvSpPr txBox="1"/>
          <p:nvPr/>
        </p:nvSpPr>
        <p:spPr>
          <a:xfrm>
            <a:off x="847968" y="4175084"/>
            <a:ext cx="94196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Insights from the </a:t>
            </a:r>
            <a:r>
              <a:rPr kumimoji="0" lang="en-US" sz="2000" b="0" i="0" u="none" strike="noStrike" kern="1200" cap="none" spc="0" normalizeH="0" baseline="0" noProof="0" err="1">
                <a:ln>
                  <a:noFill/>
                </a:ln>
                <a:solidFill>
                  <a:prstClr val="black"/>
                </a:solidFill>
                <a:effectLst/>
                <a:uLnTx/>
                <a:uFillTx/>
                <a:latin typeface="Arial" panose="020B0604020202020204" pitchFamily="34" charset="0"/>
                <a:ea typeface="+mn-ea"/>
                <a:cs typeface="Arial" panose="020B0604020202020204" pitchFamily="34" charset="0"/>
              </a:rPr>
              <a:t>UPrEPU</a:t>
            </a: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Mobile App</a:t>
            </a:r>
          </a:p>
        </p:txBody>
      </p:sp>
      <p:sp>
        <p:nvSpPr>
          <p:cNvPr id="18" name="TextBox 17">
            <a:extLst>
              <a:ext uri="{FF2B5EF4-FFF2-40B4-BE49-F238E27FC236}">
                <a16:creationId xmlns:a16="http://schemas.microsoft.com/office/drawing/2014/main" id="{4163E632-AF11-74D2-0DA8-00DC4775CFE6}"/>
              </a:ext>
            </a:extLst>
          </p:cNvPr>
          <p:cNvSpPr txBox="1"/>
          <p:nvPr/>
        </p:nvSpPr>
        <p:spPr>
          <a:xfrm>
            <a:off x="847968" y="4588794"/>
            <a:ext cx="9419602"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Carol Strong, MPH, PhD</a:t>
            </a:r>
          </a:p>
        </p:txBody>
      </p:sp>
      <p:sp>
        <p:nvSpPr>
          <p:cNvPr id="2" name="TextBox 1">
            <a:extLst>
              <a:ext uri="{FF2B5EF4-FFF2-40B4-BE49-F238E27FC236}">
                <a16:creationId xmlns:a16="http://schemas.microsoft.com/office/drawing/2014/main" id="{64C65EEE-5308-C8D9-BC3A-9436F96531E2}"/>
              </a:ext>
            </a:extLst>
          </p:cNvPr>
          <p:cNvSpPr txBox="1"/>
          <p:nvPr/>
        </p:nvSpPr>
        <p:spPr>
          <a:xfrm>
            <a:off x="847967" y="1935564"/>
            <a:ext cx="908209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14967F"/>
                </a:solidFill>
                <a:effectLst/>
                <a:uLnTx/>
                <a:uFillTx/>
                <a:latin typeface="Arial" panose="020B0604020202020204" pitchFamily="34" charset="0"/>
                <a:ea typeface="+mn-ea"/>
                <a:cs typeface="Arial" panose="020B0604020202020204" pitchFamily="34" charset="0"/>
              </a:rPr>
              <a:t>THANK YOU!</a:t>
            </a:r>
          </a:p>
        </p:txBody>
      </p:sp>
      <p:sp>
        <p:nvSpPr>
          <p:cNvPr id="3" name="Slide Number Placeholder 2">
            <a:extLst>
              <a:ext uri="{FF2B5EF4-FFF2-40B4-BE49-F238E27FC236}">
                <a16:creationId xmlns:a16="http://schemas.microsoft.com/office/drawing/2014/main" id="{D6D888D2-B511-1485-A1EC-60D97AF7666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A0FBF2-5FB7-4786-9258-6D0EAF0DEEDD}" type="slidenum">
              <a:rPr kumimoji="0" lang="en-US" sz="1200" b="0" i="0" u="none" strike="noStrike" kern="12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9691361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57790-ED45-0212-5D1D-A4466F0FF60A}"/>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EE6C33D1-A3E6-A955-120D-CF0496565B6F}"/>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0C5C480E-7649-0759-4589-EEC6F23C7941}"/>
              </a:ext>
            </a:extLst>
          </p:cNvPr>
          <p:cNvPicPr>
            <a:picLocks noChangeAspect="1"/>
          </p:cNvPicPr>
          <p:nvPr/>
        </p:nvPicPr>
        <p:blipFill>
          <a:blip r:embed="rId3"/>
          <a:stretch>
            <a:fillRect/>
          </a:stretch>
        </p:blipFill>
        <p:spPr>
          <a:xfrm>
            <a:off x="-82861" y="-40257"/>
            <a:ext cx="12338121" cy="6927508"/>
          </a:xfrm>
          <a:prstGeom prst="rect">
            <a:avLst/>
          </a:prstGeom>
        </p:spPr>
      </p:pic>
      <p:pic>
        <p:nvPicPr>
          <p:cNvPr id="8" name="Picture 7">
            <a:extLst>
              <a:ext uri="{FF2B5EF4-FFF2-40B4-BE49-F238E27FC236}">
                <a16:creationId xmlns:a16="http://schemas.microsoft.com/office/drawing/2014/main" id="{EF633406-DF2A-77A4-F945-12C3D78D5EC6}"/>
              </a:ext>
            </a:extLst>
          </p:cNvPr>
          <p:cNvPicPr>
            <a:picLocks noChangeAspect="1"/>
          </p:cNvPicPr>
          <p:nvPr/>
        </p:nvPicPr>
        <p:blipFill>
          <a:blip r:embed="rId4"/>
          <a:stretch>
            <a:fillRect/>
          </a:stretch>
        </p:blipFill>
        <p:spPr>
          <a:xfrm>
            <a:off x="0" y="5112326"/>
            <a:ext cx="835988" cy="1253981"/>
          </a:xfrm>
          <a:prstGeom prst="rect">
            <a:avLst/>
          </a:prstGeom>
        </p:spPr>
      </p:pic>
      <p:pic>
        <p:nvPicPr>
          <p:cNvPr id="9" name="Picture 8">
            <a:extLst>
              <a:ext uri="{FF2B5EF4-FFF2-40B4-BE49-F238E27FC236}">
                <a16:creationId xmlns:a16="http://schemas.microsoft.com/office/drawing/2014/main" id="{6BE0CBBD-8A2B-F8D0-25B5-DB6961EDCC8F}"/>
              </a:ext>
            </a:extLst>
          </p:cNvPr>
          <p:cNvPicPr>
            <a:picLocks noChangeAspect="1"/>
          </p:cNvPicPr>
          <p:nvPr/>
        </p:nvPicPr>
        <p:blipFill>
          <a:blip r:embed="rId5"/>
          <a:srcRect l="14133"/>
          <a:stretch>
            <a:fillRect/>
          </a:stretch>
        </p:blipFill>
        <p:spPr>
          <a:xfrm>
            <a:off x="7603401" y="3429000"/>
            <a:ext cx="4516733" cy="3062420"/>
          </a:xfrm>
          <a:prstGeom prst="rect">
            <a:avLst/>
          </a:prstGeom>
        </p:spPr>
      </p:pic>
      <p:pic>
        <p:nvPicPr>
          <p:cNvPr id="11" name="Picture 10">
            <a:extLst>
              <a:ext uri="{FF2B5EF4-FFF2-40B4-BE49-F238E27FC236}">
                <a16:creationId xmlns:a16="http://schemas.microsoft.com/office/drawing/2014/main" id="{1C89D2C0-C457-64E2-1BB6-8AE48B5340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029948" y="4830155"/>
            <a:ext cx="853349" cy="1655762"/>
          </a:xfrm>
          <a:prstGeom prst="rect">
            <a:avLst/>
          </a:prstGeom>
        </p:spPr>
      </p:pic>
      <p:pic>
        <p:nvPicPr>
          <p:cNvPr id="7" name="Picture 6">
            <a:extLst>
              <a:ext uri="{FF2B5EF4-FFF2-40B4-BE49-F238E27FC236}">
                <a16:creationId xmlns:a16="http://schemas.microsoft.com/office/drawing/2014/main" id="{3B59979C-73F1-0E35-C167-F291569E11A4}"/>
              </a:ext>
            </a:extLst>
          </p:cNvPr>
          <p:cNvPicPr>
            <a:picLocks noChangeAspect="1"/>
          </p:cNvPicPr>
          <p:nvPr/>
        </p:nvPicPr>
        <p:blipFill>
          <a:blip r:embed="rId7"/>
          <a:stretch>
            <a:fillRect/>
          </a:stretch>
        </p:blipFill>
        <p:spPr>
          <a:xfrm>
            <a:off x="7534470" y="806108"/>
            <a:ext cx="4585664" cy="2282149"/>
          </a:xfrm>
          <a:prstGeom prst="rect">
            <a:avLst/>
          </a:prstGeom>
        </p:spPr>
      </p:pic>
      <p:pic>
        <p:nvPicPr>
          <p:cNvPr id="6" name="Picture 5" descr="A picture containing umbrella, accessory, rain, dome&#10;&#10;Description automatically generated">
            <a:extLst>
              <a:ext uri="{FF2B5EF4-FFF2-40B4-BE49-F238E27FC236}">
                <a16:creationId xmlns:a16="http://schemas.microsoft.com/office/drawing/2014/main" id="{1CFC04F7-0189-89C5-2BF2-61BF672E138B}"/>
              </a:ext>
            </a:extLst>
          </p:cNvPr>
          <p:cNvPicPr>
            <a:picLocks noChangeAspect="1"/>
          </p:cNvPicPr>
          <p:nvPr/>
        </p:nvPicPr>
        <p:blipFill rotWithShape="1">
          <a:blip r:embed="rId8">
            <a:extLst>
              <a:ext uri="{28A0092B-C50C-407E-A947-70E740481C1C}">
                <a14:useLocalDpi xmlns:a14="http://schemas.microsoft.com/office/drawing/2010/main" val="0"/>
              </a:ext>
            </a:extLst>
          </a:blip>
          <a:srcRect t="20953" b="18183"/>
          <a:stretch/>
        </p:blipFill>
        <p:spPr>
          <a:xfrm>
            <a:off x="10838322" y="3958452"/>
            <a:ext cx="1296570" cy="789221"/>
          </a:xfrm>
          <a:prstGeom prst="rect">
            <a:avLst/>
          </a:prstGeom>
        </p:spPr>
      </p:pic>
    </p:spTree>
    <p:extLst>
      <p:ext uri="{BB962C8B-B14F-4D97-AF65-F5344CB8AC3E}">
        <p14:creationId xmlns:p14="http://schemas.microsoft.com/office/powerpoint/2010/main" val="3588660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B7AD3-0390-F7AB-ECFB-5693DD08EF3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65CB217-BE2C-CFAC-8AE4-5ACF84144255}"/>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F9E496BF-0308-C794-5355-BCBC7B7FDAE7}"/>
              </a:ext>
            </a:extLst>
          </p:cNvPr>
          <p:cNvPicPr>
            <a:picLocks noChangeAspect="1"/>
          </p:cNvPicPr>
          <p:nvPr/>
        </p:nvPicPr>
        <p:blipFill>
          <a:blip r:embed="rId3"/>
          <a:stretch>
            <a:fillRect/>
          </a:stretch>
        </p:blipFill>
        <p:spPr>
          <a:xfrm>
            <a:off x="-119177" y="-46009"/>
            <a:ext cx="12476640" cy="6975895"/>
          </a:xfrm>
          <a:prstGeom prst="rect">
            <a:avLst/>
          </a:prstGeom>
        </p:spPr>
      </p:pic>
      <p:pic>
        <p:nvPicPr>
          <p:cNvPr id="7" name="Picture 6">
            <a:extLst>
              <a:ext uri="{FF2B5EF4-FFF2-40B4-BE49-F238E27FC236}">
                <a16:creationId xmlns:a16="http://schemas.microsoft.com/office/drawing/2014/main" id="{A19C7668-62F6-F419-5EA0-52CDFD1DBA3C}"/>
              </a:ext>
            </a:extLst>
          </p:cNvPr>
          <p:cNvPicPr>
            <a:picLocks noChangeAspect="1"/>
          </p:cNvPicPr>
          <p:nvPr/>
        </p:nvPicPr>
        <p:blipFill>
          <a:blip r:embed="rId4"/>
          <a:stretch>
            <a:fillRect/>
          </a:stretch>
        </p:blipFill>
        <p:spPr>
          <a:xfrm>
            <a:off x="11055574" y="1409816"/>
            <a:ext cx="1255603" cy="2178250"/>
          </a:xfrm>
          <a:prstGeom prst="rect">
            <a:avLst/>
          </a:prstGeom>
        </p:spPr>
      </p:pic>
      <p:sp>
        <p:nvSpPr>
          <p:cNvPr id="6" name="TextBox 5">
            <a:extLst>
              <a:ext uri="{FF2B5EF4-FFF2-40B4-BE49-F238E27FC236}">
                <a16:creationId xmlns:a16="http://schemas.microsoft.com/office/drawing/2014/main" id="{39287E5D-0139-2AC2-3E1D-F77F470ACFC6}"/>
              </a:ext>
            </a:extLst>
          </p:cNvPr>
          <p:cNvSpPr txBox="1"/>
          <p:nvPr/>
        </p:nvSpPr>
        <p:spPr>
          <a:xfrm>
            <a:off x="1524990" y="5953259"/>
            <a:ext cx="623906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8E8E8">
                    <a:lumMod val="50000"/>
                  </a:srgbClr>
                </a:solidFill>
                <a:effectLst/>
                <a:uLnTx/>
                <a:uFillTx/>
                <a:latin typeface="Cordia New" panose="020B0304020202020204" pitchFamily="34" charset="-34"/>
                <a:ea typeface="+mn-ea"/>
                <a:cs typeface="Cordia New" panose="020B0304020202020204" pitchFamily="34" charset="-34"/>
              </a:rPr>
              <a:t>(multiple visits, complex paperwork, or long waiting times)</a:t>
            </a:r>
          </a:p>
        </p:txBody>
      </p:sp>
      <p:pic>
        <p:nvPicPr>
          <p:cNvPr id="9" name="Picture 8">
            <a:extLst>
              <a:ext uri="{FF2B5EF4-FFF2-40B4-BE49-F238E27FC236}">
                <a16:creationId xmlns:a16="http://schemas.microsoft.com/office/drawing/2014/main" id="{D03340D4-D063-B7CE-44E8-BCCDCE03A7E0}"/>
              </a:ext>
            </a:extLst>
          </p:cNvPr>
          <p:cNvPicPr>
            <a:picLocks noChangeAspect="1"/>
          </p:cNvPicPr>
          <p:nvPr/>
        </p:nvPicPr>
        <p:blipFill>
          <a:blip r:embed="rId5"/>
          <a:stretch>
            <a:fillRect/>
          </a:stretch>
        </p:blipFill>
        <p:spPr>
          <a:xfrm>
            <a:off x="9678955" y="78650"/>
            <a:ext cx="2513045" cy="1206508"/>
          </a:xfrm>
          <a:prstGeom prst="rect">
            <a:avLst/>
          </a:prstGeom>
        </p:spPr>
      </p:pic>
    </p:spTree>
    <p:extLst>
      <p:ext uri="{BB962C8B-B14F-4D97-AF65-F5344CB8AC3E}">
        <p14:creationId xmlns:p14="http://schemas.microsoft.com/office/powerpoint/2010/main" val="10717792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E111B-459A-1F60-7047-67E9B323A6F2}"/>
              </a:ext>
            </a:extLst>
          </p:cNvPr>
          <p:cNvSpPr>
            <a:spLocks noGrp="1"/>
          </p:cNvSpPr>
          <p:nvPr>
            <p:ph type="title"/>
          </p:nvPr>
        </p:nvSpPr>
        <p:spPr/>
        <p:txBody>
          <a:bodyPr/>
          <a:lstStyle/>
          <a:p>
            <a:r>
              <a:rPr lang="en-US" sz="3600"/>
              <a:t>IAS Person-Centred Care (PCC) programme</a:t>
            </a:r>
            <a:endParaRPr lang="en-CH" sz="3600"/>
          </a:p>
        </p:txBody>
      </p:sp>
      <p:sp>
        <p:nvSpPr>
          <p:cNvPr id="3" name="Text Placeholder 2">
            <a:extLst>
              <a:ext uri="{FF2B5EF4-FFF2-40B4-BE49-F238E27FC236}">
                <a16:creationId xmlns:a16="http://schemas.microsoft.com/office/drawing/2014/main" id="{C008197D-349A-20EE-0A0A-988923BB6527}"/>
              </a:ext>
            </a:extLst>
          </p:cNvPr>
          <p:cNvSpPr>
            <a:spLocks noGrp="1"/>
          </p:cNvSpPr>
          <p:nvPr>
            <p:ph type="body" sz="quarter" idx="11"/>
          </p:nvPr>
        </p:nvSpPr>
        <p:spPr>
          <a:xfrm>
            <a:off x="442912" y="2913681"/>
            <a:ext cx="6192837" cy="3735092"/>
          </a:xfrm>
        </p:spPr>
        <p:txBody>
          <a:bodyPr/>
          <a:lstStyle/>
          <a:p>
            <a:pPr marL="457200" indent="-457200">
              <a:spcAft>
                <a:spcPts val="2400"/>
              </a:spcAft>
              <a:buFont typeface="Courier New" panose="02070309020205020404" pitchFamily="49" charset="0"/>
              <a:buChar char="o"/>
            </a:pPr>
            <a:r>
              <a:rPr lang="en-US" sz="2400"/>
              <a:t>Prioritizes integrated, inclusive and responsive healthcare services</a:t>
            </a:r>
          </a:p>
          <a:p>
            <a:pPr marL="457200" indent="-457200">
              <a:spcAft>
                <a:spcPts val="2400"/>
              </a:spcAft>
              <a:buFont typeface="Courier New" panose="02070309020205020404" pitchFamily="49" charset="0"/>
              <a:buChar char="o"/>
            </a:pPr>
            <a:r>
              <a:rPr lang="en-US" sz="2400"/>
              <a:t>Focuses on changing needs, priorities and preferences of each person living with or affected by HIV</a:t>
            </a:r>
          </a:p>
          <a:p>
            <a:pPr marL="457200" indent="-457200">
              <a:spcAft>
                <a:spcPts val="2400"/>
              </a:spcAft>
              <a:buFont typeface="Courier New" panose="02070309020205020404" pitchFamily="49" charset="0"/>
              <a:buChar char="o"/>
            </a:pPr>
            <a:r>
              <a:rPr lang="en-US" sz="2400"/>
              <a:t>Empowers clients and is shaped by the many aspects of people’s intersectional identities </a:t>
            </a:r>
            <a:endParaRPr lang="en-CH" sz="2400"/>
          </a:p>
        </p:txBody>
      </p:sp>
      <p:pic>
        <p:nvPicPr>
          <p:cNvPr id="5" name="Picture Placeholder 4">
            <a:extLst>
              <a:ext uri="{FF2B5EF4-FFF2-40B4-BE49-F238E27FC236}">
                <a16:creationId xmlns:a16="http://schemas.microsoft.com/office/drawing/2014/main" id="{A7888F54-6D6C-CD10-BB4C-C491315693AF}"/>
              </a:ext>
            </a:extLst>
          </p:cNvPr>
          <p:cNvPicPr>
            <a:picLocks noGrp="1" noChangeAspect="1"/>
          </p:cNvPicPr>
          <p:nvPr>
            <p:ph type="pic" sz="quarter" idx="12"/>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p:spPr>
      </p:pic>
    </p:spTree>
    <p:extLst>
      <p:ext uri="{BB962C8B-B14F-4D97-AF65-F5344CB8AC3E}">
        <p14:creationId xmlns:p14="http://schemas.microsoft.com/office/powerpoint/2010/main" val="22082384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A3EA93-4CF6-A2E5-07E1-B2614095852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E1087BE-2E68-B696-F559-1399124C023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2B8B1E6-21D3-0312-742C-D012237BE311}"/>
              </a:ext>
            </a:extLst>
          </p:cNvPr>
          <p:cNvPicPr>
            <a:picLocks noChangeAspect="1"/>
          </p:cNvPicPr>
          <p:nvPr/>
        </p:nvPicPr>
        <p:blipFill>
          <a:blip r:embed="rId3"/>
          <a:stretch>
            <a:fillRect/>
          </a:stretch>
        </p:blipFill>
        <p:spPr>
          <a:xfrm>
            <a:off x="-57509" y="-40020"/>
            <a:ext cx="12394148" cy="6987160"/>
          </a:xfrm>
          <a:prstGeom prst="rect">
            <a:avLst/>
          </a:prstGeom>
        </p:spPr>
      </p:pic>
      <p:pic>
        <p:nvPicPr>
          <p:cNvPr id="4" name="Picture 3" descr="A picture containing umbrella, accessory, rain, dome&#10;&#10;Description automatically generated">
            <a:extLst>
              <a:ext uri="{FF2B5EF4-FFF2-40B4-BE49-F238E27FC236}">
                <a16:creationId xmlns:a16="http://schemas.microsoft.com/office/drawing/2014/main" id="{FEEC2040-E7C5-6CD4-7317-D20C30EA25A7}"/>
              </a:ext>
            </a:extLst>
          </p:cNvPr>
          <p:cNvPicPr>
            <a:picLocks noChangeAspect="1"/>
          </p:cNvPicPr>
          <p:nvPr/>
        </p:nvPicPr>
        <p:blipFill rotWithShape="1">
          <a:blip r:embed="rId4">
            <a:extLst>
              <a:ext uri="{28A0092B-C50C-407E-A947-70E740481C1C}">
                <a14:useLocalDpi xmlns:a14="http://schemas.microsoft.com/office/drawing/2010/main" val="0"/>
              </a:ext>
            </a:extLst>
          </a:blip>
          <a:srcRect t="20953" b="18183"/>
          <a:stretch/>
        </p:blipFill>
        <p:spPr>
          <a:xfrm>
            <a:off x="10952939" y="1576437"/>
            <a:ext cx="1296570" cy="789221"/>
          </a:xfrm>
          <a:prstGeom prst="rect">
            <a:avLst/>
          </a:prstGeom>
        </p:spPr>
      </p:pic>
    </p:spTree>
    <p:extLst>
      <p:ext uri="{BB962C8B-B14F-4D97-AF65-F5344CB8AC3E}">
        <p14:creationId xmlns:p14="http://schemas.microsoft.com/office/powerpoint/2010/main" val="2926333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F708CD-C103-4912-BD3C-73833E8EC7A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D71E5F-3061-D8B0-CB41-9282E06999BD}"/>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42EE117D-F06E-AE48-8250-BBD122C249CA}"/>
              </a:ext>
            </a:extLst>
          </p:cNvPr>
          <p:cNvPicPr>
            <a:picLocks noChangeAspect="1"/>
          </p:cNvPicPr>
          <p:nvPr/>
        </p:nvPicPr>
        <p:blipFill>
          <a:blip r:embed="rId3"/>
          <a:stretch>
            <a:fillRect/>
          </a:stretch>
        </p:blipFill>
        <p:spPr>
          <a:xfrm>
            <a:off x="-114657" y="-40256"/>
            <a:ext cx="12437952" cy="6964392"/>
          </a:xfrm>
          <a:prstGeom prst="rect">
            <a:avLst/>
          </a:prstGeom>
        </p:spPr>
      </p:pic>
      <p:pic>
        <p:nvPicPr>
          <p:cNvPr id="7" name="Picture 6">
            <a:extLst>
              <a:ext uri="{FF2B5EF4-FFF2-40B4-BE49-F238E27FC236}">
                <a16:creationId xmlns:a16="http://schemas.microsoft.com/office/drawing/2014/main" id="{32D9DED3-FD23-7A93-4D25-B1A66297B73C}"/>
              </a:ext>
            </a:extLst>
          </p:cNvPr>
          <p:cNvPicPr>
            <a:picLocks noChangeAspect="1"/>
          </p:cNvPicPr>
          <p:nvPr/>
        </p:nvPicPr>
        <p:blipFill>
          <a:blip r:embed="rId4"/>
          <a:stretch>
            <a:fillRect/>
          </a:stretch>
        </p:blipFill>
        <p:spPr>
          <a:xfrm>
            <a:off x="1020158" y="-1449926"/>
            <a:ext cx="4965972" cy="1074907"/>
          </a:xfrm>
          <a:prstGeom prst="rect">
            <a:avLst/>
          </a:prstGeom>
        </p:spPr>
      </p:pic>
      <p:pic>
        <p:nvPicPr>
          <p:cNvPr id="6" name="Picture 5">
            <a:extLst>
              <a:ext uri="{FF2B5EF4-FFF2-40B4-BE49-F238E27FC236}">
                <a16:creationId xmlns:a16="http://schemas.microsoft.com/office/drawing/2014/main" id="{059B39AE-731F-D99A-E041-2F5575529F66}"/>
              </a:ext>
            </a:extLst>
          </p:cNvPr>
          <p:cNvPicPr>
            <a:picLocks noChangeAspect="1"/>
          </p:cNvPicPr>
          <p:nvPr/>
        </p:nvPicPr>
        <p:blipFill>
          <a:blip r:embed="rId5"/>
          <a:stretch>
            <a:fillRect/>
          </a:stretch>
        </p:blipFill>
        <p:spPr>
          <a:xfrm>
            <a:off x="3238148" y="681037"/>
            <a:ext cx="6979740" cy="437693"/>
          </a:xfrm>
          <a:prstGeom prst="rect">
            <a:avLst/>
          </a:prstGeom>
        </p:spPr>
      </p:pic>
      <p:pic>
        <p:nvPicPr>
          <p:cNvPr id="8" name="Picture 7" descr="A picture containing umbrella, accessory, rain, dome&#10;&#10;Description automatically generated">
            <a:extLst>
              <a:ext uri="{FF2B5EF4-FFF2-40B4-BE49-F238E27FC236}">
                <a16:creationId xmlns:a16="http://schemas.microsoft.com/office/drawing/2014/main" id="{5443B9E7-8DC5-1648-71D1-F32181C9CA36}"/>
              </a:ext>
            </a:extLst>
          </p:cNvPr>
          <p:cNvPicPr>
            <a:picLocks noChangeAspect="1"/>
          </p:cNvPicPr>
          <p:nvPr/>
        </p:nvPicPr>
        <p:blipFill rotWithShape="1">
          <a:blip r:embed="rId6">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219335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C6DCB3-94F5-B61C-6091-28104F246F49}"/>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A4159EC9-A7A1-F2A4-0881-11EC21DC42F8}"/>
              </a:ext>
            </a:extLst>
          </p:cNvPr>
          <p:cNvPicPr>
            <a:picLocks noChangeAspect="1"/>
          </p:cNvPicPr>
          <p:nvPr/>
        </p:nvPicPr>
        <p:blipFill>
          <a:blip r:embed="rId3"/>
          <a:stretch>
            <a:fillRect/>
          </a:stretch>
        </p:blipFill>
        <p:spPr>
          <a:xfrm>
            <a:off x="-18873" y="0"/>
            <a:ext cx="12306661" cy="6901132"/>
          </a:xfrm>
          <a:prstGeom prst="rect">
            <a:avLst/>
          </a:prstGeom>
        </p:spPr>
      </p:pic>
      <p:pic>
        <p:nvPicPr>
          <p:cNvPr id="9" name="Picture 8">
            <a:extLst>
              <a:ext uri="{FF2B5EF4-FFF2-40B4-BE49-F238E27FC236}">
                <a16:creationId xmlns:a16="http://schemas.microsoft.com/office/drawing/2014/main" id="{04F157AB-C9BC-C0B1-84E7-92E741CA1F60}"/>
              </a:ext>
            </a:extLst>
          </p:cNvPr>
          <p:cNvPicPr>
            <a:picLocks noChangeAspect="1"/>
          </p:cNvPicPr>
          <p:nvPr/>
        </p:nvPicPr>
        <p:blipFill>
          <a:blip r:embed="rId4"/>
          <a:stretch>
            <a:fillRect/>
          </a:stretch>
        </p:blipFill>
        <p:spPr>
          <a:xfrm>
            <a:off x="4104876" y="2790160"/>
            <a:ext cx="1226655" cy="1113176"/>
          </a:xfrm>
          <a:prstGeom prst="rect">
            <a:avLst/>
          </a:prstGeom>
        </p:spPr>
      </p:pic>
      <p:pic>
        <p:nvPicPr>
          <p:cNvPr id="11" name="Picture 10">
            <a:extLst>
              <a:ext uri="{FF2B5EF4-FFF2-40B4-BE49-F238E27FC236}">
                <a16:creationId xmlns:a16="http://schemas.microsoft.com/office/drawing/2014/main" id="{6BBD7E42-A8D0-D3E3-2F62-85DA497ED6AC}"/>
              </a:ext>
            </a:extLst>
          </p:cNvPr>
          <p:cNvPicPr>
            <a:picLocks noChangeAspect="1"/>
          </p:cNvPicPr>
          <p:nvPr/>
        </p:nvPicPr>
        <p:blipFill>
          <a:blip r:embed="rId5"/>
          <a:stretch>
            <a:fillRect/>
          </a:stretch>
        </p:blipFill>
        <p:spPr>
          <a:xfrm>
            <a:off x="4056263" y="1690688"/>
            <a:ext cx="1226655" cy="1052198"/>
          </a:xfrm>
          <a:prstGeom prst="rect">
            <a:avLst/>
          </a:prstGeom>
        </p:spPr>
      </p:pic>
      <p:pic>
        <p:nvPicPr>
          <p:cNvPr id="15" name="Picture 14">
            <a:extLst>
              <a:ext uri="{FF2B5EF4-FFF2-40B4-BE49-F238E27FC236}">
                <a16:creationId xmlns:a16="http://schemas.microsoft.com/office/drawing/2014/main" id="{8F931FA1-1318-B3CA-45C9-88A6B44C20B0}"/>
              </a:ext>
            </a:extLst>
          </p:cNvPr>
          <p:cNvPicPr>
            <a:picLocks noChangeAspect="1"/>
          </p:cNvPicPr>
          <p:nvPr/>
        </p:nvPicPr>
        <p:blipFill>
          <a:blip r:embed="rId6"/>
          <a:stretch>
            <a:fillRect/>
          </a:stretch>
        </p:blipFill>
        <p:spPr>
          <a:xfrm>
            <a:off x="4132285" y="3950610"/>
            <a:ext cx="1150633" cy="1114008"/>
          </a:xfrm>
          <a:prstGeom prst="rect">
            <a:avLst/>
          </a:prstGeom>
        </p:spPr>
      </p:pic>
      <p:pic>
        <p:nvPicPr>
          <p:cNvPr id="6" name="Picture 5">
            <a:extLst>
              <a:ext uri="{FF2B5EF4-FFF2-40B4-BE49-F238E27FC236}">
                <a16:creationId xmlns:a16="http://schemas.microsoft.com/office/drawing/2014/main" id="{824A46EA-0D6A-EC20-2336-509E16601A4B}"/>
              </a:ext>
            </a:extLst>
          </p:cNvPr>
          <p:cNvPicPr>
            <a:picLocks noChangeAspect="1"/>
          </p:cNvPicPr>
          <p:nvPr/>
        </p:nvPicPr>
        <p:blipFill>
          <a:blip r:embed="rId7"/>
          <a:srcRect t="17932" b="11453"/>
          <a:stretch>
            <a:fillRect/>
          </a:stretch>
        </p:blipFill>
        <p:spPr>
          <a:xfrm>
            <a:off x="353209" y="551543"/>
            <a:ext cx="6932642" cy="558686"/>
          </a:xfrm>
          <a:prstGeom prst="rect">
            <a:avLst/>
          </a:prstGeom>
        </p:spPr>
      </p:pic>
      <p:sp>
        <p:nvSpPr>
          <p:cNvPr id="7" name="Oval 6">
            <a:extLst>
              <a:ext uri="{FF2B5EF4-FFF2-40B4-BE49-F238E27FC236}">
                <a16:creationId xmlns:a16="http://schemas.microsoft.com/office/drawing/2014/main" id="{912E5639-67BC-5040-535C-E60BE1CB5EBF}"/>
              </a:ext>
            </a:extLst>
          </p:cNvPr>
          <p:cNvSpPr/>
          <p:nvPr/>
        </p:nvSpPr>
        <p:spPr>
          <a:xfrm>
            <a:off x="1284514" y="1825625"/>
            <a:ext cx="1103086" cy="1103086"/>
          </a:xfrm>
          <a:prstGeom prst="ellipse">
            <a:avLst/>
          </a:prstGeom>
          <a:solidFill>
            <a:srgbClr val="EDEF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0" name="Content Placeholder 9" descr="Eye with solid fill">
            <a:extLst>
              <a:ext uri="{FF2B5EF4-FFF2-40B4-BE49-F238E27FC236}">
                <a16:creationId xmlns:a16="http://schemas.microsoft.com/office/drawing/2014/main" id="{DA207272-70EA-038D-1980-1341D81E0DF2}"/>
              </a:ext>
            </a:extLst>
          </p:cNvPr>
          <p:cNvPicPr>
            <a:picLocks noGrp="1" noChangeAspect="1"/>
          </p:cNvPicPr>
          <p:nvPr>
            <p:ph idx="1"/>
          </p:nvPr>
        </p:nvPicPr>
        <p:blipFill>
          <a:blip r:embed="rId8">
            <a:extLst>
              <a:ext uri="{96DAC541-7B7A-43D3-8B79-37D633B846F1}">
                <asvg:svgBlip xmlns:asvg="http://schemas.microsoft.com/office/drawing/2016/SVG/main" r:embed="rId9"/>
              </a:ext>
            </a:extLst>
          </a:blip>
          <a:stretch>
            <a:fillRect/>
          </a:stretch>
        </p:blipFill>
        <p:spPr>
          <a:xfrm>
            <a:off x="1378857" y="1919968"/>
            <a:ext cx="914400" cy="914400"/>
          </a:xfrm>
        </p:spPr>
      </p:pic>
      <p:pic>
        <p:nvPicPr>
          <p:cNvPr id="12" name="Picture 11" descr="A picture containing umbrella, accessory, rain, dome&#10;&#10;Description automatically generated">
            <a:extLst>
              <a:ext uri="{FF2B5EF4-FFF2-40B4-BE49-F238E27FC236}">
                <a16:creationId xmlns:a16="http://schemas.microsoft.com/office/drawing/2014/main" id="{29D6ABA2-6F0A-1877-09CC-3225CEA78C42}"/>
              </a:ext>
            </a:extLst>
          </p:cNvPr>
          <p:cNvPicPr>
            <a:picLocks noChangeAspect="1"/>
          </p:cNvPicPr>
          <p:nvPr/>
        </p:nvPicPr>
        <p:blipFill rotWithShape="1">
          <a:blip r:embed="rId10">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352830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5506-87C8-4B02-A2D2-CE3195F694F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95945955-7D97-D2E8-82F9-9ACE4F0501B4}"/>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6BAD6B4-0A9D-DB45-D306-260EA3562C5F}"/>
              </a:ext>
            </a:extLst>
          </p:cNvPr>
          <p:cNvPicPr>
            <a:picLocks noChangeAspect="1"/>
          </p:cNvPicPr>
          <p:nvPr/>
        </p:nvPicPr>
        <p:blipFill>
          <a:blip r:embed="rId3"/>
          <a:stretch>
            <a:fillRect/>
          </a:stretch>
        </p:blipFill>
        <p:spPr>
          <a:xfrm>
            <a:off x="-67124" y="-60356"/>
            <a:ext cx="12322384" cy="6941360"/>
          </a:xfrm>
          <a:prstGeom prst="rect">
            <a:avLst/>
          </a:prstGeom>
        </p:spPr>
      </p:pic>
      <p:pic>
        <p:nvPicPr>
          <p:cNvPr id="7" name="Picture 6">
            <a:extLst>
              <a:ext uri="{FF2B5EF4-FFF2-40B4-BE49-F238E27FC236}">
                <a16:creationId xmlns:a16="http://schemas.microsoft.com/office/drawing/2014/main" id="{DDA990AD-4B6C-EB2D-6994-F492C0516F13}"/>
              </a:ext>
            </a:extLst>
          </p:cNvPr>
          <p:cNvPicPr>
            <a:picLocks noChangeAspect="1"/>
          </p:cNvPicPr>
          <p:nvPr/>
        </p:nvPicPr>
        <p:blipFill>
          <a:blip r:embed="rId4"/>
          <a:stretch>
            <a:fillRect/>
          </a:stretch>
        </p:blipFill>
        <p:spPr>
          <a:xfrm>
            <a:off x="8264262" y="1231842"/>
            <a:ext cx="3456696" cy="1163102"/>
          </a:xfrm>
          <a:prstGeom prst="rect">
            <a:avLst/>
          </a:prstGeom>
        </p:spPr>
      </p:pic>
      <p:pic>
        <p:nvPicPr>
          <p:cNvPr id="8" name="Picture 7">
            <a:extLst>
              <a:ext uri="{FF2B5EF4-FFF2-40B4-BE49-F238E27FC236}">
                <a16:creationId xmlns:a16="http://schemas.microsoft.com/office/drawing/2014/main" id="{9F6817C2-9B1C-FB45-AFA0-4ADC13039B53}"/>
              </a:ext>
            </a:extLst>
          </p:cNvPr>
          <p:cNvPicPr>
            <a:picLocks noChangeAspect="1"/>
          </p:cNvPicPr>
          <p:nvPr/>
        </p:nvPicPr>
        <p:blipFill>
          <a:blip r:embed="rId5"/>
          <a:stretch>
            <a:fillRect/>
          </a:stretch>
        </p:blipFill>
        <p:spPr>
          <a:xfrm>
            <a:off x="7109348" y="1231842"/>
            <a:ext cx="1154914" cy="692208"/>
          </a:xfrm>
          <a:prstGeom prst="rect">
            <a:avLst/>
          </a:prstGeom>
        </p:spPr>
      </p:pic>
      <p:sp>
        <p:nvSpPr>
          <p:cNvPr id="4" name="TextBox 3">
            <a:extLst>
              <a:ext uri="{FF2B5EF4-FFF2-40B4-BE49-F238E27FC236}">
                <a16:creationId xmlns:a16="http://schemas.microsoft.com/office/drawing/2014/main" id="{5B7FBBD3-F480-F851-BA33-A919AA645FEC}"/>
              </a:ext>
            </a:extLst>
          </p:cNvPr>
          <p:cNvSpPr txBox="1"/>
          <p:nvPr/>
        </p:nvSpPr>
        <p:spPr>
          <a:xfrm>
            <a:off x="3208494" y="3548823"/>
            <a:ext cx="333617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Aptos" panose="02110004020202020204"/>
                <a:ea typeface="+mn-ea"/>
                <a:cs typeface="+mn-cs"/>
              </a:rPr>
              <a:t>Military conscript surveillance, HIV prevalence 0.5%</a:t>
            </a:r>
          </a:p>
        </p:txBody>
      </p:sp>
      <p:sp>
        <p:nvSpPr>
          <p:cNvPr id="6" name="TextBox 5">
            <a:extLst>
              <a:ext uri="{FF2B5EF4-FFF2-40B4-BE49-F238E27FC236}">
                <a16:creationId xmlns:a16="http://schemas.microsoft.com/office/drawing/2014/main" id="{CB52E5B0-C8F0-CDD8-D47B-FD96BA79E653}"/>
              </a:ext>
            </a:extLst>
          </p:cNvPr>
          <p:cNvSpPr txBox="1"/>
          <p:nvPr/>
        </p:nvSpPr>
        <p:spPr>
          <a:xfrm>
            <a:off x="6260767" y="3410324"/>
            <a:ext cx="1055097"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a:ln>
                  <a:noFill/>
                </a:ln>
                <a:solidFill>
                  <a:srgbClr val="E38E85"/>
                </a:solidFill>
                <a:effectLst/>
                <a:uLnTx/>
                <a:uFillTx/>
                <a:latin typeface="Aptos" panose="02110004020202020204"/>
                <a:ea typeface="+mn-ea"/>
                <a:cs typeface="+mn-cs"/>
              </a:rPr>
              <a:t>x7</a:t>
            </a:r>
          </a:p>
        </p:txBody>
      </p:sp>
      <p:pic>
        <p:nvPicPr>
          <p:cNvPr id="12" name="Picture 11">
            <a:extLst>
              <a:ext uri="{FF2B5EF4-FFF2-40B4-BE49-F238E27FC236}">
                <a16:creationId xmlns:a16="http://schemas.microsoft.com/office/drawing/2014/main" id="{C8EDADF2-88A2-96F2-F204-FA6D07D00BB7}"/>
              </a:ext>
            </a:extLst>
          </p:cNvPr>
          <p:cNvPicPr>
            <a:picLocks noChangeAspect="1"/>
          </p:cNvPicPr>
          <p:nvPr/>
        </p:nvPicPr>
        <p:blipFill>
          <a:blip r:embed="rId6"/>
          <a:stretch>
            <a:fillRect/>
          </a:stretch>
        </p:blipFill>
        <p:spPr>
          <a:xfrm>
            <a:off x="594548" y="1301988"/>
            <a:ext cx="6212473" cy="523637"/>
          </a:xfrm>
          <a:prstGeom prst="rect">
            <a:avLst/>
          </a:prstGeom>
        </p:spPr>
      </p:pic>
      <p:pic>
        <p:nvPicPr>
          <p:cNvPr id="16" name="Picture 15">
            <a:extLst>
              <a:ext uri="{FF2B5EF4-FFF2-40B4-BE49-F238E27FC236}">
                <a16:creationId xmlns:a16="http://schemas.microsoft.com/office/drawing/2014/main" id="{9C9F01C8-BCDC-7B42-C20B-F8328FA62CA9}"/>
              </a:ext>
            </a:extLst>
          </p:cNvPr>
          <p:cNvPicPr>
            <a:picLocks noChangeAspect="1"/>
          </p:cNvPicPr>
          <p:nvPr/>
        </p:nvPicPr>
        <p:blipFill>
          <a:blip r:embed="rId7"/>
          <a:stretch>
            <a:fillRect/>
          </a:stretch>
        </p:blipFill>
        <p:spPr>
          <a:xfrm>
            <a:off x="3612240" y="4283321"/>
            <a:ext cx="2481828" cy="139986"/>
          </a:xfrm>
          <a:prstGeom prst="rect">
            <a:avLst/>
          </a:prstGeom>
        </p:spPr>
      </p:pic>
      <p:pic>
        <p:nvPicPr>
          <p:cNvPr id="18" name="Picture 17">
            <a:extLst>
              <a:ext uri="{FF2B5EF4-FFF2-40B4-BE49-F238E27FC236}">
                <a16:creationId xmlns:a16="http://schemas.microsoft.com/office/drawing/2014/main" id="{71525537-D744-F481-1AE5-A23C00440D05}"/>
              </a:ext>
            </a:extLst>
          </p:cNvPr>
          <p:cNvPicPr>
            <a:picLocks noChangeAspect="1"/>
          </p:cNvPicPr>
          <p:nvPr/>
        </p:nvPicPr>
        <p:blipFill>
          <a:blip r:embed="rId8"/>
          <a:stretch>
            <a:fillRect/>
          </a:stretch>
        </p:blipFill>
        <p:spPr>
          <a:xfrm>
            <a:off x="3617004" y="4423307"/>
            <a:ext cx="1874160" cy="119877"/>
          </a:xfrm>
          <a:prstGeom prst="rect">
            <a:avLst/>
          </a:prstGeom>
        </p:spPr>
      </p:pic>
      <p:sp>
        <p:nvSpPr>
          <p:cNvPr id="19" name="TextBox 18">
            <a:extLst>
              <a:ext uri="{FF2B5EF4-FFF2-40B4-BE49-F238E27FC236}">
                <a16:creationId xmlns:a16="http://schemas.microsoft.com/office/drawing/2014/main" id="{FE40AE3B-F1AD-6EC5-AA3D-A6A53750B6B0}"/>
              </a:ext>
            </a:extLst>
          </p:cNvPr>
          <p:cNvSpPr txBox="1"/>
          <p:nvPr/>
        </p:nvSpPr>
        <p:spPr>
          <a:xfrm>
            <a:off x="3445541" y="4200541"/>
            <a:ext cx="264816" cy="398955"/>
          </a:xfrm>
          <a:prstGeom prst="rect">
            <a:avLst/>
          </a:prstGeom>
          <a:noFill/>
        </p:spPr>
        <p:txBody>
          <a:bodyPr wrap="non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 b="0" i="0" u="none" strike="noStrike" kern="1200" cap="none" spc="0" normalizeH="0" baseline="0" noProof="0">
                <a:ln>
                  <a:noFill/>
                </a:ln>
                <a:solidFill>
                  <a:srgbClr val="EC4C42"/>
                </a:solidFill>
                <a:effectLst/>
                <a:uLnTx/>
                <a:uFillTx/>
                <a:latin typeface="Aptos" panose="02110004020202020204"/>
                <a:ea typeface="+mn-ea"/>
                <a:cs typeface="+mn-cs"/>
                <a:sym typeface="Wingdings" panose="05000000000000000000" pitchFamily="2" charset="2"/>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700" b="0" i="0" u="none" strike="noStrike" kern="1200" cap="none" spc="0" normalizeH="0" baseline="0" noProof="0">
                <a:ln>
                  <a:noFill/>
                </a:ln>
                <a:solidFill>
                  <a:srgbClr val="5ABE6F"/>
                </a:solidFill>
                <a:effectLst/>
                <a:uLnTx/>
                <a:uFillTx/>
                <a:latin typeface="Aptos" panose="02110004020202020204"/>
                <a:ea typeface="+mn-ea"/>
                <a:cs typeface="+mn-cs"/>
                <a:sym typeface="Wingdings" panose="05000000000000000000" pitchFamily="2" charset="2"/>
              </a:rPr>
              <a:t></a:t>
            </a:r>
            <a:endParaRPr kumimoji="0" lang="en-US" sz="700" b="0" i="0" u="none" strike="noStrike" kern="1200" cap="none" spc="0" normalizeH="0" baseline="0" noProof="0">
              <a:ln>
                <a:noFill/>
              </a:ln>
              <a:solidFill>
                <a:srgbClr val="5ABE6F"/>
              </a:solidFill>
              <a:effectLst/>
              <a:uLnTx/>
              <a:uFillTx/>
              <a:latin typeface="Aptos" panose="02110004020202020204"/>
              <a:ea typeface="+mn-ea"/>
              <a:cs typeface="+mn-cs"/>
            </a:endParaRPr>
          </a:p>
        </p:txBody>
      </p:sp>
      <p:pic>
        <p:nvPicPr>
          <p:cNvPr id="20" name="Picture 19" descr="A picture containing umbrella, accessory, rain, dome&#10;&#10;Description automatically generated">
            <a:extLst>
              <a:ext uri="{FF2B5EF4-FFF2-40B4-BE49-F238E27FC236}">
                <a16:creationId xmlns:a16="http://schemas.microsoft.com/office/drawing/2014/main" id="{2E627A97-52DD-DE28-5B5B-F13857AE36B2}"/>
              </a:ext>
            </a:extLst>
          </p:cNvPr>
          <p:cNvPicPr>
            <a:picLocks noChangeAspect="1"/>
          </p:cNvPicPr>
          <p:nvPr/>
        </p:nvPicPr>
        <p:blipFill rotWithShape="1">
          <a:blip r:embed="rId9">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22064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2C581-6FF3-3E2F-6438-AD0417DE329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9BB19C-7C76-D233-8853-85B654DD1FE8}"/>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69C5936E-3512-FD05-3D1B-26B4F246A7B4}"/>
              </a:ext>
            </a:extLst>
          </p:cNvPr>
          <p:cNvPicPr>
            <a:picLocks noChangeAspect="1"/>
          </p:cNvPicPr>
          <p:nvPr/>
        </p:nvPicPr>
        <p:blipFill>
          <a:blip r:embed="rId3"/>
          <a:stretch>
            <a:fillRect/>
          </a:stretch>
        </p:blipFill>
        <p:spPr>
          <a:xfrm>
            <a:off x="-89587" y="1487"/>
            <a:ext cx="12281587" cy="6905396"/>
          </a:xfrm>
          <a:prstGeom prst="rect">
            <a:avLst/>
          </a:prstGeom>
        </p:spPr>
      </p:pic>
      <p:pic>
        <p:nvPicPr>
          <p:cNvPr id="4" name="Picture 3">
            <a:extLst>
              <a:ext uri="{FF2B5EF4-FFF2-40B4-BE49-F238E27FC236}">
                <a16:creationId xmlns:a16="http://schemas.microsoft.com/office/drawing/2014/main" id="{104E099A-6D3C-1805-94A5-08EE3C378725}"/>
              </a:ext>
            </a:extLst>
          </p:cNvPr>
          <p:cNvPicPr>
            <a:picLocks noChangeAspect="1"/>
          </p:cNvPicPr>
          <p:nvPr/>
        </p:nvPicPr>
        <p:blipFill>
          <a:blip r:embed="rId4"/>
          <a:stretch>
            <a:fillRect/>
          </a:stretch>
        </p:blipFill>
        <p:spPr>
          <a:xfrm>
            <a:off x="5216071" y="1296493"/>
            <a:ext cx="1944745" cy="1518311"/>
          </a:xfrm>
          <a:prstGeom prst="rect">
            <a:avLst/>
          </a:prstGeom>
        </p:spPr>
      </p:pic>
      <p:pic>
        <p:nvPicPr>
          <p:cNvPr id="6" name="Picture 5" descr="A picture containing umbrella, accessory, rain, dome&#10;&#10;Description automatically generated">
            <a:extLst>
              <a:ext uri="{FF2B5EF4-FFF2-40B4-BE49-F238E27FC236}">
                <a16:creationId xmlns:a16="http://schemas.microsoft.com/office/drawing/2014/main" id="{BCAECC73-0E59-C942-622F-30BF2518B15A}"/>
              </a:ext>
            </a:extLst>
          </p:cNvPr>
          <p:cNvPicPr>
            <a:picLocks noChangeAspect="1"/>
          </p:cNvPicPr>
          <p:nvPr/>
        </p:nvPicPr>
        <p:blipFill rotWithShape="1">
          <a:blip r:embed="rId5">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40588296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74FA3-EEC1-8FBA-4340-BBEACEF0604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4F3A90-7B2B-C78B-9901-A9E01ECB2F1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C44EF2EB-3FE7-D625-8446-9D8959877036}"/>
              </a:ext>
            </a:extLst>
          </p:cNvPr>
          <p:cNvPicPr>
            <a:picLocks noChangeAspect="1"/>
          </p:cNvPicPr>
          <p:nvPr/>
        </p:nvPicPr>
        <p:blipFill>
          <a:blip r:embed="rId3"/>
          <a:stretch>
            <a:fillRect/>
          </a:stretch>
        </p:blipFill>
        <p:spPr>
          <a:xfrm>
            <a:off x="-24751" y="0"/>
            <a:ext cx="12241504" cy="6858000"/>
          </a:xfrm>
          <a:prstGeom prst="rect">
            <a:avLst/>
          </a:prstGeom>
        </p:spPr>
      </p:pic>
      <p:pic>
        <p:nvPicPr>
          <p:cNvPr id="6" name="Picture 5">
            <a:extLst>
              <a:ext uri="{FF2B5EF4-FFF2-40B4-BE49-F238E27FC236}">
                <a16:creationId xmlns:a16="http://schemas.microsoft.com/office/drawing/2014/main" id="{AA02D7AC-EBCF-B81C-43AA-D5B3AAB5D200}"/>
              </a:ext>
            </a:extLst>
          </p:cNvPr>
          <p:cNvPicPr>
            <a:picLocks noChangeAspect="1"/>
          </p:cNvPicPr>
          <p:nvPr/>
        </p:nvPicPr>
        <p:blipFill>
          <a:blip r:embed="rId4"/>
          <a:stretch>
            <a:fillRect/>
          </a:stretch>
        </p:blipFill>
        <p:spPr>
          <a:xfrm>
            <a:off x="570865" y="1297116"/>
            <a:ext cx="5766436" cy="349846"/>
          </a:xfrm>
          <a:prstGeom prst="rect">
            <a:avLst/>
          </a:prstGeom>
        </p:spPr>
      </p:pic>
      <p:pic>
        <p:nvPicPr>
          <p:cNvPr id="7" name="Picture 6" descr="A picture containing umbrella, accessory, rain, dome&#10;&#10;Description automatically generated">
            <a:extLst>
              <a:ext uri="{FF2B5EF4-FFF2-40B4-BE49-F238E27FC236}">
                <a16:creationId xmlns:a16="http://schemas.microsoft.com/office/drawing/2014/main" id="{8E9A127B-5FF5-412A-5FAB-D1756FA34A26}"/>
              </a:ext>
            </a:extLst>
          </p:cNvPr>
          <p:cNvPicPr>
            <a:picLocks noChangeAspect="1"/>
          </p:cNvPicPr>
          <p:nvPr/>
        </p:nvPicPr>
        <p:blipFill rotWithShape="1">
          <a:blip r:embed="rId5">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139694999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9E4F7-A472-4055-1C5A-01BD8519515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F82909-355F-955E-4185-5FE9BAC3D812}"/>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3E9C5A8B-B383-B7B8-E5C3-5CAFF037B5B4}"/>
              </a:ext>
            </a:extLst>
          </p:cNvPr>
          <p:cNvPicPr>
            <a:picLocks noChangeAspect="1"/>
          </p:cNvPicPr>
          <p:nvPr/>
        </p:nvPicPr>
        <p:blipFill>
          <a:blip r:embed="rId3"/>
          <a:stretch>
            <a:fillRect/>
          </a:stretch>
        </p:blipFill>
        <p:spPr>
          <a:xfrm>
            <a:off x="0" y="0"/>
            <a:ext cx="12289766" cy="6901013"/>
          </a:xfrm>
          <a:prstGeom prst="rect">
            <a:avLst/>
          </a:prstGeom>
        </p:spPr>
      </p:pic>
      <p:pic>
        <p:nvPicPr>
          <p:cNvPr id="4" name="Picture 3" descr="A picture containing umbrella, accessory, rain, dome&#10;&#10;Description automatically generated">
            <a:extLst>
              <a:ext uri="{FF2B5EF4-FFF2-40B4-BE49-F238E27FC236}">
                <a16:creationId xmlns:a16="http://schemas.microsoft.com/office/drawing/2014/main" id="{6B1F6431-A939-58FD-8A4B-ED7FF0C5B52D}"/>
              </a:ext>
            </a:extLst>
          </p:cNvPr>
          <p:cNvPicPr>
            <a:picLocks noChangeAspect="1"/>
          </p:cNvPicPr>
          <p:nvPr/>
        </p:nvPicPr>
        <p:blipFill rotWithShape="1">
          <a:blip r:embed="rId4">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17275379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8FCDF-8CAB-4A4A-1B29-E0C2E67FCD46}"/>
              </a:ext>
            </a:extLst>
          </p:cNvPr>
          <p:cNvSpPr>
            <a:spLocks noGrp="1"/>
          </p:cNvSpPr>
          <p:nvPr>
            <p:ph type="title"/>
          </p:nvPr>
        </p:nvSpPr>
        <p:spPr/>
        <p:txBody>
          <a:bodyPr/>
          <a:lstStyle/>
          <a:p>
            <a:endParaRPr lang="en-US"/>
          </a:p>
        </p:txBody>
      </p:sp>
      <p:pic>
        <p:nvPicPr>
          <p:cNvPr id="5" name="Picture 4">
            <a:extLst>
              <a:ext uri="{FF2B5EF4-FFF2-40B4-BE49-F238E27FC236}">
                <a16:creationId xmlns:a16="http://schemas.microsoft.com/office/drawing/2014/main" id="{9072CB02-73E1-F538-4F24-3FC5E866BF3E}"/>
              </a:ext>
            </a:extLst>
          </p:cNvPr>
          <p:cNvPicPr>
            <a:picLocks noChangeAspect="1"/>
          </p:cNvPicPr>
          <p:nvPr/>
        </p:nvPicPr>
        <p:blipFill>
          <a:blip r:embed="rId3"/>
          <a:stretch>
            <a:fillRect/>
          </a:stretch>
        </p:blipFill>
        <p:spPr>
          <a:xfrm>
            <a:off x="-63260" y="0"/>
            <a:ext cx="12273206" cy="6883413"/>
          </a:xfrm>
          <a:prstGeom prst="rect">
            <a:avLst/>
          </a:prstGeom>
        </p:spPr>
      </p:pic>
      <p:pic>
        <p:nvPicPr>
          <p:cNvPr id="7" name="Picture 6">
            <a:extLst>
              <a:ext uri="{FF2B5EF4-FFF2-40B4-BE49-F238E27FC236}">
                <a16:creationId xmlns:a16="http://schemas.microsoft.com/office/drawing/2014/main" id="{B89EECFD-3352-564D-39C7-A335EF2FFD23}"/>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Effect>
                      <a14:brightnessContrast bright="40000" contrast="-40000"/>
                    </a14:imgEffect>
                  </a14:imgLayer>
                </a14:imgProps>
              </a:ext>
            </a:extLst>
          </a:blip>
          <a:stretch>
            <a:fillRect/>
          </a:stretch>
        </p:blipFill>
        <p:spPr>
          <a:xfrm>
            <a:off x="517584" y="4154133"/>
            <a:ext cx="5503654" cy="1244007"/>
          </a:xfrm>
          <a:prstGeom prst="rect">
            <a:avLst/>
          </a:prstGeom>
        </p:spPr>
      </p:pic>
      <p:sp>
        <p:nvSpPr>
          <p:cNvPr id="8" name="Oval 7">
            <a:extLst>
              <a:ext uri="{FF2B5EF4-FFF2-40B4-BE49-F238E27FC236}">
                <a16:creationId xmlns:a16="http://schemas.microsoft.com/office/drawing/2014/main" id="{0E7484EF-471F-F8EE-F903-DC4E7D88A5C6}"/>
              </a:ext>
            </a:extLst>
          </p:cNvPr>
          <p:cNvSpPr/>
          <p:nvPr/>
        </p:nvSpPr>
        <p:spPr>
          <a:xfrm>
            <a:off x="826698" y="4468483"/>
            <a:ext cx="563593" cy="598097"/>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3" name="Picture 12">
            <a:extLst>
              <a:ext uri="{FF2B5EF4-FFF2-40B4-BE49-F238E27FC236}">
                <a16:creationId xmlns:a16="http://schemas.microsoft.com/office/drawing/2014/main" id="{1AB2BE86-8C42-4556-5D70-947C11025660}"/>
              </a:ext>
            </a:extLst>
          </p:cNvPr>
          <p:cNvPicPr>
            <a:picLocks noChangeAspect="1"/>
          </p:cNvPicPr>
          <p:nvPr/>
        </p:nvPicPr>
        <p:blipFill>
          <a:blip r:embed="rId6">
            <a:extLst>
              <a:ext uri="{BEBA8EAE-BF5A-486C-A8C5-ECC9F3942E4B}">
                <a14:imgProps xmlns:a14="http://schemas.microsoft.com/office/drawing/2010/main">
                  <a14:imgLayer r:embed="rId7">
                    <a14:imgEffect>
                      <a14:saturation sat="66000"/>
                    </a14:imgEffect>
                    <a14:imgEffect>
                      <a14:brightnessContrast contrast="40000"/>
                    </a14:imgEffect>
                  </a14:imgLayer>
                </a14:imgProps>
              </a:ext>
            </a:extLst>
          </a:blip>
          <a:stretch>
            <a:fillRect/>
          </a:stretch>
        </p:blipFill>
        <p:spPr>
          <a:xfrm>
            <a:off x="1444987" y="4249907"/>
            <a:ext cx="4522797" cy="1137833"/>
          </a:xfrm>
          <a:prstGeom prst="rect">
            <a:avLst/>
          </a:prstGeom>
        </p:spPr>
      </p:pic>
      <p:sp>
        <p:nvSpPr>
          <p:cNvPr id="14" name="Oval 13">
            <a:extLst>
              <a:ext uri="{FF2B5EF4-FFF2-40B4-BE49-F238E27FC236}">
                <a16:creationId xmlns:a16="http://schemas.microsoft.com/office/drawing/2014/main" id="{38F275DC-C419-EA43-E31C-F48B4B53E9D6}"/>
              </a:ext>
            </a:extLst>
          </p:cNvPr>
          <p:cNvSpPr/>
          <p:nvPr/>
        </p:nvSpPr>
        <p:spPr>
          <a:xfrm>
            <a:off x="809445" y="4514489"/>
            <a:ext cx="552091" cy="552091"/>
          </a:xfrm>
          <a:prstGeom prst="ellipse">
            <a:avLst/>
          </a:prstGeom>
          <a:solidFill>
            <a:srgbClr val="FFE6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16" name="Content Placeholder 15" descr="End with solid fill">
            <a:extLst>
              <a:ext uri="{FF2B5EF4-FFF2-40B4-BE49-F238E27FC236}">
                <a16:creationId xmlns:a16="http://schemas.microsoft.com/office/drawing/2014/main" id="{AD31CE9F-4CEE-1AC1-2E37-75F4F2A8267F}"/>
              </a:ext>
            </a:extLst>
          </p:cNvPr>
          <p:cNvPicPr>
            <a:picLocks noGrp="1" noChangeAspect="1"/>
          </p:cNvPicPr>
          <p:nvPr>
            <p:ph idx="1"/>
          </p:nvPr>
        </p:nvPicPr>
        <p:blipFill>
          <a:blip r:embed="rId8">
            <a:extLst>
              <a:ext uri="{96DAC541-7B7A-43D3-8B79-37D633B846F1}">
                <asvg:svgBlip xmlns:asvg="http://schemas.microsoft.com/office/drawing/2016/SVG/main" r:embed="rId9"/>
              </a:ext>
            </a:extLst>
          </a:blip>
          <a:stretch>
            <a:fillRect/>
          </a:stretch>
        </p:blipFill>
        <p:spPr>
          <a:xfrm>
            <a:off x="838200" y="4556555"/>
            <a:ext cx="467957" cy="467957"/>
          </a:xfrm>
        </p:spPr>
      </p:pic>
      <p:pic>
        <p:nvPicPr>
          <p:cNvPr id="20" name="Picture 19">
            <a:extLst>
              <a:ext uri="{FF2B5EF4-FFF2-40B4-BE49-F238E27FC236}">
                <a16:creationId xmlns:a16="http://schemas.microsoft.com/office/drawing/2014/main" id="{224966D6-D69C-6D08-FD2E-968FB4621776}"/>
              </a:ext>
            </a:extLst>
          </p:cNvPr>
          <p:cNvPicPr>
            <a:picLocks noChangeAspect="1"/>
          </p:cNvPicPr>
          <p:nvPr/>
        </p:nvPicPr>
        <p:blipFill>
          <a:blip r:embed="rId10"/>
          <a:stretch>
            <a:fillRect/>
          </a:stretch>
        </p:blipFill>
        <p:spPr>
          <a:xfrm>
            <a:off x="1401808" y="1519836"/>
            <a:ext cx="4220557" cy="970403"/>
          </a:xfrm>
          <a:prstGeom prst="rect">
            <a:avLst/>
          </a:prstGeom>
        </p:spPr>
      </p:pic>
      <p:pic>
        <p:nvPicPr>
          <p:cNvPr id="22" name="Picture 21">
            <a:extLst>
              <a:ext uri="{FF2B5EF4-FFF2-40B4-BE49-F238E27FC236}">
                <a16:creationId xmlns:a16="http://schemas.microsoft.com/office/drawing/2014/main" id="{80975A15-5A61-E70B-A62F-30F9F698E921}"/>
              </a:ext>
            </a:extLst>
          </p:cNvPr>
          <p:cNvPicPr>
            <a:picLocks noChangeAspect="1"/>
          </p:cNvPicPr>
          <p:nvPr/>
        </p:nvPicPr>
        <p:blipFill>
          <a:blip r:embed="rId11"/>
          <a:srcRect l="3080"/>
          <a:stretch>
            <a:fillRect/>
          </a:stretch>
        </p:blipFill>
        <p:spPr>
          <a:xfrm>
            <a:off x="1390291" y="2935752"/>
            <a:ext cx="4461875" cy="986496"/>
          </a:xfrm>
          <a:prstGeom prst="rect">
            <a:avLst/>
          </a:prstGeom>
        </p:spPr>
      </p:pic>
      <p:pic>
        <p:nvPicPr>
          <p:cNvPr id="24" name="Picture 23">
            <a:extLst>
              <a:ext uri="{FF2B5EF4-FFF2-40B4-BE49-F238E27FC236}">
                <a16:creationId xmlns:a16="http://schemas.microsoft.com/office/drawing/2014/main" id="{2F3047E1-45CA-94B5-E063-0C5A55523D6A}"/>
              </a:ext>
            </a:extLst>
          </p:cNvPr>
          <p:cNvPicPr>
            <a:picLocks noChangeAspect="1"/>
          </p:cNvPicPr>
          <p:nvPr/>
        </p:nvPicPr>
        <p:blipFill>
          <a:blip r:embed="rId12"/>
          <a:srcRect t="8184" r="-222" b="10536"/>
          <a:stretch>
            <a:fillRect/>
          </a:stretch>
        </p:blipFill>
        <p:spPr>
          <a:xfrm>
            <a:off x="7194430" y="1587428"/>
            <a:ext cx="3950897" cy="936770"/>
          </a:xfrm>
          <a:prstGeom prst="rect">
            <a:avLst/>
          </a:prstGeom>
        </p:spPr>
      </p:pic>
      <p:pic>
        <p:nvPicPr>
          <p:cNvPr id="3" name="Picture 2" descr="A picture containing umbrella, accessory, rain, dome&#10;&#10;Description automatically generated">
            <a:extLst>
              <a:ext uri="{FF2B5EF4-FFF2-40B4-BE49-F238E27FC236}">
                <a16:creationId xmlns:a16="http://schemas.microsoft.com/office/drawing/2014/main" id="{173EA14F-8815-9D19-F01C-7DDCD830D798}"/>
              </a:ext>
            </a:extLst>
          </p:cNvPr>
          <p:cNvPicPr>
            <a:picLocks noChangeAspect="1"/>
          </p:cNvPicPr>
          <p:nvPr/>
        </p:nvPicPr>
        <p:blipFill rotWithShape="1">
          <a:blip r:embed="rId13">
            <a:extLst>
              <a:ext uri="{28A0092B-C50C-407E-A947-70E740481C1C}">
                <a14:useLocalDpi xmlns:a14="http://schemas.microsoft.com/office/drawing/2010/main" val="0"/>
              </a:ext>
            </a:extLst>
          </a:blip>
          <a:srcRect t="20953" b="18183"/>
          <a:stretch/>
        </p:blipFill>
        <p:spPr>
          <a:xfrm>
            <a:off x="10863188" y="574325"/>
            <a:ext cx="1296570" cy="789221"/>
          </a:xfrm>
          <a:prstGeom prst="rect">
            <a:avLst/>
          </a:prstGeom>
        </p:spPr>
      </p:pic>
    </p:spTree>
    <p:extLst>
      <p:ext uri="{BB962C8B-B14F-4D97-AF65-F5344CB8AC3E}">
        <p14:creationId xmlns:p14="http://schemas.microsoft.com/office/powerpoint/2010/main" val="3342523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61EF2-5F24-D06C-FF2D-A02DCE8C926F}"/>
              </a:ext>
            </a:extLst>
          </p:cNvPr>
          <p:cNvSpPr>
            <a:spLocks noGrp="1"/>
          </p:cNvSpPr>
          <p:nvPr>
            <p:ph type="ctrTitle"/>
          </p:nvPr>
        </p:nvSpPr>
        <p:spPr>
          <a:xfrm>
            <a:off x="1524000" y="1609006"/>
            <a:ext cx="9144000" cy="3091828"/>
          </a:xfrm>
        </p:spPr>
        <p:txBody>
          <a:bodyPr>
            <a:normAutofit fontScale="90000"/>
          </a:bodyPr>
          <a:lstStyle/>
          <a:p>
            <a:r>
              <a:rPr lang="en-US" b="1">
                <a:solidFill>
                  <a:srgbClr val="C00000"/>
                </a:solidFill>
              </a:rPr>
              <a:t>Laser Hair Removal to Antiretrovirals: Findings From a</a:t>
            </a:r>
            <a:br>
              <a:rPr lang="en-US" b="1">
                <a:solidFill>
                  <a:srgbClr val="C00000"/>
                </a:solidFill>
              </a:rPr>
            </a:br>
            <a:r>
              <a:rPr lang="en-US" b="1">
                <a:solidFill>
                  <a:srgbClr val="C00000"/>
                </a:solidFill>
              </a:rPr>
              <a:t>Person-</a:t>
            </a:r>
            <a:r>
              <a:rPr lang="en-US" b="1" err="1">
                <a:solidFill>
                  <a:srgbClr val="C00000"/>
                </a:solidFill>
              </a:rPr>
              <a:t>centred</a:t>
            </a:r>
            <a:r>
              <a:rPr lang="en-US" b="1">
                <a:solidFill>
                  <a:srgbClr val="C00000"/>
                </a:solidFill>
              </a:rPr>
              <a:t> Care Model for Transgender People in India</a:t>
            </a:r>
            <a:endParaRPr lang="en-IN">
              <a:solidFill>
                <a:srgbClr val="C00000"/>
              </a:solidFill>
            </a:endParaRPr>
          </a:p>
        </p:txBody>
      </p:sp>
      <p:sp>
        <p:nvSpPr>
          <p:cNvPr id="3" name="Subtitle 2">
            <a:extLst>
              <a:ext uri="{FF2B5EF4-FFF2-40B4-BE49-F238E27FC236}">
                <a16:creationId xmlns:a16="http://schemas.microsoft.com/office/drawing/2014/main" id="{E65A076D-7D5C-85A2-7D09-1F9C82BA48AF}"/>
              </a:ext>
            </a:extLst>
          </p:cNvPr>
          <p:cNvSpPr>
            <a:spLocks noGrp="1"/>
          </p:cNvSpPr>
          <p:nvPr>
            <p:ph type="subTitle" idx="1"/>
          </p:nvPr>
        </p:nvSpPr>
        <p:spPr>
          <a:xfrm>
            <a:off x="1524000" y="4845562"/>
            <a:ext cx="9144000" cy="403432"/>
          </a:xfrm>
        </p:spPr>
        <p:txBody>
          <a:bodyPr>
            <a:normAutofit lnSpcReduction="10000"/>
          </a:bodyPr>
          <a:lstStyle/>
          <a:p>
            <a:r>
              <a:rPr lang="en-US" b="1"/>
              <a:t>RESEARCH ARTICLE</a:t>
            </a:r>
            <a:endParaRPr lang="en-IN" b="1"/>
          </a:p>
        </p:txBody>
      </p:sp>
      <p:sp>
        <p:nvSpPr>
          <p:cNvPr id="4" name="Subtitle 2">
            <a:extLst>
              <a:ext uri="{FF2B5EF4-FFF2-40B4-BE49-F238E27FC236}">
                <a16:creationId xmlns:a16="http://schemas.microsoft.com/office/drawing/2014/main" id="{015BCBB8-1EBE-6793-D72A-89C748BBE192}"/>
              </a:ext>
            </a:extLst>
          </p:cNvPr>
          <p:cNvSpPr txBox="1">
            <a:spLocks/>
          </p:cNvSpPr>
          <p:nvPr/>
        </p:nvSpPr>
        <p:spPr>
          <a:xfrm>
            <a:off x="238760" y="5552260"/>
            <a:ext cx="11714480" cy="527483"/>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Simran Shaikh, Parthasarathy </a:t>
            </a:r>
            <a:r>
              <a:rPr kumimoji="0" lang="en-IN" sz="1000" b="0" i="0" u="none" strike="noStrike" kern="1200" cap="none" spc="0" normalizeH="0" baseline="0" noProof="0" err="1">
                <a:ln>
                  <a:noFill/>
                </a:ln>
                <a:solidFill>
                  <a:prstClr val="black"/>
                </a:solidFill>
                <a:effectLst/>
                <a:uLnTx/>
                <a:uFillTx/>
                <a:latin typeface="Calibri" panose="020F0502020204030204"/>
                <a:ea typeface="+mn-ea"/>
                <a:cs typeface="+mn-cs"/>
              </a:rPr>
              <a:t>Mugundu</a:t>
            </a: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IN" sz="1000" b="0" i="0" u="none" strike="noStrike" kern="1200" cap="none" spc="0" normalizeH="0" baseline="0" noProof="0" err="1">
                <a:ln>
                  <a:noFill/>
                </a:ln>
                <a:solidFill>
                  <a:prstClr val="black"/>
                </a:solidFill>
                <a:effectLst/>
                <a:uLnTx/>
                <a:uFillTx/>
                <a:latin typeface="Calibri" panose="020F0502020204030204"/>
                <a:ea typeface="+mn-ea"/>
                <a:cs typeface="+mn-cs"/>
              </a:rPr>
              <a:t>Ramien</a:t>
            </a: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 Jade Bell, Kanchan Pawar, Allison M. McFall, Saya </a:t>
            </a:r>
            <a:r>
              <a:rPr kumimoji="0" lang="en-IN" sz="1000" b="0" i="0" u="none" strike="noStrike" kern="1200" cap="none" spc="0" normalizeH="0" baseline="0" noProof="0" err="1">
                <a:ln>
                  <a:noFill/>
                </a:ln>
                <a:solidFill>
                  <a:prstClr val="black"/>
                </a:solidFill>
                <a:effectLst/>
                <a:uLnTx/>
                <a:uFillTx/>
                <a:latin typeface="Calibri" panose="020F0502020204030204"/>
                <a:ea typeface="+mn-ea"/>
                <a:cs typeface="+mn-cs"/>
              </a:rPr>
              <a:t>Okram</a:t>
            </a: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 Ajay Enugu, Lakshmi Ganapathi, Maria Salvat Ballester, Viswanathan Arumugam, Rose Pollard </a:t>
            </a:r>
            <a:r>
              <a:rPr kumimoji="0" lang="en-IN" sz="1000" b="0" i="0" u="none" strike="noStrike" kern="1200" cap="none" spc="0" normalizeH="0" baseline="0" noProof="0" err="1">
                <a:ln>
                  <a:noFill/>
                </a:ln>
                <a:solidFill>
                  <a:prstClr val="black"/>
                </a:solidFill>
                <a:effectLst/>
                <a:uLnTx/>
                <a:uFillTx/>
                <a:latin typeface="Calibri" panose="020F0502020204030204"/>
                <a:ea typeface="+mn-ea"/>
                <a:cs typeface="+mn-cs"/>
              </a:rPr>
              <a:t>Kaptchuk</a:t>
            </a: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 Aditya Singh, Shantanu Kumar Purohit, Alex </a:t>
            </a:r>
            <a:r>
              <a:rPr kumimoji="0" lang="en-IN" sz="1000" b="0" i="0" u="none" strike="noStrike" kern="1200" cap="none" spc="0" normalizeH="0" baseline="0" noProof="0" err="1">
                <a:ln>
                  <a:noFill/>
                </a:ln>
                <a:solidFill>
                  <a:prstClr val="black"/>
                </a:solidFill>
                <a:effectLst/>
                <a:uLnTx/>
                <a:uFillTx/>
                <a:latin typeface="Calibri" panose="020F0502020204030204"/>
                <a:ea typeface="+mn-ea"/>
                <a:cs typeface="+mn-cs"/>
              </a:rPr>
              <a:t>Keuroghlian</a:t>
            </a: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 Kevin Ard, </a:t>
            </a: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Shruti H. Mehta, Sukhvinder Kaur, Kenneth H. Mayer and Sunil Suhas Solomon</a:t>
            </a:r>
            <a:endParaRPr kumimoji="0" lang="en-IN" sz="1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Subtitle 2">
            <a:extLst>
              <a:ext uri="{FF2B5EF4-FFF2-40B4-BE49-F238E27FC236}">
                <a16:creationId xmlns:a16="http://schemas.microsoft.com/office/drawing/2014/main" id="{FD4F3700-13D7-6AA7-D482-27307DF48C5F}"/>
              </a:ext>
            </a:extLst>
          </p:cNvPr>
          <p:cNvSpPr txBox="1">
            <a:spLocks/>
          </p:cNvSpPr>
          <p:nvPr/>
        </p:nvSpPr>
        <p:spPr>
          <a:xfrm>
            <a:off x="238760" y="5989140"/>
            <a:ext cx="11714480" cy="39386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Corresponding author: Sunil Suhas Solomon, Johns Hopkins University School of Medicine, 1830 E Monument Street, Rm 445, Baltimore, MD 21287, USA </a:t>
            </a:r>
            <a:r>
              <a:rPr kumimoji="0" lang="en-IN" sz="1000" b="0" i="0" u="none" strike="noStrike" kern="1200" cap="none" spc="0" normalizeH="0" baseline="0" noProof="0">
                <a:ln>
                  <a:noFill/>
                </a:ln>
                <a:solidFill>
                  <a:prstClr val="black"/>
                </a:solidFill>
                <a:effectLst/>
                <a:uLnTx/>
                <a:uFillTx/>
                <a:latin typeface="Calibri" panose="020F0502020204030204"/>
                <a:ea typeface="+mn-ea"/>
                <a:cs typeface="+mn-cs"/>
              </a:rPr>
              <a:t>(sss@jhmi.edu)</a:t>
            </a:r>
          </a:p>
        </p:txBody>
      </p:sp>
    </p:spTree>
    <p:extLst>
      <p:ext uri="{BB962C8B-B14F-4D97-AF65-F5344CB8AC3E}">
        <p14:creationId xmlns:p14="http://schemas.microsoft.com/office/powerpoint/2010/main" val="38247620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9DF53-CFEA-1264-C02C-954590AC80E6}"/>
              </a:ext>
            </a:extLst>
          </p:cNvPr>
          <p:cNvSpPr>
            <a:spLocks noGrp="1"/>
          </p:cNvSpPr>
          <p:nvPr>
            <p:ph type="title"/>
          </p:nvPr>
        </p:nvSpPr>
        <p:spPr>
          <a:xfrm>
            <a:off x="294389" y="315377"/>
            <a:ext cx="10515600" cy="748058"/>
          </a:xfrm>
        </p:spPr>
        <p:txBody>
          <a:bodyPr/>
          <a:lstStyle/>
          <a:p>
            <a:r>
              <a:rPr lang="en-US" b="1">
                <a:solidFill>
                  <a:srgbClr val="C00000"/>
                </a:solidFill>
              </a:rPr>
              <a:t>Introduction</a:t>
            </a:r>
            <a:endParaRPr lang="en-IN" b="1">
              <a:solidFill>
                <a:srgbClr val="C00000"/>
              </a:solidFill>
            </a:endParaRPr>
          </a:p>
        </p:txBody>
      </p:sp>
      <p:sp>
        <p:nvSpPr>
          <p:cNvPr id="3" name="Content Placeholder 2">
            <a:extLst>
              <a:ext uri="{FF2B5EF4-FFF2-40B4-BE49-F238E27FC236}">
                <a16:creationId xmlns:a16="http://schemas.microsoft.com/office/drawing/2014/main" id="{821BFEAA-7F7C-36A3-011E-EBE08FF23F0B}"/>
              </a:ext>
            </a:extLst>
          </p:cNvPr>
          <p:cNvSpPr>
            <a:spLocks noGrp="1"/>
          </p:cNvSpPr>
          <p:nvPr>
            <p:ph idx="1"/>
          </p:nvPr>
        </p:nvSpPr>
        <p:spPr>
          <a:xfrm>
            <a:off x="838200" y="1040435"/>
            <a:ext cx="10515600" cy="639279"/>
          </a:xfrm>
        </p:spPr>
        <p:txBody>
          <a:bodyPr>
            <a:normAutofit/>
          </a:bodyPr>
          <a:lstStyle/>
          <a:p>
            <a:pPr marL="0" indent="0" algn="ctr">
              <a:buNone/>
            </a:pPr>
            <a:r>
              <a:rPr lang="en-US" sz="1800" b="1"/>
              <a:t>Globally, transgender people face deep inequalities in access to health services. These gaps are not accidental; they are shaped by interconnected structural and psychosocial barriers.</a:t>
            </a:r>
            <a:endParaRPr lang="en-IN" sz="1800" b="1"/>
          </a:p>
        </p:txBody>
      </p:sp>
      <p:sp>
        <p:nvSpPr>
          <p:cNvPr id="4" name="Content Placeholder 2">
            <a:extLst>
              <a:ext uri="{FF2B5EF4-FFF2-40B4-BE49-F238E27FC236}">
                <a16:creationId xmlns:a16="http://schemas.microsoft.com/office/drawing/2014/main" id="{D33320CB-FF92-3E5D-AE37-933A6ABC60EE}"/>
              </a:ext>
            </a:extLst>
          </p:cNvPr>
          <p:cNvSpPr txBox="1">
            <a:spLocks/>
          </p:cNvSpPr>
          <p:nvPr/>
        </p:nvSpPr>
        <p:spPr>
          <a:xfrm>
            <a:off x="588186" y="1820095"/>
            <a:ext cx="1740744" cy="918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Stigma</a:t>
            </a:r>
            <a:b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Negative attitudes and social exclusion discourage transgender people from seeking care.</a:t>
            </a:r>
            <a:endParaRPr kumimoji="0" lang="en-IN"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2F410484-03E8-B34F-05FB-66993C61A6F1}"/>
              </a:ext>
            </a:extLst>
          </p:cNvPr>
          <p:cNvSpPr txBox="1">
            <a:spLocks/>
          </p:cNvSpPr>
          <p:nvPr/>
        </p:nvSpPr>
        <p:spPr>
          <a:xfrm>
            <a:off x="3019065" y="1820095"/>
            <a:ext cx="1591200" cy="918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Discrimination</a:t>
            </a:r>
            <a:b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Denial of services, misgendering, and unequal treatment in healthcare settings</a:t>
            </a:r>
            <a:endParaRPr kumimoji="0" lang="en-IN"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5E04D1A6-906C-1BC1-EE18-3E65D1D52D3D}"/>
              </a:ext>
            </a:extLst>
          </p:cNvPr>
          <p:cNvSpPr txBox="1">
            <a:spLocks/>
          </p:cNvSpPr>
          <p:nvPr/>
        </p:nvSpPr>
        <p:spPr>
          <a:xfrm>
            <a:off x="5300400" y="1820096"/>
            <a:ext cx="1591200" cy="918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Violence &amp; Harassment</a:t>
            </a:r>
            <a:b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Fear of abuse, inside and outside healthcare settings limits access and continuity of care</a:t>
            </a:r>
            <a:endParaRPr kumimoji="0" lang="en-IN"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5F984B65-9B3F-E428-08EC-BC4F25FE1B95}"/>
              </a:ext>
            </a:extLst>
          </p:cNvPr>
          <p:cNvSpPr txBox="1">
            <a:spLocks/>
          </p:cNvSpPr>
          <p:nvPr/>
        </p:nvSpPr>
        <p:spPr>
          <a:xfrm>
            <a:off x="7801277" y="1820096"/>
            <a:ext cx="1591200" cy="918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Legal &amp; Policy Barriers</a:t>
            </a:r>
            <a:b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Restrictive laws, lack of legal gender recognition, and documentation issues block services</a:t>
            </a:r>
            <a:endParaRPr kumimoji="0" lang="en-IN"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3F8DA6CD-6162-BD86-B2BD-1902FA029796}"/>
              </a:ext>
            </a:extLst>
          </p:cNvPr>
          <p:cNvSpPr txBox="1">
            <a:spLocks/>
          </p:cNvSpPr>
          <p:nvPr/>
        </p:nvSpPr>
        <p:spPr>
          <a:xfrm>
            <a:off x="10157964" y="1820097"/>
            <a:ext cx="1591200" cy="9182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a:ln>
                  <a:noFill/>
                </a:ln>
                <a:solidFill>
                  <a:prstClr val="black"/>
                </a:solidFill>
                <a:effectLst/>
                <a:uLnTx/>
                <a:uFillTx/>
                <a:latin typeface="Calibri" panose="020F0502020204030204"/>
                <a:ea typeface="+mn-ea"/>
                <a:cs typeface="+mn-cs"/>
              </a:rPr>
              <a:t>Psychosocial Stressors</a:t>
            </a:r>
            <a:b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Mental health burden caused by </a:t>
            </a:r>
            <a:r>
              <a:rPr kumimoji="0" lang="en-US" sz="1100" b="0" i="0" u="none" strike="noStrike" kern="1200" cap="none" spc="0" normalizeH="0" baseline="0" noProof="0" err="1">
                <a:ln>
                  <a:noFill/>
                </a:ln>
                <a:solidFill>
                  <a:prstClr val="black"/>
                </a:solidFill>
                <a:effectLst/>
                <a:uLnTx/>
                <a:uFillTx/>
                <a:latin typeface="Calibri" panose="020F0502020204030204"/>
                <a:ea typeface="+mn-ea"/>
                <a:cs typeface="+mn-cs"/>
              </a:rPr>
              <a:t>marginalisation</a:t>
            </a:r>
            <a:r>
              <a:rPr kumimoji="0" lang="en-US" sz="1100" b="0" i="0" u="none" strike="noStrike" kern="1200" cap="none" spc="0" normalizeH="0" baseline="0" noProof="0">
                <a:ln>
                  <a:noFill/>
                </a:ln>
                <a:solidFill>
                  <a:prstClr val="black"/>
                </a:solidFill>
                <a:effectLst/>
                <a:uLnTx/>
                <a:uFillTx/>
                <a:latin typeface="Calibri" panose="020F0502020204030204"/>
                <a:ea typeface="+mn-ea"/>
                <a:cs typeface="+mn-cs"/>
              </a:rPr>
              <a:t> and chronic stress</a:t>
            </a:r>
            <a:endParaRPr kumimoji="0" lang="en-IN" sz="1100" b="1"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1E635B3F-80A8-AA1B-8887-5C1663EDCD49}"/>
              </a:ext>
            </a:extLst>
          </p:cNvPr>
          <p:cNvPicPr>
            <a:picLocks noChangeAspect="1"/>
          </p:cNvPicPr>
          <p:nvPr/>
        </p:nvPicPr>
        <p:blipFill>
          <a:blip r:embed="rId2" cstate="print">
            <a:extLst>
              <a:ext uri="{28A0092B-C50C-407E-A947-70E740481C1C}">
                <a14:useLocalDpi xmlns:a14="http://schemas.microsoft.com/office/drawing/2010/main" val="0"/>
              </a:ext>
            </a:extLst>
          </a:blip>
          <a:srcRect l="32996" t="2391" r="32366" b="68551"/>
          <a:stretch>
            <a:fillRect/>
          </a:stretch>
        </p:blipFill>
        <p:spPr>
          <a:xfrm>
            <a:off x="2394928" y="2020832"/>
            <a:ext cx="633490" cy="531444"/>
          </a:xfrm>
          <a:prstGeom prst="rect">
            <a:avLst/>
          </a:prstGeom>
        </p:spPr>
      </p:pic>
      <p:pic>
        <p:nvPicPr>
          <p:cNvPr id="12" name="Picture 11">
            <a:extLst>
              <a:ext uri="{FF2B5EF4-FFF2-40B4-BE49-F238E27FC236}">
                <a16:creationId xmlns:a16="http://schemas.microsoft.com/office/drawing/2014/main" id="{1C6409F8-08E0-5D13-E857-F8AC9A4D2FFA}"/>
              </a:ext>
            </a:extLst>
          </p:cNvPr>
          <p:cNvPicPr>
            <a:picLocks noChangeAspect="1"/>
          </p:cNvPicPr>
          <p:nvPr/>
        </p:nvPicPr>
        <p:blipFill>
          <a:blip r:embed="rId3" cstate="print">
            <a:extLst>
              <a:ext uri="{28A0092B-C50C-407E-A947-70E740481C1C}">
                <a14:useLocalDpi xmlns:a14="http://schemas.microsoft.com/office/drawing/2010/main" val="0"/>
              </a:ext>
            </a:extLst>
          </a:blip>
          <a:srcRect l="6184" t="3189" r="74686" b="71594"/>
          <a:stretch>
            <a:fillRect/>
          </a:stretch>
        </p:blipFill>
        <p:spPr>
          <a:xfrm>
            <a:off x="180814" y="1970270"/>
            <a:ext cx="479878" cy="632567"/>
          </a:xfrm>
          <a:prstGeom prst="rect">
            <a:avLst/>
          </a:prstGeom>
        </p:spPr>
      </p:pic>
      <p:pic>
        <p:nvPicPr>
          <p:cNvPr id="14" name="Picture 13">
            <a:extLst>
              <a:ext uri="{FF2B5EF4-FFF2-40B4-BE49-F238E27FC236}">
                <a16:creationId xmlns:a16="http://schemas.microsoft.com/office/drawing/2014/main" id="{FE31C013-2040-7DF8-298B-A41EEE47E02C}"/>
              </a:ext>
            </a:extLst>
          </p:cNvPr>
          <p:cNvPicPr>
            <a:picLocks noChangeAspect="1"/>
          </p:cNvPicPr>
          <p:nvPr/>
        </p:nvPicPr>
        <p:blipFill>
          <a:blip r:embed="rId4" cstate="print">
            <a:extLst>
              <a:ext uri="{28A0092B-C50C-407E-A947-70E740481C1C}">
                <a14:useLocalDpi xmlns:a14="http://schemas.microsoft.com/office/drawing/2010/main" val="0"/>
              </a:ext>
            </a:extLst>
          </a:blip>
          <a:srcRect l="72763" t="19275" b="52319"/>
          <a:stretch>
            <a:fillRect/>
          </a:stretch>
        </p:blipFill>
        <p:spPr>
          <a:xfrm>
            <a:off x="9673482" y="1936759"/>
            <a:ext cx="524411" cy="546915"/>
          </a:xfrm>
          <a:prstGeom prst="rect">
            <a:avLst/>
          </a:prstGeom>
        </p:spPr>
      </p:pic>
      <p:pic>
        <p:nvPicPr>
          <p:cNvPr id="16" name="Picture 15">
            <a:extLst>
              <a:ext uri="{FF2B5EF4-FFF2-40B4-BE49-F238E27FC236}">
                <a16:creationId xmlns:a16="http://schemas.microsoft.com/office/drawing/2014/main" id="{F8FC3BE1-3447-22D5-F14A-D2580A20731F}"/>
              </a:ext>
            </a:extLst>
          </p:cNvPr>
          <p:cNvPicPr>
            <a:picLocks noChangeAspect="1"/>
          </p:cNvPicPr>
          <p:nvPr/>
        </p:nvPicPr>
        <p:blipFill>
          <a:blip r:embed="rId5" cstate="print">
            <a:extLst>
              <a:ext uri="{28A0092B-C50C-407E-A947-70E740481C1C}">
                <a14:useLocalDpi xmlns:a14="http://schemas.microsoft.com/office/drawing/2010/main" val="0"/>
              </a:ext>
            </a:extLst>
          </a:blip>
          <a:srcRect l="4035" t="41326" r="70338" b="29710"/>
          <a:stretch>
            <a:fillRect/>
          </a:stretch>
        </p:blipFill>
        <p:spPr>
          <a:xfrm>
            <a:off x="4777698" y="1953372"/>
            <a:ext cx="576619" cy="651698"/>
          </a:xfrm>
          <a:prstGeom prst="rect">
            <a:avLst/>
          </a:prstGeom>
        </p:spPr>
      </p:pic>
      <p:pic>
        <p:nvPicPr>
          <p:cNvPr id="18" name="Picture 17">
            <a:extLst>
              <a:ext uri="{FF2B5EF4-FFF2-40B4-BE49-F238E27FC236}">
                <a16:creationId xmlns:a16="http://schemas.microsoft.com/office/drawing/2014/main" id="{05978113-1D9A-BF7D-F34C-831B69CB3383}"/>
              </a:ext>
            </a:extLst>
          </p:cNvPr>
          <p:cNvPicPr>
            <a:picLocks noChangeAspect="1"/>
          </p:cNvPicPr>
          <p:nvPr/>
        </p:nvPicPr>
        <p:blipFill>
          <a:blip r:embed="rId6" cstate="print">
            <a:extLst>
              <a:ext uri="{28A0092B-C50C-407E-A947-70E740481C1C}">
                <a14:useLocalDpi xmlns:a14="http://schemas.microsoft.com/office/drawing/2010/main" val="0"/>
              </a:ext>
            </a:extLst>
          </a:blip>
          <a:srcRect l="36241" t="39275" r="30483" b="29710"/>
          <a:stretch>
            <a:fillRect/>
          </a:stretch>
        </p:blipFill>
        <p:spPr>
          <a:xfrm>
            <a:off x="7188302" y="1959707"/>
            <a:ext cx="635787" cy="592569"/>
          </a:xfrm>
          <a:prstGeom prst="rect">
            <a:avLst/>
          </a:prstGeom>
        </p:spPr>
      </p:pic>
      <p:pic>
        <p:nvPicPr>
          <p:cNvPr id="20" name="Picture 19">
            <a:extLst>
              <a:ext uri="{FF2B5EF4-FFF2-40B4-BE49-F238E27FC236}">
                <a16:creationId xmlns:a16="http://schemas.microsoft.com/office/drawing/2014/main" id="{08A4B4E0-FCF1-A534-D29A-2060496E746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25926" y="2827922"/>
            <a:ext cx="3528391" cy="3528391"/>
          </a:xfrm>
          <a:prstGeom prst="rect">
            <a:avLst/>
          </a:prstGeom>
        </p:spPr>
      </p:pic>
      <p:sp>
        <p:nvSpPr>
          <p:cNvPr id="21" name="Content Placeholder 2">
            <a:extLst>
              <a:ext uri="{FF2B5EF4-FFF2-40B4-BE49-F238E27FC236}">
                <a16:creationId xmlns:a16="http://schemas.microsoft.com/office/drawing/2014/main" id="{2F6C901C-7077-B4B4-E253-B9F193630463}"/>
              </a:ext>
            </a:extLst>
          </p:cNvPr>
          <p:cNvSpPr txBox="1">
            <a:spLocks/>
          </p:cNvSpPr>
          <p:nvPr/>
        </p:nvSpPr>
        <p:spPr>
          <a:xfrm>
            <a:off x="5066007" y="3886556"/>
            <a:ext cx="6089375" cy="140231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200" b="1" i="0" u="none" strike="noStrike" kern="1200" cap="none" spc="0" normalizeH="0" baseline="0" noProof="0">
                <a:ln>
                  <a:noFill/>
                </a:ln>
                <a:solidFill>
                  <a:srgbClr val="70AD47">
                    <a:lumMod val="75000"/>
                  </a:srgbClr>
                </a:solidFill>
                <a:effectLst/>
                <a:uLnTx/>
                <a:uFillTx/>
                <a:latin typeface="Calibri" panose="020F0502020204030204"/>
                <a:ea typeface="+mn-ea"/>
                <a:cs typeface="+mn-cs"/>
              </a:rPr>
              <a:t>Transgender women (TGW) in India continue to bear disproportionate HIV burden and face persistent social, legal and structural barriers to receive gender-affirming care.</a:t>
            </a:r>
            <a:endParaRPr kumimoji="0" lang="en-IN" sz="22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9924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0C3EB-8F98-0613-79CD-44796E9499E3}"/>
              </a:ext>
            </a:extLst>
          </p:cNvPr>
          <p:cNvSpPr>
            <a:spLocks noGrp="1"/>
          </p:cNvSpPr>
          <p:nvPr>
            <p:ph type="title"/>
          </p:nvPr>
        </p:nvSpPr>
        <p:spPr>
          <a:xfrm>
            <a:off x="442912" y="1401624"/>
            <a:ext cx="7364657" cy="1260000"/>
          </a:xfrm>
        </p:spPr>
        <p:txBody>
          <a:bodyPr/>
          <a:lstStyle/>
          <a:p>
            <a:r>
              <a:rPr lang="en-US"/>
              <a:t>What is the PCC Research Collaborative?</a:t>
            </a:r>
            <a:endParaRPr lang="en-CH"/>
          </a:p>
        </p:txBody>
      </p:sp>
      <p:sp>
        <p:nvSpPr>
          <p:cNvPr id="3" name="Content Placeholder 2">
            <a:extLst>
              <a:ext uri="{FF2B5EF4-FFF2-40B4-BE49-F238E27FC236}">
                <a16:creationId xmlns:a16="http://schemas.microsoft.com/office/drawing/2014/main" id="{5B7CF7A6-990B-9DED-3CEE-53DC46650FE3}"/>
              </a:ext>
            </a:extLst>
          </p:cNvPr>
          <p:cNvSpPr>
            <a:spLocks noGrp="1"/>
          </p:cNvSpPr>
          <p:nvPr>
            <p:ph idx="1"/>
          </p:nvPr>
        </p:nvSpPr>
        <p:spPr>
          <a:xfrm>
            <a:off x="442912" y="2766059"/>
            <a:ext cx="7983636" cy="3810587"/>
          </a:xfrm>
        </p:spPr>
        <p:txBody>
          <a:bodyPr/>
          <a:lstStyle/>
          <a:p>
            <a:r>
              <a:rPr lang="en-US" b="1"/>
              <a:t>Mission: </a:t>
            </a:r>
            <a:r>
              <a:rPr lang="en-US"/>
              <a:t>To work collectively and efficiently to fill evidence gaps around person-centred care for people living with HIV or vulnerable to HIV acquisition</a:t>
            </a:r>
          </a:p>
          <a:p>
            <a:pPr marL="0" indent="0">
              <a:buNone/>
            </a:pPr>
            <a:endParaRPr lang="en-US"/>
          </a:p>
          <a:p>
            <a:r>
              <a:rPr lang="en-US" b="1"/>
              <a:t>Participants: </a:t>
            </a:r>
            <a:r>
              <a:rPr lang="en-US"/>
              <a:t>Researchers, clients and providers who are championing evidence generation related to client-provider relationships, participatory approaches that value experts by experience as well as specific research and policy gaps related to person-centred care within the HIV response</a:t>
            </a:r>
          </a:p>
          <a:p>
            <a:endParaRPr lang="en-US"/>
          </a:p>
          <a:p>
            <a:r>
              <a:rPr lang="en-US" b="1"/>
              <a:t>Objective for 2024-2026: </a:t>
            </a:r>
            <a:r>
              <a:rPr lang="en-US"/>
              <a:t>Develop a research agenda for scaling up PCC approaches for people living with HIV or vulnerable to HIV acquisition</a:t>
            </a:r>
          </a:p>
          <a:p>
            <a:endParaRPr lang="en-US"/>
          </a:p>
          <a:p>
            <a:endParaRPr lang="en-CH"/>
          </a:p>
        </p:txBody>
      </p:sp>
      <p:pic>
        <p:nvPicPr>
          <p:cNvPr id="4" name="Picture 3">
            <a:extLst>
              <a:ext uri="{FF2B5EF4-FFF2-40B4-BE49-F238E27FC236}">
                <a16:creationId xmlns:a16="http://schemas.microsoft.com/office/drawing/2014/main" id="{D7F5552D-E7B5-7F11-3607-F4B25A1393D6}"/>
              </a:ext>
            </a:extLst>
          </p:cNvPr>
          <p:cNvPicPr>
            <a:picLocks noChangeAspect="1"/>
          </p:cNvPicPr>
          <p:nvPr/>
        </p:nvPicPr>
        <p:blipFill>
          <a:blip r:embed="rId3"/>
          <a:stretch>
            <a:fillRect/>
          </a:stretch>
        </p:blipFill>
        <p:spPr>
          <a:xfrm>
            <a:off x="9805181" y="904351"/>
            <a:ext cx="2105465" cy="2105465"/>
          </a:xfrm>
          <a:prstGeom prst="rect">
            <a:avLst/>
          </a:prstGeom>
        </p:spPr>
      </p:pic>
      <p:sp>
        <p:nvSpPr>
          <p:cNvPr id="5" name="TextBox 4">
            <a:extLst>
              <a:ext uri="{FF2B5EF4-FFF2-40B4-BE49-F238E27FC236}">
                <a16:creationId xmlns:a16="http://schemas.microsoft.com/office/drawing/2014/main" id="{B0F1E857-0015-4161-5342-4208567AB768}"/>
              </a:ext>
            </a:extLst>
          </p:cNvPr>
          <p:cNvSpPr txBox="1"/>
          <p:nvPr/>
        </p:nvSpPr>
        <p:spPr>
          <a:xfrm>
            <a:off x="8149214" y="1296911"/>
            <a:ext cx="1775983" cy="92333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E0001B"/>
                </a:solidFill>
                <a:effectLst/>
                <a:uLnTx/>
                <a:uFillTx/>
                <a:latin typeface="Verdana"/>
                <a:ea typeface="+mn-ea"/>
                <a:cs typeface="+mn-cs"/>
              </a:rPr>
              <a:t>Access PCC programme resources</a:t>
            </a:r>
            <a:endParaRPr kumimoji="0" lang="en-CH" sz="1800" b="1" i="0" u="none" strike="noStrike" kern="1200" cap="none" spc="0" normalizeH="0" baseline="0" noProof="0">
              <a:ln>
                <a:noFill/>
              </a:ln>
              <a:solidFill>
                <a:srgbClr val="E0001B"/>
              </a:solidFill>
              <a:effectLst/>
              <a:uLnTx/>
              <a:uFillTx/>
              <a:latin typeface="Verdana"/>
              <a:ea typeface="+mn-ea"/>
              <a:cs typeface="+mn-cs"/>
            </a:endParaRPr>
          </a:p>
        </p:txBody>
      </p:sp>
    </p:spTree>
    <p:extLst>
      <p:ext uri="{BB962C8B-B14F-4D97-AF65-F5344CB8AC3E}">
        <p14:creationId xmlns:p14="http://schemas.microsoft.com/office/powerpoint/2010/main" val="2037172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8191E71-73E5-C92A-5834-87593A84ACBC}"/>
              </a:ext>
            </a:extLst>
          </p:cNvPr>
          <p:cNvSpPr>
            <a:spLocks noGrp="1"/>
          </p:cNvSpPr>
          <p:nvPr>
            <p:ph type="title"/>
          </p:nvPr>
        </p:nvSpPr>
        <p:spPr>
          <a:xfrm>
            <a:off x="166864" y="176044"/>
            <a:ext cx="10515600" cy="748058"/>
          </a:xfrm>
        </p:spPr>
        <p:txBody>
          <a:bodyPr>
            <a:normAutofit/>
          </a:bodyPr>
          <a:lstStyle/>
          <a:p>
            <a:r>
              <a:rPr lang="en-US" b="1" err="1">
                <a:solidFill>
                  <a:srgbClr val="C00000"/>
                </a:solidFill>
              </a:rPr>
              <a:t>Mitr</a:t>
            </a:r>
            <a:r>
              <a:rPr lang="en-US" b="1">
                <a:solidFill>
                  <a:srgbClr val="C00000"/>
                </a:solidFill>
              </a:rPr>
              <a:t> Clinics - </a:t>
            </a:r>
            <a:r>
              <a:rPr lang="en-IN" b="1">
                <a:solidFill>
                  <a:srgbClr val="C00000"/>
                </a:solidFill>
              </a:rPr>
              <a:t>Bridging the Implementation Gap</a:t>
            </a:r>
          </a:p>
        </p:txBody>
      </p:sp>
      <p:sp>
        <p:nvSpPr>
          <p:cNvPr id="7" name="Content Placeholder 2">
            <a:extLst>
              <a:ext uri="{FF2B5EF4-FFF2-40B4-BE49-F238E27FC236}">
                <a16:creationId xmlns:a16="http://schemas.microsoft.com/office/drawing/2014/main" id="{852A3A33-2C07-502B-9693-E6ABE5C5A175}"/>
              </a:ext>
            </a:extLst>
          </p:cNvPr>
          <p:cNvSpPr>
            <a:spLocks noGrp="1"/>
          </p:cNvSpPr>
          <p:nvPr>
            <p:ph idx="1"/>
          </p:nvPr>
        </p:nvSpPr>
        <p:spPr>
          <a:xfrm>
            <a:off x="838200" y="1148242"/>
            <a:ext cx="10515600" cy="639279"/>
          </a:xfrm>
        </p:spPr>
        <p:txBody>
          <a:bodyPr>
            <a:normAutofit/>
          </a:bodyPr>
          <a:lstStyle/>
          <a:p>
            <a:pPr marL="0" indent="0" algn="ctr">
              <a:buNone/>
            </a:pPr>
            <a:r>
              <a:rPr lang="en-US" sz="1800"/>
              <a:t>To address persistent inequities in healthcare access for transgender communities,</a:t>
            </a:r>
            <a:br>
              <a:rPr lang="en-US" sz="1800"/>
            </a:br>
            <a:r>
              <a:rPr lang="en-US" sz="1800" b="1"/>
              <a:t>three comprehensive, person-</a:t>
            </a:r>
            <a:r>
              <a:rPr lang="en-US" sz="1800" b="1" err="1"/>
              <a:t>centred</a:t>
            </a:r>
            <a:r>
              <a:rPr lang="en-US" sz="1800" b="1"/>
              <a:t> clinics were launched in 2021.</a:t>
            </a:r>
            <a:endParaRPr lang="en-IN" sz="1800" b="1"/>
          </a:p>
        </p:txBody>
      </p:sp>
      <p:grpSp>
        <p:nvGrpSpPr>
          <p:cNvPr id="173" name="Group 172">
            <a:extLst>
              <a:ext uri="{FF2B5EF4-FFF2-40B4-BE49-F238E27FC236}">
                <a16:creationId xmlns:a16="http://schemas.microsoft.com/office/drawing/2014/main" id="{23FC2592-66FA-05A9-2D3A-7B77C2EA61FB}"/>
              </a:ext>
            </a:extLst>
          </p:cNvPr>
          <p:cNvGrpSpPr/>
          <p:nvPr/>
        </p:nvGrpSpPr>
        <p:grpSpPr>
          <a:xfrm>
            <a:off x="95327" y="1872328"/>
            <a:ext cx="4702131" cy="4828849"/>
            <a:chOff x="95327" y="1713774"/>
            <a:chExt cx="4702131" cy="4828849"/>
          </a:xfrm>
        </p:grpSpPr>
        <p:grpSp>
          <p:nvGrpSpPr>
            <p:cNvPr id="8" name="Group 7">
              <a:extLst>
                <a:ext uri="{FF2B5EF4-FFF2-40B4-BE49-F238E27FC236}">
                  <a16:creationId xmlns:a16="http://schemas.microsoft.com/office/drawing/2014/main" id="{18579219-89C8-F986-80EB-2D41DB9AAAAC}"/>
                </a:ext>
              </a:extLst>
            </p:cNvPr>
            <p:cNvGrpSpPr/>
            <p:nvPr/>
          </p:nvGrpSpPr>
          <p:grpSpPr>
            <a:xfrm>
              <a:off x="561006" y="1713774"/>
              <a:ext cx="4236452" cy="4828849"/>
              <a:chOff x="2223983" y="1211009"/>
              <a:chExt cx="4696630" cy="5378676"/>
            </a:xfrm>
            <a:solidFill>
              <a:schemeClr val="accent5">
                <a:lumMod val="75000"/>
              </a:schemeClr>
            </a:solidFill>
          </p:grpSpPr>
          <p:grpSp>
            <p:nvGrpSpPr>
              <p:cNvPr id="9" name="Group 8">
                <a:extLst>
                  <a:ext uri="{FF2B5EF4-FFF2-40B4-BE49-F238E27FC236}">
                    <a16:creationId xmlns:a16="http://schemas.microsoft.com/office/drawing/2014/main" id="{57EACA61-E989-F8BB-55F2-C758BCB0C2D1}"/>
                  </a:ext>
                </a:extLst>
              </p:cNvPr>
              <p:cNvGrpSpPr/>
              <p:nvPr/>
            </p:nvGrpSpPr>
            <p:grpSpPr>
              <a:xfrm>
                <a:off x="2223983" y="1211009"/>
                <a:ext cx="4696630" cy="5378676"/>
                <a:chOff x="2223983" y="1211009"/>
                <a:chExt cx="4696630" cy="5378676"/>
              </a:xfrm>
              <a:grpFill/>
            </p:grpSpPr>
            <p:grpSp>
              <p:nvGrpSpPr>
                <p:cNvPr id="11" name="Group 10">
                  <a:extLst>
                    <a:ext uri="{FF2B5EF4-FFF2-40B4-BE49-F238E27FC236}">
                      <a16:creationId xmlns:a16="http://schemas.microsoft.com/office/drawing/2014/main" id="{BD8AB7CB-88C7-85DF-24D5-B98FBEAF24A5}"/>
                    </a:ext>
                  </a:extLst>
                </p:cNvPr>
                <p:cNvGrpSpPr/>
                <p:nvPr/>
              </p:nvGrpSpPr>
              <p:grpSpPr>
                <a:xfrm>
                  <a:off x="2223983" y="1211009"/>
                  <a:ext cx="4696630" cy="5378676"/>
                  <a:chOff x="2223983" y="1211009"/>
                  <a:chExt cx="4696630" cy="5378676"/>
                </a:xfrm>
                <a:grpFill/>
              </p:grpSpPr>
              <p:sp>
                <p:nvSpPr>
                  <p:cNvPr id="13" name="Freeform 1054">
                    <a:extLst>
                      <a:ext uri="{FF2B5EF4-FFF2-40B4-BE49-F238E27FC236}">
                        <a16:creationId xmlns:a16="http://schemas.microsoft.com/office/drawing/2014/main" id="{928C56BD-03BD-CB79-05C3-076262210FC6}"/>
                      </a:ext>
                    </a:extLst>
                  </p:cNvPr>
                  <p:cNvSpPr>
                    <a:spLocks/>
                  </p:cNvSpPr>
                  <p:nvPr/>
                </p:nvSpPr>
                <p:spPr bwMode="auto">
                  <a:xfrm>
                    <a:off x="3061511" y="1211009"/>
                    <a:ext cx="1153624" cy="878596"/>
                  </a:xfrm>
                  <a:custGeom>
                    <a:avLst/>
                    <a:gdLst>
                      <a:gd name="T0" fmla="*/ 234 w 927"/>
                      <a:gd name="T1" fmla="*/ 643 h 706"/>
                      <a:gd name="T2" fmla="*/ 288 w 927"/>
                      <a:gd name="T3" fmla="*/ 681 h 706"/>
                      <a:gd name="T4" fmla="*/ 351 w 927"/>
                      <a:gd name="T5" fmla="*/ 690 h 706"/>
                      <a:gd name="T6" fmla="*/ 372 w 927"/>
                      <a:gd name="T7" fmla="*/ 628 h 706"/>
                      <a:gd name="T8" fmla="*/ 420 w 927"/>
                      <a:gd name="T9" fmla="*/ 603 h 706"/>
                      <a:gd name="T10" fmla="*/ 490 w 927"/>
                      <a:gd name="T11" fmla="*/ 577 h 706"/>
                      <a:gd name="T12" fmla="*/ 543 w 927"/>
                      <a:gd name="T13" fmla="*/ 623 h 706"/>
                      <a:gd name="T14" fmla="*/ 603 w 927"/>
                      <a:gd name="T15" fmla="*/ 611 h 706"/>
                      <a:gd name="T16" fmla="*/ 640 w 927"/>
                      <a:gd name="T17" fmla="*/ 668 h 706"/>
                      <a:gd name="T18" fmla="*/ 678 w 927"/>
                      <a:gd name="T19" fmla="*/ 648 h 706"/>
                      <a:gd name="T20" fmla="*/ 673 w 927"/>
                      <a:gd name="T21" fmla="*/ 683 h 706"/>
                      <a:gd name="T22" fmla="*/ 723 w 927"/>
                      <a:gd name="T23" fmla="*/ 661 h 706"/>
                      <a:gd name="T24" fmla="*/ 763 w 927"/>
                      <a:gd name="T25" fmla="*/ 706 h 706"/>
                      <a:gd name="T26" fmla="*/ 809 w 927"/>
                      <a:gd name="T27" fmla="*/ 668 h 706"/>
                      <a:gd name="T28" fmla="*/ 808 w 927"/>
                      <a:gd name="T29" fmla="*/ 613 h 706"/>
                      <a:gd name="T30" fmla="*/ 789 w 927"/>
                      <a:gd name="T31" fmla="*/ 567 h 706"/>
                      <a:gd name="T32" fmla="*/ 766 w 927"/>
                      <a:gd name="T33" fmla="*/ 523 h 706"/>
                      <a:gd name="T34" fmla="*/ 756 w 927"/>
                      <a:gd name="T35" fmla="*/ 465 h 706"/>
                      <a:gd name="T36" fmla="*/ 804 w 927"/>
                      <a:gd name="T37" fmla="*/ 459 h 706"/>
                      <a:gd name="T38" fmla="*/ 829 w 927"/>
                      <a:gd name="T39" fmla="*/ 395 h 706"/>
                      <a:gd name="T40" fmla="*/ 879 w 927"/>
                      <a:gd name="T41" fmla="*/ 364 h 706"/>
                      <a:gd name="T42" fmla="*/ 904 w 927"/>
                      <a:gd name="T43" fmla="*/ 324 h 706"/>
                      <a:gd name="T44" fmla="*/ 921 w 927"/>
                      <a:gd name="T45" fmla="*/ 268 h 706"/>
                      <a:gd name="T46" fmla="*/ 899 w 927"/>
                      <a:gd name="T47" fmla="*/ 216 h 706"/>
                      <a:gd name="T48" fmla="*/ 839 w 927"/>
                      <a:gd name="T49" fmla="*/ 189 h 706"/>
                      <a:gd name="T50" fmla="*/ 793 w 927"/>
                      <a:gd name="T51" fmla="*/ 183 h 706"/>
                      <a:gd name="T52" fmla="*/ 759 w 927"/>
                      <a:gd name="T53" fmla="*/ 189 h 706"/>
                      <a:gd name="T54" fmla="*/ 695 w 927"/>
                      <a:gd name="T55" fmla="*/ 208 h 706"/>
                      <a:gd name="T56" fmla="*/ 655 w 927"/>
                      <a:gd name="T57" fmla="*/ 236 h 706"/>
                      <a:gd name="T58" fmla="*/ 620 w 927"/>
                      <a:gd name="T59" fmla="*/ 236 h 706"/>
                      <a:gd name="T60" fmla="*/ 573 w 927"/>
                      <a:gd name="T61" fmla="*/ 241 h 706"/>
                      <a:gd name="T62" fmla="*/ 552 w 927"/>
                      <a:gd name="T63" fmla="*/ 204 h 706"/>
                      <a:gd name="T64" fmla="*/ 500 w 927"/>
                      <a:gd name="T65" fmla="*/ 171 h 706"/>
                      <a:gd name="T66" fmla="*/ 464 w 927"/>
                      <a:gd name="T67" fmla="*/ 120 h 706"/>
                      <a:gd name="T68" fmla="*/ 412 w 927"/>
                      <a:gd name="T69" fmla="*/ 90 h 706"/>
                      <a:gd name="T70" fmla="*/ 344 w 927"/>
                      <a:gd name="T71" fmla="*/ 25 h 706"/>
                      <a:gd name="T72" fmla="*/ 304 w 927"/>
                      <a:gd name="T73" fmla="*/ 18 h 706"/>
                      <a:gd name="T74" fmla="*/ 248 w 927"/>
                      <a:gd name="T75" fmla="*/ 5 h 706"/>
                      <a:gd name="T76" fmla="*/ 203 w 927"/>
                      <a:gd name="T77" fmla="*/ 22 h 706"/>
                      <a:gd name="T78" fmla="*/ 141 w 927"/>
                      <a:gd name="T79" fmla="*/ 20 h 706"/>
                      <a:gd name="T80" fmla="*/ 161 w 927"/>
                      <a:gd name="T81" fmla="*/ 50 h 706"/>
                      <a:gd name="T82" fmla="*/ 76 w 927"/>
                      <a:gd name="T83" fmla="*/ 45 h 706"/>
                      <a:gd name="T84" fmla="*/ 33 w 927"/>
                      <a:gd name="T85" fmla="*/ 106 h 706"/>
                      <a:gd name="T86" fmla="*/ 5 w 927"/>
                      <a:gd name="T87" fmla="*/ 145 h 706"/>
                      <a:gd name="T88" fmla="*/ 47 w 927"/>
                      <a:gd name="T89" fmla="*/ 173 h 706"/>
                      <a:gd name="T90" fmla="*/ 88 w 927"/>
                      <a:gd name="T91" fmla="*/ 208 h 706"/>
                      <a:gd name="T92" fmla="*/ 146 w 927"/>
                      <a:gd name="T93" fmla="*/ 224 h 706"/>
                      <a:gd name="T94" fmla="*/ 146 w 927"/>
                      <a:gd name="T95" fmla="*/ 266 h 706"/>
                      <a:gd name="T96" fmla="*/ 171 w 927"/>
                      <a:gd name="T97" fmla="*/ 319 h 706"/>
                      <a:gd name="T98" fmla="*/ 128 w 927"/>
                      <a:gd name="T99" fmla="*/ 362 h 706"/>
                      <a:gd name="T100" fmla="*/ 105 w 927"/>
                      <a:gd name="T101" fmla="*/ 402 h 706"/>
                      <a:gd name="T102" fmla="*/ 113 w 927"/>
                      <a:gd name="T103" fmla="*/ 518 h 706"/>
                      <a:gd name="T104" fmla="*/ 126 w 927"/>
                      <a:gd name="T105" fmla="*/ 592 h 706"/>
                      <a:gd name="T106" fmla="*/ 193 w 927"/>
                      <a:gd name="T107" fmla="*/ 628 h 7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27" h="706">
                        <a:moveTo>
                          <a:pt x="213" y="630"/>
                        </a:moveTo>
                        <a:lnTo>
                          <a:pt x="229" y="633"/>
                        </a:lnTo>
                        <a:lnTo>
                          <a:pt x="234" y="620"/>
                        </a:lnTo>
                        <a:lnTo>
                          <a:pt x="241" y="623"/>
                        </a:lnTo>
                        <a:lnTo>
                          <a:pt x="236" y="630"/>
                        </a:lnTo>
                        <a:lnTo>
                          <a:pt x="234" y="643"/>
                        </a:lnTo>
                        <a:lnTo>
                          <a:pt x="229" y="656"/>
                        </a:lnTo>
                        <a:lnTo>
                          <a:pt x="236" y="673"/>
                        </a:lnTo>
                        <a:lnTo>
                          <a:pt x="258" y="673"/>
                        </a:lnTo>
                        <a:lnTo>
                          <a:pt x="271" y="680"/>
                        </a:lnTo>
                        <a:lnTo>
                          <a:pt x="278" y="675"/>
                        </a:lnTo>
                        <a:lnTo>
                          <a:pt x="288" y="681"/>
                        </a:lnTo>
                        <a:lnTo>
                          <a:pt x="294" y="683"/>
                        </a:lnTo>
                        <a:lnTo>
                          <a:pt x="311" y="696"/>
                        </a:lnTo>
                        <a:lnTo>
                          <a:pt x="322" y="701"/>
                        </a:lnTo>
                        <a:lnTo>
                          <a:pt x="337" y="706"/>
                        </a:lnTo>
                        <a:lnTo>
                          <a:pt x="337" y="690"/>
                        </a:lnTo>
                        <a:lnTo>
                          <a:pt x="351" y="690"/>
                        </a:lnTo>
                        <a:lnTo>
                          <a:pt x="366" y="680"/>
                        </a:lnTo>
                        <a:lnTo>
                          <a:pt x="377" y="673"/>
                        </a:lnTo>
                        <a:lnTo>
                          <a:pt x="384" y="660"/>
                        </a:lnTo>
                        <a:lnTo>
                          <a:pt x="384" y="648"/>
                        </a:lnTo>
                        <a:lnTo>
                          <a:pt x="384" y="635"/>
                        </a:lnTo>
                        <a:lnTo>
                          <a:pt x="372" y="628"/>
                        </a:lnTo>
                        <a:lnTo>
                          <a:pt x="371" y="621"/>
                        </a:lnTo>
                        <a:lnTo>
                          <a:pt x="377" y="615"/>
                        </a:lnTo>
                        <a:lnTo>
                          <a:pt x="391" y="621"/>
                        </a:lnTo>
                        <a:lnTo>
                          <a:pt x="396" y="620"/>
                        </a:lnTo>
                        <a:lnTo>
                          <a:pt x="409" y="605"/>
                        </a:lnTo>
                        <a:lnTo>
                          <a:pt x="420" y="603"/>
                        </a:lnTo>
                        <a:lnTo>
                          <a:pt x="430" y="596"/>
                        </a:lnTo>
                        <a:lnTo>
                          <a:pt x="432" y="588"/>
                        </a:lnTo>
                        <a:lnTo>
                          <a:pt x="447" y="580"/>
                        </a:lnTo>
                        <a:lnTo>
                          <a:pt x="462" y="580"/>
                        </a:lnTo>
                        <a:lnTo>
                          <a:pt x="482" y="583"/>
                        </a:lnTo>
                        <a:lnTo>
                          <a:pt x="490" y="577"/>
                        </a:lnTo>
                        <a:lnTo>
                          <a:pt x="495" y="575"/>
                        </a:lnTo>
                        <a:lnTo>
                          <a:pt x="497" y="582"/>
                        </a:lnTo>
                        <a:lnTo>
                          <a:pt x="495" y="588"/>
                        </a:lnTo>
                        <a:lnTo>
                          <a:pt x="499" y="596"/>
                        </a:lnTo>
                        <a:lnTo>
                          <a:pt x="535" y="623"/>
                        </a:lnTo>
                        <a:lnTo>
                          <a:pt x="543" y="623"/>
                        </a:lnTo>
                        <a:lnTo>
                          <a:pt x="552" y="628"/>
                        </a:lnTo>
                        <a:lnTo>
                          <a:pt x="560" y="631"/>
                        </a:lnTo>
                        <a:lnTo>
                          <a:pt x="565" y="626"/>
                        </a:lnTo>
                        <a:lnTo>
                          <a:pt x="575" y="630"/>
                        </a:lnTo>
                        <a:lnTo>
                          <a:pt x="592" y="620"/>
                        </a:lnTo>
                        <a:lnTo>
                          <a:pt x="603" y="611"/>
                        </a:lnTo>
                        <a:lnTo>
                          <a:pt x="615" y="625"/>
                        </a:lnTo>
                        <a:lnTo>
                          <a:pt x="618" y="633"/>
                        </a:lnTo>
                        <a:lnTo>
                          <a:pt x="630" y="646"/>
                        </a:lnTo>
                        <a:lnTo>
                          <a:pt x="627" y="655"/>
                        </a:lnTo>
                        <a:lnTo>
                          <a:pt x="635" y="660"/>
                        </a:lnTo>
                        <a:lnTo>
                          <a:pt x="640" y="668"/>
                        </a:lnTo>
                        <a:lnTo>
                          <a:pt x="648" y="665"/>
                        </a:lnTo>
                        <a:lnTo>
                          <a:pt x="651" y="658"/>
                        </a:lnTo>
                        <a:lnTo>
                          <a:pt x="658" y="663"/>
                        </a:lnTo>
                        <a:lnTo>
                          <a:pt x="663" y="658"/>
                        </a:lnTo>
                        <a:lnTo>
                          <a:pt x="670" y="660"/>
                        </a:lnTo>
                        <a:lnTo>
                          <a:pt x="678" y="648"/>
                        </a:lnTo>
                        <a:lnTo>
                          <a:pt x="681" y="643"/>
                        </a:lnTo>
                        <a:lnTo>
                          <a:pt x="686" y="645"/>
                        </a:lnTo>
                        <a:lnTo>
                          <a:pt x="686" y="653"/>
                        </a:lnTo>
                        <a:lnTo>
                          <a:pt x="685" y="663"/>
                        </a:lnTo>
                        <a:lnTo>
                          <a:pt x="680" y="673"/>
                        </a:lnTo>
                        <a:lnTo>
                          <a:pt x="673" y="683"/>
                        </a:lnTo>
                        <a:lnTo>
                          <a:pt x="675" y="688"/>
                        </a:lnTo>
                        <a:lnTo>
                          <a:pt x="683" y="686"/>
                        </a:lnTo>
                        <a:lnTo>
                          <a:pt x="690" y="680"/>
                        </a:lnTo>
                        <a:lnTo>
                          <a:pt x="696" y="673"/>
                        </a:lnTo>
                        <a:lnTo>
                          <a:pt x="713" y="665"/>
                        </a:lnTo>
                        <a:lnTo>
                          <a:pt x="723" y="661"/>
                        </a:lnTo>
                        <a:lnTo>
                          <a:pt x="733" y="651"/>
                        </a:lnTo>
                        <a:lnTo>
                          <a:pt x="738" y="660"/>
                        </a:lnTo>
                        <a:lnTo>
                          <a:pt x="740" y="673"/>
                        </a:lnTo>
                        <a:lnTo>
                          <a:pt x="740" y="685"/>
                        </a:lnTo>
                        <a:lnTo>
                          <a:pt x="748" y="691"/>
                        </a:lnTo>
                        <a:lnTo>
                          <a:pt x="763" y="706"/>
                        </a:lnTo>
                        <a:lnTo>
                          <a:pt x="768" y="700"/>
                        </a:lnTo>
                        <a:lnTo>
                          <a:pt x="781" y="695"/>
                        </a:lnTo>
                        <a:lnTo>
                          <a:pt x="781" y="681"/>
                        </a:lnTo>
                        <a:lnTo>
                          <a:pt x="794" y="681"/>
                        </a:lnTo>
                        <a:lnTo>
                          <a:pt x="801" y="675"/>
                        </a:lnTo>
                        <a:lnTo>
                          <a:pt x="809" y="668"/>
                        </a:lnTo>
                        <a:lnTo>
                          <a:pt x="821" y="678"/>
                        </a:lnTo>
                        <a:lnTo>
                          <a:pt x="826" y="666"/>
                        </a:lnTo>
                        <a:lnTo>
                          <a:pt x="844" y="648"/>
                        </a:lnTo>
                        <a:lnTo>
                          <a:pt x="829" y="635"/>
                        </a:lnTo>
                        <a:lnTo>
                          <a:pt x="821" y="621"/>
                        </a:lnTo>
                        <a:lnTo>
                          <a:pt x="808" y="613"/>
                        </a:lnTo>
                        <a:lnTo>
                          <a:pt x="813" y="606"/>
                        </a:lnTo>
                        <a:lnTo>
                          <a:pt x="814" y="593"/>
                        </a:lnTo>
                        <a:lnTo>
                          <a:pt x="821" y="583"/>
                        </a:lnTo>
                        <a:lnTo>
                          <a:pt x="821" y="573"/>
                        </a:lnTo>
                        <a:lnTo>
                          <a:pt x="811" y="570"/>
                        </a:lnTo>
                        <a:lnTo>
                          <a:pt x="789" y="567"/>
                        </a:lnTo>
                        <a:lnTo>
                          <a:pt x="766" y="565"/>
                        </a:lnTo>
                        <a:lnTo>
                          <a:pt x="761" y="555"/>
                        </a:lnTo>
                        <a:lnTo>
                          <a:pt x="758" y="545"/>
                        </a:lnTo>
                        <a:lnTo>
                          <a:pt x="758" y="533"/>
                        </a:lnTo>
                        <a:lnTo>
                          <a:pt x="756" y="522"/>
                        </a:lnTo>
                        <a:lnTo>
                          <a:pt x="766" y="523"/>
                        </a:lnTo>
                        <a:lnTo>
                          <a:pt x="776" y="520"/>
                        </a:lnTo>
                        <a:lnTo>
                          <a:pt x="778" y="512"/>
                        </a:lnTo>
                        <a:lnTo>
                          <a:pt x="773" y="502"/>
                        </a:lnTo>
                        <a:lnTo>
                          <a:pt x="764" y="495"/>
                        </a:lnTo>
                        <a:lnTo>
                          <a:pt x="759" y="480"/>
                        </a:lnTo>
                        <a:lnTo>
                          <a:pt x="756" y="465"/>
                        </a:lnTo>
                        <a:lnTo>
                          <a:pt x="759" y="459"/>
                        </a:lnTo>
                        <a:lnTo>
                          <a:pt x="771" y="464"/>
                        </a:lnTo>
                        <a:lnTo>
                          <a:pt x="779" y="460"/>
                        </a:lnTo>
                        <a:lnTo>
                          <a:pt x="788" y="457"/>
                        </a:lnTo>
                        <a:lnTo>
                          <a:pt x="798" y="460"/>
                        </a:lnTo>
                        <a:lnTo>
                          <a:pt x="804" y="459"/>
                        </a:lnTo>
                        <a:lnTo>
                          <a:pt x="819" y="464"/>
                        </a:lnTo>
                        <a:lnTo>
                          <a:pt x="819" y="450"/>
                        </a:lnTo>
                        <a:lnTo>
                          <a:pt x="828" y="439"/>
                        </a:lnTo>
                        <a:lnTo>
                          <a:pt x="838" y="429"/>
                        </a:lnTo>
                        <a:lnTo>
                          <a:pt x="834" y="407"/>
                        </a:lnTo>
                        <a:lnTo>
                          <a:pt x="829" y="395"/>
                        </a:lnTo>
                        <a:lnTo>
                          <a:pt x="839" y="394"/>
                        </a:lnTo>
                        <a:lnTo>
                          <a:pt x="863" y="395"/>
                        </a:lnTo>
                        <a:lnTo>
                          <a:pt x="863" y="377"/>
                        </a:lnTo>
                        <a:lnTo>
                          <a:pt x="863" y="372"/>
                        </a:lnTo>
                        <a:lnTo>
                          <a:pt x="871" y="367"/>
                        </a:lnTo>
                        <a:lnTo>
                          <a:pt x="879" y="364"/>
                        </a:lnTo>
                        <a:lnTo>
                          <a:pt x="892" y="364"/>
                        </a:lnTo>
                        <a:lnTo>
                          <a:pt x="897" y="359"/>
                        </a:lnTo>
                        <a:lnTo>
                          <a:pt x="896" y="349"/>
                        </a:lnTo>
                        <a:lnTo>
                          <a:pt x="901" y="337"/>
                        </a:lnTo>
                        <a:lnTo>
                          <a:pt x="904" y="329"/>
                        </a:lnTo>
                        <a:lnTo>
                          <a:pt x="904" y="324"/>
                        </a:lnTo>
                        <a:lnTo>
                          <a:pt x="911" y="316"/>
                        </a:lnTo>
                        <a:lnTo>
                          <a:pt x="909" y="306"/>
                        </a:lnTo>
                        <a:lnTo>
                          <a:pt x="909" y="296"/>
                        </a:lnTo>
                        <a:lnTo>
                          <a:pt x="914" y="287"/>
                        </a:lnTo>
                        <a:lnTo>
                          <a:pt x="917" y="276"/>
                        </a:lnTo>
                        <a:lnTo>
                          <a:pt x="921" y="268"/>
                        </a:lnTo>
                        <a:lnTo>
                          <a:pt x="921" y="258"/>
                        </a:lnTo>
                        <a:lnTo>
                          <a:pt x="924" y="244"/>
                        </a:lnTo>
                        <a:lnTo>
                          <a:pt x="927" y="233"/>
                        </a:lnTo>
                        <a:lnTo>
                          <a:pt x="922" y="229"/>
                        </a:lnTo>
                        <a:lnTo>
                          <a:pt x="906" y="221"/>
                        </a:lnTo>
                        <a:lnTo>
                          <a:pt x="899" y="216"/>
                        </a:lnTo>
                        <a:lnTo>
                          <a:pt x="896" y="208"/>
                        </a:lnTo>
                        <a:lnTo>
                          <a:pt x="892" y="199"/>
                        </a:lnTo>
                        <a:lnTo>
                          <a:pt x="884" y="193"/>
                        </a:lnTo>
                        <a:lnTo>
                          <a:pt x="871" y="201"/>
                        </a:lnTo>
                        <a:lnTo>
                          <a:pt x="863" y="201"/>
                        </a:lnTo>
                        <a:lnTo>
                          <a:pt x="839" y="189"/>
                        </a:lnTo>
                        <a:lnTo>
                          <a:pt x="826" y="186"/>
                        </a:lnTo>
                        <a:lnTo>
                          <a:pt x="818" y="179"/>
                        </a:lnTo>
                        <a:lnTo>
                          <a:pt x="818" y="171"/>
                        </a:lnTo>
                        <a:lnTo>
                          <a:pt x="806" y="171"/>
                        </a:lnTo>
                        <a:lnTo>
                          <a:pt x="796" y="173"/>
                        </a:lnTo>
                        <a:lnTo>
                          <a:pt x="793" y="183"/>
                        </a:lnTo>
                        <a:lnTo>
                          <a:pt x="793" y="188"/>
                        </a:lnTo>
                        <a:lnTo>
                          <a:pt x="788" y="196"/>
                        </a:lnTo>
                        <a:lnTo>
                          <a:pt x="779" y="196"/>
                        </a:lnTo>
                        <a:lnTo>
                          <a:pt x="768" y="189"/>
                        </a:lnTo>
                        <a:lnTo>
                          <a:pt x="764" y="184"/>
                        </a:lnTo>
                        <a:lnTo>
                          <a:pt x="759" y="189"/>
                        </a:lnTo>
                        <a:lnTo>
                          <a:pt x="740" y="191"/>
                        </a:lnTo>
                        <a:lnTo>
                          <a:pt x="731" y="191"/>
                        </a:lnTo>
                        <a:lnTo>
                          <a:pt x="723" y="194"/>
                        </a:lnTo>
                        <a:lnTo>
                          <a:pt x="713" y="204"/>
                        </a:lnTo>
                        <a:lnTo>
                          <a:pt x="703" y="199"/>
                        </a:lnTo>
                        <a:lnTo>
                          <a:pt x="695" y="208"/>
                        </a:lnTo>
                        <a:lnTo>
                          <a:pt x="685" y="211"/>
                        </a:lnTo>
                        <a:lnTo>
                          <a:pt x="680" y="211"/>
                        </a:lnTo>
                        <a:lnTo>
                          <a:pt x="680" y="219"/>
                        </a:lnTo>
                        <a:lnTo>
                          <a:pt x="671" y="221"/>
                        </a:lnTo>
                        <a:lnTo>
                          <a:pt x="665" y="238"/>
                        </a:lnTo>
                        <a:lnTo>
                          <a:pt x="655" y="236"/>
                        </a:lnTo>
                        <a:lnTo>
                          <a:pt x="650" y="228"/>
                        </a:lnTo>
                        <a:lnTo>
                          <a:pt x="640" y="229"/>
                        </a:lnTo>
                        <a:lnTo>
                          <a:pt x="640" y="241"/>
                        </a:lnTo>
                        <a:lnTo>
                          <a:pt x="640" y="246"/>
                        </a:lnTo>
                        <a:lnTo>
                          <a:pt x="632" y="243"/>
                        </a:lnTo>
                        <a:lnTo>
                          <a:pt x="620" y="236"/>
                        </a:lnTo>
                        <a:lnTo>
                          <a:pt x="613" y="239"/>
                        </a:lnTo>
                        <a:lnTo>
                          <a:pt x="613" y="244"/>
                        </a:lnTo>
                        <a:lnTo>
                          <a:pt x="600" y="243"/>
                        </a:lnTo>
                        <a:lnTo>
                          <a:pt x="592" y="243"/>
                        </a:lnTo>
                        <a:lnTo>
                          <a:pt x="583" y="246"/>
                        </a:lnTo>
                        <a:lnTo>
                          <a:pt x="573" y="241"/>
                        </a:lnTo>
                        <a:lnTo>
                          <a:pt x="573" y="234"/>
                        </a:lnTo>
                        <a:lnTo>
                          <a:pt x="585" y="233"/>
                        </a:lnTo>
                        <a:lnTo>
                          <a:pt x="583" y="218"/>
                        </a:lnTo>
                        <a:lnTo>
                          <a:pt x="573" y="208"/>
                        </a:lnTo>
                        <a:lnTo>
                          <a:pt x="562" y="204"/>
                        </a:lnTo>
                        <a:lnTo>
                          <a:pt x="552" y="204"/>
                        </a:lnTo>
                        <a:lnTo>
                          <a:pt x="543" y="196"/>
                        </a:lnTo>
                        <a:lnTo>
                          <a:pt x="532" y="198"/>
                        </a:lnTo>
                        <a:lnTo>
                          <a:pt x="522" y="198"/>
                        </a:lnTo>
                        <a:lnTo>
                          <a:pt x="505" y="184"/>
                        </a:lnTo>
                        <a:lnTo>
                          <a:pt x="502" y="181"/>
                        </a:lnTo>
                        <a:lnTo>
                          <a:pt x="500" y="171"/>
                        </a:lnTo>
                        <a:lnTo>
                          <a:pt x="504" y="161"/>
                        </a:lnTo>
                        <a:lnTo>
                          <a:pt x="504" y="153"/>
                        </a:lnTo>
                        <a:lnTo>
                          <a:pt x="495" y="141"/>
                        </a:lnTo>
                        <a:lnTo>
                          <a:pt x="487" y="141"/>
                        </a:lnTo>
                        <a:lnTo>
                          <a:pt x="474" y="136"/>
                        </a:lnTo>
                        <a:lnTo>
                          <a:pt x="464" y="120"/>
                        </a:lnTo>
                        <a:lnTo>
                          <a:pt x="459" y="113"/>
                        </a:lnTo>
                        <a:lnTo>
                          <a:pt x="454" y="110"/>
                        </a:lnTo>
                        <a:lnTo>
                          <a:pt x="437" y="110"/>
                        </a:lnTo>
                        <a:lnTo>
                          <a:pt x="429" y="96"/>
                        </a:lnTo>
                        <a:lnTo>
                          <a:pt x="424" y="88"/>
                        </a:lnTo>
                        <a:lnTo>
                          <a:pt x="412" y="90"/>
                        </a:lnTo>
                        <a:lnTo>
                          <a:pt x="392" y="76"/>
                        </a:lnTo>
                        <a:lnTo>
                          <a:pt x="381" y="65"/>
                        </a:lnTo>
                        <a:lnTo>
                          <a:pt x="369" y="45"/>
                        </a:lnTo>
                        <a:lnTo>
                          <a:pt x="356" y="38"/>
                        </a:lnTo>
                        <a:lnTo>
                          <a:pt x="351" y="32"/>
                        </a:lnTo>
                        <a:lnTo>
                          <a:pt x="344" y="25"/>
                        </a:lnTo>
                        <a:lnTo>
                          <a:pt x="344" y="13"/>
                        </a:lnTo>
                        <a:lnTo>
                          <a:pt x="336" y="12"/>
                        </a:lnTo>
                        <a:lnTo>
                          <a:pt x="334" y="2"/>
                        </a:lnTo>
                        <a:lnTo>
                          <a:pt x="324" y="5"/>
                        </a:lnTo>
                        <a:lnTo>
                          <a:pt x="314" y="17"/>
                        </a:lnTo>
                        <a:lnTo>
                          <a:pt x="304" y="18"/>
                        </a:lnTo>
                        <a:lnTo>
                          <a:pt x="299" y="13"/>
                        </a:lnTo>
                        <a:lnTo>
                          <a:pt x="291" y="23"/>
                        </a:lnTo>
                        <a:lnTo>
                          <a:pt x="281" y="10"/>
                        </a:lnTo>
                        <a:lnTo>
                          <a:pt x="268" y="7"/>
                        </a:lnTo>
                        <a:lnTo>
                          <a:pt x="259" y="0"/>
                        </a:lnTo>
                        <a:lnTo>
                          <a:pt x="248" y="5"/>
                        </a:lnTo>
                        <a:lnTo>
                          <a:pt x="249" y="12"/>
                        </a:lnTo>
                        <a:lnTo>
                          <a:pt x="244" y="15"/>
                        </a:lnTo>
                        <a:lnTo>
                          <a:pt x="239" y="12"/>
                        </a:lnTo>
                        <a:lnTo>
                          <a:pt x="231" y="10"/>
                        </a:lnTo>
                        <a:lnTo>
                          <a:pt x="213" y="23"/>
                        </a:lnTo>
                        <a:lnTo>
                          <a:pt x="203" y="22"/>
                        </a:lnTo>
                        <a:lnTo>
                          <a:pt x="189" y="38"/>
                        </a:lnTo>
                        <a:lnTo>
                          <a:pt x="181" y="35"/>
                        </a:lnTo>
                        <a:lnTo>
                          <a:pt x="175" y="28"/>
                        </a:lnTo>
                        <a:lnTo>
                          <a:pt x="171" y="23"/>
                        </a:lnTo>
                        <a:lnTo>
                          <a:pt x="151" y="20"/>
                        </a:lnTo>
                        <a:lnTo>
                          <a:pt x="141" y="20"/>
                        </a:lnTo>
                        <a:lnTo>
                          <a:pt x="143" y="28"/>
                        </a:lnTo>
                        <a:lnTo>
                          <a:pt x="153" y="33"/>
                        </a:lnTo>
                        <a:lnTo>
                          <a:pt x="163" y="38"/>
                        </a:lnTo>
                        <a:lnTo>
                          <a:pt x="168" y="43"/>
                        </a:lnTo>
                        <a:lnTo>
                          <a:pt x="168" y="48"/>
                        </a:lnTo>
                        <a:lnTo>
                          <a:pt x="161" y="50"/>
                        </a:lnTo>
                        <a:lnTo>
                          <a:pt x="148" y="50"/>
                        </a:lnTo>
                        <a:lnTo>
                          <a:pt x="135" y="47"/>
                        </a:lnTo>
                        <a:lnTo>
                          <a:pt x="116" y="43"/>
                        </a:lnTo>
                        <a:lnTo>
                          <a:pt x="108" y="42"/>
                        </a:lnTo>
                        <a:lnTo>
                          <a:pt x="103" y="43"/>
                        </a:lnTo>
                        <a:lnTo>
                          <a:pt x="76" y="45"/>
                        </a:lnTo>
                        <a:lnTo>
                          <a:pt x="68" y="50"/>
                        </a:lnTo>
                        <a:lnTo>
                          <a:pt x="70" y="66"/>
                        </a:lnTo>
                        <a:lnTo>
                          <a:pt x="58" y="75"/>
                        </a:lnTo>
                        <a:lnTo>
                          <a:pt x="45" y="83"/>
                        </a:lnTo>
                        <a:lnTo>
                          <a:pt x="43" y="98"/>
                        </a:lnTo>
                        <a:lnTo>
                          <a:pt x="33" y="106"/>
                        </a:lnTo>
                        <a:lnTo>
                          <a:pt x="22" y="111"/>
                        </a:lnTo>
                        <a:lnTo>
                          <a:pt x="7" y="113"/>
                        </a:lnTo>
                        <a:lnTo>
                          <a:pt x="2" y="123"/>
                        </a:lnTo>
                        <a:lnTo>
                          <a:pt x="5" y="133"/>
                        </a:lnTo>
                        <a:lnTo>
                          <a:pt x="0" y="138"/>
                        </a:lnTo>
                        <a:lnTo>
                          <a:pt x="5" y="145"/>
                        </a:lnTo>
                        <a:lnTo>
                          <a:pt x="7" y="150"/>
                        </a:lnTo>
                        <a:lnTo>
                          <a:pt x="0" y="163"/>
                        </a:lnTo>
                        <a:lnTo>
                          <a:pt x="10" y="171"/>
                        </a:lnTo>
                        <a:lnTo>
                          <a:pt x="25" y="173"/>
                        </a:lnTo>
                        <a:lnTo>
                          <a:pt x="37" y="166"/>
                        </a:lnTo>
                        <a:lnTo>
                          <a:pt x="47" y="173"/>
                        </a:lnTo>
                        <a:lnTo>
                          <a:pt x="58" y="173"/>
                        </a:lnTo>
                        <a:lnTo>
                          <a:pt x="67" y="168"/>
                        </a:lnTo>
                        <a:lnTo>
                          <a:pt x="73" y="176"/>
                        </a:lnTo>
                        <a:lnTo>
                          <a:pt x="73" y="188"/>
                        </a:lnTo>
                        <a:lnTo>
                          <a:pt x="78" y="203"/>
                        </a:lnTo>
                        <a:lnTo>
                          <a:pt x="88" y="208"/>
                        </a:lnTo>
                        <a:lnTo>
                          <a:pt x="103" y="213"/>
                        </a:lnTo>
                        <a:lnTo>
                          <a:pt x="108" y="223"/>
                        </a:lnTo>
                        <a:lnTo>
                          <a:pt x="118" y="231"/>
                        </a:lnTo>
                        <a:lnTo>
                          <a:pt x="136" y="229"/>
                        </a:lnTo>
                        <a:lnTo>
                          <a:pt x="138" y="224"/>
                        </a:lnTo>
                        <a:lnTo>
                          <a:pt x="146" y="224"/>
                        </a:lnTo>
                        <a:lnTo>
                          <a:pt x="151" y="233"/>
                        </a:lnTo>
                        <a:lnTo>
                          <a:pt x="140" y="238"/>
                        </a:lnTo>
                        <a:lnTo>
                          <a:pt x="136" y="249"/>
                        </a:lnTo>
                        <a:lnTo>
                          <a:pt x="136" y="258"/>
                        </a:lnTo>
                        <a:lnTo>
                          <a:pt x="138" y="271"/>
                        </a:lnTo>
                        <a:lnTo>
                          <a:pt x="146" y="266"/>
                        </a:lnTo>
                        <a:lnTo>
                          <a:pt x="160" y="272"/>
                        </a:lnTo>
                        <a:lnTo>
                          <a:pt x="173" y="277"/>
                        </a:lnTo>
                        <a:lnTo>
                          <a:pt x="185" y="286"/>
                        </a:lnTo>
                        <a:lnTo>
                          <a:pt x="180" y="292"/>
                        </a:lnTo>
                        <a:lnTo>
                          <a:pt x="181" y="299"/>
                        </a:lnTo>
                        <a:lnTo>
                          <a:pt x="171" y="319"/>
                        </a:lnTo>
                        <a:lnTo>
                          <a:pt x="163" y="329"/>
                        </a:lnTo>
                        <a:lnTo>
                          <a:pt x="148" y="332"/>
                        </a:lnTo>
                        <a:lnTo>
                          <a:pt x="138" y="334"/>
                        </a:lnTo>
                        <a:lnTo>
                          <a:pt x="128" y="346"/>
                        </a:lnTo>
                        <a:lnTo>
                          <a:pt x="128" y="356"/>
                        </a:lnTo>
                        <a:lnTo>
                          <a:pt x="128" y="362"/>
                        </a:lnTo>
                        <a:lnTo>
                          <a:pt x="116" y="362"/>
                        </a:lnTo>
                        <a:lnTo>
                          <a:pt x="101" y="364"/>
                        </a:lnTo>
                        <a:lnTo>
                          <a:pt x="96" y="377"/>
                        </a:lnTo>
                        <a:lnTo>
                          <a:pt x="93" y="387"/>
                        </a:lnTo>
                        <a:lnTo>
                          <a:pt x="100" y="394"/>
                        </a:lnTo>
                        <a:lnTo>
                          <a:pt x="105" y="402"/>
                        </a:lnTo>
                        <a:lnTo>
                          <a:pt x="103" y="432"/>
                        </a:lnTo>
                        <a:lnTo>
                          <a:pt x="106" y="447"/>
                        </a:lnTo>
                        <a:lnTo>
                          <a:pt x="111" y="462"/>
                        </a:lnTo>
                        <a:lnTo>
                          <a:pt x="106" y="475"/>
                        </a:lnTo>
                        <a:lnTo>
                          <a:pt x="108" y="500"/>
                        </a:lnTo>
                        <a:lnTo>
                          <a:pt x="113" y="518"/>
                        </a:lnTo>
                        <a:lnTo>
                          <a:pt x="110" y="535"/>
                        </a:lnTo>
                        <a:lnTo>
                          <a:pt x="108" y="552"/>
                        </a:lnTo>
                        <a:lnTo>
                          <a:pt x="110" y="572"/>
                        </a:lnTo>
                        <a:lnTo>
                          <a:pt x="111" y="578"/>
                        </a:lnTo>
                        <a:lnTo>
                          <a:pt x="123" y="585"/>
                        </a:lnTo>
                        <a:lnTo>
                          <a:pt x="126" y="592"/>
                        </a:lnTo>
                        <a:lnTo>
                          <a:pt x="135" y="600"/>
                        </a:lnTo>
                        <a:lnTo>
                          <a:pt x="140" y="593"/>
                        </a:lnTo>
                        <a:lnTo>
                          <a:pt x="150" y="598"/>
                        </a:lnTo>
                        <a:lnTo>
                          <a:pt x="178" y="615"/>
                        </a:lnTo>
                        <a:lnTo>
                          <a:pt x="194" y="621"/>
                        </a:lnTo>
                        <a:lnTo>
                          <a:pt x="193" y="628"/>
                        </a:lnTo>
                        <a:lnTo>
                          <a:pt x="213" y="630"/>
                        </a:lnTo>
                        <a:lnTo>
                          <a:pt x="213" y="630"/>
                        </a:lnTo>
                        <a:lnTo>
                          <a:pt x="213" y="630"/>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Freeform 1056">
                    <a:extLst>
                      <a:ext uri="{FF2B5EF4-FFF2-40B4-BE49-F238E27FC236}">
                        <a16:creationId xmlns:a16="http://schemas.microsoft.com/office/drawing/2014/main" id="{3FC4A5D5-B7B3-2E50-4092-D1B66D7444E2}"/>
                      </a:ext>
                    </a:extLst>
                  </p:cNvPr>
                  <p:cNvSpPr>
                    <a:spLocks/>
                  </p:cNvSpPr>
                  <p:nvPr/>
                </p:nvSpPr>
                <p:spPr bwMode="auto">
                  <a:xfrm>
                    <a:off x="3489609" y="1922846"/>
                    <a:ext cx="518944" cy="512721"/>
                  </a:xfrm>
                  <a:custGeom>
                    <a:avLst/>
                    <a:gdLst>
                      <a:gd name="T0" fmla="*/ 359 w 417"/>
                      <a:gd name="T1" fmla="*/ 134 h 412"/>
                      <a:gd name="T2" fmla="*/ 374 w 417"/>
                      <a:gd name="T3" fmla="*/ 149 h 412"/>
                      <a:gd name="T4" fmla="*/ 386 w 417"/>
                      <a:gd name="T5" fmla="*/ 172 h 412"/>
                      <a:gd name="T6" fmla="*/ 387 w 417"/>
                      <a:gd name="T7" fmla="*/ 211 h 412"/>
                      <a:gd name="T8" fmla="*/ 402 w 417"/>
                      <a:gd name="T9" fmla="*/ 234 h 412"/>
                      <a:gd name="T10" fmla="*/ 392 w 417"/>
                      <a:gd name="T11" fmla="*/ 249 h 412"/>
                      <a:gd name="T12" fmla="*/ 397 w 417"/>
                      <a:gd name="T13" fmla="*/ 259 h 412"/>
                      <a:gd name="T14" fmla="*/ 407 w 417"/>
                      <a:gd name="T15" fmla="*/ 287 h 412"/>
                      <a:gd name="T16" fmla="*/ 412 w 417"/>
                      <a:gd name="T17" fmla="*/ 304 h 412"/>
                      <a:gd name="T18" fmla="*/ 411 w 417"/>
                      <a:gd name="T19" fmla="*/ 310 h 412"/>
                      <a:gd name="T20" fmla="*/ 396 w 417"/>
                      <a:gd name="T21" fmla="*/ 309 h 412"/>
                      <a:gd name="T22" fmla="*/ 381 w 417"/>
                      <a:gd name="T23" fmla="*/ 300 h 412"/>
                      <a:gd name="T24" fmla="*/ 364 w 417"/>
                      <a:gd name="T25" fmla="*/ 295 h 412"/>
                      <a:gd name="T26" fmla="*/ 342 w 417"/>
                      <a:gd name="T27" fmla="*/ 294 h 412"/>
                      <a:gd name="T28" fmla="*/ 322 w 417"/>
                      <a:gd name="T29" fmla="*/ 295 h 412"/>
                      <a:gd name="T30" fmla="*/ 301 w 417"/>
                      <a:gd name="T31" fmla="*/ 302 h 412"/>
                      <a:gd name="T32" fmla="*/ 284 w 417"/>
                      <a:gd name="T33" fmla="*/ 302 h 412"/>
                      <a:gd name="T34" fmla="*/ 271 w 417"/>
                      <a:gd name="T35" fmla="*/ 330 h 412"/>
                      <a:gd name="T36" fmla="*/ 259 w 417"/>
                      <a:gd name="T37" fmla="*/ 335 h 412"/>
                      <a:gd name="T38" fmla="*/ 268 w 417"/>
                      <a:gd name="T39" fmla="*/ 347 h 412"/>
                      <a:gd name="T40" fmla="*/ 259 w 417"/>
                      <a:gd name="T41" fmla="*/ 377 h 412"/>
                      <a:gd name="T42" fmla="*/ 264 w 417"/>
                      <a:gd name="T43" fmla="*/ 393 h 412"/>
                      <a:gd name="T44" fmla="*/ 258 w 417"/>
                      <a:gd name="T45" fmla="*/ 403 h 412"/>
                      <a:gd name="T46" fmla="*/ 228 w 417"/>
                      <a:gd name="T47" fmla="*/ 408 h 412"/>
                      <a:gd name="T48" fmla="*/ 211 w 417"/>
                      <a:gd name="T49" fmla="*/ 405 h 412"/>
                      <a:gd name="T50" fmla="*/ 189 w 417"/>
                      <a:gd name="T51" fmla="*/ 393 h 412"/>
                      <a:gd name="T52" fmla="*/ 186 w 417"/>
                      <a:gd name="T53" fmla="*/ 378 h 412"/>
                      <a:gd name="T54" fmla="*/ 178 w 417"/>
                      <a:gd name="T55" fmla="*/ 363 h 412"/>
                      <a:gd name="T56" fmla="*/ 161 w 417"/>
                      <a:gd name="T57" fmla="*/ 348 h 412"/>
                      <a:gd name="T58" fmla="*/ 145 w 417"/>
                      <a:gd name="T59" fmla="*/ 334 h 412"/>
                      <a:gd name="T60" fmla="*/ 118 w 417"/>
                      <a:gd name="T61" fmla="*/ 320 h 412"/>
                      <a:gd name="T62" fmla="*/ 123 w 417"/>
                      <a:gd name="T63" fmla="*/ 304 h 412"/>
                      <a:gd name="T64" fmla="*/ 123 w 417"/>
                      <a:gd name="T65" fmla="*/ 292 h 412"/>
                      <a:gd name="T66" fmla="*/ 100 w 417"/>
                      <a:gd name="T67" fmla="*/ 282 h 412"/>
                      <a:gd name="T68" fmla="*/ 95 w 417"/>
                      <a:gd name="T69" fmla="*/ 265 h 412"/>
                      <a:gd name="T70" fmla="*/ 81 w 417"/>
                      <a:gd name="T71" fmla="*/ 264 h 412"/>
                      <a:gd name="T72" fmla="*/ 78 w 417"/>
                      <a:gd name="T73" fmla="*/ 279 h 412"/>
                      <a:gd name="T74" fmla="*/ 57 w 417"/>
                      <a:gd name="T75" fmla="*/ 244 h 412"/>
                      <a:gd name="T76" fmla="*/ 45 w 417"/>
                      <a:gd name="T77" fmla="*/ 206 h 412"/>
                      <a:gd name="T78" fmla="*/ 28 w 417"/>
                      <a:gd name="T79" fmla="*/ 177 h 412"/>
                      <a:gd name="T80" fmla="*/ 10 w 417"/>
                      <a:gd name="T81" fmla="*/ 166 h 412"/>
                      <a:gd name="T82" fmla="*/ 12 w 417"/>
                      <a:gd name="T83" fmla="*/ 154 h 412"/>
                      <a:gd name="T84" fmla="*/ 20 w 417"/>
                      <a:gd name="T85" fmla="*/ 132 h 412"/>
                      <a:gd name="T86" fmla="*/ 33 w 417"/>
                      <a:gd name="T87" fmla="*/ 119 h 412"/>
                      <a:gd name="T88" fmla="*/ 33 w 417"/>
                      <a:gd name="T89" fmla="*/ 106 h 412"/>
                      <a:gd name="T90" fmla="*/ 40 w 417"/>
                      <a:gd name="T91" fmla="*/ 86 h 412"/>
                      <a:gd name="T92" fmla="*/ 25 w 417"/>
                      <a:gd name="T93" fmla="*/ 46 h 412"/>
                      <a:gd name="T94" fmla="*/ 53 w 417"/>
                      <a:gd name="T95" fmla="*/ 46 h 412"/>
                      <a:gd name="T96" fmla="*/ 86 w 417"/>
                      <a:gd name="T97" fmla="*/ 23 h 412"/>
                      <a:gd name="T98" fmla="*/ 126 w 417"/>
                      <a:gd name="T99" fmla="*/ 6 h 412"/>
                      <a:gd name="T100" fmla="*/ 151 w 417"/>
                      <a:gd name="T101" fmla="*/ 0 h 412"/>
                      <a:gd name="T102" fmla="*/ 155 w 417"/>
                      <a:gd name="T103" fmla="*/ 23 h 412"/>
                      <a:gd name="T104" fmla="*/ 214 w 417"/>
                      <a:gd name="T105" fmla="*/ 58 h 412"/>
                      <a:gd name="T106" fmla="*/ 261 w 417"/>
                      <a:gd name="T107" fmla="*/ 36 h 412"/>
                      <a:gd name="T108" fmla="*/ 288 w 417"/>
                      <a:gd name="T109" fmla="*/ 73 h 412"/>
                      <a:gd name="T110" fmla="*/ 298 w 417"/>
                      <a:gd name="T111" fmla="*/ 94 h 412"/>
                      <a:gd name="T112" fmla="*/ 316 w 417"/>
                      <a:gd name="T113" fmla="*/ 91 h 412"/>
                      <a:gd name="T114" fmla="*/ 331 w 417"/>
                      <a:gd name="T115" fmla="*/ 78 h 412"/>
                      <a:gd name="T116" fmla="*/ 342 w 417"/>
                      <a:gd name="T117" fmla="*/ 88 h 412"/>
                      <a:gd name="T118" fmla="*/ 331 w 417"/>
                      <a:gd name="T119" fmla="*/ 108 h 412"/>
                      <a:gd name="T120" fmla="*/ 351 w 417"/>
                      <a:gd name="T121" fmla="*/ 103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17" h="412">
                        <a:moveTo>
                          <a:pt x="351" y="103"/>
                        </a:moveTo>
                        <a:lnTo>
                          <a:pt x="364" y="118"/>
                        </a:lnTo>
                        <a:lnTo>
                          <a:pt x="359" y="134"/>
                        </a:lnTo>
                        <a:lnTo>
                          <a:pt x="361" y="144"/>
                        </a:lnTo>
                        <a:lnTo>
                          <a:pt x="369" y="144"/>
                        </a:lnTo>
                        <a:lnTo>
                          <a:pt x="374" y="149"/>
                        </a:lnTo>
                        <a:lnTo>
                          <a:pt x="372" y="159"/>
                        </a:lnTo>
                        <a:lnTo>
                          <a:pt x="379" y="164"/>
                        </a:lnTo>
                        <a:lnTo>
                          <a:pt x="386" y="172"/>
                        </a:lnTo>
                        <a:lnTo>
                          <a:pt x="394" y="181"/>
                        </a:lnTo>
                        <a:lnTo>
                          <a:pt x="387" y="202"/>
                        </a:lnTo>
                        <a:lnTo>
                          <a:pt x="387" y="211"/>
                        </a:lnTo>
                        <a:lnTo>
                          <a:pt x="387" y="222"/>
                        </a:lnTo>
                        <a:lnTo>
                          <a:pt x="396" y="229"/>
                        </a:lnTo>
                        <a:lnTo>
                          <a:pt x="402" y="234"/>
                        </a:lnTo>
                        <a:lnTo>
                          <a:pt x="402" y="242"/>
                        </a:lnTo>
                        <a:lnTo>
                          <a:pt x="396" y="245"/>
                        </a:lnTo>
                        <a:lnTo>
                          <a:pt x="392" y="249"/>
                        </a:lnTo>
                        <a:lnTo>
                          <a:pt x="391" y="255"/>
                        </a:lnTo>
                        <a:lnTo>
                          <a:pt x="394" y="259"/>
                        </a:lnTo>
                        <a:lnTo>
                          <a:pt x="397" y="259"/>
                        </a:lnTo>
                        <a:lnTo>
                          <a:pt x="401" y="267"/>
                        </a:lnTo>
                        <a:lnTo>
                          <a:pt x="404" y="275"/>
                        </a:lnTo>
                        <a:lnTo>
                          <a:pt x="407" y="287"/>
                        </a:lnTo>
                        <a:lnTo>
                          <a:pt x="409" y="294"/>
                        </a:lnTo>
                        <a:lnTo>
                          <a:pt x="407" y="299"/>
                        </a:lnTo>
                        <a:lnTo>
                          <a:pt x="412" y="304"/>
                        </a:lnTo>
                        <a:lnTo>
                          <a:pt x="417" y="309"/>
                        </a:lnTo>
                        <a:lnTo>
                          <a:pt x="417" y="314"/>
                        </a:lnTo>
                        <a:lnTo>
                          <a:pt x="411" y="310"/>
                        </a:lnTo>
                        <a:lnTo>
                          <a:pt x="406" y="314"/>
                        </a:lnTo>
                        <a:lnTo>
                          <a:pt x="397" y="312"/>
                        </a:lnTo>
                        <a:lnTo>
                          <a:pt x="396" y="309"/>
                        </a:lnTo>
                        <a:lnTo>
                          <a:pt x="394" y="304"/>
                        </a:lnTo>
                        <a:lnTo>
                          <a:pt x="386" y="300"/>
                        </a:lnTo>
                        <a:lnTo>
                          <a:pt x="381" y="300"/>
                        </a:lnTo>
                        <a:lnTo>
                          <a:pt x="376" y="302"/>
                        </a:lnTo>
                        <a:lnTo>
                          <a:pt x="371" y="295"/>
                        </a:lnTo>
                        <a:lnTo>
                          <a:pt x="364" y="295"/>
                        </a:lnTo>
                        <a:lnTo>
                          <a:pt x="357" y="300"/>
                        </a:lnTo>
                        <a:lnTo>
                          <a:pt x="351" y="295"/>
                        </a:lnTo>
                        <a:lnTo>
                          <a:pt x="342" y="294"/>
                        </a:lnTo>
                        <a:lnTo>
                          <a:pt x="337" y="287"/>
                        </a:lnTo>
                        <a:lnTo>
                          <a:pt x="329" y="285"/>
                        </a:lnTo>
                        <a:lnTo>
                          <a:pt x="322" y="295"/>
                        </a:lnTo>
                        <a:lnTo>
                          <a:pt x="316" y="292"/>
                        </a:lnTo>
                        <a:lnTo>
                          <a:pt x="309" y="299"/>
                        </a:lnTo>
                        <a:lnTo>
                          <a:pt x="301" y="302"/>
                        </a:lnTo>
                        <a:lnTo>
                          <a:pt x="293" y="305"/>
                        </a:lnTo>
                        <a:lnTo>
                          <a:pt x="288" y="300"/>
                        </a:lnTo>
                        <a:lnTo>
                          <a:pt x="284" y="302"/>
                        </a:lnTo>
                        <a:lnTo>
                          <a:pt x="278" y="312"/>
                        </a:lnTo>
                        <a:lnTo>
                          <a:pt x="266" y="324"/>
                        </a:lnTo>
                        <a:lnTo>
                          <a:pt x="271" y="330"/>
                        </a:lnTo>
                        <a:lnTo>
                          <a:pt x="268" y="335"/>
                        </a:lnTo>
                        <a:lnTo>
                          <a:pt x="261" y="330"/>
                        </a:lnTo>
                        <a:lnTo>
                          <a:pt x="259" y="335"/>
                        </a:lnTo>
                        <a:lnTo>
                          <a:pt x="264" y="340"/>
                        </a:lnTo>
                        <a:lnTo>
                          <a:pt x="271" y="342"/>
                        </a:lnTo>
                        <a:lnTo>
                          <a:pt x="268" y="347"/>
                        </a:lnTo>
                        <a:lnTo>
                          <a:pt x="258" y="353"/>
                        </a:lnTo>
                        <a:lnTo>
                          <a:pt x="259" y="368"/>
                        </a:lnTo>
                        <a:lnTo>
                          <a:pt x="259" y="377"/>
                        </a:lnTo>
                        <a:lnTo>
                          <a:pt x="264" y="378"/>
                        </a:lnTo>
                        <a:lnTo>
                          <a:pt x="259" y="385"/>
                        </a:lnTo>
                        <a:lnTo>
                          <a:pt x="264" y="393"/>
                        </a:lnTo>
                        <a:lnTo>
                          <a:pt x="268" y="398"/>
                        </a:lnTo>
                        <a:lnTo>
                          <a:pt x="264" y="403"/>
                        </a:lnTo>
                        <a:lnTo>
                          <a:pt x="258" y="403"/>
                        </a:lnTo>
                        <a:lnTo>
                          <a:pt x="246" y="403"/>
                        </a:lnTo>
                        <a:lnTo>
                          <a:pt x="236" y="410"/>
                        </a:lnTo>
                        <a:lnTo>
                          <a:pt x="228" y="408"/>
                        </a:lnTo>
                        <a:lnTo>
                          <a:pt x="223" y="412"/>
                        </a:lnTo>
                        <a:lnTo>
                          <a:pt x="219" y="408"/>
                        </a:lnTo>
                        <a:lnTo>
                          <a:pt x="211" y="405"/>
                        </a:lnTo>
                        <a:lnTo>
                          <a:pt x="201" y="405"/>
                        </a:lnTo>
                        <a:lnTo>
                          <a:pt x="191" y="398"/>
                        </a:lnTo>
                        <a:lnTo>
                          <a:pt x="189" y="393"/>
                        </a:lnTo>
                        <a:lnTo>
                          <a:pt x="181" y="392"/>
                        </a:lnTo>
                        <a:lnTo>
                          <a:pt x="186" y="387"/>
                        </a:lnTo>
                        <a:lnTo>
                          <a:pt x="186" y="378"/>
                        </a:lnTo>
                        <a:lnTo>
                          <a:pt x="186" y="372"/>
                        </a:lnTo>
                        <a:lnTo>
                          <a:pt x="181" y="367"/>
                        </a:lnTo>
                        <a:lnTo>
                          <a:pt x="178" y="363"/>
                        </a:lnTo>
                        <a:lnTo>
                          <a:pt x="171" y="358"/>
                        </a:lnTo>
                        <a:lnTo>
                          <a:pt x="166" y="352"/>
                        </a:lnTo>
                        <a:lnTo>
                          <a:pt x="161" y="348"/>
                        </a:lnTo>
                        <a:lnTo>
                          <a:pt x="158" y="344"/>
                        </a:lnTo>
                        <a:lnTo>
                          <a:pt x="151" y="339"/>
                        </a:lnTo>
                        <a:lnTo>
                          <a:pt x="145" y="334"/>
                        </a:lnTo>
                        <a:lnTo>
                          <a:pt x="130" y="330"/>
                        </a:lnTo>
                        <a:lnTo>
                          <a:pt x="121" y="324"/>
                        </a:lnTo>
                        <a:lnTo>
                          <a:pt x="118" y="320"/>
                        </a:lnTo>
                        <a:lnTo>
                          <a:pt x="118" y="315"/>
                        </a:lnTo>
                        <a:lnTo>
                          <a:pt x="123" y="310"/>
                        </a:lnTo>
                        <a:lnTo>
                          <a:pt x="123" y="304"/>
                        </a:lnTo>
                        <a:lnTo>
                          <a:pt x="120" y="300"/>
                        </a:lnTo>
                        <a:lnTo>
                          <a:pt x="121" y="297"/>
                        </a:lnTo>
                        <a:lnTo>
                          <a:pt x="123" y="292"/>
                        </a:lnTo>
                        <a:lnTo>
                          <a:pt x="118" y="287"/>
                        </a:lnTo>
                        <a:lnTo>
                          <a:pt x="106" y="280"/>
                        </a:lnTo>
                        <a:lnTo>
                          <a:pt x="100" y="282"/>
                        </a:lnTo>
                        <a:lnTo>
                          <a:pt x="98" y="279"/>
                        </a:lnTo>
                        <a:lnTo>
                          <a:pt x="98" y="270"/>
                        </a:lnTo>
                        <a:lnTo>
                          <a:pt x="95" y="265"/>
                        </a:lnTo>
                        <a:lnTo>
                          <a:pt x="91" y="262"/>
                        </a:lnTo>
                        <a:lnTo>
                          <a:pt x="86" y="262"/>
                        </a:lnTo>
                        <a:lnTo>
                          <a:pt x="81" y="264"/>
                        </a:lnTo>
                        <a:lnTo>
                          <a:pt x="88" y="269"/>
                        </a:lnTo>
                        <a:lnTo>
                          <a:pt x="83" y="275"/>
                        </a:lnTo>
                        <a:lnTo>
                          <a:pt x="78" y="279"/>
                        </a:lnTo>
                        <a:lnTo>
                          <a:pt x="73" y="280"/>
                        </a:lnTo>
                        <a:lnTo>
                          <a:pt x="63" y="259"/>
                        </a:lnTo>
                        <a:lnTo>
                          <a:pt x="57" y="244"/>
                        </a:lnTo>
                        <a:lnTo>
                          <a:pt x="50" y="229"/>
                        </a:lnTo>
                        <a:lnTo>
                          <a:pt x="45" y="221"/>
                        </a:lnTo>
                        <a:lnTo>
                          <a:pt x="45" y="206"/>
                        </a:lnTo>
                        <a:lnTo>
                          <a:pt x="43" y="192"/>
                        </a:lnTo>
                        <a:lnTo>
                          <a:pt x="40" y="186"/>
                        </a:lnTo>
                        <a:lnTo>
                          <a:pt x="28" y="177"/>
                        </a:lnTo>
                        <a:lnTo>
                          <a:pt x="20" y="169"/>
                        </a:lnTo>
                        <a:lnTo>
                          <a:pt x="13" y="171"/>
                        </a:lnTo>
                        <a:lnTo>
                          <a:pt x="10" y="166"/>
                        </a:lnTo>
                        <a:lnTo>
                          <a:pt x="0" y="164"/>
                        </a:lnTo>
                        <a:lnTo>
                          <a:pt x="3" y="156"/>
                        </a:lnTo>
                        <a:lnTo>
                          <a:pt x="12" y="154"/>
                        </a:lnTo>
                        <a:lnTo>
                          <a:pt x="10" y="146"/>
                        </a:lnTo>
                        <a:lnTo>
                          <a:pt x="10" y="137"/>
                        </a:lnTo>
                        <a:lnTo>
                          <a:pt x="20" y="132"/>
                        </a:lnTo>
                        <a:lnTo>
                          <a:pt x="28" y="128"/>
                        </a:lnTo>
                        <a:lnTo>
                          <a:pt x="28" y="121"/>
                        </a:lnTo>
                        <a:lnTo>
                          <a:pt x="33" y="119"/>
                        </a:lnTo>
                        <a:lnTo>
                          <a:pt x="42" y="118"/>
                        </a:lnTo>
                        <a:lnTo>
                          <a:pt x="40" y="114"/>
                        </a:lnTo>
                        <a:lnTo>
                          <a:pt x="33" y="106"/>
                        </a:lnTo>
                        <a:lnTo>
                          <a:pt x="28" y="101"/>
                        </a:lnTo>
                        <a:lnTo>
                          <a:pt x="33" y="96"/>
                        </a:lnTo>
                        <a:lnTo>
                          <a:pt x="40" y="86"/>
                        </a:lnTo>
                        <a:lnTo>
                          <a:pt x="40" y="59"/>
                        </a:lnTo>
                        <a:lnTo>
                          <a:pt x="28" y="56"/>
                        </a:lnTo>
                        <a:lnTo>
                          <a:pt x="25" y="46"/>
                        </a:lnTo>
                        <a:lnTo>
                          <a:pt x="33" y="39"/>
                        </a:lnTo>
                        <a:lnTo>
                          <a:pt x="47" y="46"/>
                        </a:lnTo>
                        <a:lnTo>
                          <a:pt x="53" y="46"/>
                        </a:lnTo>
                        <a:lnTo>
                          <a:pt x="65" y="29"/>
                        </a:lnTo>
                        <a:lnTo>
                          <a:pt x="78" y="29"/>
                        </a:lnTo>
                        <a:lnTo>
                          <a:pt x="86" y="23"/>
                        </a:lnTo>
                        <a:lnTo>
                          <a:pt x="90" y="15"/>
                        </a:lnTo>
                        <a:lnTo>
                          <a:pt x="105" y="5"/>
                        </a:lnTo>
                        <a:lnTo>
                          <a:pt x="126" y="6"/>
                        </a:lnTo>
                        <a:lnTo>
                          <a:pt x="138" y="10"/>
                        </a:lnTo>
                        <a:lnTo>
                          <a:pt x="145" y="3"/>
                        </a:lnTo>
                        <a:lnTo>
                          <a:pt x="151" y="0"/>
                        </a:lnTo>
                        <a:lnTo>
                          <a:pt x="153" y="8"/>
                        </a:lnTo>
                        <a:lnTo>
                          <a:pt x="153" y="16"/>
                        </a:lnTo>
                        <a:lnTo>
                          <a:pt x="155" y="23"/>
                        </a:lnTo>
                        <a:lnTo>
                          <a:pt x="191" y="48"/>
                        </a:lnTo>
                        <a:lnTo>
                          <a:pt x="198" y="49"/>
                        </a:lnTo>
                        <a:lnTo>
                          <a:pt x="214" y="58"/>
                        </a:lnTo>
                        <a:lnTo>
                          <a:pt x="223" y="51"/>
                        </a:lnTo>
                        <a:lnTo>
                          <a:pt x="231" y="56"/>
                        </a:lnTo>
                        <a:lnTo>
                          <a:pt x="261" y="36"/>
                        </a:lnTo>
                        <a:lnTo>
                          <a:pt x="271" y="49"/>
                        </a:lnTo>
                        <a:lnTo>
                          <a:pt x="274" y="59"/>
                        </a:lnTo>
                        <a:lnTo>
                          <a:pt x="288" y="73"/>
                        </a:lnTo>
                        <a:lnTo>
                          <a:pt x="283" y="81"/>
                        </a:lnTo>
                        <a:lnTo>
                          <a:pt x="291" y="88"/>
                        </a:lnTo>
                        <a:lnTo>
                          <a:pt x="298" y="94"/>
                        </a:lnTo>
                        <a:lnTo>
                          <a:pt x="307" y="89"/>
                        </a:lnTo>
                        <a:lnTo>
                          <a:pt x="307" y="83"/>
                        </a:lnTo>
                        <a:lnTo>
                          <a:pt x="316" y="91"/>
                        </a:lnTo>
                        <a:lnTo>
                          <a:pt x="321" y="83"/>
                        </a:lnTo>
                        <a:lnTo>
                          <a:pt x="327" y="86"/>
                        </a:lnTo>
                        <a:lnTo>
                          <a:pt x="331" y="78"/>
                        </a:lnTo>
                        <a:lnTo>
                          <a:pt x="339" y="68"/>
                        </a:lnTo>
                        <a:lnTo>
                          <a:pt x="344" y="73"/>
                        </a:lnTo>
                        <a:lnTo>
                          <a:pt x="342" y="88"/>
                        </a:lnTo>
                        <a:lnTo>
                          <a:pt x="339" y="96"/>
                        </a:lnTo>
                        <a:lnTo>
                          <a:pt x="334" y="103"/>
                        </a:lnTo>
                        <a:lnTo>
                          <a:pt x="331" y="108"/>
                        </a:lnTo>
                        <a:lnTo>
                          <a:pt x="331" y="114"/>
                        </a:lnTo>
                        <a:lnTo>
                          <a:pt x="342" y="111"/>
                        </a:lnTo>
                        <a:lnTo>
                          <a:pt x="351" y="103"/>
                        </a:lnTo>
                        <a:lnTo>
                          <a:pt x="351" y="103"/>
                        </a:lnTo>
                        <a:lnTo>
                          <a:pt x="351" y="10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5" name="Freeform 1058">
                    <a:extLst>
                      <a:ext uri="{FF2B5EF4-FFF2-40B4-BE49-F238E27FC236}">
                        <a16:creationId xmlns:a16="http://schemas.microsoft.com/office/drawing/2014/main" id="{2C01E01C-E744-FE09-1659-B94787DEDCA4}"/>
                      </a:ext>
                    </a:extLst>
                  </p:cNvPr>
                  <p:cNvSpPr>
                    <a:spLocks/>
                  </p:cNvSpPr>
                  <p:nvPr/>
                </p:nvSpPr>
                <p:spPr bwMode="auto">
                  <a:xfrm>
                    <a:off x="3212092" y="2048537"/>
                    <a:ext cx="471654" cy="535122"/>
                  </a:xfrm>
                  <a:custGeom>
                    <a:avLst/>
                    <a:gdLst>
                      <a:gd name="T0" fmla="*/ 258 w 379"/>
                      <a:gd name="T1" fmla="*/ 20 h 430"/>
                      <a:gd name="T2" fmla="*/ 231 w 379"/>
                      <a:gd name="T3" fmla="*/ 36 h 430"/>
                      <a:gd name="T4" fmla="*/ 226 w 379"/>
                      <a:gd name="T5" fmla="*/ 55 h 430"/>
                      <a:gd name="T6" fmla="*/ 235 w 379"/>
                      <a:gd name="T7" fmla="*/ 71 h 430"/>
                      <a:gd name="T8" fmla="*/ 261 w 379"/>
                      <a:gd name="T9" fmla="*/ 86 h 430"/>
                      <a:gd name="T10" fmla="*/ 276 w 379"/>
                      <a:gd name="T11" fmla="*/ 138 h 430"/>
                      <a:gd name="T12" fmla="*/ 306 w 379"/>
                      <a:gd name="T13" fmla="*/ 176 h 430"/>
                      <a:gd name="T14" fmla="*/ 308 w 379"/>
                      <a:gd name="T15" fmla="*/ 161 h 430"/>
                      <a:gd name="T16" fmla="*/ 319 w 379"/>
                      <a:gd name="T17" fmla="*/ 179 h 430"/>
                      <a:gd name="T18" fmla="*/ 334 w 379"/>
                      <a:gd name="T19" fmla="*/ 186 h 430"/>
                      <a:gd name="T20" fmla="*/ 343 w 379"/>
                      <a:gd name="T21" fmla="*/ 203 h 430"/>
                      <a:gd name="T22" fmla="*/ 339 w 379"/>
                      <a:gd name="T23" fmla="*/ 218 h 430"/>
                      <a:gd name="T24" fmla="*/ 368 w 379"/>
                      <a:gd name="T25" fmla="*/ 234 h 430"/>
                      <a:gd name="T26" fmla="*/ 373 w 379"/>
                      <a:gd name="T27" fmla="*/ 252 h 430"/>
                      <a:gd name="T28" fmla="*/ 373 w 379"/>
                      <a:gd name="T29" fmla="*/ 272 h 430"/>
                      <a:gd name="T30" fmla="*/ 376 w 379"/>
                      <a:gd name="T31" fmla="*/ 309 h 430"/>
                      <a:gd name="T32" fmla="*/ 368 w 379"/>
                      <a:gd name="T33" fmla="*/ 309 h 430"/>
                      <a:gd name="T34" fmla="*/ 353 w 379"/>
                      <a:gd name="T35" fmla="*/ 319 h 430"/>
                      <a:gd name="T36" fmla="*/ 333 w 379"/>
                      <a:gd name="T37" fmla="*/ 337 h 430"/>
                      <a:gd name="T38" fmla="*/ 338 w 379"/>
                      <a:gd name="T39" fmla="*/ 347 h 430"/>
                      <a:gd name="T40" fmla="*/ 318 w 379"/>
                      <a:gd name="T41" fmla="*/ 352 h 430"/>
                      <a:gd name="T42" fmla="*/ 291 w 379"/>
                      <a:gd name="T43" fmla="*/ 347 h 430"/>
                      <a:gd name="T44" fmla="*/ 290 w 379"/>
                      <a:gd name="T45" fmla="*/ 355 h 430"/>
                      <a:gd name="T46" fmla="*/ 281 w 379"/>
                      <a:gd name="T47" fmla="*/ 375 h 430"/>
                      <a:gd name="T48" fmla="*/ 286 w 379"/>
                      <a:gd name="T49" fmla="*/ 390 h 430"/>
                      <a:gd name="T50" fmla="*/ 268 w 379"/>
                      <a:gd name="T51" fmla="*/ 402 h 430"/>
                      <a:gd name="T52" fmla="*/ 248 w 379"/>
                      <a:gd name="T53" fmla="*/ 399 h 430"/>
                      <a:gd name="T54" fmla="*/ 213 w 379"/>
                      <a:gd name="T55" fmla="*/ 397 h 430"/>
                      <a:gd name="T56" fmla="*/ 196 w 379"/>
                      <a:gd name="T57" fmla="*/ 394 h 430"/>
                      <a:gd name="T58" fmla="*/ 181 w 379"/>
                      <a:gd name="T59" fmla="*/ 410 h 430"/>
                      <a:gd name="T60" fmla="*/ 170 w 379"/>
                      <a:gd name="T61" fmla="*/ 430 h 430"/>
                      <a:gd name="T62" fmla="*/ 158 w 379"/>
                      <a:gd name="T63" fmla="*/ 415 h 430"/>
                      <a:gd name="T64" fmla="*/ 163 w 379"/>
                      <a:gd name="T65" fmla="*/ 395 h 430"/>
                      <a:gd name="T66" fmla="*/ 155 w 379"/>
                      <a:gd name="T67" fmla="*/ 390 h 430"/>
                      <a:gd name="T68" fmla="*/ 147 w 379"/>
                      <a:gd name="T69" fmla="*/ 389 h 430"/>
                      <a:gd name="T70" fmla="*/ 143 w 379"/>
                      <a:gd name="T71" fmla="*/ 379 h 430"/>
                      <a:gd name="T72" fmla="*/ 115 w 379"/>
                      <a:gd name="T73" fmla="*/ 367 h 430"/>
                      <a:gd name="T74" fmla="*/ 73 w 379"/>
                      <a:gd name="T75" fmla="*/ 367 h 430"/>
                      <a:gd name="T76" fmla="*/ 5 w 379"/>
                      <a:gd name="T77" fmla="*/ 360 h 430"/>
                      <a:gd name="T78" fmla="*/ 10 w 379"/>
                      <a:gd name="T79" fmla="*/ 332 h 430"/>
                      <a:gd name="T80" fmla="*/ 12 w 379"/>
                      <a:gd name="T81" fmla="*/ 297 h 430"/>
                      <a:gd name="T82" fmla="*/ 32 w 379"/>
                      <a:gd name="T83" fmla="*/ 267 h 430"/>
                      <a:gd name="T84" fmla="*/ 70 w 379"/>
                      <a:gd name="T85" fmla="*/ 221 h 430"/>
                      <a:gd name="T86" fmla="*/ 110 w 379"/>
                      <a:gd name="T87" fmla="*/ 203 h 430"/>
                      <a:gd name="T88" fmla="*/ 87 w 379"/>
                      <a:gd name="T89" fmla="*/ 194 h 430"/>
                      <a:gd name="T90" fmla="*/ 105 w 379"/>
                      <a:gd name="T91" fmla="*/ 151 h 430"/>
                      <a:gd name="T92" fmla="*/ 95 w 379"/>
                      <a:gd name="T93" fmla="*/ 101 h 430"/>
                      <a:gd name="T94" fmla="*/ 133 w 379"/>
                      <a:gd name="T95" fmla="*/ 68 h 430"/>
                      <a:gd name="T96" fmla="*/ 188 w 379"/>
                      <a:gd name="T97" fmla="*/ 55 h 430"/>
                      <a:gd name="T98" fmla="*/ 191 w 379"/>
                      <a:gd name="T99" fmla="*/ 23 h 430"/>
                      <a:gd name="T100" fmla="*/ 231 w 379"/>
                      <a:gd name="T101" fmla="*/ 15 h 430"/>
                      <a:gd name="T102" fmla="*/ 258 w 379"/>
                      <a:gd name="T103" fmla="*/ 1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79" h="430">
                        <a:moveTo>
                          <a:pt x="258" y="10"/>
                        </a:moveTo>
                        <a:lnTo>
                          <a:pt x="266" y="20"/>
                        </a:lnTo>
                        <a:lnTo>
                          <a:pt x="258" y="20"/>
                        </a:lnTo>
                        <a:lnTo>
                          <a:pt x="250" y="22"/>
                        </a:lnTo>
                        <a:lnTo>
                          <a:pt x="251" y="28"/>
                        </a:lnTo>
                        <a:lnTo>
                          <a:pt x="231" y="36"/>
                        </a:lnTo>
                        <a:lnTo>
                          <a:pt x="231" y="45"/>
                        </a:lnTo>
                        <a:lnTo>
                          <a:pt x="235" y="56"/>
                        </a:lnTo>
                        <a:lnTo>
                          <a:pt x="226" y="55"/>
                        </a:lnTo>
                        <a:lnTo>
                          <a:pt x="223" y="65"/>
                        </a:lnTo>
                        <a:lnTo>
                          <a:pt x="233" y="66"/>
                        </a:lnTo>
                        <a:lnTo>
                          <a:pt x="235" y="71"/>
                        </a:lnTo>
                        <a:lnTo>
                          <a:pt x="243" y="70"/>
                        </a:lnTo>
                        <a:lnTo>
                          <a:pt x="253" y="80"/>
                        </a:lnTo>
                        <a:lnTo>
                          <a:pt x="261" y="86"/>
                        </a:lnTo>
                        <a:lnTo>
                          <a:pt x="268" y="106"/>
                        </a:lnTo>
                        <a:lnTo>
                          <a:pt x="268" y="123"/>
                        </a:lnTo>
                        <a:lnTo>
                          <a:pt x="276" y="138"/>
                        </a:lnTo>
                        <a:lnTo>
                          <a:pt x="293" y="179"/>
                        </a:lnTo>
                        <a:lnTo>
                          <a:pt x="296" y="183"/>
                        </a:lnTo>
                        <a:lnTo>
                          <a:pt x="306" y="176"/>
                        </a:lnTo>
                        <a:lnTo>
                          <a:pt x="309" y="171"/>
                        </a:lnTo>
                        <a:lnTo>
                          <a:pt x="304" y="166"/>
                        </a:lnTo>
                        <a:lnTo>
                          <a:pt x="308" y="161"/>
                        </a:lnTo>
                        <a:lnTo>
                          <a:pt x="314" y="163"/>
                        </a:lnTo>
                        <a:lnTo>
                          <a:pt x="321" y="171"/>
                        </a:lnTo>
                        <a:lnTo>
                          <a:pt x="319" y="179"/>
                        </a:lnTo>
                        <a:lnTo>
                          <a:pt x="323" y="184"/>
                        </a:lnTo>
                        <a:lnTo>
                          <a:pt x="329" y="181"/>
                        </a:lnTo>
                        <a:lnTo>
                          <a:pt x="334" y="186"/>
                        </a:lnTo>
                        <a:lnTo>
                          <a:pt x="339" y="186"/>
                        </a:lnTo>
                        <a:lnTo>
                          <a:pt x="346" y="193"/>
                        </a:lnTo>
                        <a:lnTo>
                          <a:pt x="343" y="203"/>
                        </a:lnTo>
                        <a:lnTo>
                          <a:pt x="346" y="208"/>
                        </a:lnTo>
                        <a:lnTo>
                          <a:pt x="346" y="213"/>
                        </a:lnTo>
                        <a:lnTo>
                          <a:pt x="339" y="218"/>
                        </a:lnTo>
                        <a:lnTo>
                          <a:pt x="341" y="224"/>
                        </a:lnTo>
                        <a:lnTo>
                          <a:pt x="353" y="231"/>
                        </a:lnTo>
                        <a:lnTo>
                          <a:pt x="368" y="234"/>
                        </a:lnTo>
                        <a:lnTo>
                          <a:pt x="361" y="243"/>
                        </a:lnTo>
                        <a:lnTo>
                          <a:pt x="366" y="249"/>
                        </a:lnTo>
                        <a:lnTo>
                          <a:pt x="373" y="252"/>
                        </a:lnTo>
                        <a:lnTo>
                          <a:pt x="369" y="264"/>
                        </a:lnTo>
                        <a:lnTo>
                          <a:pt x="364" y="276"/>
                        </a:lnTo>
                        <a:lnTo>
                          <a:pt x="373" y="272"/>
                        </a:lnTo>
                        <a:lnTo>
                          <a:pt x="379" y="284"/>
                        </a:lnTo>
                        <a:lnTo>
                          <a:pt x="374" y="294"/>
                        </a:lnTo>
                        <a:lnTo>
                          <a:pt x="376" y="309"/>
                        </a:lnTo>
                        <a:lnTo>
                          <a:pt x="376" y="321"/>
                        </a:lnTo>
                        <a:lnTo>
                          <a:pt x="369" y="319"/>
                        </a:lnTo>
                        <a:lnTo>
                          <a:pt x="368" y="309"/>
                        </a:lnTo>
                        <a:lnTo>
                          <a:pt x="358" y="311"/>
                        </a:lnTo>
                        <a:lnTo>
                          <a:pt x="349" y="311"/>
                        </a:lnTo>
                        <a:lnTo>
                          <a:pt x="353" y="319"/>
                        </a:lnTo>
                        <a:lnTo>
                          <a:pt x="341" y="327"/>
                        </a:lnTo>
                        <a:lnTo>
                          <a:pt x="333" y="331"/>
                        </a:lnTo>
                        <a:lnTo>
                          <a:pt x="333" y="337"/>
                        </a:lnTo>
                        <a:lnTo>
                          <a:pt x="344" y="336"/>
                        </a:lnTo>
                        <a:lnTo>
                          <a:pt x="348" y="344"/>
                        </a:lnTo>
                        <a:lnTo>
                          <a:pt x="338" y="347"/>
                        </a:lnTo>
                        <a:lnTo>
                          <a:pt x="336" y="354"/>
                        </a:lnTo>
                        <a:lnTo>
                          <a:pt x="328" y="357"/>
                        </a:lnTo>
                        <a:lnTo>
                          <a:pt x="318" y="352"/>
                        </a:lnTo>
                        <a:lnTo>
                          <a:pt x="306" y="351"/>
                        </a:lnTo>
                        <a:lnTo>
                          <a:pt x="301" y="352"/>
                        </a:lnTo>
                        <a:lnTo>
                          <a:pt x="291" y="347"/>
                        </a:lnTo>
                        <a:lnTo>
                          <a:pt x="288" y="344"/>
                        </a:lnTo>
                        <a:lnTo>
                          <a:pt x="283" y="346"/>
                        </a:lnTo>
                        <a:lnTo>
                          <a:pt x="290" y="355"/>
                        </a:lnTo>
                        <a:lnTo>
                          <a:pt x="293" y="357"/>
                        </a:lnTo>
                        <a:lnTo>
                          <a:pt x="290" y="365"/>
                        </a:lnTo>
                        <a:lnTo>
                          <a:pt x="281" y="375"/>
                        </a:lnTo>
                        <a:lnTo>
                          <a:pt x="286" y="380"/>
                        </a:lnTo>
                        <a:lnTo>
                          <a:pt x="291" y="384"/>
                        </a:lnTo>
                        <a:lnTo>
                          <a:pt x="286" y="390"/>
                        </a:lnTo>
                        <a:lnTo>
                          <a:pt x="281" y="392"/>
                        </a:lnTo>
                        <a:lnTo>
                          <a:pt x="278" y="389"/>
                        </a:lnTo>
                        <a:lnTo>
                          <a:pt x="268" y="402"/>
                        </a:lnTo>
                        <a:lnTo>
                          <a:pt x="260" y="405"/>
                        </a:lnTo>
                        <a:lnTo>
                          <a:pt x="251" y="405"/>
                        </a:lnTo>
                        <a:lnTo>
                          <a:pt x="248" y="399"/>
                        </a:lnTo>
                        <a:lnTo>
                          <a:pt x="236" y="390"/>
                        </a:lnTo>
                        <a:lnTo>
                          <a:pt x="226" y="395"/>
                        </a:lnTo>
                        <a:lnTo>
                          <a:pt x="213" y="397"/>
                        </a:lnTo>
                        <a:lnTo>
                          <a:pt x="211" y="404"/>
                        </a:lnTo>
                        <a:lnTo>
                          <a:pt x="203" y="399"/>
                        </a:lnTo>
                        <a:lnTo>
                          <a:pt x="196" y="394"/>
                        </a:lnTo>
                        <a:lnTo>
                          <a:pt x="190" y="397"/>
                        </a:lnTo>
                        <a:lnTo>
                          <a:pt x="181" y="405"/>
                        </a:lnTo>
                        <a:lnTo>
                          <a:pt x="181" y="410"/>
                        </a:lnTo>
                        <a:lnTo>
                          <a:pt x="173" y="415"/>
                        </a:lnTo>
                        <a:lnTo>
                          <a:pt x="175" y="425"/>
                        </a:lnTo>
                        <a:lnTo>
                          <a:pt x="170" y="430"/>
                        </a:lnTo>
                        <a:lnTo>
                          <a:pt x="163" y="427"/>
                        </a:lnTo>
                        <a:lnTo>
                          <a:pt x="163" y="420"/>
                        </a:lnTo>
                        <a:lnTo>
                          <a:pt x="158" y="415"/>
                        </a:lnTo>
                        <a:lnTo>
                          <a:pt x="162" y="405"/>
                        </a:lnTo>
                        <a:lnTo>
                          <a:pt x="168" y="400"/>
                        </a:lnTo>
                        <a:lnTo>
                          <a:pt x="163" y="395"/>
                        </a:lnTo>
                        <a:lnTo>
                          <a:pt x="163" y="389"/>
                        </a:lnTo>
                        <a:lnTo>
                          <a:pt x="158" y="385"/>
                        </a:lnTo>
                        <a:lnTo>
                          <a:pt x="155" y="390"/>
                        </a:lnTo>
                        <a:lnTo>
                          <a:pt x="157" y="395"/>
                        </a:lnTo>
                        <a:lnTo>
                          <a:pt x="150" y="395"/>
                        </a:lnTo>
                        <a:lnTo>
                          <a:pt x="147" y="389"/>
                        </a:lnTo>
                        <a:lnTo>
                          <a:pt x="150" y="382"/>
                        </a:lnTo>
                        <a:lnTo>
                          <a:pt x="152" y="377"/>
                        </a:lnTo>
                        <a:lnTo>
                          <a:pt x="143" y="379"/>
                        </a:lnTo>
                        <a:lnTo>
                          <a:pt x="133" y="379"/>
                        </a:lnTo>
                        <a:lnTo>
                          <a:pt x="125" y="370"/>
                        </a:lnTo>
                        <a:lnTo>
                          <a:pt x="115" y="367"/>
                        </a:lnTo>
                        <a:lnTo>
                          <a:pt x="100" y="367"/>
                        </a:lnTo>
                        <a:lnTo>
                          <a:pt x="80" y="372"/>
                        </a:lnTo>
                        <a:lnTo>
                          <a:pt x="73" y="367"/>
                        </a:lnTo>
                        <a:lnTo>
                          <a:pt x="62" y="367"/>
                        </a:lnTo>
                        <a:lnTo>
                          <a:pt x="35" y="365"/>
                        </a:lnTo>
                        <a:lnTo>
                          <a:pt x="5" y="360"/>
                        </a:lnTo>
                        <a:lnTo>
                          <a:pt x="0" y="352"/>
                        </a:lnTo>
                        <a:lnTo>
                          <a:pt x="9" y="344"/>
                        </a:lnTo>
                        <a:lnTo>
                          <a:pt x="10" y="332"/>
                        </a:lnTo>
                        <a:lnTo>
                          <a:pt x="17" y="324"/>
                        </a:lnTo>
                        <a:lnTo>
                          <a:pt x="5" y="304"/>
                        </a:lnTo>
                        <a:lnTo>
                          <a:pt x="12" y="297"/>
                        </a:lnTo>
                        <a:lnTo>
                          <a:pt x="10" y="286"/>
                        </a:lnTo>
                        <a:lnTo>
                          <a:pt x="29" y="279"/>
                        </a:lnTo>
                        <a:lnTo>
                          <a:pt x="32" y="267"/>
                        </a:lnTo>
                        <a:lnTo>
                          <a:pt x="40" y="262"/>
                        </a:lnTo>
                        <a:lnTo>
                          <a:pt x="64" y="236"/>
                        </a:lnTo>
                        <a:lnTo>
                          <a:pt x="70" y="221"/>
                        </a:lnTo>
                        <a:lnTo>
                          <a:pt x="88" y="213"/>
                        </a:lnTo>
                        <a:lnTo>
                          <a:pt x="100" y="208"/>
                        </a:lnTo>
                        <a:lnTo>
                          <a:pt x="110" y="203"/>
                        </a:lnTo>
                        <a:lnTo>
                          <a:pt x="103" y="194"/>
                        </a:lnTo>
                        <a:lnTo>
                          <a:pt x="92" y="203"/>
                        </a:lnTo>
                        <a:lnTo>
                          <a:pt x="87" y="194"/>
                        </a:lnTo>
                        <a:lnTo>
                          <a:pt x="90" y="173"/>
                        </a:lnTo>
                        <a:lnTo>
                          <a:pt x="90" y="163"/>
                        </a:lnTo>
                        <a:lnTo>
                          <a:pt x="105" y="151"/>
                        </a:lnTo>
                        <a:lnTo>
                          <a:pt x="97" y="130"/>
                        </a:lnTo>
                        <a:lnTo>
                          <a:pt x="88" y="115"/>
                        </a:lnTo>
                        <a:lnTo>
                          <a:pt x="95" y="101"/>
                        </a:lnTo>
                        <a:lnTo>
                          <a:pt x="112" y="81"/>
                        </a:lnTo>
                        <a:lnTo>
                          <a:pt x="125" y="78"/>
                        </a:lnTo>
                        <a:lnTo>
                          <a:pt x="133" y="68"/>
                        </a:lnTo>
                        <a:lnTo>
                          <a:pt x="160" y="63"/>
                        </a:lnTo>
                        <a:lnTo>
                          <a:pt x="175" y="61"/>
                        </a:lnTo>
                        <a:lnTo>
                          <a:pt x="188" y="55"/>
                        </a:lnTo>
                        <a:lnTo>
                          <a:pt x="196" y="38"/>
                        </a:lnTo>
                        <a:lnTo>
                          <a:pt x="196" y="31"/>
                        </a:lnTo>
                        <a:lnTo>
                          <a:pt x="191" y="23"/>
                        </a:lnTo>
                        <a:lnTo>
                          <a:pt x="216" y="33"/>
                        </a:lnTo>
                        <a:lnTo>
                          <a:pt x="216" y="15"/>
                        </a:lnTo>
                        <a:lnTo>
                          <a:pt x="231" y="15"/>
                        </a:lnTo>
                        <a:lnTo>
                          <a:pt x="250" y="0"/>
                        </a:lnTo>
                        <a:lnTo>
                          <a:pt x="258" y="10"/>
                        </a:lnTo>
                        <a:lnTo>
                          <a:pt x="258" y="10"/>
                        </a:lnTo>
                        <a:lnTo>
                          <a:pt x="258" y="10"/>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6" name="Freeform 1060">
                    <a:extLst>
                      <a:ext uri="{FF2B5EF4-FFF2-40B4-BE49-F238E27FC236}">
                        <a16:creationId xmlns:a16="http://schemas.microsoft.com/office/drawing/2014/main" id="{52FE00CF-6048-1FA6-DE74-C82F6272033B}"/>
                      </a:ext>
                    </a:extLst>
                  </p:cNvPr>
                  <p:cNvSpPr>
                    <a:spLocks/>
                  </p:cNvSpPr>
                  <p:nvPr/>
                </p:nvSpPr>
                <p:spPr bwMode="auto">
                  <a:xfrm>
                    <a:off x="3295472" y="2339743"/>
                    <a:ext cx="490321" cy="591123"/>
                  </a:xfrm>
                  <a:custGeom>
                    <a:avLst/>
                    <a:gdLst>
                      <a:gd name="T0" fmla="*/ 327 w 394"/>
                      <a:gd name="T1" fmla="*/ 27 h 475"/>
                      <a:gd name="T2" fmla="*/ 345 w 394"/>
                      <a:gd name="T3" fmla="*/ 62 h 475"/>
                      <a:gd name="T4" fmla="*/ 379 w 394"/>
                      <a:gd name="T5" fmla="*/ 78 h 475"/>
                      <a:gd name="T6" fmla="*/ 372 w 394"/>
                      <a:gd name="T7" fmla="*/ 117 h 475"/>
                      <a:gd name="T8" fmla="*/ 344 w 394"/>
                      <a:gd name="T9" fmla="*/ 146 h 475"/>
                      <a:gd name="T10" fmla="*/ 326 w 394"/>
                      <a:gd name="T11" fmla="*/ 195 h 475"/>
                      <a:gd name="T12" fmla="*/ 336 w 394"/>
                      <a:gd name="T13" fmla="*/ 249 h 475"/>
                      <a:gd name="T14" fmla="*/ 340 w 394"/>
                      <a:gd name="T15" fmla="*/ 309 h 475"/>
                      <a:gd name="T16" fmla="*/ 312 w 394"/>
                      <a:gd name="T17" fmla="*/ 304 h 475"/>
                      <a:gd name="T18" fmla="*/ 306 w 394"/>
                      <a:gd name="T19" fmla="*/ 331 h 475"/>
                      <a:gd name="T20" fmla="*/ 312 w 394"/>
                      <a:gd name="T21" fmla="*/ 349 h 475"/>
                      <a:gd name="T22" fmla="*/ 345 w 394"/>
                      <a:gd name="T23" fmla="*/ 352 h 475"/>
                      <a:gd name="T24" fmla="*/ 364 w 394"/>
                      <a:gd name="T25" fmla="*/ 364 h 475"/>
                      <a:gd name="T26" fmla="*/ 380 w 394"/>
                      <a:gd name="T27" fmla="*/ 397 h 475"/>
                      <a:gd name="T28" fmla="*/ 374 w 394"/>
                      <a:gd name="T29" fmla="*/ 426 h 475"/>
                      <a:gd name="T30" fmla="*/ 349 w 394"/>
                      <a:gd name="T31" fmla="*/ 452 h 475"/>
                      <a:gd name="T32" fmla="*/ 321 w 394"/>
                      <a:gd name="T33" fmla="*/ 452 h 475"/>
                      <a:gd name="T34" fmla="*/ 301 w 394"/>
                      <a:gd name="T35" fmla="*/ 475 h 475"/>
                      <a:gd name="T36" fmla="*/ 306 w 394"/>
                      <a:gd name="T37" fmla="*/ 441 h 475"/>
                      <a:gd name="T38" fmla="*/ 291 w 394"/>
                      <a:gd name="T39" fmla="*/ 394 h 475"/>
                      <a:gd name="T40" fmla="*/ 267 w 394"/>
                      <a:gd name="T41" fmla="*/ 426 h 475"/>
                      <a:gd name="T42" fmla="*/ 242 w 394"/>
                      <a:gd name="T43" fmla="*/ 414 h 475"/>
                      <a:gd name="T44" fmla="*/ 226 w 394"/>
                      <a:gd name="T45" fmla="*/ 407 h 475"/>
                      <a:gd name="T46" fmla="*/ 204 w 394"/>
                      <a:gd name="T47" fmla="*/ 416 h 475"/>
                      <a:gd name="T48" fmla="*/ 209 w 394"/>
                      <a:gd name="T49" fmla="*/ 450 h 475"/>
                      <a:gd name="T50" fmla="*/ 178 w 394"/>
                      <a:gd name="T51" fmla="*/ 436 h 475"/>
                      <a:gd name="T52" fmla="*/ 189 w 394"/>
                      <a:gd name="T53" fmla="*/ 399 h 475"/>
                      <a:gd name="T54" fmla="*/ 158 w 394"/>
                      <a:gd name="T55" fmla="*/ 357 h 475"/>
                      <a:gd name="T56" fmla="*/ 131 w 394"/>
                      <a:gd name="T57" fmla="*/ 301 h 475"/>
                      <a:gd name="T58" fmla="*/ 121 w 394"/>
                      <a:gd name="T59" fmla="*/ 273 h 475"/>
                      <a:gd name="T60" fmla="*/ 118 w 394"/>
                      <a:gd name="T61" fmla="*/ 234 h 475"/>
                      <a:gd name="T62" fmla="*/ 86 w 394"/>
                      <a:gd name="T63" fmla="*/ 239 h 475"/>
                      <a:gd name="T64" fmla="*/ 53 w 394"/>
                      <a:gd name="T65" fmla="*/ 218 h 475"/>
                      <a:gd name="T66" fmla="*/ 15 w 394"/>
                      <a:gd name="T67" fmla="*/ 226 h 475"/>
                      <a:gd name="T68" fmla="*/ 15 w 394"/>
                      <a:gd name="T69" fmla="*/ 180 h 475"/>
                      <a:gd name="T70" fmla="*/ 3 w 394"/>
                      <a:gd name="T71" fmla="*/ 161 h 475"/>
                      <a:gd name="T72" fmla="*/ 11 w 394"/>
                      <a:gd name="T73" fmla="*/ 136 h 475"/>
                      <a:gd name="T74" fmla="*/ 75 w 394"/>
                      <a:gd name="T75" fmla="*/ 143 h 475"/>
                      <a:gd name="T76" fmla="*/ 86 w 394"/>
                      <a:gd name="T77" fmla="*/ 156 h 475"/>
                      <a:gd name="T78" fmla="*/ 93 w 394"/>
                      <a:gd name="T79" fmla="*/ 173 h 475"/>
                      <a:gd name="T80" fmla="*/ 108 w 394"/>
                      <a:gd name="T81" fmla="*/ 191 h 475"/>
                      <a:gd name="T82" fmla="*/ 129 w 394"/>
                      <a:gd name="T83" fmla="*/ 158 h 475"/>
                      <a:gd name="T84" fmla="*/ 169 w 394"/>
                      <a:gd name="T85" fmla="*/ 155 h 475"/>
                      <a:gd name="T86" fmla="*/ 209 w 394"/>
                      <a:gd name="T87" fmla="*/ 155 h 475"/>
                      <a:gd name="T88" fmla="*/ 214 w 394"/>
                      <a:gd name="T89" fmla="*/ 140 h 475"/>
                      <a:gd name="T90" fmla="*/ 223 w 394"/>
                      <a:gd name="T91" fmla="*/ 107 h 475"/>
                      <a:gd name="T92" fmla="*/ 269 w 394"/>
                      <a:gd name="T93" fmla="*/ 120 h 475"/>
                      <a:gd name="T94" fmla="*/ 264 w 394"/>
                      <a:gd name="T95" fmla="*/ 95 h 475"/>
                      <a:gd name="T96" fmla="*/ 301 w 394"/>
                      <a:gd name="T97" fmla="*/ 73 h 475"/>
                      <a:gd name="T98" fmla="*/ 312 w 394"/>
                      <a:gd name="T99" fmla="*/ 48 h 475"/>
                      <a:gd name="T100" fmla="*/ 294 w 394"/>
                      <a:gd name="T101" fmla="*/ 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94" h="475">
                        <a:moveTo>
                          <a:pt x="301" y="0"/>
                        </a:moveTo>
                        <a:lnTo>
                          <a:pt x="314" y="10"/>
                        </a:lnTo>
                        <a:lnTo>
                          <a:pt x="316" y="17"/>
                        </a:lnTo>
                        <a:lnTo>
                          <a:pt x="321" y="17"/>
                        </a:lnTo>
                        <a:lnTo>
                          <a:pt x="327" y="27"/>
                        </a:lnTo>
                        <a:lnTo>
                          <a:pt x="336" y="28"/>
                        </a:lnTo>
                        <a:lnTo>
                          <a:pt x="342" y="40"/>
                        </a:lnTo>
                        <a:lnTo>
                          <a:pt x="342" y="48"/>
                        </a:lnTo>
                        <a:lnTo>
                          <a:pt x="336" y="58"/>
                        </a:lnTo>
                        <a:lnTo>
                          <a:pt x="345" y="62"/>
                        </a:lnTo>
                        <a:lnTo>
                          <a:pt x="345" y="67"/>
                        </a:lnTo>
                        <a:lnTo>
                          <a:pt x="357" y="73"/>
                        </a:lnTo>
                        <a:lnTo>
                          <a:pt x="365" y="72"/>
                        </a:lnTo>
                        <a:lnTo>
                          <a:pt x="375" y="75"/>
                        </a:lnTo>
                        <a:lnTo>
                          <a:pt x="379" y="78"/>
                        </a:lnTo>
                        <a:lnTo>
                          <a:pt x="380" y="75"/>
                        </a:lnTo>
                        <a:lnTo>
                          <a:pt x="394" y="78"/>
                        </a:lnTo>
                        <a:lnTo>
                          <a:pt x="394" y="93"/>
                        </a:lnTo>
                        <a:lnTo>
                          <a:pt x="379" y="105"/>
                        </a:lnTo>
                        <a:lnTo>
                          <a:pt x="372" y="117"/>
                        </a:lnTo>
                        <a:lnTo>
                          <a:pt x="372" y="130"/>
                        </a:lnTo>
                        <a:lnTo>
                          <a:pt x="359" y="133"/>
                        </a:lnTo>
                        <a:lnTo>
                          <a:pt x="354" y="131"/>
                        </a:lnTo>
                        <a:lnTo>
                          <a:pt x="345" y="135"/>
                        </a:lnTo>
                        <a:lnTo>
                          <a:pt x="344" y="146"/>
                        </a:lnTo>
                        <a:lnTo>
                          <a:pt x="342" y="155"/>
                        </a:lnTo>
                        <a:lnTo>
                          <a:pt x="345" y="158"/>
                        </a:lnTo>
                        <a:lnTo>
                          <a:pt x="336" y="170"/>
                        </a:lnTo>
                        <a:lnTo>
                          <a:pt x="327" y="186"/>
                        </a:lnTo>
                        <a:lnTo>
                          <a:pt x="326" y="195"/>
                        </a:lnTo>
                        <a:lnTo>
                          <a:pt x="324" y="206"/>
                        </a:lnTo>
                        <a:lnTo>
                          <a:pt x="324" y="216"/>
                        </a:lnTo>
                        <a:lnTo>
                          <a:pt x="331" y="228"/>
                        </a:lnTo>
                        <a:lnTo>
                          <a:pt x="339" y="236"/>
                        </a:lnTo>
                        <a:lnTo>
                          <a:pt x="336" y="249"/>
                        </a:lnTo>
                        <a:lnTo>
                          <a:pt x="331" y="263"/>
                        </a:lnTo>
                        <a:lnTo>
                          <a:pt x="332" y="273"/>
                        </a:lnTo>
                        <a:lnTo>
                          <a:pt x="344" y="278"/>
                        </a:lnTo>
                        <a:lnTo>
                          <a:pt x="345" y="294"/>
                        </a:lnTo>
                        <a:lnTo>
                          <a:pt x="340" y="309"/>
                        </a:lnTo>
                        <a:lnTo>
                          <a:pt x="337" y="303"/>
                        </a:lnTo>
                        <a:lnTo>
                          <a:pt x="332" y="299"/>
                        </a:lnTo>
                        <a:lnTo>
                          <a:pt x="326" y="299"/>
                        </a:lnTo>
                        <a:lnTo>
                          <a:pt x="321" y="304"/>
                        </a:lnTo>
                        <a:lnTo>
                          <a:pt x="312" y="304"/>
                        </a:lnTo>
                        <a:lnTo>
                          <a:pt x="307" y="304"/>
                        </a:lnTo>
                        <a:lnTo>
                          <a:pt x="309" y="316"/>
                        </a:lnTo>
                        <a:lnTo>
                          <a:pt x="311" y="321"/>
                        </a:lnTo>
                        <a:lnTo>
                          <a:pt x="309" y="328"/>
                        </a:lnTo>
                        <a:lnTo>
                          <a:pt x="306" y="331"/>
                        </a:lnTo>
                        <a:lnTo>
                          <a:pt x="301" y="336"/>
                        </a:lnTo>
                        <a:lnTo>
                          <a:pt x="296" y="342"/>
                        </a:lnTo>
                        <a:lnTo>
                          <a:pt x="297" y="349"/>
                        </a:lnTo>
                        <a:lnTo>
                          <a:pt x="304" y="351"/>
                        </a:lnTo>
                        <a:lnTo>
                          <a:pt x="312" y="349"/>
                        </a:lnTo>
                        <a:lnTo>
                          <a:pt x="321" y="347"/>
                        </a:lnTo>
                        <a:lnTo>
                          <a:pt x="327" y="352"/>
                        </a:lnTo>
                        <a:lnTo>
                          <a:pt x="336" y="361"/>
                        </a:lnTo>
                        <a:lnTo>
                          <a:pt x="345" y="357"/>
                        </a:lnTo>
                        <a:lnTo>
                          <a:pt x="345" y="352"/>
                        </a:lnTo>
                        <a:lnTo>
                          <a:pt x="354" y="352"/>
                        </a:lnTo>
                        <a:lnTo>
                          <a:pt x="357" y="349"/>
                        </a:lnTo>
                        <a:lnTo>
                          <a:pt x="359" y="356"/>
                        </a:lnTo>
                        <a:lnTo>
                          <a:pt x="362" y="356"/>
                        </a:lnTo>
                        <a:lnTo>
                          <a:pt x="364" y="364"/>
                        </a:lnTo>
                        <a:lnTo>
                          <a:pt x="370" y="367"/>
                        </a:lnTo>
                        <a:lnTo>
                          <a:pt x="379" y="367"/>
                        </a:lnTo>
                        <a:lnTo>
                          <a:pt x="380" y="372"/>
                        </a:lnTo>
                        <a:lnTo>
                          <a:pt x="380" y="394"/>
                        </a:lnTo>
                        <a:lnTo>
                          <a:pt x="380" y="397"/>
                        </a:lnTo>
                        <a:lnTo>
                          <a:pt x="387" y="402"/>
                        </a:lnTo>
                        <a:lnTo>
                          <a:pt x="379" y="406"/>
                        </a:lnTo>
                        <a:lnTo>
                          <a:pt x="379" y="412"/>
                        </a:lnTo>
                        <a:lnTo>
                          <a:pt x="370" y="421"/>
                        </a:lnTo>
                        <a:lnTo>
                          <a:pt x="374" y="426"/>
                        </a:lnTo>
                        <a:lnTo>
                          <a:pt x="379" y="427"/>
                        </a:lnTo>
                        <a:lnTo>
                          <a:pt x="375" y="431"/>
                        </a:lnTo>
                        <a:lnTo>
                          <a:pt x="374" y="444"/>
                        </a:lnTo>
                        <a:lnTo>
                          <a:pt x="367" y="444"/>
                        </a:lnTo>
                        <a:lnTo>
                          <a:pt x="349" y="452"/>
                        </a:lnTo>
                        <a:lnTo>
                          <a:pt x="345" y="454"/>
                        </a:lnTo>
                        <a:lnTo>
                          <a:pt x="337" y="455"/>
                        </a:lnTo>
                        <a:lnTo>
                          <a:pt x="332" y="454"/>
                        </a:lnTo>
                        <a:lnTo>
                          <a:pt x="329" y="457"/>
                        </a:lnTo>
                        <a:lnTo>
                          <a:pt x="321" y="452"/>
                        </a:lnTo>
                        <a:lnTo>
                          <a:pt x="312" y="457"/>
                        </a:lnTo>
                        <a:lnTo>
                          <a:pt x="321" y="465"/>
                        </a:lnTo>
                        <a:lnTo>
                          <a:pt x="312" y="465"/>
                        </a:lnTo>
                        <a:lnTo>
                          <a:pt x="306" y="470"/>
                        </a:lnTo>
                        <a:lnTo>
                          <a:pt x="301" y="475"/>
                        </a:lnTo>
                        <a:lnTo>
                          <a:pt x="296" y="472"/>
                        </a:lnTo>
                        <a:lnTo>
                          <a:pt x="301" y="467"/>
                        </a:lnTo>
                        <a:lnTo>
                          <a:pt x="301" y="455"/>
                        </a:lnTo>
                        <a:lnTo>
                          <a:pt x="306" y="445"/>
                        </a:lnTo>
                        <a:lnTo>
                          <a:pt x="306" y="441"/>
                        </a:lnTo>
                        <a:lnTo>
                          <a:pt x="301" y="421"/>
                        </a:lnTo>
                        <a:lnTo>
                          <a:pt x="301" y="416"/>
                        </a:lnTo>
                        <a:lnTo>
                          <a:pt x="307" y="411"/>
                        </a:lnTo>
                        <a:lnTo>
                          <a:pt x="301" y="399"/>
                        </a:lnTo>
                        <a:lnTo>
                          <a:pt x="291" y="394"/>
                        </a:lnTo>
                        <a:lnTo>
                          <a:pt x="286" y="397"/>
                        </a:lnTo>
                        <a:lnTo>
                          <a:pt x="284" y="402"/>
                        </a:lnTo>
                        <a:lnTo>
                          <a:pt x="272" y="411"/>
                        </a:lnTo>
                        <a:lnTo>
                          <a:pt x="266" y="416"/>
                        </a:lnTo>
                        <a:lnTo>
                          <a:pt x="267" y="426"/>
                        </a:lnTo>
                        <a:lnTo>
                          <a:pt x="261" y="424"/>
                        </a:lnTo>
                        <a:lnTo>
                          <a:pt x="257" y="429"/>
                        </a:lnTo>
                        <a:lnTo>
                          <a:pt x="252" y="422"/>
                        </a:lnTo>
                        <a:lnTo>
                          <a:pt x="247" y="419"/>
                        </a:lnTo>
                        <a:lnTo>
                          <a:pt x="242" y="414"/>
                        </a:lnTo>
                        <a:lnTo>
                          <a:pt x="246" y="406"/>
                        </a:lnTo>
                        <a:lnTo>
                          <a:pt x="236" y="402"/>
                        </a:lnTo>
                        <a:lnTo>
                          <a:pt x="227" y="399"/>
                        </a:lnTo>
                        <a:lnTo>
                          <a:pt x="223" y="399"/>
                        </a:lnTo>
                        <a:lnTo>
                          <a:pt x="226" y="407"/>
                        </a:lnTo>
                        <a:lnTo>
                          <a:pt x="221" y="411"/>
                        </a:lnTo>
                        <a:lnTo>
                          <a:pt x="229" y="416"/>
                        </a:lnTo>
                        <a:lnTo>
                          <a:pt x="229" y="421"/>
                        </a:lnTo>
                        <a:lnTo>
                          <a:pt x="221" y="417"/>
                        </a:lnTo>
                        <a:lnTo>
                          <a:pt x="204" y="416"/>
                        </a:lnTo>
                        <a:lnTo>
                          <a:pt x="206" y="426"/>
                        </a:lnTo>
                        <a:lnTo>
                          <a:pt x="206" y="429"/>
                        </a:lnTo>
                        <a:lnTo>
                          <a:pt x="206" y="436"/>
                        </a:lnTo>
                        <a:lnTo>
                          <a:pt x="209" y="444"/>
                        </a:lnTo>
                        <a:lnTo>
                          <a:pt x="209" y="450"/>
                        </a:lnTo>
                        <a:lnTo>
                          <a:pt x="204" y="445"/>
                        </a:lnTo>
                        <a:lnTo>
                          <a:pt x="201" y="442"/>
                        </a:lnTo>
                        <a:lnTo>
                          <a:pt x="196" y="445"/>
                        </a:lnTo>
                        <a:lnTo>
                          <a:pt x="184" y="444"/>
                        </a:lnTo>
                        <a:lnTo>
                          <a:pt x="178" y="436"/>
                        </a:lnTo>
                        <a:lnTo>
                          <a:pt x="186" y="427"/>
                        </a:lnTo>
                        <a:lnTo>
                          <a:pt x="184" y="419"/>
                        </a:lnTo>
                        <a:lnTo>
                          <a:pt x="189" y="411"/>
                        </a:lnTo>
                        <a:lnTo>
                          <a:pt x="184" y="411"/>
                        </a:lnTo>
                        <a:lnTo>
                          <a:pt x="189" y="399"/>
                        </a:lnTo>
                        <a:lnTo>
                          <a:pt x="196" y="401"/>
                        </a:lnTo>
                        <a:lnTo>
                          <a:pt x="191" y="391"/>
                        </a:lnTo>
                        <a:lnTo>
                          <a:pt x="184" y="376"/>
                        </a:lnTo>
                        <a:lnTo>
                          <a:pt x="178" y="369"/>
                        </a:lnTo>
                        <a:lnTo>
                          <a:pt x="158" y="357"/>
                        </a:lnTo>
                        <a:lnTo>
                          <a:pt x="141" y="341"/>
                        </a:lnTo>
                        <a:lnTo>
                          <a:pt x="141" y="331"/>
                        </a:lnTo>
                        <a:lnTo>
                          <a:pt x="131" y="329"/>
                        </a:lnTo>
                        <a:lnTo>
                          <a:pt x="131" y="311"/>
                        </a:lnTo>
                        <a:lnTo>
                          <a:pt x="131" y="301"/>
                        </a:lnTo>
                        <a:lnTo>
                          <a:pt x="124" y="288"/>
                        </a:lnTo>
                        <a:lnTo>
                          <a:pt x="129" y="283"/>
                        </a:lnTo>
                        <a:lnTo>
                          <a:pt x="133" y="278"/>
                        </a:lnTo>
                        <a:lnTo>
                          <a:pt x="133" y="273"/>
                        </a:lnTo>
                        <a:lnTo>
                          <a:pt x="121" y="273"/>
                        </a:lnTo>
                        <a:lnTo>
                          <a:pt x="118" y="268"/>
                        </a:lnTo>
                        <a:lnTo>
                          <a:pt x="114" y="264"/>
                        </a:lnTo>
                        <a:lnTo>
                          <a:pt x="114" y="251"/>
                        </a:lnTo>
                        <a:lnTo>
                          <a:pt x="119" y="244"/>
                        </a:lnTo>
                        <a:lnTo>
                          <a:pt x="118" y="234"/>
                        </a:lnTo>
                        <a:lnTo>
                          <a:pt x="110" y="238"/>
                        </a:lnTo>
                        <a:lnTo>
                          <a:pt x="110" y="231"/>
                        </a:lnTo>
                        <a:lnTo>
                          <a:pt x="93" y="239"/>
                        </a:lnTo>
                        <a:lnTo>
                          <a:pt x="90" y="234"/>
                        </a:lnTo>
                        <a:lnTo>
                          <a:pt x="86" y="239"/>
                        </a:lnTo>
                        <a:lnTo>
                          <a:pt x="73" y="238"/>
                        </a:lnTo>
                        <a:lnTo>
                          <a:pt x="71" y="231"/>
                        </a:lnTo>
                        <a:lnTo>
                          <a:pt x="58" y="228"/>
                        </a:lnTo>
                        <a:lnTo>
                          <a:pt x="61" y="221"/>
                        </a:lnTo>
                        <a:lnTo>
                          <a:pt x="53" y="218"/>
                        </a:lnTo>
                        <a:lnTo>
                          <a:pt x="46" y="215"/>
                        </a:lnTo>
                        <a:lnTo>
                          <a:pt x="38" y="223"/>
                        </a:lnTo>
                        <a:lnTo>
                          <a:pt x="25" y="221"/>
                        </a:lnTo>
                        <a:lnTo>
                          <a:pt x="18" y="229"/>
                        </a:lnTo>
                        <a:lnTo>
                          <a:pt x="15" y="226"/>
                        </a:lnTo>
                        <a:lnTo>
                          <a:pt x="15" y="218"/>
                        </a:lnTo>
                        <a:lnTo>
                          <a:pt x="8" y="206"/>
                        </a:lnTo>
                        <a:lnTo>
                          <a:pt x="15" y="203"/>
                        </a:lnTo>
                        <a:lnTo>
                          <a:pt x="18" y="196"/>
                        </a:lnTo>
                        <a:lnTo>
                          <a:pt x="15" y="180"/>
                        </a:lnTo>
                        <a:lnTo>
                          <a:pt x="18" y="173"/>
                        </a:lnTo>
                        <a:lnTo>
                          <a:pt x="21" y="163"/>
                        </a:lnTo>
                        <a:lnTo>
                          <a:pt x="13" y="165"/>
                        </a:lnTo>
                        <a:lnTo>
                          <a:pt x="5" y="168"/>
                        </a:lnTo>
                        <a:lnTo>
                          <a:pt x="3" y="161"/>
                        </a:lnTo>
                        <a:lnTo>
                          <a:pt x="0" y="156"/>
                        </a:lnTo>
                        <a:lnTo>
                          <a:pt x="5" y="150"/>
                        </a:lnTo>
                        <a:lnTo>
                          <a:pt x="11" y="148"/>
                        </a:lnTo>
                        <a:lnTo>
                          <a:pt x="13" y="143"/>
                        </a:lnTo>
                        <a:lnTo>
                          <a:pt x="11" y="136"/>
                        </a:lnTo>
                        <a:lnTo>
                          <a:pt x="30" y="133"/>
                        </a:lnTo>
                        <a:lnTo>
                          <a:pt x="46" y="131"/>
                        </a:lnTo>
                        <a:lnTo>
                          <a:pt x="60" y="136"/>
                        </a:lnTo>
                        <a:lnTo>
                          <a:pt x="66" y="143"/>
                        </a:lnTo>
                        <a:lnTo>
                          <a:pt x="75" y="143"/>
                        </a:lnTo>
                        <a:lnTo>
                          <a:pt x="85" y="141"/>
                        </a:lnTo>
                        <a:lnTo>
                          <a:pt x="78" y="153"/>
                        </a:lnTo>
                        <a:lnTo>
                          <a:pt x="83" y="161"/>
                        </a:lnTo>
                        <a:lnTo>
                          <a:pt x="90" y="160"/>
                        </a:lnTo>
                        <a:lnTo>
                          <a:pt x="86" y="156"/>
                        </a:lnTo>
                        <a:lnTo>
                          <a:pt x="91" y="150"/>
                        </a:lnTo>
                        <a:lnTo>
                          <a:pt x="96" y="153"/>
                        </a:lnTo>
                        <a:lnTo>
                          <a:pt x="95" y="161"/>
                        </a:lnTo>
                        <a:lnTo>
                          <a:pt x="100" y="165"/>
                        </a:lnTo>
                        <a:lnTo>
                          <a:pt x="93" y="173"/>
                        </a:lnTo>
                        <a:lnTo>
                          <a:pt x="91" y="180"/>
                        </a:lnTo>
                        <a:lnTo>
                          <a:pt x="95" y="186"/>
                        </a:lnTo>
                        <a:lnTo>
                          <a:pt x="96" y="193"/>
                        </a:lnTo>
                        <a:lnTo>
                          <a:pt x="105" y="195"/>
                        </a:lnTo>
                        <a:lnTo>
                          <a:pt x="108" y="191"/>
                        </a:lnTo>
                        <a:lnTo>
                          <a:pt x="106" y="181"/>
                        </a:lnTo>
                        <a:lnTo>
                          <a:pt x="114" y="175"/>
                        </a:lnTo>
                        <a:lnTo>
                          <a:pt x="114" y="168"/>
                        </a:lnTo>
                        <a:lnTo>
                          <a:pt x="124" y="160"/>
                        </a:lnTo>
                        <a:lnTo>
                          <a:pt x="129" y="158"/>
                        </a:lnTo>
                        <a:lnTo>
                          <a:pt x="136" y="165"/>
                        </a:lnTo>
                        <a:lnTo>
                          <a:pt x="146" y="168"/>
                        </a:lnTo>
                        <a:lnTo>
                          <a:pt x="146" y="161"/>
                        </a:lnTo>
                        <a:lnTo>
                          <a:pt x="159" y="160"/>
                        </a:lnTo>
                        <a:lnTo>
                          <a:pt x="169" y="155"/>
                        </a:lnTo>
                        <a:lnTo>
                          <a:pt x="178" y="161"/>
                        </a:lnTo>
                        <a:lnTo>
                          <a:pt x="184" y="170"/>
                        </a:lnTo>
                        <a:lnTo>
                          <a:pt x="194" y="171"/>
                        </a:lnTo>
                        <a:lnTo>
                          <a:pt x="201" y="166"/>
                        </a:lnTo>
                        <a:lnTo>
                          <a:pt x="209" y="155"/>
                        </a:lnTo>
                        <a:lnTo>
                          <a:pt x="214" y="158"/>
                        </a:lnTo>
                        <a:lnTo>
                          <a:pt x="223" y="151"/>
                        </a:lnTo>
                        <a:lnTo>
                          <a:pt x="226" y="148"/>
                        </a:lnTo>
                        <a:lnTo>
                          <a:pt x="221" y="148"/>
                        </a:lnTo>
                        <a:lnTo>
                          <a:pt x="214" y="140"/>
                        </a:lnTo>
                        <a:lnTo>
                          <a:pt x="223" y="131"/>
                        </a:lnTo>
                        <a:lnTo>
                          <a:pt x="226" y="121"/>
                        </a:lnTo>
                        <a:lnTo>
                          <a:pt x="221" y="118"/>
                        </a:lnTo>
                        <a:lnTo>
                          <a:pt x="216" y="110"/>
                        </a:lnTo>
                        <a:lnTo>
                          <a:pt x="223" y="107"/>
                        </a:lnTo>
                        <a:lnTo>
                          <a:pt x="226" y="112"/>
                        </a:lnTo>
                        <a:lnTo>
                          <a:pt x="234" y="117"/>
                        </a:lnTo>
                        <a:lnTo>
                          <a:pt x="242" y="113"/>
                        </a:lnTo>
                        <a:lnTo>
                          <a:pt x="259" y="121"/>
                        </a:lnTo>
                        <a:lnTo>
                          <a:pt x="269" y="120"/>
                        </a:lnTo>
                        <a:lnTo>
                          <a:pt x="272" y="112"/>
                        </a:lnTo>
                        <a:lnTo>
                          <a:pt x="281" y="108"/>
                        </a:lnTo>
                        <a:lnTo>
                          <a:pt x="277" y="100"/>
                        </a:lnTo>
                        <a:lnTo>
                          <a:pt x="264" y="102"/>
                        </a:lnTo>
                        <a:lnTo>
                          <a:pt x="264" y="95"/>
                        </a:lnTo>
                        <a:lnTo>
                          <a:pt x="272" y="95"/>
                        </a:lnTo>
                        <a:lnTo>
                          <a:pt x="286" y="83"/>
                        </a:lnTo>
                        <a:lnTo>
                          <a:pt x="282" y="75"/>
                        </a:lnTo>
                        <a:lnTo>
                          <a:pt x="294" y="75"/>
                        </a:lnTo>
                        <a:lnTo>
                          <a:pt x="301" y="73"/>
                        </a:lnTo>
                        <a:lnTo>
                          <a:pt x="304" y="85"/>
                        </a:lnTo>
                        <a:lnTo>
                          <a:pt x="311" y="85"/>
                        </a:lnTo>
                        <a:lnTo>
                          <a:pt x="311" y="70"/>
                        </a:lnTo>
                        <a:lnTo>
                          <a:pt x="306" y="60"/>
                        </a:lnTo>
                        <a:lnTo>
                          <a:pt x="312" y="48"/>
                        </a:lnTo>
                        <a:lnTo>
                          <a:pt x="306" y="38"/>
                        </a:lnTo>
                        <a:lnTo>
                          <a:pt x="297" y="40"/>
                        </a:lnTo>
                        <a:lnTo>
                          <a:pt x="307" y="17"/>
                        </a:lnTo>
                        <a:lnTo>
                          <a:pt x="299" y="13"/>
                        </a:lnTo>
                        <a:lnTo>
                          <a:pt x="294" y="5"/>
                        </a:lnTo>
                        <a:lnTo>
                          <a:pt x="301" y="0"/>
                        </a:lnTo>
                        <a:lnTo>
                          <a:pt x="301" y="0"/>
                        </a:lnTo>
                        <a:lnTo>
                          <a:pt x="301" y="0"/>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062">
                    <a:extLst>
                      <a:ext uri="{FF2B5EF4-FFF2-40B4-BE49-F238E27FC236}">
                        <a16:creationId xmlns:a16="http://schemas.microsoft.com/office/drawing/2014/main" id="{0CA6A3E7-7197-1F6C-EFB6-3FC33CA39FFC}"/>
                      </a:ext>
                    </a:extLst>
                  </p:cNvPr>
                  <p:cNvSpPr>
                    <a:spLocks/>
                  </p:cNvSpPr>
                  <p:nvPr/>
                </p:nvSpPr>
                <p:spPr bwMode="auto">
                  <a:xfrm>
                    <a:off x="3783304" y="2242675"/>
                    <a:ext cx="550056" cy="496543"/>
                  </a:xfrm>
                  <a:custGeom>
                    <a:avLst/>
                    <a:gdLst>
                      <a:gd name="T0" fmla="*/ 321 w 442"/>
                      <a:gd name="T1" fmla="*/ 344 h 399"/>
                      <a:gd name="T2" fmla="*/ 339 w 442"/>
                      <a:gd name="T3" fmla="*/ 317 h 399"/>
                      <a:gd name="T4" fmla="*/ 341 w 442"/>
                      <a:gd name="T5" fmla="*/ 288 h 399"/>
                      <a:gd name="T6" fmla="*/ 361 w 442"/>
                      <a:gd name="T7" fmla="*/ 266 h 399"/>
                      <a:gd name="T8" fmla="*/ 364 w 442"/>
                      <a:gd name="T9" fmla="*/ 243 h 399"/>
                      <a:gd name="T10" fmla="*/ 376 w 442"/>
                      <a:gd name="T11" fmla="*/ 219 h 399"/>
                      <a:gd name="T12" fmla="*/ 407 w 442"/>
                      <a:gd name="T13" fmla="*/ 203 h 399"/>
                      <a:gd name="T14" fmla="*/ 435 w 442"/>
                      <a:gd name="T15" fmla="*/ 190 h 399"/>
                      <a:gd name="T16" fmla="*/ 434 w 442"/>
                      <a:gd name="T17" fmla="*/ 171 h 399"/>
                      <a:gd name="T18" fmla="*/ 402 w 442"/>
                      <a:gd name="T19" fmla="*/ 153 h 399"/>
                      <a:gd name="T20" fmla="*/ 381 w 442"/>
                      <a:gd name="T21" fmla="*/ 146 h 399"/>
                      <a:gd name="T22" fmla="*/ 351 w 442"/>
                      <a:gd name="T23" fmla="*/ 135 h 399"/>
                      <a:gd name="T24" fmla="*/ 339 w 442"/>
                      <a:gd name="T25" fmla="*/ 113 h 399"/>
                      <a:gd name="T26" fmla="*/ 329 w 442"/>
                      <a:gd name="T27" fmla="*/ 98 h 399"/>
                      <a:gd name="T28" fmla="*/ 309 w 442"/>
                      <a:gd name="T29" fmla="*/ 88 h 399"/>
                      <a:gd name="T30" fmla="*/ 294 w 442"/>
                      <a:gd name="T31" fmla="*/ 75 h 399"/>
                      <a:gd name="T32" fmla="*/ 268 w 442"/>
                      <a:gd name="T33" fmla="*/ 75 h 399"/>
                      <a:gd name="T34" fmla="*/ 249 w 442"/>
                      <a:gd name="T35" fmla="*/ 67 h 399"/>
                      <a:gd name="T36" fmla="*/ 224 w 442"/>
                      <a:gd name="T37" fmla="*/ 43 h 399"/>
                      <a:gd name="T38" fmla="*/ 218 w 442"/>
                      <a:gd name="T39" fmla="*/ 20 h 399"/>
                      <a:gd name="T40" fmla="*/ 194 w 442"/>
                      <a:gd name="T41" fmla="*/ 0 h 399"/>
                      <a:gd name="T42" fmla="*/ 170 w 442"/>
                      <a:gd name="T43" fmla="*/ 28 h 399"/>
                      <a:gd name="T44" fmla="*/ 181 w 442"/>
                      <a:gd name="T45" fmla="*/ 58 h 399"/>
                      <a:gd name="T46" fmla="*/ 163 w 442"/>
                      <a:gd name="T47" fmla="*/ 57 h 399"/>
                      <a:gd name="T48" fmla="*/ 150 w 442"/>
                      <a:gd name="T49" fmla="*/ 43 h 399"/>
                      <a:gd name="T50" fmla="*/ 131 w 442"/>
                      <a:gd name="T51" fmla="*/ 37 h 399"/>
                      <a:gd name="T52" fmla="*/ 115 w 442"/>
                      <a:gd name="T53" fmla="*/ 37 h 399"/>
                      <a:gd name="T54" fmla="*/ 93 w 442"/>
                      <a:gd name="T55" fmla="*/ 30 h 399"/>
                      <a:gd name="T56" fmla="*/ 73 w 442"/>
                      <a:gd name="T57" fmla="*/ 42 h 399"/>
                      <a:gd name="T58" fmla="*/ 47 w 442"/>
                      <a:gd name="T59" fmla="*/ 45 h 399"/>
                      <a:gd name="T60" fmla="*/ 33 w 442"/>
                      <a:gd name="T61" fmla="*/ 73 h 399"/>
                      <a:gd name="T62" fmla="*/ 23 w 442"/>
                      <a:gd name="T63" fmla="*/ 78 h 399"/>
                      <a:gd name="T64" fmla="*/ 30 w 442"/>
                      <a:gd name="T65" fmla="*/ 91 h 399"/>
                      <a:gd name="T66" fmla="*/ 27 w 442"/>
                      <a:gd name="T67" fmla="*/ 123 h 399"/>
                      <a:gd name="T68" fmla="*/ 30 w 442"/>
                      <a:gd name="T69" fmla="*/ 146 h 399"/>
                      <a:gd name="T70" fmla="*/ 0 w 442"/>
                      <a:gd name="T71" fmla="*/ 161 h 399"/>
                      <a:gd name="T72" fmla="*/ 37 w 442"/>
                      <a:gd name="T73" fmla="*/ 180 h 399"/>
                      <a:gd name="T74" fmla="*/ 47 w 442"/>
                      <a:gd name="T75" fmla="*/ 203 h 399"/>
                      <a:gd name="T76" fmla="*/ 32 w 442"/>
                      <a:gd name="T77" fmla="*/ 221 h 399"/>
                      <a:gd name="T78" fmla="*/ 30 w 442"/>
                      <a:gd name="T79" fmla="*/ 254 h 399"/>
                      <a:gd name="T80" fmla="*/ 48 w 442"/>
                      <a:gd name="T81" fmla="*/ 268 h 399"/>
                      <a:gd name="T82" fmla="*/ 65 w 442"/>
                      <a:gd name="T83" fmla="*/ 286 h 399"/>
                      <a:gd name="T84" fmla="*/ 100 w 442"/>
                      <a:gd name="T85" fmla="*/ 259 h 399"/>
                      <a:gd name="T86" fmla="*/ 116 w 442"/>
                      <a:gd name="T87" fmla="*/ 271 h 399"/>
                      <a:gd name="T88" fmla="*/ 133 w 442"/>
                      <a:gd name="T89" fmla="*/ 281 h 399"/>
                      <a:gd name="T90" fmla="*/ 170 w 442"/>
                      <a:gd name="T91" fmla="*/ 301 h 399"/>
                      <a:gd name="T92" fmla="*/ 146 w 442"/>
                      <a:gd name="T93" fmla="*/ 312 h 399"/>
                      <a:gd name="T94" fmla="*/ 160 w 442"/>
                      <a:gd name="T95" fmla="*/ 326 h 399"/>
                      <a:gd name="T96" fmla="*/ 178 w 442"/>
                      <a:gd name="T97" fmla="*/ 344 h 399"/>
                      <a:gd name="T98" fmla="*/ 194 w 442"/>
                      <a:gd name="T99" fmla="*/ 341 h 399"/>
                      <a:gd name="T100" fmla="*/ 206 w 442"/>
                      <a:gd name="T101" fmla="*/ 357 h 399"/>
                      <a:gd name="T102" fmla="*/ 223 w 442"/>
                      <a:gd name="T103" fmla="*/ 364 h 399"/>
                      <a:gd name="T104" fmla="*/ 236 w 442"/>
                      <a:gd name="T105" fmla="*/ 382 h 399"/>
                      <a:gd name="T106" fmla="*/ 251 w 442"/>
                      <a:gd name="T107" fmla="*/ 384 h 399"/>
                      <a:gd name="T108" fmla="*/ 269 w 442"/>
                      <a:gd name="T109" fmla="*/ 381 h 399"/>
                      <a:gd name="T110" fmla="*/ 281 w 442"/>
                      <a:gd name="T111" fmla="*/ 386 h 399"/>
                      <a:gd name="T112" fmla="*/ 294 w 442"/>
                      <a:gd name="T113" fmla="*/ 389 h 399"/>
                      <a:gd name="T114" fmla="*/ 306 w 442"/>
                      <a:gd name="T115" fmla="*/ 399 h 399"/>
                      <a:gd name="T116" fmla="*/ 317 w 442"/>
                      <a:gd name="T117" fmla="*/ 379 h 3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42" h="399">
                        <a:moveTo>
                          <a:pt x="317" y="379"/>
                        </a:moveTo>
                        <a:lnTo>
                          <a:pt x="319" y="359"/>
                        </a:lnTo>
                        <a:lnTo>
                          <a:pt x="321" y="344"/>
                        </a:lnTo>
                        <a:lnTo>
                          <a:pt x="336" y="337"/>
                        </a:lnTo>
                        <a:lnTo>
                          <a:pt x="342" y="329"/>
                        </a:lnTo>
                        <a:lnTo>
                          <a:pt x="339" y="317"/>
                        </a:lnTo>
                        <a:lnTo>
                          <a:pt x="346" y="314"/>
                        </a:lnTo>
                        <a:lnTo>
                          <a:pt x="337" y="296"/>
                        </a:lnTo>
                        <a:lnTo>
                          <a:pt x="341" y="288"/>
                        </a:lnTo>
                        <a:lnTo>
                          <a:pt x="352" y="278"/>
                        </a:lnTo>
                        <a:lnTo>
                          <a:pt x="359" y="274"/>
                        </a:lnTo>
                        <a:lnTo>
                          <a:pt x="361" y="266"/>
                        </a:lnTo>
                        <a:lnTo>
                          <a:pt x="351" y="261"/>
                        </a:lnTo>
                        <a:lnTo>
                          <a:pt x="351" y="253"/>
                        </a:lnTo>
                        <a:lnTo>
                          <a:pt x="364" y="243"/>
                        </a:lnTo>
                        <a:lnTo>
                          <a:pt x="372" y="238"/>
                        </a:lnTo>
                        <a:lnTo>
                          <a:pt x="376" y="229"/>
                        </a:lnTo>
                        <a:lnTo>
                          <a:pt x="376" y="219"/>
                        </a:lnTo>
                        <a:lnTo>
                          <a:pt x="387" y="216"/>
                        </a:lnTo>
                        <a:lnTo>
                          <a:pt x="394" y="216"/>
                        </a:lnTo>
                        <a:lnTo>
                          <a:pt x="407" y="203"/>
                        </a:lnTo>
                        <a:lnTo>
                          <a:pt x="415" y="190"/>
                        </a:lnTo>
                        <a:lnTo>
                          <a:pt x="420" y="185"/>
                        </a:lnTo>
                        <a:lnTo>
                          <a:pt x="435" y="190"/>
                        </a:lnTo>
                        <a:lnTo>
                          <a:pt x="442" y="186"/>
                        </a:lnTo>
                        <a:lnTo>
                          <a:pt x="439" y="175"/>
                        </a:lnTo>
                        <a:lnTo>
                          <a:pt x="434" y="171"/>
                        </a:lnTo>
                        <a:lnTo>
                          <a:pt x="424" y="171"/>
                        </a:lnTo>
                        <a:lnTo>
                          <a:pt x="409" y="163"/>
                        </a:lnTo>
                        <a:lnTo>
                          <a:pt x="402" y="153"/>
                        </a:lnTo>
                        <a:lnTo>
                          <a:pt x="392" y="146"/>
                        </a:lnTo>
                        <a:lnTo>
                          <a:pt x="387" y="141"/>
                        </a:lnTo>
                        <a:lnTo>
                          <a:pt x="381" y="146"/>
                        </a:lnTo>
                        <a:lnTo>
                          <a:pt x="374" y="145"/>
                        </a:lnTo>
                        <a:lnTo>
                          <a:pt x="362" y="140"/>
                        </a:lnTo>
                        <a:lnTo>
                          <a:pt x="351" y="135"/>
                        </a:lnTo>
                        <a:lnTo>
                          <a:pt x="339" y="126"/>
                        </a:lnTo>
                        <a:lnTo>
                          <a:pt x="339" y="118"/>
                        </a:lnTo>
                        <a:lnTo>
                          <a:pt x="339" y="113"/>
                        </a:lnTo>
                        <a:lnTo>
                          <a:pt x="344" y="106"/>
                        </a:lnTo>
                        <a:lnTo>
                          <a:pt x="337" y="101"/>
                        </a:lnTo>
                        <a:lnTo>
                          <a:pt x="329" y="98"/>
                        </a:lnTo>
                        <a:lnTo>
                          <a:pt x="322" y="98"/>
                        </a:lnTo>
                        <a:lnTo>
                          <a:pt x="314" y="91"/>
                        </a:lnTo>
                        <a:lnTo>
                          <a:pt x="309" y="88"/>
                        </a:lnTo>
                        <a:lnTo>
                          <a:pt x="301" y="85"/>
                        </a:lnTo>
                        <a:lnTo>
                          <a:pt x="297" y="80"/>
                        </a:lnTo>
                        <a:lnTo>
                          <a:pt x="294" y="75"/>
                        </a:lnTo>
                        <a:lnTo>
                          <a:pt x="284" y="72"/>
                        </a:lnTo>
                        <a:lnTo>
                          <a:pt x="274" y="70"/>
                        </a:lnTo>
                        <a:lnTo>
                          <a:pt x="268" y="75"/>
                        </a:lnTo>
                        <a:lnTo>
                          <a:pt x="263" y="78"/>
                        </a:lnTo>
                        <a:lnTo>
                          <a:pt x="249" y="73"/>
                        </a:lnTo>
                        <a:lnTo>
                          <a:pt x="249" y="67"/>
                        </a:lnTo>
                        <a:lnTo>
                          <a:pt x="243" y="63"/>
                        </a:lnTo>
                        <a:lnTo>
                          <a:pt x="234" y="53"/>
                        </a:lnTo>
                        <a:lnTo>
                          <a:pt x="224" y="43"/>
                        </a:lnTo>
                        <a:lnTo>
                          <a:pt x="216" y="35"/>
                        </a:lnTo>
                        <a:lnTo>
                          <a:pt x="218" y="27"/>
                        </a:lnTo>
                        <a:lnTo>
                          <a:pt x="218" y="20"/>
                        </a:lnTo>
                        <a:lnTo>
                          <a:pt x="206" y="10"/>
                        </a:lnTo>
                        <a:lnTo>
                          <a:pt x="201" y="5"/>
                        </a:lnTo>
                        <a:lnTo>
                          <a:pt x="194" y="0"/>
                        </a:lnTo>
                        <a:lnTo>
                          <a:pt x="189" y="10"/>
                        </a:lnTo>
                        <a:lnTo>
                          <a:pt x="184" y="20"/>
                        </a:lnTo>
                        <a:lnTo>
                          <a:pt x="170" y="28"/>
                        </a:lnTo>
                        <a:lnTo>
                          <a:pt x="170" y="42"/>
                        </a:lnTo>
                        <a:lnTo>
                          <a:pt x="181" y="52"/>
                        </a:lnTo>
                        <a:lnTo>
                          <a:pt x="181" y="58"/>
                        </a:lnTo>
                        <a:lnTo>
                          <a:pt x="175" y="55"/>
                        </a:lnTo>
                        <a:lnTo>
                          <a:pt x="170" y="57"/>
                        </a:lnTo>
                        <a:lnTo>
                          <a:pt x="163" y="57"/>
                        </a:lnTo>
                        <a:lnTo>
                          <a:pt x="158" y="52"/>
                        </a:lnTo>
                        <a:lnTo>
                          <a:pt x="158" y="47"/>
                        </a:lnTo>
                        <a:lnTo>
                          <a:pt x="150" y="43"/>
                        </a:lnTo>
                        <a:lnTo>
                          <a:pt x="143" y="43"/>
                        </a:lnTo>
                        <a:lnTo>
                          <a:pt x="138" y="45"/>
                        </a:lnTo>
                        <a:lnTo>
                          <a:pt x="131" y="37"/>
                        </a:lnTo>
                        <a:lnTo>
                          <a:pt x="125" y="40"/>
                        </a:lnTo>
                        <a:lnTo>
                          <a:pt x="121" y="45"/>
                        </a:lnTo>
                        <a:lnTo>
                          <a:pt x="115" y="37"/>
                        </a:lnTo>
                        <a:lnTo>
                          <a:pt x="106" y="37"/>
                        </a:lnTo>
                        <a:lnTo>
                          <a:pt x="100" y="30"/>
                        </a:lnTo>
                        <a:lnTo>
                          <a:pt x="93" y="30"/>
                        </a:lnTo>
                        <a:lnTo>
                          <a:pt x="85" y="40"/>
                        </a:lnTo>
                        <a:lnTo>
                          <a:pt x="80" y="37"/>
                        </a:lnTo>
                        <a:lnTo>
                          <a:pt x="73" y="42"/>
                        </a:lnTo>
                        <a:lnTo>
                          <a:pt x="57" y="48"/>
                        </a:lnTo>
                        <a:lnTo>
                          <a:pt x="52" y="45"/>
                        </a:lnTo>
                        <a:lnTo>
                          <a:pt x="47" y="45"/>
                        </a:lnTo>
                        <a:lnTo>
                          <a:pt x="40" y="57"/>
                        </a:lnTo>
                        <a:lnTo>
                          <a:pt x="30" y="67"/>
                        </a:lnTo>
                        <a:lnTo>
                          <a:pt x="33" y="73"/>
                        </a:lnTo>
                        <a:lnTo>
                          <a:pt x="32" y="78"/>
                        </a:lnTo>
                        <a:lnTo>
                          <a:pt x="23" y="73"/>
                        </a:lnTo>
                        <a:lnTo>
                          <a:pt x="23" y="78"/>
                        </a:lnTo>
                        <a:lnTo>
                          <a:pt x="25" y="83"/>
                        </a:lnTo>
                        <a:lnTo>
                          <a:pt x="32" y="87"/>
                        </a:lnTo>
                        <a:lnTo>
                          <a:pt x="30" y="91"/>
                        </a:lnTo>
                        <a:lnTo>
                          <a:pt x="20" y="96"/>
                        </a:lnTo>
                        <a:lnTo>
                          <a:pt x="22" y="121"/>
                        </a:lnTo>
                        <a:lnTo>
                          <a:pt x="27" y="123"/>
                        </a:lnTo>
                        <a:lnTo>
                          <a:pt x="20" y="130"/>
                        </a:lnTo>
                        <a:lnTo>
                          <a:pt x="30" y="143"/>
                        </a:lnTo>
                        <a:lnTo>
                          <a:pt x="30" y="146"/>
                        </a:lnTo>
                        <a:lnTo>
                          <a:pt x="8" y="146"/>
                        </a:lnTo>
                        <a:lnTo>
                          <a:pt x="0" y="156"/>
                        </a:lnTo>
                        <a:lnTo>
                          <a:pt x="0" y="161"/>
                        </a:lnTo>
                        <a:lnTo>
                          <a:pt x="10" y="161"/>
                        </a:lnTo>
                        <a:lnTo>
                          <a:pt x="22" y="171"/>
                        </a:lnTo>
                        <a:lnTo>
                          <a:pt x="37" y="180"/>
                        </a:lnTo>
                        <a:lnTo>
                          <a:pt x="50" y="188"/>
                        </a:lnTo>
                        <a:lnTo>
                          <a:pt x="50" y="196"/>
                        </a:lnTo>
                        <a:lnTo>
                          <a:pt x="47" y="203"/>
                        </a:lnTo>
                        <a:lnTo>
                          <a:pt x="35" y="211"/>
                        </a:lnTo>
                        <a:lnTo>
                          <a:pt x="32" y="214"/>
                        </a:lnTo>
                        <a:lnTo>
                          <a:pt x="32" y="221"/>
                        </a:lnTo>
                        <a:lnTo>
                          <a:pt x="28" y="234"/>
                        </a:lnTo>
                        <a:lnTo>
                          <a:pt x="27" y="243"/>
                        </a:lnTo>
                        <a:lnTo>
                          <a:pt x="30" y="254"/>
                        </a:lnTo>
                        <a:lnTo>
                          <a:pt x="35" y="269"/>
                        </a:lnTo>
                        <a:lnTo>
                          <a:pt x="42" y="273"/>
                        </a:lnTo>
                        <a:lnTo>
                          <a:pt x="48" y="268"/>
                        </a:lnTo>
                        <a:lnTo>
                          <a:pt x="55" y="271"/>
                        </a:lnTo>
                        <a:lnTo>
                          <a:pt x="53" y="279"/>
                        </a:lnTo>
                        <a:lnTo>
                          <a:pt x="65" y="286"/>
                        </a:lnTo>
                        <a:lnTo>
                          <a:pt x="78" y="276"/>
                        </a:lnTo>
                        <a:lnTo>
                          <a:pt x="88" y="264"/>
                        </a:lnTo>
                        <a:lnTo>
                          <a:pt x="100" y="259"/>
                        </a:lnTo>
                        <a:lnTo>
                          <a:pt x="110" y="254"/>
                        </a:lnTo>
                        <a:lnTo>
                          <a:pt x="115" y="261"/>
                        </a:lnTo>
                        <a:lnTo>
                          <a:pt x="116" y="271"/>
                        </a:lnTo>
                        <a:lnTo>
                          <a:pt x="121" y="279"/>
                        </a:lnTo>
                        <a:lnTo>
                          <a:pt x="128" y="283"/>
                        </a:lnTo>
                        <a:lnTo>
                          <a:pt x="133" y="281"/>
                        </a:lnTo>
                        <a:lnTo>
                          <a:pt x="145" y="291"/>
                        </a:lnTo>
                        <a:lnTo>
                          <a:pt x="160" y="294"/>
                        </a:lnTo>
                        <a:lnTo>
                          <a:pt x="170" y="301"/>
                        </a:lnTo>
                        <a:lnTo>
                          <a:pt x="165" y="307"/>
                        </a:lnTo>
                        <a:lnTo>
                          <a:pt x="155" y="311"/>
                        </a:lnTo>
                        <a:lnTo>
                          <a:pt x="146" y="312"/>
                        </a:lnTo>
                        <a:lnTo>
                          <a:pt x="145" y="317"/>
                        </a:lnTo>
                        <a:lnTo>
                          <a:pt x="151" y="322"/>
                        </a:lnTo>
                        <a:lnTo>
                          <a:pt x="160" y="326"/>
                        </a:lnTo>
                        <a:lnTo>
                          <a:pt x="168" y="334"/>
                        </a:lnTo>
                        <a:lnTo>
                          <a:pt x="173" y="344"/>
                        </a:lnTo>
                        <a:lnTo>
                          <a:pt x="178" y="344"/>
                        </a:lnTo>
                        <a:lnTo>
                          <a:pt x="181" y="341"/>
                        </a:lnTo>
                        <a:lnTo>
                          <a:pt x="188" y="339"/>
                        </a:lnTo>
                        <a:lnTo>
                          <a:pt x="194" y="341"/>
                        </a:lnTo>
                        <a:lnTo>
                          <a:pt x="198" y="344"/>
                        </a:lnTo>
                        <a:lnTo>
                          <a:pt x="196" y="351"/>
                        </a:lnTo>
                        <a:lnTo>
                          <a:pt x="206" y="357"/>
                        </a:lnTo>
                        <a:lnTo>
                          <a:pt x="213" y="361"/>
                        </a:lnTo>
                        <a:lnTo>
                          <a:pt x="216" y="366"/>
                        </a:lnTo>
                        <a:lnTo>
                          <a:pt x="223" y="364"/>
                        </a:lnTo>
                        <a:lnTo>
                          <a:pt x="231" y="369"/>
                        </a:lnTo>
                        <a:lnTo>
                          <a:pt x="228" y="379"/>
                        </a:lnTo>
                        <a:lnTo>
                          <a:pt x="236" y="382"/>
                        </a:lnTo>
                        <a:lnTo>
                          <a:pt x="243" y="381"/>
                        </a:lnTo>
                        <a:lnTo>
                          <a:pt x="248" y="376"/>
                        </a:lnTo>
                        <a:lnTo>
                          <a:pt x="251" y="384"/>
                        </a:lnTo>
                        <a:lnTo>
                          <a:pt x="259" y="382"/>
                        </a:lnTo>
                        <a:lnTo>
                          <a:pt x="266" y="386"/>
                        </a:lnTo>
                        <a:lnTo>
                          <a:pt x="269" y="381"/>
                        </a:lnTo>
                        <a:lnTo>
                          <a:pt x="276" y="377"/>
                        </a:lnTo>
                        <a:lnTo>
                          <a:pt x="281" y="379"/>
                        </a:lnTo>
                        <a:lnTo>
                          <a:pt x="281" y="386"/>
                        </a:lnTo>
                        <a:lnTo>
                          <a:pt x="286" y="391"/>
                        </a:lnTo>
                        <a:lnTo>
                          <a:pt x="288" y="384"/>
                        </a:lnTo>
                        <a:lnTo>
                          <a:pt x="294" y="389"/>
                        </a:lnTo>
                        <a:lnTo>
                          <a:pt x="292" y="396"/>
                        </a:lnTo>
                        <a:lnTo>
                          <a:pt x="301" y="397"/>
                        </a:lnTo>
                        <a:lnTo>
                          <a:pt x="306" y="399"/>
                        </a:lnTo>
                        <a:lnTo>
                          <a:pt x="309" y="392"/>
                        </a:lnTo>
                        <a:lnTo>
                          <a:pt x="316" y="386"/>
                        </a:lnTo>
                        <a:lnTo>
                          <a:pt x="317" y="379"/>
                        </a:lnTo>
                        <a:lnTo>
                          <a:pt x="317" y="379"/>
                        </a:lnTo>
                        <a:lnTo>
                          <a:pt x="317" y="379"/>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8" name="Freeform 1064">
                    <a:extLst>
                      <a:ext uri="{FF2B5EF4-FFF2-40B4-BE49-F238E27FC236}">
                        <a16:creationId xmlns:a16="http://schemas.microsoft.com/office/drawing/2014/main" id="{A08C904D-F841-7132-C85B-3E9890FB4194}"/>
                      </a:ext>
                    </a:extLst>
                  </p:cNvPr>
                  <p:cNvSpPr>
                    <a:spLocks/>
                  </p:cNvSpPr>
                  <p:nvPr/>
                </p:nvSpPr>
                <p:spPr bwMode="auto">
                  <a:xfrm>
                    <a:off x="3696191" y="2441789"/>
                    <a:ext cx="1214603" cy="1166068"/>
                  </a:xfrm>
                  <a:custGeom>
                    <a:avLst/>
                    <a:gdLst>
                      <a:gd name="T0" fmla="*/ 811 w 976"/>
                      <a:gd name="T1" fmla="*/ 425 h 937"/>
                      <a:gd name="T2" fmla="*/ 884 w 976"/>
                      <a:gd name="T3" fmla="*/ 468 h 937"/>
                      <a:gd name="T4" fmla="*/ 923 w 976"/>
                      <a:gd name="T5" fmla="*/ 501 h 937"/>
                      <a:gd name="T6" fmla="*/ 904 w 976"/>
                      <a:gd name="T7" fmla="*/ 536 h 937"/>
                      <a:gd name="T8" fmla="*/ 918 w 976"/>
                      <a:gd name="T9" fmla="*/ 579 h 937"/>
                      <a:gd name="T10" fmla="*/ 967 w 976"/>
                      <a:gd name="T11" fmla="*/ 648 h 937"/>
                      <a:gd name="T12" fmla="*/ 899 w 976"/>
                      <a:gd name="T13" fmla="*/ 681 h 937"/>
                      <a:gd name="T14" fmla="*/ 818 w 976"/>
                      <a:gd name="T15" fmla="*/ 744 h 937"/>
                      <a:gd name="T16" fmla="*/ 841 w 976"/>
                      <a:gd name="T17" fmla="*/ 825 h 937"/>
                      <a:gd name="T18" fmla="*/ 803 w 976"/>
                      <a:gd name="T19" fmla="*/ 917 h 937"/>
                      <a:gd name="T20" fmla="*/ 723 w 976"/>
                      <a:gd name="T21" fmla="*/ 895 h 937"/>
                      <a:gd name="T22" fmla="*/ 746 w 976"/>
                      <a:gd name="T23" fmla="*/ 837 h 937"/>
                      <a:gd name="T24" fmla="*/ 687 w 976"/>
                      <a:gd name="T25" fmla="*/ 835 h 937"/>
                      <a:gd name="T26" fmla="*/ 630 w 976"/>
                      <a:gd name="T27" fmla="*/ 797 h 937"/>
                      <a:gd name="T28" fmla="*/ 575 w 976"/>
                      <a:gd name="T29" fmla="*/ 747 h 937"/>
                      <a:gd name="T30" fmla="*/ 540 w 976"/>
                      <a:gd name="T31" fmla="*/ 759 h 937"/>
                      <a:gd name="T32" fmla="*/ 507 w 976"/>
                      <a:gd name="T33" fmla="*/ 789 h 937"/>
                      <a:gd name="T34" fmla="*/ 489 w 976"/>
                      <a:gd name="T35" fmla="*/ 754 h 937"/>
                      <a:gd name="T36" fmla="*/ 436 w 976"/>
                      <a:gd name="T37" fmla="*/ 777 h 937"/>
                      <a:gd name="T38" fmla="*/ 424 w 976"/>
                      <a:gd name="T39" fmla="*/ 769 h 937"/>
                      <a:gd name="T40" fmla="*/ 406 w 976"/>
                      <a:gd name="T41" fmla="*/ 721 h 937"/>
                      <a:gd name="T42" fmla="*/ 358 w 976"/>
                      <a:gd name="T43" fmla="*/ 764 h 937"/>
                      <a:gd name="T44" fmla="*/ 296 w 976"/>
                      <a:gd name="T45" fmla="*/ 771 h 937"/>
                      <a:gd name="T46" fmla="*/ 291 w 976"/>
                      <a:gd name="T47" fmla="*/ 732 h 937"/>
                      <a:gd name="T48" fmla="*/ 249 w 976"/>
                      <a:gd name="T49" fmla="*/ 749 h 937"/>
                      <a:gd name="T50" fmla="*/ 238 w 976"/>
                      <a:gd name="T51" fmla="*/ 732 h 937"/>
                      <a:gd name="T52" fmla="*/ 235 w 976"/>
                      <a:gd name="T53" fmla="*/ 709 h 937"/>
                      <a:gd name="T54" fmla="*/ 218 w 976"/>
                      <a:gd name="T55" fmla="*/ 714 h 937"/>
                      <a:gd name="T56" fmla="*/ 178 w 976"/>
                      <a:gd name="T57" fmla="*/ 729 h 937"/>
                      <a:gd name="T58" fmla="*/ 208 w 976"/>
                      <a:gd name="T59" fmla="*/ 791 h 937"/>
                      <a:gd name="T60" fmla="*/ 236 w 976"/>
                      <a:gd name="T61" fmla="*/ 837 h 937"/>
                      <a:gd name="T62" fmla="*/ 215 w 976"/>
                      <a:gd name="T63" fmla="*/ 887 h 937"/>
                      <a:gd name="T64" fmla="*/ 156 w 976"/>
                      <a:gd name="T65" fmla="*/ 854 h 937"/>
                      <a:gd name="T66" fmla="*/ 135 w 976"/>
                      <a:gd name="T67" fmla="*/ 792 h 937"/>
                      <a:gd name="T68" fmla="*/ 153 w 976"/>
                      <a:gd name="T69" fmla="*/ 722 h 937"/>
                      <a:gd name="T70" fmla="*/ 221 w 976"/>
                      <a:gd name="T71" fmla="*/ 674 h 937"/>
                      <a:gd name="T72" fmla="*/ 245 w 976"/>
                      <a:gd name="T73" fmla="*/ 621 h 937"/>
                      <a:gd name="T74" fmla="*/ 231 w 976"/>
                      <a:gd name="T75" fmla="*/ 530 h 937"/>
                      <a:gd name="T76" fmla="*/ 170 w 976"/>
                      <a:gd name="T77" fmla="*/ 515 h 937"/>
                      <a:gd name="T78" fmla="*/ 153 w 976"/>
                      <a:gd name="T79" fmla="*/ 500 h 937"/>
                      <a:gd name="T80" fmla="*/ 118 w 976"/>
                      <a:gd name="T81" fmla="*/ 513 h 937"/>
                      <a:gd name="T82" fmla="*/ 47 w 976"/>
                      <a:gd name="T83" fmla="*/ 523 h 937"/>
                      <a:gd name="T84" fmla="*/ 70 w 976"/>
                      <a:gd name="T85" fmla="*/ 490 h 937"/>
                      <a:gd name="T86" fmla="*/ 70 w 976"/>
                      <a:gd name="T87" fmla="*/ 443 h 937"/>
                      <a:gd name="T88" fmla="*/ 27 w 976"/>
                      <a:gd name="T89" fmla="*/ 368 h 937"/>
                      <a:gd name="T90" fmla="*/ 58 w 976"/>
                      <a:gd name="T91" fmla="*/ 294 h 937"/>
                      <a:gd name="T92" fmla="*/ 37 w 976"/>
                      <a:gd name="T93" fmla="*/ 237 h 937"/>
                      <a:gd name="T94" fmla="*/ 7 w 976"/>
                      <a:gd name="T95" fmla="*/ 176 h 937"/>
                      <a:gd name="T96" fmla="*/ 18 w 976"/>
                      <a:gd name="T97" fmla="*/ 71 h 937"/>
                      <a:gd name="T98" fmla="*/ 80 w 976"/>
                      <a:gd name="T99" fmla="*/ 0 h 937"/>
                      <a:gd name="T100" fmla="*/ 110 w 976"/>
                      <a:gd name="T101" fmla="*/ 113 h 937"/>
                      <a:gd name="T102" fmla="*/ 191 w 976"/>
                      <a:gd name="T103" fmla="*/ 119 h 937"/>
                      <a:gd name="T104" fmla="*/ 226 w 976"/>
                      <a:gd name="T105" fmla="*/ 162 h 937"/>
                      <a:gd name="T106" fmla="*/ 274 w 976"/>
                      <a:gd name="T107" fmla="*/ 196 h 937"/>
                      <a:gd name="T108" fmla="*/ 321 w 976"/>
                      <a:gd name="T109" fmla="*/ 222 h 937"/>
                      <a:gd name="T110" fmla="*/ 362 w 976"/>
                      <a:gd name="T111" fmla="*/ 234 h 937"/>
                      <a:gd name="T112" fmla="*/ 451 w 976"/>
                      <a:gd name="T113" fmla="*/ 259 h 937"/>
                      <a:gd name="T114" fmla="*/ 567 w 976"/>
                      <a:gd name="T115" fmla="*/ 324 h 937"/>
                      <a:gd name="T116" fmla="*/ 728 w 976"/>
                      <a:gd name="T117" fmla="*/ 393 h 9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76" h="937">
                        <a:moveTo>
                          <a:pt x="728" y="393"/>
                        </a:moveTo>
                        <a:lnTo>
                          <a:pt x="731" y="407"/>
                        </a:lnTo>
                        <a:lnTo>
                          <a:pt x="745" y="412"/>
                        </a:lnTo>
                        <a:lnTo>
                          <a:pt x="765" y="415"/>
                        </a:lnTo>
                        <a:lnTo>
                          <a:pt x="780" y="415"/>
                        </a:lnTo>
                        <a:lnTo>
                          <a:pt x="796" y="420"/>
                        </a:lnTo>
                        <a:lnTo>
                          <a:pt x="803" y="433"/>
                        </a:lnTo>
                        <a:lnTo>
                          <a:pt x="813" y="433"/>
                        </a:lnTo>
                        <a:lnTo>
                          <a:pt x="811" y="425"/>
                        </a:lnTo>
                        <a:lnTo>
                          <a:pt x="813" y="412"/>
                        </a:lnTo>
                        <a:lnTo>
                          <a:pt x="818" y="412"/>
                        </a:lnTo>
                        <a:lnTo>
                          <a:pt x="844" y="412"/>
                        </a:lnTo>
                        <a:lnTo>
                          <a:pt x="864" y="422"/>
                        </a:lnTo>
                        <a:lnTo>
                          <a:pt x="871" y="432"/>
                        </a:lnTo>
                        <a:lnTo>
                          <a:pt x="873" y="443"/>
                        </a:lnTo>
                        <a:lnTo>
                          <a:pt x="886" y="450"/>
                        </a:lnTo>
                        <a:lnTo>
                          <a:pt x="883" y="462"/>
                        </a:lnTo>
                        <a:lnTo>
                          <a:pt x="884" y="468"/>
                        </a:lnTo>
                        <a:lnTo>
                          <a:pt x="891" y="471"/>
                        </a:lnTo>
                        <a:lnTo>
                          <a:pt x="894" y="476"/>
                        </a:lnTo>
                        <a:lnTo>
                          <a:pt x="898" y="481"/>
                        </a:lnTo>
                        <a:lnTo>
                          <a:pt x="896" y="496"/>
                        </a:lnTo>
                        <a:lnTo>
                          <a:pt x="908" y="498"/>
                        </a:lnTo>
                        <a:lnTo>
                          <a:pt x="911" y="501"/>
                        </a:lnTo>
                        <a:lnTo>
                          <a:pt x="916" y="501"/>
                        </a:lnTo>
                        <a:lnTo>
                          <a:pt x="919" y="498"/>
                        </a:lnTo>
                        <a:lnTo>
                          <a:pt x="923" y="501"/>
                        </a:lnTo>
                        <a:lnTo>
                          <a:pt x="923" y="511"/>
                        </a:lnTo>
                        <a:lnTo>
                          <a:pt x="919" y="516"/>
                        </a:lnTo>
                        <a:lnTo>
                          <a:pt x="923" y="518"/>
                        </a:lnTo>
                        <a:lnTo>
                          <a:pt x="936" y="521"/>
                        </a:lnTo>
                        <a:lnTo>
                          <a:pt x="946" y="530"/>
                        </a:lnTo>
                        <a:lnTo>
                          <a:pt x="936" y="536"/>
                        </a:lnTo>
                        <a:lnTo>
                          <a:pt x="921" y="538"/>
                        </a:lnTo>
                        <a:lnTo>
                          <a:pt x="913" y="533"/>
                        </a:lnTo>
                        <a:lnTo>
                          <a:pt x="904" y="536"/>
                        </a:lnTo>
                        <a:lnTo>
                          <a:pt x="903" y="541"/>
                        </a:lnTo>
                        <a:lnTo>
                          <a:pt x="901" y="548"/>
                        </a:lnTo>
                        <a:lnTo>
                          <a:pt x="881" y="548"/>
                        </a:lnTo>
                        <a:lnTo>
                          <a:pt x="878" y="555"/>
                        </a:lnTo>
                        <a:lnTo>
                          <a:pt x="884" y="561"/>
                        </a:lnTo>
                        <a:lnTo>
                          <a:pt x="891" y="561"/>
                        </a:lnTo>
                        <a:lnTo>
                          <a:pt x="903" y="568"/>
                        </a:lnTo>
                        <a:lnTo>
                          <a:pt x="916" y="571"/>
                        </a:lnTo>
                        <a:lnTo>
                          <a:pt x="918" y="579"/>
                        </a:lnTo>
                        <a:lnTo>
                          <a:pt x="914" y="589"/>
                        </a:lnTo>
                        <a:lnTo>
                          <a:pt x="898" y="589"/>
                        </a:lnTo>
                        <a:lnTo>
                          <a:pt x="899" y="598"/>
                        </a:lnTo>
                        <a:lnTo>
                          <a:pt x="899" y="606"/>
                        </a:lnTo>
                        <a:lnTo>
                          <a:pt x="916" y="618"/>
                        </a:lnTo>
                        <a:lnTo>
                          <a:pt x="931" y="631"/>
                        </a:lnTo>
                        <a:lnTo>
                          <a:pt x="949" y="634"/>
                        </a:lnTo>
                        <a:lnTo>
                          <a:pt x="954" y="641"/>
                        </a:lnTo>
                        <a:lnTo>
                          <a:pt x="967" y="648"/>
                        </a:lnTo>
                        <a:lnTo>
                          <a:pt x="976" y="653"/>
                        </a:lnTo>
                        <a:lnTo>
                          <a:pt x="967" y="668"/>
                        </a:lnTo>
                        <a:lnTo>
                          <a:pt x="956" y="664"/>
                        </a:lnTo>
                        <a:lnTo>
                          <a:pt x="939" y="661"/>
                        </a:lnTo>
                        <a:lnTo>
                          <a:pt x="928" y="668"/>
                        </a:lnTo>
                        <a:lnTo>
                          <a:pt x="913" y="664"/>
                        </a:lnTo>
                        <a:lnTo>
                          <a:pt x="908" y="671"/>
                        </a:lnTo>
                        <a:lnTo>
                          <a:pt x="908" y="676"/>
                        </a:lnTo>
                        <a:lnTo>
                          <a:pt x="899" y="681"/>
                        </a:lnTo>
                        <a:lnTo>
                          <a:pt x="888" y="689"/>
                        </a:lnTo>
                        <a:lnTo>
                          <a:pt x="878" y="699"/>
                        </a:lnTo>
                        <a:lnTo>
                          <a:pt x="879" y="706"/>
                        </a:lnTo>
                        <a:lnTo>
                          <a:pt x="873" y="712"/>
                        </a:lnTo>
                        <a:lnTo>
                          <a:pt x="863" y="711"/>
                        </a:lnTo>
                        <a:lnTo>
                          <a:pt x="848" y="719"/>
                        </a:lnTo>
                        <a:lnTo>
                          <a:pt x="828" y="731"/>
                        </a:lnTo>
                        <a:lnTo>
                          <a:pt x="816" y="739"/>
                        </a:lnTo>
                        <a:lnTo>
                          <a:pt x="818" y="744"/>
                        </a:lnTo>
                        <a:lnTo>
                          <a:pt x="815" y="754"/>
                        </a:lnTo>
                        <a:lnTo>
                          <a:pt x="810" y="766"/>
                        </a:lnTo>
                        <a:lnTo>
                          <a:pt x="815" y="779"/>
                        </a:lnTo>
                        <a:lnTo>
                          <a:pt x="819" y="792"/>
                        </a:lnTo>
                        <a:lnTo>
                          <a:pt x="823" y="802"/>
                        </a:lnTo>
                        <a:lnTo>
                          <a:pt x="829" y="809"/>
                        </a:lnTo>
                        <a:lnTo>
                          <a:pt x="836" y="814"/>
                        </a:lnTo>
                        <a:lnTo>
                          <a:pt x="836" y="820"/>
                        </a:lnTo>
                        <a:lnTo>
                          <a:pt x="841" y="825"/>
                        </a:lnTo>
                        <a:lnTo>
                          <a:pt x="838" y="837"/>
                        </a:lnTo>
                        <a:lnTo>
                          <a:pt x="833" y="840"/>
                        </a:lnTo>
                        <a:lnTo>
                          <a:pt x="823" y="849"/>
                        </a:lnTo>
                        <a:lnTo>
                          <a:pt x="831" y="860"/>
                        </a:lnTo>
                        <a:lnTo>
                          <a:pt x="824" y="870"/>
                        </a:lnTo>
                        <a:lnTo>
                          <a:pt x="821" y="885"/>
                        </a:lnTo>
                        <a:lnTo>
                          <a:pt x="819" y="899"/>
                        </a:lnTo>
                        <a:lnTo>
                          <a:pt x="813" y="908"/>
                        </a:lnTo>
                        <a:lnTo>
                          <a:pt x="803" y="917"/>
                        </a:lnTo>
                        <a:lnTo>
                          <a:pt x="800" y="927"/>
                        </a:lnTo>
                        <a:lnTo>
                          <a:pt x="790" y="935"/>
                        </a:lnTo>
                        <a:lnTo>
                          <a:pt x="775" y="937"/>
                        </a:lnTo>
                        <a:lnTo>
                          <a:pt x="761" y="935"/>
                        </a:lnTo>
                        <a:lnTo>
                          <a:pt x="750" y="925"/>
                        </a:lnTo>
                        <a:lnTo>
                          <a:pt x="741" y="915"/>
                        </a:lnTo>
                        <a:lnTo>
                          <a:pt x="736" y="908"/>
                        </a:lnTo>
                        <a:lnTo>
                          <a:pt x="725" y="902"/>
                        </a:lnTo>
                        <a:lnTo>
                          <a:pt x="723" y="895"/>
                        </a:lnTo>
                        <a:lnTo>
                          <a:pt x="736" y="895"/>
                        </a:lnTo>
                        <a:lnTo>
                          <a:pt x="733" y="885"/>
                        </a:lnTo>
                        <a:lnTo>
                          <a:pt x="743" y="875"/>
                        </a:lnTo>
                        <a:lnTo>
                          <a:pt x="740" y="865"/>
                        </a:lnTo>
                        <a:lnTo>
                          <a:pt x="733" y="864"/>
                        </a:lnTo>
                        <a:lnTo>
                          <a:pt x="730" y="852"/>
                        </a:lnTo>
                        <a:lnTo>
                          <a:pt x="733" y="840"/>
                        </a:lnTo>
                        <a:lnTo>
                          <a:pt x="740" y="842"/>
                        </a:lnTo>
                        <a:lnTo>
                          <a:pt x="746" y="837"/>
                        </a:lnTo>
                        <a:lnTo>
                          <a:pt x="738" y="827"/>
                        </a:lnTo>
                        <a:lnTo>
                          <a:pt x="730" y="825"/>
                        </a:lnTo>
                        <a:lnTo>
                          <a:pt x="728" y="819"/>
                        </a:lnTo>
                        <a:lnTo>
                          <a:pt x="718" y="822"/>
                        </a:lnTo>
                        <a:lnTo>
                          <a:pt x="705" y="824"/>
                        </a:lnTo>
                        <a:lnTo>
                          <a:pt x="695" y="820"/>
                        </a:lnTo>
                        <a:lnTo>
                          <a:pt x="690" y="825"/>
                        </a:lnTo>
                        <a:lnTo>
                          <a:pt x="692" y="830"/>
                        </a:lnTo>
                        <a:lnTo>
                          <a:pt x="687" y="835"/>
                        </a:lnTo>
                        <a:lnTo>
                          <a:pt x="682" y="829"/>
                        </a:lnTo>
                        <a:lnTo>
                          <a:pt x="677" y="820"/>
                        </a:lnTo>
                        <a:lnTo>
                          <a:pt x="670" y="825"/>
                        </a:lnTo>
                        <a:lnTo>
                          <a:pt x="668" y="820"/>
                        </a:lnTo>
                        <a:lnTo>
                          <a:pt x="673" y="812"/>
                        </a:lnTo>
                        <a:lnTo>
                          <a:pt x="667" y="814"/>
                        </a:lnTo>
                        <a:lnTo>
                          <a:pt x="662" y="807"/>
                        </a:lnTo>
                        <a:lnTo>
                          <a:pt x="648" y="800"/>
                        </a:lnTo>
                        <a:lnTo>
                          <a:pt x="630" y="797"/>
                        </a:lnTo>
                        <a:lnTo>
                          <a:pt x="625" y="787"/>
                        </a:lnTo>
                        <a:lnTo>
                          <a:pt x="627" y="777"/>
                        </a:lnTo>
                        <a:lnTo>
                          <a:pt x="612" y="772"/>
                        </a:lnTo>
                        <a:lnTo>
                          <a:pt x="597" y="771"/>
                        </a:lnTo>
                        <a:lnTo>
                          <a:pt x="592" y="766"/>
                        </a:lnTo>
                        <a:lnTo>
                          <a:pt x="584" y="767"/>
                        </a:lnTo>
                        <a:lnTo>
                          <a:pt x="585" y="759"/>
                        </a:lnTo>
                        <a:lnTo>
                          <a:pt x="589" y="751"/>
                        </a:lnTo>
                        <a:lnTo>
                          <a:pt x="575" y="747"/>
                        </a:lnTo>
                        <a:lnTo>
                          <a:pt x="570" y="751"/>
                        </a:lnTo>
                        <a:lnTo>
                          <a:pt x="569" y="757"/>
                        </a:lnTo>
                        <a:lnTo>
                          <a:pt x="574" y="761"/>
                        </a:lnTo>
                        <a:lnTo>
                          <a:pt x="567" y="767"/>
                        </a:lnTo>
                        <a:lnTo>
                          <a:pt x="559" y="766"/>
                        </a:lnTo>
                        <a:lnTo>
                          <a:pt x="564" y="759"/>
                        </a:lnTo>
                        <a:lnTo>
                          <a:pt x="557" y="754"/>
                        </a:lnTo>
                        <a:lnTo>
                          <a:pt x="544" y="754"/>
                        </a:lnTo>
                        <a:lnTo>
                          <a:pt x="540" y="759"/>
                        </a:lnTo>
                        <a:lnTo>
                          <a:pt x="542" y="767"/>
                        </a:lnTo>
                        <a:lnTo>
                          <a:pt x="537" y="781"/>
                        </a:lnTo>
                        <a:lnTo>
                          <a:pt x="537" y="789"/>
                        </a:lnTo>
                        <a:lnTo>
                          <a:pt x="532" y="787"/>
                        </a:lnTo>
                        <a:lnTo>
                          <a:pt x="525" y="787"/>
                        </a:lnTo>
                        <a:lnTo>
                          <a:pt x="525" y="792"/>
                        </a:lnTo>
                        <a:lnTo>
                          <a:pt x="520" y="792"/>
                        </a:lnTo>
                        <a:lnTo>
                          <a:pt x="514" y="786"/>
                        </a:lnTo>
                        <a:lnTo>
                          <a:pt x="507" y="789"/>
                        </a:lnTo>
                        <a:lnTo>
                          <a:pt x="500" y="787"/>
                        </a:lnTo>
                        <a:lnTo>
                          <a:pt x="490" y="789"/>
                        </a:lnTo>
                        <a:lnTo>
                          <a:pt x="480" y="791"/>
                        </a:lnTo>
                        <a:lnTo>
                          <a:pt x="484" y="786"/>
                        </a:lnTo>
                        <a:lnTo>
                          <a:pt x="490" y="776"/>
                        </a:lnTo>
                        <a:lnTo>
                          <a:pt x="494" y="769"/>
                        </a:lnTo>
                        <a:lnTo>
                          <a:pt x="495" y="754"/>
                        </a:lnTo>
                        <a:lnTo>
                          <a:pt x="490" y="751"/>
                        </a:lnTo>
                        <a:lnTo>
                          <a:pt x="489" y="754"/>
                        </a:lnTo>
                        <a:lnTo>
                          <a:pt x="485" y="759"/>
                        </a:lnTo>
                        <a:lnTo>
                          <a:pt x="479" y="759"/>
                        </a:lnTo>
                        <a:lnTo>
                          <a:pt x="469" y="762"/>
                        </a:lnTo>
                        <a:lnTo>
                          <a:pt x="459" y="762"/>
                        </a:lnTo>
                        <a:lnTo>
                          <a:pt x="454" y="767"/>
                        </a:lnTo>
                        <a:lnTo>
                          <a:pt x="449" y="772"/>
                        </a:lnTo>
                        <a:lnTo>
                          <a:pt x="442" y="777"/>
                        </a:lnTo>
                        <a:lnTo>
                          <a:pt x="434" y="781"/>
                        </a:lnTo>
                        <a:lnTo>
                          <a:pt x="436" y="777"/>
                        </a:lnTo>
                        <a:lnTo>
                          <a:pt x="439" y="772"/>
                        </a:lnTo>
                        <a:lnTo>
                          <a:pt x="434" y="769"/>
                        </a:lnTo>
                        <a:lnTo>
                          <a:pt x="429" y="772"/>
                        </a:lnTo>
                        <a:lnTo>
                          <a:pt x="431" y="776"/>
                        </a:lnTo>
                        <a:lnTo>
                          <a:pt x="422" y="777"/>
                        </a:lnTo>
                        <a:lnTo>
                          <a:pt x="414" y="777"/>
                        </a:lnTo>
                        <a:lnTo>
                          <a:pt x="411" y="771"/>
                        </a:lnTo>
                        <a:lnTo>
                          <a:pt x="417" y="769"/>
                        </a:lnTo>
                        <a:lnTo>
                          <a:pt x="424" y="769"/>
                        </a:lnTo>
                        <a:lnTo>
                          <a:pt x="421" y="761"/>
                        </a:lnTo>
                        <a:lnTo>
                          <a:pt x="426" y="757"/>
                        </a:lnTo>
                        <a:lnTo>
                          <a:pt x="432" y="749"/>
                        </a:lnTo>
                        <a:lnTo>
                          <a:pt x="432" y="744"/>
                        </a:lnTo>
                        <a:lnTo>
                          <a:pt x="424" y="742"/>
                        </a:lnTo>
                        <a:lnTo>
                          <a:pt x="419" y="734"/>
                        </a:lnTo>
                        <a:lnTo>
                          <a:pt x="417" y="726"/>
                        </a:lnTo>
                        <a:lnTo>
                          <a:pt x="419" y="717"/>
                        </a:lnTo>
                        <a:lnTo>
                          <a:pt x="406" y="721"/>
                        </a:lnTo>
                        <a:lnTo>
                          <a:pt x="394" y="729"/>
                        </a:lnTo>
                        <a:lnTo>
                          <a:pt x="382" y="729"/>
                        </a:lnTo>
                        <a:lnTo>
                          <a:pt x="377" y="739"/>
                        </a:lnTo>
                        <a:lnTo>
                          <a:pt x="369" y="739"/>
                        </a:lnTo>
                        <a:lnTo>
                          <a:pt x="364" y="746"/>
                        </a:lnTo>
                        <a:lnTo>
                          <a:pt x="356" y="746"/>
                        </a:lnTo>
                        <a:lnTo>
                          <a:pt x="358" y="751"/>
                        </a:lnTo>
                        <a:lnTo>
                          <a:pt x="359" y="757"/>
                        </a:lnTo>
                        <a:lnTo>
                          <a:pt x="358" y="764"/>
                        </a:lnTo>
                        <a:lnTo>
                          <a:pt x="351" y="759"/>
                        </a:lnTo>
                        <a:lnTo>
                          <a:pt x="341" y="759"/>
                        </a:lnTo>
                        <a:lnTo>
                          <a:pt x="328" y="757"/>
                        </a:lnTo>
                        <a:lnTo>
                          <a:pt x="321" y="756"/>
                        </a:lnTo>
                        <a:lnTo>
                          <a:pt x="318" y="761"/>
                        </a:lnTo>
                        <a:lnTo>
                          <a:pt x="311" y="766"/>
                        </a:lnTo>
                        <a:lnTo>
                          <a:pt x="306" y="759"/>
                        </a:lnTo>
                        <a:lnTo>
                          <a:pt x="301" y="762"/>
                        </a:lnTo>
                        <a:lnTo>
                          <a:pt x="296" y="771"/>
                        </a:lnTo>
                        <a:lnTo>
                          <a:pt x="293" y="766"/>
                        </a:lnTo>
                        <a:lnTo>
                          <a:pt x="296" y="761"/>
                        </a:lnTo>
                        <a:lnTo>
                          <a:pt x="298" y="752"/>
                        </a:lnTo>
                        <a:lnTo>
                          <a:pt x="304" y="749"/>
                        </a:lnTo>
                        <a:lnTo>
                          <a:pt x="309" y="741"/>
                        </a:lnTo>
                        <a:lnTo>
                          <a:pt x="306" y="736"/>
                        </a:lnTo>
                        <a:lnTo>
                          <a:pt x="303" y="741"/>
                        </a:lnTo>
                        <a:lnTo>
                          <a:pt x="296" y="739"/>
                        </a:lnTo>
                        <a:lnTo>
                          <a:pt x="291" y="732"/>
                        </a:lnTo>
                        <a:lnTo>
                          <a:pt x="286" y="736"/>
                        </a:lnTo>
                        <a:lnTo>
                          <a:pt x="288" y="744"/>
                        </a:lnTo>
                        <a:lnTo>
                          <a:pt x="283" y="749"/>
                        </a:lnTo>
                        <a:lnTo>
                          <a:pt x="286" y="751"/>
                        </a:lnTo>
                        <a:lnTo>
                          <a:pt x="281" y="759"/>
                        </a:lnTo>
                        <a:lnTo>
                          <a:pt x="264" y="761"/>
                        </a:lnTo>
                        <a:lnTo>
                          <a:pt x="259" y="752"/>
                        </a:lnTo>
                        <a:lnTo>
                          <a:pt x="253" y="754"/>
                        </a:lnTo>
                        <a:lnTo>
                          <a:pt x="249" y="749"/>
                        </a:lnTo>
                        <a:lnTo>
                          <a:pt x="254" y="746"/>
                        </a:lnTo>
                        <a:lnTo>
                          <a:pt x="249" y="742"/>
                        </a:lnTo>
                        <a:lnTo>
                          <a:pt x="245" y="744"/>
                        </a:lnTo>
                        <a:lnTo>
                          <a:pt x="243" y="739"/>
                        </a:lnTo>
                        <a:lnTo>
                          <a:pt x="235" y="746"/>
                        </a:lnTo>
                        <a:lnTo>
                          <a:pt x="231" y="749"/>
                        </a:lnTo>
                        <a:lnTo>
                          <a:pt x="228" y="744"/>
                        </a:lnTo>
                        <a:lnTo>
                          <a:pt x="233" y="739"/>
                        </a:lnTo>
                        <a:lnTo>
                          <a:pt x="238" y="732"/>
                        </a:lnTo>
                        <a:lnTo>
                          <a:pt x="231" y="727"/>
                        </a:lnTo>
                        <a:lnTo>
                          <a:pt x="226" y="734"/>
                        </a:lnTo>
                        <a:lnTo>
                          <a:pt x="223" y="739"/>
                        </a:lnTo>
                        <a:lnTo>
                          <a:pt x="220" y="734"/>
                        </a:lnTo>
                        <a:lnTo>
                          <a:pt x="226" y="726"/>
                        </a:lnTo>
                        <a:lnTo>
                          <a:pt x="235" y="719"/>
                        </a:lnTo>
                        <a:lnTo>
                          <a:pt x="241" y="721"/>
                        </a:lnTo>
                        <a:lnTo>
                          <a:pt x="241" y="714"/>
                        </a:lnTo>
                        <a:lnTo>
                          <a:pt x="235" y="709"/>
                        </a:lnTo>
                        <a:lnTo>
                          <a:pt x="236" y="701"/>
                        </a:lnTo>
                        <a:lnTo>
                          <a:pt x="230" y="694"/>
                        </a:lnTo>
                        <a:lnTo>
                          <a:pt x="228" y="701"/>
                        </a:lnTo>
                        <a:lnTo>
                          <a:pt x="226" y="706"/>
                        </a:lnTo>
                        <a:lnTo>
                          <a:pt x="225" y="711"/>
                        </a:lnTo>
                        <a:lnTo>
                          <a:pt x="221" y="706"/>
                        </a:lnTo>
                        <a:lnTo>
                          <a:pt x="216" y="706"/>
                        </a:lnTo>
                        <a:lnTo>
                          <a:pt x="215" y="711"/>
                        </a:lnTo>
                        <a:lnTo>
                          <a:pt x="218" y="714"/>
                        </a:lnTo>
                        <a:lnTo>
                          <a:pt x="215" y="719"/>
                        </a:lnTo>
                        <a:lnTo>
                          <a:pt x="208" y="726"/>
                        </a:lnTo>
                        <a:lnTo>
                          <a:pt x="200" y="721"/>
                        </a:lnTo>
                        <a:lnTo>
                          <a:pt x="205" y="716"/>
                        </a:lnTo>
                        <a:lnTo>
                          <a:pt x="205" y="709"/>
                        </a:lnTo>
                        <a:lnTo>
                          <a:pt x="190" y="719"/>
                        </a:lnTo>
                        <a:lnTo>
                          <a:pt x="191" y="726"/>
                        </a:lnTo>
                        <a:lnTo>
                          <a:pt x="186" y="731"/>
                        </a:lnTo>
                        <a:lnTo>
                          <a:pt x="178" y="729"/>
                        </a:lnTo>
                        <a:lnTo>
                          <a:pt x="175" y="734"/>
                        </a:lnTo>
                        <a:lnTo>
                          <a:pt x="178" y="736"/>
                        </a:lnTo>
                        <a:lnTo>
                          <a:pt x="190" y="736"/>
                        </a:lnTo>
                        <a:lnTo>
                          <a:pt x="195" y="747"/>
                        </a:lnTo>
                        <a:lnTo>
                          <a:pt x="193" y="754"/>
                        </a:lnTo>
                        <a:lnTo>
                          <a:pt x="195" y="757"/>
                        </a:lnTo>
                        <a:lnTo>
                          <a:pt x="198" y="771"/>
                        </a:lnTo>
                        <a:lnTo>
                          <a:pt x="201" y="784"/>
                        </a:lnTo>
                        <a:lnTo>
                          <a:pt x="208" y="791"/>
                        </a:lnTo>
                        <a:lnTo>
                          <a:pt x="215" y="797"/>
                        </a:lnTo>
                        <a:lnTo>
                          <a:pt x="215" y="807"/>
                        </a:lnTo>
                        <a:lnTo>
                          <a:pt x="215" y="814"/>
                        </a:lnTo>
                        <a:lnTo>
                          <a:pt x="221" y="819"/>
                        </a:lnTo>
                        <a:lnTo>
                          <a:pt x="216" y="824"/>
                        </a:lnTo>
                        <a:lnTo>
                          <a:pt x="211" y="829"/>
                        </a:lnTo>
                        <a:lnTo>
                          <a:pt x="218" y="834"/>
                        </a:lnTo>
                        <a:lnTo>
                          <a:pt x="230" y="829"/>
                        </a:lnTo>
                        <a:lnTo>
                          <a:pt x="236" y="837"/>
                        </a:lnTo>
                        <a:lnTo>
                          <a:pt x="240" y="844"/>
                        </a:lnTo>
                        <a:lnTo>
                          <a:pt x="231" y="849"/>
                        </a:lnTo>
                        <a:lnTo>
                          <a:pt x="235" y="855"/>
                        </a:lnTo>
                        <a:lnTo>
                          <a:pt x="243" y="857"/>
                        </a:lnTo>
                        <a:lnTo>
                          <a:pt x="243" y="870"/>
                        </a:lnTo>
                        <a:lnTo>
                          <a:pt x="235" y="880"/>
                        </a:lnTo>
                        <a:lnTo>
                          <a:pt x="226" y="885"/>
                        </a:lnTo>
                        <a:lnTo>
                          <a:pt x="220" y="890"/>
                        </a:lnTo>
                        <a:lnTo>
                          <a:pt x="215" y="887"/>
                        </a:lnTo>
                        <a:lnTo>
                          <a:pt x="206" y="889"/>
                        </a:lnTo>
                        <a:lnTo>
                          <a:pt x="203" y="882"/>
                        </a:lnTo>
                        <a:lnTo>
                          <a:pt x="188" y="867"/>
                        </a:lnTo>
                        <a:lnTo>
                          <a:pt x="185" y="864"/>
                        </a:lnTo>
                        <a:lnTo>
                          <a:pt x="180" y="867"/>
                        </a:lnTo>
                        <a:lnTo>
                          <a:pt x="165" y="879"/>
                        </a:lnTo>
                        <a:lnTo>
                          <a:pt x="156" y="870"/>
                        </a:lnTo>
                        <a:lnTo>
                          <a:pt x="158" y="865"/>
                        </a:lnTo>
                        <a:lnTo>
                          <a:pt x="156" y="854"/>
                        </a:lnTo>
                        <a:lnTo>
                          <a:pt x="151" y="854"/>
                        </a:lnTo>
                        <a:lnTo>
                          <a:pt x="146" y="847"/>
                        </a:lnTo>
                        <a:lnTo>
                          <a:pt x="143" y="842"/>
                        </a:lnTo>
                        <a:lnTo>
                          <a:pt x="146" y="835"/>
                        </a:lnTo>
                        <a:lnTo>
                          <a:pt x="151" y="824"/>
                        </a:lnTo>
                        <a:lnTo>
                          <a:pt x="146" y="814"/>
                        </a:lnTo>
                        <a:lnTo>
                          <a:pt x="145" y="804"/>
                        </a:lnTo>
                        <a:lnTo>
                          <a:pt x="140" y="799"/>
                        </a:lnTo>
                        <a:lnTo>
                          <a:pt x="135" y="792"/>
                        </a:lnTo>
                        <a:lnTo>
                          <a:pt x="156" y="774"/>
                        </a:lnTo>
                        <a:lnTo>
                          <a:pt x="158" y="764"/>
                        </a:lnTo>
                        <a:lnTo>
                          <a:pt x="163" y="754"/>
                        </a:lnTo>
                        <a:lnTo>
                          <a:pt x="173" y="752"/>
                        </a:lnTo>
                        <a:lnTo>
                          <a:pt x="165" y="746"/>
                        </a:lnTo>
                        <a:lnTo>
                          <a:pt x="165" y="739"/>
                        </a:lnTo>
                        <a:lnTo>
                          <a:pt x="155" y="732"/>
                        </a:lnTo>
                        <a:lnTo>
                          <a:pt x="160" y="727"/>
                        </a:lnTo>
                        <a:lnTo>
                          <a:pt x="153" y="722"/>
                        </a:lnTo>
                        <a:lnTo>
                          <a:pt x="160" y="711"/>
                        </a:lnTo>
                        <a:lnTo>
                          <a:pt x="168" y="704"/>
                        </a:lnTo>
                        <a:lnTo>
                          <a:pt x="166" y="699"/>
                        </a:lnTo>
                        <a:lnTo>
                          <a:pt x="178" y="694"/>
                        </a:lnTo>
                        <a:lnTo>
                          <a:pt x="190" y="697"/>
                        </a:lnTo>
                        <a:lnTo>
                          <a:pt x="200" y="692"/>
                        </a:lnTo>
                        <a:lnTo>
                          <a:pt x="211" y="687"/>
                        </a:lnTo>
                        <a:lnTo>
                          <a:pt x="223" y="683"/>
                        </a:lnTo>
                        <a:lnTo>
                          <a:pt x="221" y="674"/>
                        </a:lnTo>
                        <a:lnTo>
                          <a:pt x="218" y="664"/>
                        </a:lnTo>
                        <a:lnTo>
                          <a:pt x="228" y="666"/>
                        </a:lnTo>
                        <a:lnTo>
                          <a:pt x="233" y="661"/>
                        </a:lnTo>
                        <a:lnTo>
                          <a:pt x="230" y="658"/>
                        </a:lnTo>
                        <a:lnTo>
                          <a:pt x="233" y="651"/>
                        </a:lnTo>
                        <a:lnTo>
                          <a:pt x="240" y="641"/>
                        </a:lnTo>
                        <a:lnTo>
                          <a:pt x="245" y="629"/>
                        </a:lnTo>
                        <a:lnTo>
                          <a:pt x="251" y="624"/>
                        </a:lnTo>
                        <a:lnTo>
                          <a:pt x="245" y="621"/>
                        </a:lnTo>
                        <a:lnTo>
                          <a:pt x="240" y="614"/>
                        </a:lnTo>
                        <a:lnTo>
                          <a:pt x="249" y="613"/>
                        </a:lnTo>
                        <a:lnTo>
                          <a:pt x="249" y="604"/>
                        </a:lnTo>
                        <a:lnTo>
                          <a:pt x="264" y="591"/>
                        </a:lnTo>
                        <a:lnTo>
                          <a:pt x="261" y="581"/>
                        </a:lnTo>
                        <a:lnTo>
                          <a:pt x="256" y="568"/>
                        </a:lnTo>
                        <a:lnTo>
                          <a:pt x="246" y="538"/>
                        </a:lnTo>
                        <a:lnTo>
                          <a:pt x="240" y="533"/>
                        </a:lnTo>
                        <a:lnTo>
                          <a:pt x="231" y="530"/>
                        </a:lnTo>
                        <a:lnTo>
                          <a:pt x="226" y="525"/>
                        </a:lnTo>
                        <a:lnTo>
                          <a:pt x="220" y="520"/>
                        </a:lnTo>
                        <a:lnTo>
                          <a:pt x="211" y="516"/>
                        </a:lnTo>
                        <a:lnTo>
                          <a:pt x="203" y="518"/>
                        </a:lnTo>
                        <a:lnTo>
                          <a:pt x="193" y="521"/>
                        </a:lnTo>
                        <a:lnTo>
                          <a:pt x="188" y="520"/>
                        </a:lnTo>
                        <a:lnTo>
                          <a:pt x="183" y="520"/>
                        </a:lnTo>
                        <a:lnTo>
                          <a:pt x="176" y="515"/>
                        </a:lnTo>
                        <a:lnTo>
                          <a:pt x="170" y="515"/>
                        </a:lnTo>
                        <a:lnTo>
                          <a:pt x="170" y="510"/>
                        </a:lnTo>
                        <a:lnTo>
                          <a:pt x="165" y="505"/>
                        </a:lnTo>
                        <a:lnTo>
                          <a:pt x="156" y="513"/>
                        </a:lnTo>
                        <a:lnTo>
                          <a:pt x="150" y="516"/>
                        </a:lnTo>
                        <a:lnTo>
                          <a:pt x="143" y="518"/>
                        </a:lnTo>
                        <a:lnTo>
                          <a:pt x="143" y="513"/>
                        </a:lnTo>
                        <a:lnTo>
                          <a:pt x="150" y="508"/>
                        </a:lnTo>
                        <a:lnTo>
                          <a:pt x="153" y="505"/>
                        </a:lnTo>
                        <a:lnTo>
                          <a:pt x="153" y="500"/>
                        </a:lnTo>
                        <a:lnTo>
                          <a:pt x="148" y="498"/>
                        </a:lnTo>
                        <a:lnTo>
                          <a:pt x="143" y="498"/>
                        </a:lnTo>
                        <a:lnTo>
                          <a:pt x="138" y="496"/>
                        </a:lnTo>
                        <a:lnTo>
                          <a:pt x="128" y="496"/>
                        </a:lnTo>
                        <a:lnTo>
                          <a:pt x="128" y="501"/>
                        </a:lnTo>
                        <a:lnTo>
                          <a:pt x="133" y="503"/>
                        </a:lnTo>
                        <a:lnTo>
                          <a:pt x="127" y="508"/>
                        </a:lnTo>
                        <a:lnTo>
                          <a:pt x="123" y="515"/>
                        </a:lnTo>
                        <a:lnTo>
                          <a:pt x="118" y="513"/>
                        </a:lnTo>
                        <a:lnTo>
                          <a:pt x="120" y="505"/>
                        </a:lnTo>
                        <a:lnTo>
                          <a:pt x="107" y="508"/>
                        </a:lnTo>
                        <a:lnTo>
                          <a:pt x="98" y="505"/>
                        </a:lnTo>
                        <a:lnTo>
                          <a:pt x="88" y="500"/>
                        </a:lnTo>
                        <a:lnTo>
                          <a:pt x="75" y="510"/>
                        </a:lnTo>
                        <a:lnTo>
                          <a:pt x="62" y="515"/>
                        </a:lnTo>
                        <a:lnTo>
                          <a:pt x="52" y="513"/>
                        </a:lnTo>
                        <a:lnTo>
                          <a:pt x="53" y="523"/>
                        </a:lnTo>
                        <a:lnTo>
                          <a:pt x="47" y="523"/>
                        </a:lnTo>
                        <a:lnTo>
                          <a:pt x="43" y="516"/>
                        </a:lnTo>
                        <a:lnTo>
                          <a:pt x="45" y="511"/>
                        </a:lnTo>
                        <a:lnTo>
                          <a:pt x="52" y="503"/>
                        </a:lnTo>
                        <a:lnTo>
                          <a:pt x="68" y="496"/>
                        </a:lnTo>
                        <a:lnTo>
                          <a:pt x="83" y="495"/>
                        </a:lnTo>
                        <a:lnTo>
                          <a:pt x="85" y="486"/>
                        </a:lnTo>
                        <a:lnTo>
                          <a:pt x="82" y="483"/>
                        </a:lnTo>
                        <a:lnTo>
                          <a:pt x="75" y="485"/>
                        </a:lnTo>
                        <a:lnTo>
                          <a:pt x="70" y="490"/>
                        </a:lnTo>
                        <a:lnTo>
                          <a:pt x="62" y="485"/>
                        </a:lnTo>
                        <a:lnTo>
                          <a:pt x="57" y="480"/>
                        </a:lnTo>
                        <a:lnTo>
                          <a:pt x="55" y="471"/>
                        </a:lnTo>
                        <a:lnTo>
                          <a:pt x="62" y="473"/>
                        </a:lnTo>
                        <a:lnTo>
                          <a:pt x="67" y="473"/>
                        </a:lnTo>
                        <a:lnTo>
                          <a:pt x="75" y="460"/>
                        </a:lnTo>
                        <a:lnTo>
                          <a:pt x="70" y="457"/>
                        </a:lnTo>
                        <a:lnTo>
                          <a:pt x="65" y="455"/>
                        </a:lnTo>
                        <a:lnTo>
                          <a:pt x="70" y="443"/>
                        </a:lnTo>
                        <a:lnTo>
                          <a:pt x="63" y="443"/>
                        </a:lnTo>
                        <a:lnTo>
                          <a:pt x="57" y="438"/>
                        </a:lnTo>
                        <a:lnTo>
                          <a:pt x="48" y="432"/>
                        </a:lnTo>
                        <a:lnTo>
                          <a:pt x="43" y="422"/>
                        </a:lnTo>
                        <a:lnTo>
                          <a:pt x="38" y="413"/>
                        </a:lnTo>
                        <a:lnTo>
                          <a:pt x="30" y="402"/>
                        </a:lnTo>
                        <a:lnTo>
                          <a:pt x="33" y="388"/>
                        </a:lnTo>
                        <a:lnTo>
                          <a:pt x="30" y="378"/>
                        </a:lnTo>
                        <a:lnTo>
                          <a:pt x="27" y="368"/>
                        </a:lnTo>
                        <a:lnTo>
                          <a:pt x="43" y="360"/>
                        </a:lnTo>
                        <a:lnTo>
                          <a:pt x="50" y="359"/>
                        </a:lnTo>
                        <a:lnTo>
                          <a:pt x="53" y="345"/>
                        </a:lnTo>
                        <a:lnTo>
                          <a:pt x="47" y="335"/>
                        </a:lnTo>
                        <a:lnTo>
                          <a:pt x="55" y="327"/>
                        </a:lnTo>
                        <a:lnTo>
                          <a:pt x="57" y="322"/>
                        </a:lnTo>
                        <a:lnTo>
                          <a:pt x="65" y="317"/>
                        </a:lnTo>
                        <a:lnTo>
                          <a:pt x="57" y="312"/>
                        </a:lnTo>
                        <a:lnTo>
                          <a:pt x="58" y="294"/>
                        </a:lnTo>
                        <a:lnTo>
                          <a:pt x="55" y="282"/>
                        </a:lnTo>
                        <a:lnTo>
                          <a:pt x="43" y="282"/>
                        </a:lnTo>
                        <a:lnTo>
                          <a:pt x="38" y="280"/>
                        </a:lnTo>
                        <a:lnTo>
                          <a:pt x="38" y="272"/>
                        </a:lnTo>
                        <a:lnTo>
                          <a:pt x="33" y="270"/>
                        </a:lnTo>
                        <a:lnTo>
                          <a:pt x="33" y="265"/>
                        </a:lnTo>
                        <a:lnTo>
                          <a:pt x="37" y="252"/>
                        </a:lnTo>
                        <a:lnTo>
                          <a:pt x="38" y="246"/>
                        </a:lnTo>
                        <a:lnTo>
                          <a:pt x="37" y="237"/>
                        </a:lnTo>
                        <a:lnTo>
                          <a:pt x="28" y="237"/>
                        </a:lnTo>
                        <a:lnTo>
                          <a:pt x="25" y="231"/>
                        </a:lnTo>
                        <a:lnTo>
                          <a:pt x="20" y="229"/>
                        </a:lnTo>
                        <a:lnTo>
                          <a:pt x="17" y="222"/>
                        </a:lnTo>
                        <a:lnTo>
                          <a:pt x="20" y="214"/>
                        </a:lnTo>
                        <a:lnTo>
                          <a:pt x="20" y="204"/>
                        </a:lnTo>
                        <a:lnTo>
                          <a:pt x="22" y="194"/>
                        </a:lnTo>
                        <a:lnTo>
                          <a:pt x="9" y="191"/>
                        </a:lnTo>
                        <a:lnTo>
                          <a:pt x="7" y="176"/>
                        </a:lnTo>
                        <a:lnTo>
                          <a:pt x="14" y="166"/>
                        </a:lnTo>
                        <a:lnTo>
                          <a:pt x="15" y="151"/>
                        </a:lnTo>
                        <a:lnTo>
                          <a:pt x="5" y="141"/>
                        </a:lnTo>
                        <a:lnTo>
                          <a:pt x="0" y="131"/>
                        </a:lnTo>
                        <a:lnTo>
                          <a:pt x="2" y="113"/>
                        </a:lnTo>
                        <a:lnTo>
                          <a:pt x="5" y="101"/>
                        </a:lnTo>
                        <a:lnTo>
                          <a:pt x="14" y="86"/>
                        </a:lnTo>
                        <a:lnTo>
                          <a:pt x="23" y="74"/>
                        </a:lnTo>
                        <a:lnTo>
                          <a:pt x="18" y="71"/>
                        </a:lnTo>
                        <a:lnTo>
                          <a:pt x="20" y="51"/>
                        </a:lnTo>
                        <a:lnTo>
                          <a:pt x="28" y="49"/>
                        </a:lnTo>
                        <a:lnTo>
                          <a:pt x="37" y="51"/>
                        </a:lnTo>
                        <a:lnTo>
                          <a:pt x="52" y="44"/>
                        </a:lnTo>
                        <a:lnTo>
                          <a:pt x="48" y="31"/>
                        </a:lnTo>
                        <a:lnTo>
                          <a:pt x="57" y="23"/>
                        </a:lnTo>
                        <a:lnTo>
                          <a:pt x="68" y="13"/>
                        </a:lnTo>
                        <a:lnTo>
                          <a:pt x="70" y="1"/>
                        </a:lnTo>
                        <a:lnTo>
                          <a:pt x="80" y="0"/>
                        </a:lnTo>
                        <a:lnTo>
                          <a:pt x="93" y="13"/>
                        </a:lnTo>
                        <a:lnTo>
                          <a:pt x="120" y="26"/>
                        </a:lnTo>
                        <a:lnTo>
                          <a:pt x="120" y="36"/>
                        </a:lnTo>
                        <a:lnTo>
                          <a:pt x="115" y="41"/>
                        </a:lnTo>
                        <a:lnTo>
                          <a:pt x="100" y="53"/>
                        </a:lnTo>
                        <a:lnTo>
                          <a:pt x="103" y="61"/>
                        </a:lnTo>
                        <a:lnTo>
                          <a:pt x="97" y="81"/>
                        </a:lnTo>
                        <a:lnTo>
                          <a:pt x="105" y="109"/>
                        </a:lnTo>
                        <a:lnTo>
                          <a:pt x="110" y="113"/>
                        </a:lnTo>
                        <a:lnTo>
                          <a:pt x="120" y="106"/>
                        </a:lnTo>
                        <a:lnTo>
                          <a:pt x="125" y="111"/>
                        </a:lnTo>
                        <a:lnTo>
                          <a:pt x="123" y="118"/>
                        </a:lnTo>
                        <a:lnTo>
                          <a:pt x="135" y="124"/>
                        </a:lnTo>
                        <a:lnTo>
                          <a:pt x="148" y="114"/>
                        </a:lnTo>
                        <a:lnTo>
                          <a:pt x="158" y="101"/>
                        </a:lnTo>
                        <a:lnTo>
                          <a:pt x="178" y="93"/>
                        </a:lnTo>
                        <a:lnTo>
                          <a:pt x="185" y="101"/>
                        </a:lnTo>
                        <a:lnTo>
                          <a:pt x="191" y="119"/>
                        </a:lnTo>
                        <a:lnTo>
                          <a:pt x="200" y="123"/>
                        </a:lnTo>
                        <a:lnTo>
                          <a:pt x="203" y="118"/>
                        </a:lnTo>
                        <a:lnTo>
                          <a:pt x="215" y="129"/>
                        </a:lnTo>
                        <a:lnTo>
                          <a:pt x="241" y="139"/>
                        </a:lnTo>
                        <a:lnTo>
                          <a:pt x="235" y="144"/>
                        </a:lnTo>
                        <a:lnTo>
                          <a:pt x="223" y="149"/>
                        </a:lnTo>
                        <a:lnTo>
                          <a:pt x="216" y="151"/>
                        </a:lnTo>
                        <a:lnTo>
                          <a:pt x="215" y="159"/>
                        </a:lnTo>
                        <a:lnTo>
                          <a:pt x="226" y="162"/>
                        </a:lnTo>
                        <a:lnTo>
                          <a:pt x="231" y="164"/>
                        </a:lnTo>
                        <a:lnTo>
                          <a:pt x="236" y="174"/>
                        </a:lnTo>
                        <a:lnTo>
                          <a:pt x="243" y="181"/>
                        </a:lnTo>
                        <a:lnTo>
                          <a:pt x="246" y="182"/>
                        </a:lnTo>
                        <a:lnTo>
                          <a:pt x="251" y="177"/>
                        </a:lnTo>
                        <a:lnTo>
                          <a:pt x="259" y="177"/>
                        </a:lnTo>
                        <a:lnTo>
                          <a:pt x="268" y="181"/>
                        </a:lnTo>
                        <a:lnTo>
                          <a:pt x="266" y="191"/>
                        </a:lnTo>
                        <a:lnTo>
                          <a:pt x="274" y="196"/>
                        </a:lnTo>
                        <a:lnTo>
                          <a:pt x="283" y="199"/>
                        </a:lnTo>
                        <a:lnTo>
                          <a:pt x="286" y="206"/>
                        </a:lnTo>
                        <a:lnTo>
                          <a:pt x="293" y="201"/>
                        </a:lnTo>
                        <a:lnTo>
                          <a:pt x="301" y="207"/>
                        </a:lnTo>
                        <a:lnTo>
                          <a:pt x="298" y="217"/>
                        </a:lnTo>
                        <a:lnTo>
                          <a:pt x="304" y="222"/>
                        </a:lnTo>
                        <a:lnTo>
                          <a:pt x="313" y="219"/>
                        </a:lnTo>
                        <a:lnTo>
                          <a:pt x="318" y="214"/>
                        </a:lnTo>
                        <a:lnTo>
                          <a:pt x="321" y="222"/>
                        </a:lnTo>
                        <a:lnTo>
                          <a:pt x="328" y="219"/>
                        </a:lnTo>
                        <a:lnTo>
                          <a:pt x="334" y="224"/>
                        </a:lnTo>
                        <a:lnTo>
                          <a:pt x="336" y="219"/>
                        </a:lnTo>
                        <a:lnTo>
                          <a:pt x="348" y="214"/>
                        </a:lnTo>
                        <a:lnTo>
                          <a:pt x="353" y="226"/>
                        </a:lnTo>
                        <a:lnTo>
                          <a:pt x="354" y="229"/>
                        </a:lnTo>
                        <a:lnTo>
                          <a:pt x="356" y="221"/>
                        </a:lnTo>
                        <a:lnTo>
                          <a:pt x="364" y="227"/>
                        </a:lnTo>
                        <a:lnTo>
                          <a:pt x="362" y="234"/>
                        </a:lnTo>
                        <a:lnTo>
                          <a:pt x="367" y="236"/>
                        </a:lnTo>
                        <a:lnTo>
                          <a:pt x="377" y="237"/>
                        </a:lnTo>
                        <a:lnTo>
                          <a:pt x="377" y="231"/>
                        </a:lnTo>
                        <a:lnTo>
                          <a:pt x="382" y="224"/>
                        </a:lnTo>
                        <a:lnTo>
                          <a:pt x="386" y="216"/>
                        </a:lnTo>
                        <a:lnTo>
                          <a:pt x="397" y="226"/>
                        </a:lnTo>
                        <a:lnTo>
                          <a:pt x="419" y="239"/>
                        </a:lnTo>
                        <a:lnTo>
                          <a:pt x="436" y="254"/>
                        </a:lnTo>
                        <a:lnTo>
                          <a:pt x="451" y="259"/>
                        </a:lnTo>
                        <a:lnTo>
                          <a:pt x="462" y="257"/>
                        </a:lnTo>
                        <a:lnTo>
                          <a:pt x="475" y="264"/>
                        </a:lnTo>
                        <a:lnTo>
                          <a:pt x="502" y="277"/>
                        </a:lnTo>
                        <a:lnTo>
                          <a:pt x="517" y="280"/>
                        </a:lnTo>
                        <a:lnTo>
                          <a:pt x="534" y="290"/>
                        </a:lnTo>
                        <a:lnTo>
                          <a:pt x="545" y="304"/>
                        </a:lnTo>
                        <a:lnTo>
                          <a:pt x="552" y="317"/>
                        </a:lnTo>
                        <a:lnTo>
                          <a:pt x="562" y="317"/>
                        </a:lnTo>
                        <a:lnTo>
                          <a:pt x="567" y="324"/>
                        </a:lnTo>
                        <a:lnTo>
                          <a:pt x="623" y="362"/>
                        </a:lnTo>
                        <a:lnTo>
                          <a:pt x="625" y="354"/>
                        </a:lnTo>
                        <a:lnTo>
                          <a:pt x="635" y="350"/>
                        </a:lnTo>
                        <a:lnTo>
                          <a:pt x="665" y="365"/>
                        </a:lnTo>
                        <a:lnTo>
                          <a:pt x="693" y="383"/>
                        </a:lnTo>
                        <a:lnTo>
                          <a:pt x="713" y="380"/>
                        </a:lnTo>
                        <a:lnTo>
                          <a:pt x="726" y="378"/>
                        </a:lnTo>
                        <a:lnTo>
                          <a:pt x="728" y="393"/>
                        </a:lnTo>
                        <a:lnTo>
                          <a:pt x="728" y="393"/>
                        </a:lnTo>
                        <a:lnTo>
                          <a:pt x="728" y="39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9" name="Freeform 1066">
                    <a:extLst>
                      <a:ext uri="{FF2B5EF4-FFF2-40B4-BE49-F238E27FC236}">
                        <a16:creationId xmlns:a16="http://schemas.microsoft.com/office/drawing/2014/main" id="{37B57355-CF8F-8CDE-E1C6-30A3EFCF9A16}"/>
                      </a:ext>
                    </a:extLst>
                  </p:cNvPr>
                  <p:cNvSpPr>
                    <a:spLocks/>
                  </p:cNvSpPr>
                  <p:nvPr/>
                </p:nvSpPr>
                <p:spPr bwMode="auto">
                  <a:xfrm>
                    <a:off x="5749567" y="3126248"/>
                    <a:ext cx="477877" cy="185426"/>
                  </a:xfrm>
                  <a:custGeom>
                    <a:avLst/>
                    <a:gdLst>
                      <a:gd name="T0" fmla="*/ 353 w 384"/>
                      <a:gd name="T1" fmla="*/ 136 h 149"/>
                      <a:gd name="T2" fmla="*/ 356 w 384"/>
                      <a:gd name="T3" fmla="*/ 129 h 149"/>
                      <a:gd name="T4" fmla="*/ 374 w 384"/>
                      <a:gd name="T5" fmla="*/ 121 h 149"/>
                      <a:gd name="T6" fmla="*/ 384 w 384"/>
                      <a:gd name="T7" fmla="*/ 99 h 149"/>
                      <a:gd name="T8" fmla="*/ 358 w 384"/>
                      <a:gd name="T9" fmla="*/ 81 h 149"/>
                      <a:gd name="T10" fmla="*/ 368 w 384"/>
                      <a:gd name="T11" fmla="*/ 66 h 149"/>
                      <a:gd name="T12" fmla="*/ 343 w 384"/>
                      <a:gd name="T13" fmla="*/ 56 h 149"/>
                      <a:gd name="T14" fmla="*/ 321 w 384"/>
                      <a:gd name="T15" fmla="*/ 48 h 149"/>
                      <a:gd name="T16" fmla="*/ 305 w 384"/>
                      <a:gd name="T17" fmla="*/ 56 h 149"/>
                      <a:gd name="T18" fmla="*/ 301 w 384"/>
                      <a:gd name="T19" fmla="*/ 33 h 149"/>
                      <a:gd name="T20" fmla="*/ 296 w 384"/>
                      <a:gd name="T21" fmla="*/ 16 h 149"/>
                      <a:gd name="T22" fmla="*/ 310 w 384"/>
                      <a:gd name="T23" fmla="*/ 1 h 149"/>
                      <a:gd name="T24" fmla="*/ 290 w 384"/>
                      <a:gd name="T25" fmla="*/ 6 h 149"/>
                      <a:gd name="T26" fmla="*/ 265 w 384"/>
                      <a:gd name="T27" fmla="*/ 11 h 149"/>
                      <a:gd name="T28" fmla="*/ 250 w 384"/>
                      <a:gd name="T29" fmla="*/ 1 h 149"/>
                      <a:gd name="T30" fmla="*/ 240 w 384"/>
                      <a:gd name="T31" fmla="*/ 20 h 149"/>
                      <a:gd name="T32" fmla="*/ 231 w 384"/>
                      <a:gd name="T33" fmla="*/ 31 h 149"/>
                      <a:gd name="T34" fmla="*/ 230 w 384"/>
                      <a:gd name="T35" fmla="*/ 20 h 149"/>
                      <a:gd name="T36" fmla="*/ 220 w 384"/>
                      <a:gd name="T37" fmla="*/ 16 h 149"/>
                      <a:gd name="T38" fmla="*/ 213 w 384"/>
                      <a:gd name="T39" fmla="*/ 26 h 149"/>
                      <a:gd name="T40" fmla="*/ 213 w 384"/>
                      <a:gd name="T41" fmla="*/ 34 h 149"/>
                      <a:gd name="T42" fmla="*/ 206 w 384"/>
                      <a:gd name="T43" fmla="*/ 41 h 149"/>
                      <a:gd name="T44" fmla="*/ 183 w 384"/>
                      <a:gd name="T45" fmla="*/ 58 h 149"/>
                      <a:gd name="T46" fmla="*/ 173 w 384"/>
                      <a:gd name="T47" fmla="*/ 49 h 149"/>
                      <a:gd name="T48" fmla="*/ 162 w 384"/>
                      <a:gd name="T49" fmla="*/ 48 h 149"/>
                      <a:gd name="T50" fmla="*/ 150 w 384"/>
                      <a:gd name="T51" fmla="*/ 43 h 149"/>
                      <a:gd name="T52" fmla="*/ 148 w 384"/>
                      <a:gd name="T53" fmla="*/ 38 h 149"/>
                      <a:gd name="T54" fmla="*/ 135 w 384"/>
                      <a:gd name="T55" fmla="*/ 34 h 149"/>
                      <a:gd name="T56" fmla="*/ 120 w 384"/>
                      <a:gd name="T57" fmla="*/ 39 h 149"/>
                      <a:gd name="T58" fmla="*/ 108 w 384"/>
                      <a:gd name="T59" fmla="*/ 38 h 149"/>
                      <a:gd name="T60" fmla="*/ 95 w 384"/>
                      <a:gd name="T61" fmla="*/ 33 h 149"/>
                      <a:gd name="T62" fmla="*/ 87 w 384"/>
                      <a:gd name="T63" fmla="*/ 43 h 149"/>
                      <a:gd name="T64" fmla="*/ 72 w 384"/>
                      <a:gd name="T65" fmla="*/ 29 h 149"/>
                      <a:gd name="T66" fmla="*/ 49 w 384"/>
                      <a:gd name="T67" fmla="*/ 36 h 149"/>
                      <a:gd name="T68" fmla="*/ 27 w 384"/>
                      <a:gd name="T69" fmla="*/ 48 h 149"/>
                      <a:gd name="T70" fmla="*/ 15 w 384"/>
                      <a:gd name="T71" fmla="*/ 68 h 149"/>
                      <a:gd name="T72" fmla="*/ 19 w 384"/>
                      <a:gd name="T73" fmla="*/ 91 h 149"/>
                      <a:gd name="T74" fmla="*/ 5 w 384"/>
                      <a:gd name="T75" fmla="*/ 103 h 149"/>
                      <a:gd name="T76" fmla="*/ 10 w 384"/>
                      <a:gd name="T77" fmla="*/ 136 h 149"/>
                      <a:gd name="T78" fmla="*/ 40 w 384"/>
                      <a:gd name="T79" fmla="*/ 141 h 149"/>
                      <a:gd name="T80" fmla="*/ 85 w 384"/>
                      <a:gd name="T81" fmla="*/ 147 h 149"/>
                      <a:gd name="T82" fmla="*/ 117 w 384"/>
                      <a:gd name="T83" fmla="*/ 139 h 149"/>
                      <a:gd name="T84" fmla="*/ 133 w 384"/>
                      <a:gd name="T85" fmla="*/ 139 h 149"/>
                      <a:gd name="T86" fmla="*/ 170 w 384"/>
                      <a:gd name="T87" fmla="*/ 133 h 149"/>
                      <a:gd name="T88" fmla="*/ 211 w 384"/>
                      <a:gd name="T89" fmla="*/ 136 h 149"/>
                      <a:gd name="T90" fmla="*/ 238 w 384"/>
                      <a:gd name="T91" fmla="*/ 136 h 149"/>
                      <a:gd name="T92" fmla="*/ 248 w 384"/>
                      <a:gd name="T93" fmla="*/ 137 h 149"/>
                      <a:gd name="T94" fmla="*/ 281 w 384"/>
                      <a:gd name="T95" fmla="*/ 128 h 149"/>
                      <a:gd name="T96" fmla="*/ 310 w 384"/>
                      <a:gd name="T97" fmla="*/ 134 h 149"/>
                      <a:gd name="T98" fmla="*/ 343 w 384"/>
                      <a:gd name="T99" fmla="*/ 147 h 1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4" h="149">
                        <a:moveTo>
                          <a:pt x="343" y="147"/>
                        </a:moveTo>
                        <a:lnTo>
                          <a:pt x="346" y="142"/>
                        </a:lnTo>
                        <a:lnTo>
                          <a:pt x="351" y="137"/>
                        </a:lnTo>
                        <a:lnTo>
                          <a:pt x="353" y="136"/>
                        </a:lnTo>
                        <a:lnTo>
                          <a:pt x="358" y="136"/>
                        </a:lnTo>
                        <a:lnTo>
                          <a:pt x="358" y="134"/>
                        </a:lnTo>
                        <a:lnTo>
                          <a:pt x="354" y="133"/>
                        </a:lnTo>
                        <a:lnTo>
                          <a:pt x="356" y="129"/>
                        </a:lnTo>
                        <a:lnTo>
                          <a:pt x="361" y="129"/>
                        </a:lnTo>
                        <a:lnTo>
                          <a:pt x="368" y="131"/>
                        </a:lnTo>
                        <a:lnTo>
                          <a:pt x="373" y="126"/>
                        </a:lnTo>
                        <a:lnTo>
                          <a:pt x="374" y="121"/>
                        </a:lnTo>
                        <a:lnTo>
                          <a:pt x="379" y="114"/>
                        </a:lnTo>
                        <a:lnTo>
                          <a:pt x="381" y="109"/>
                        </a:lnTo>
                        <a:lnTo>
                          <a:pt x="384" y="104"/>
                        </a:lnTo>
                        <a:lnTo>
                          <a:pt x="384" y="99"/>
                        </a:lnTo>
                        <a:lnTo>
                          <a:pt x="378" y="93"/>
                        </a:lnTo>
                        <a:lnTo>
                          <a:pt x="366" y="88"/>
                        </a:lnTo>
                        <a:lnTo>
                          <a:pt x="361" y="86"/>
                        </a:lnTo>
                        <a:lnTo>
                          <a:pt x="358" y="81"/>
                        </a:lnTo>
                        <a:lnTo>
                          <a:pt x="359" y="76"/>
                        </a:lnTo>
                        <a:lnTo>
                          <a:pt x="366" y="71"/>
                        </a:lnTo>
                        <a:lnTo>
                          <a:pt x="369" y="68"/>
                        </a:lnTo>
                        <a:lnTo>
                          <a:pt x="368" y="66"/>
                        </a:lnTo>
                        <a:lnTo>
                          <a:pt x="361" y="66"/>
                        </a:lnTo>
                        <a:lnTo>
                          <a:pt x="356" y="69"/>
                        </a:lnTo>
                        <a:lnTo>
                          <a:pt x="351" y="61"/>
                        </a:lnTo>
                        <a:lnTo>
                          <a:pt x="343" y="56"/>
                        </a:lnTo>
                        <a:lnTo>
                          <a:pt x="338" y="53"/>
                        </a:lnTo>
                        <a:lnTo>
                          <a:pt x="333" y="46"/>
                        </a:lnTo>
                        <a:lnTo>
                          <a:pt x="328" y="46"/>
                        </a:lnTo>
                        <a:lnTo>
                          <a:pt x="321" y="48"/>
                        </a:lnTo>
                        <a:lnTo>
                          <a:pt x="316" y="49"/>
                        </a:lnTo>
                        <a:lnTo>
                          <a:pt x="310" y="51"/>
                        </a:lnTo>
                        <a:lnTo>
                          <a:pt x="305" y="53"/>
                        </a:lnTo>
                        <a:lnTo>
                          <a:pt x="305" y="56"/>
                        </a:lnTo>
                        <a:lnTo>
                          <a:pt x="300" y="51"/>
                        </a:lnTo>
                        <a:lnTo>
                          <a:pt x="298" y="46"/>
                        </a:lnTo>
                        <a:lnTo>
                          <a:pt x="300" y="38"/>
                        </a:lnTo>
                        <a:lnTo>
                          <a:pt x="301" y="33"/>
                        </a:lnTo>
                        <a:lnTo>
                          <a:pt x="303" y="28"/>
                        </a:lnTo>
                        <a:lnTo>
                          <a:pt x="303" y="21"/>
                        </a:lnTo>
                        <a:lnTo>
                          <a:pt x="296" y="21"/>
                        </a:lnTo>
                        <a:lnTo>
                          <a:pt x="296" y="16"/>
                        </a:lnTo>
                        <a:lnTo>
                          <a:pt x="300" y="11"/>
                        </a:lnTo>
                        <a:lnTo>
                          <a:pt x="305" y="11"/>
                        </a:lnTo>
                        <a:lnTo>
                          <a:pt x="308" y="8"/>
                        </a:lnTo>
                        <a:lnTo>
                          <a:pt x="310" y="1"/>
                        </a:lnTo>
                        <a:lnTo>
                          <a:pt x="306" y="0"/>
                        </a:lnTo>
                        <a:lnTo>
                          <a:pt x="298" y="1"/>
                        </a:lnTo>
                        <a:lnTo>
                          <a:pt x="293" y="5"/>
                        </a:lnTo>
                        <a:lnTo>
                          <a:pt x="290" y="6"/>
                        </a:lnTo>
                        <a:lnTo>
                          <a:pt x="285" y="5"/>
                        </a:lnTo>
                        <a:lnTo>
                          <a:pt x="273" y="8"/>
                        </a:lnTo>
                        <a:lnTo>
                          <a:pt x="268" y="8"/>
                        </a:lnTo>
                        <a:lnTo>
                          <a:pt x="265" y="11"/>
                        </a:lnTo>
                        <a:lnTo>
                          <a:pt x="260" y="8"/>
                        </a:lnTo>
                        <a:lnTo>
                          <a:pt x="260" y="5"/>
                        </a:lnTo>
                        <a:lnTo>
                          <a:pt x="255" y="1"/>
                        </a:lnTo>
                        <a:lnTo>
                          <a:pt x="250" y="1"/>
                        </a:lnTo>
                        <a:lnTo>
                          <a:pt x="246" y="5"/>
                        </a:lnTo>
                        <a:lnTo>
                          <a:pt x="241" y="10"/>
                        </a:lnTo>
                        <a:lnTo>
                          <a:pt x="240" y="15"/>
                        </a:lnTo>
                        <a:lnTo>
                          <a:pt x="240" y="20"/>
                        </a:lnTo>
                        <a:lnTo>
                          <a:pt x="241" y="21"/>
                        </a:lnTo>
                        <a:lnTo>
                          <a:pt x="238" y="25"/>
                        </a:lnTo>
                        <a:lnTo>
                          <a:pt x="236" y="29"/>
                        </a:lnTo>
                        <a:lnTo>
                          <a:pt x="231" y="31"/>
                        </a:lnTo>
                        <a:lnTo>
                          <a:pt x="228" y="29"/>
                        </a:lnTo>
                        <a:lnTo>
                          <a:pt x="228" y="26"/>
                        </a:lnTo>
                        <a:lnTo>
                          <a:pt x="228" y="23"/>
                        </a:lnTo>
                        <a:lnTo>
                          <a:pt x="230" y="20"/>
                        </a:lnTo>
                        <a:lnTo>
                          <a:pt x="228" y="16"/>
                        </a:lnTo>
                        <a:lnTo>
                          <a:pt x="225" y="15"/>
                        </a:lnTo>
                        <a:lnTo>
                          <a:pt x="221" y="13"/>
                        </a:lnTo>
                        <a:lnTo>
                          <a:pt x="220" y="16"/>
                        </a:lnTo>
                        <a:lnTo>
                          <a:pt x="218" y="18"/>
                        </a:lnTo>
                        <a:lnTo>
                          <a:pt x="220" y="21"/>
                        </a:lnTo>
                        <a:lnTo>
                          <a:pt x="216" y="23"/>
                        </a:lnTo>
                        <a:lnTo>
                          <a:pt x="213" y="26"/>
                        </a:lnTo>
                        <a:lnTo>
                          <a:pt x="210" y="28"/>
                        </a:lnTo>
                        <a:lnTo>
                          <a:pt x="206" y="33"/>
                        </a:lnTo>
                        <a:lnTo>
                          <a:pt x="208" y="36"/>
                        </a:lnTo>
                        <a:lnTo>
                          <a:pt x="213" y="34"/>
                        </a:lnTo>
                        <a:lnTo>
                          <a:pt x="215" y="38"/>
                        </a:lnTo>
                        <a:lnTo>
                          <a:pt x="216" y="38"/>
                        </a:lnTo>
                        <a:lnTo>
                          <a:pt x="211" y="41"/>
                        </a:lnTo>
                        <a:lnTo>
                          <a:pt x="206" y="41"/>
                        </a:lnTo>
                        <a:lnTo>
                          <a:pt x="200" y="43"/>
                        </a:lnTo>
                        <a:lnTo>
                          <a:pt x="193" y="43"/>
                        </a:lnTo>
                        <a:lnTo>
                          <a:pt x="183" y="51"/>
                        </a:lnTo>
                        <a:lnTo>
                          <a:pt x="183" y="58"/>
                        </a:lnTo>
                        <a:lnTo>
                          <a:pt x="178" y="61"/>
                        </a:lnTo>
                        <a:lnTo>
                          <a:pt x="173" y="58"/>
                        </a:lnTo>
                        <a:lnTo>
                          <a:pt x="172" y="53"/>
                        </a:lnTo>
                        <a:lnTo>
                          <a:pt x="173" y="49"/>
                        </a:lnTo>
                        <a:lnTo>
                          <a:pt x="173" y="46"/>
                        </a:lnTo>
                        <a:lnTo>
                          <a:pt x="173" y="39"/>
                        </a:lnTo>
                        <a:lnTo>
                          <a:pt x="167" y="44"/>
                        </a:lnTo>
                        <a:lnTo>
                          <a:pt x="162" y="48"/>
                        </a:lnTo>
                        <a:lnTo>
                          <a:pt x="158" y="51"/>
                        </a:lnTo>
                        <a:lnTo>
                          <a:pt x="153" y="49"/>
                        </a:lnTo>
                        <a:lnTo>
                          <a:pt x="148" y="48"/>
                        </a:lnTo>
                        <a:lnTo>
                          <a:pt x="150" y="43"/>
                        </a:lnTo>
                        <a:lnTo>
                          <a:pt x="153" y="41"/>
                        </a:lnTo>
                        <a:lnTo>
                          <a:pt x="153" y="38"/>
                        </a:lnTo>
                        <a:lnTo>
                          <a:pt x="150" y="36"/>
                        </a:lnTo>
                        <a:lnTo>
                          <a:pt x="148" y="38"/>
                        </a:lnTo>
                        <a:lnTo>
                          <a:pt x="145" y="41"/>
                        </a:lnTo>
                        <a:lnTo>
                          <a:pt x="142" y="38"/>
                        </a:lnTo>
                        <a:lnTo>
                          <a:pt x="142" y="36"/>
                        </a:lnTo>
                        <a:lnTo>
                          <a:pt x="135" y="34"/>
                        </a:lnTo>
                        <a:lnTo>
                          <a:pt x="132" y="36"/>
                        </a:lnTo>
                        <a:lnTo>
                          <a:pt x="128" y="34"/>
                        </a:lnTo>
                        <a:lnTo>
                          <a:pt x="122" y="38"/>
                        </a:lnTo>
                        <a:lnTo>
                          <a:pt x="120" y="39"/>
                        </a:lnTo>
                        <a:lnTo>
                          <a:pt x="117" y="41"/>
                        </a:lnTo>
                        <a:lnTo>
                          <a:pt x="113" y="38"/>
                        </a:lnTo>
                        <a:lnTo>
                          <a:pt x="112" y="34"/>
                        </a:lnTo>
                        <a:lnTo>
                          <a:pt x="108" y="38"/>
                        </a:lnTo>
                        <a:lnTo>
                          <a:pt x="105" y="36"/>
                        </a:lnTo>
                        <a:lnTo>
                          <a:pt x="100" y="39"/>
                        </a:lnTo>
                        <a:lnTo>
                          <a:pt x="97" y="38"/>
                        </a:lnTo>
                        <a:lnTo>
                          <a:pt x="95" y="33"/>
                        </a:lnTo>
                        <a:lnTo>
                          <a:pt x="92" y="36"/>
                        </a:lnTo>
                        <a:lnTo>
                          <a:pt x="90" y="39"/>
                        </a:lnTo>
                        <a:lnTo>
                          <a:pt x="90" y="43"/>
                        </a:lnTo>
                        <a:lnTo>
                          <a:pt x="87" y="43"/>
                        </a:lnTo>
                        <a:lnTo>
                          <a:pt x="83" y="36"/>
                        </a:lnTo>
                        <a:lnTo>
                          <a:pt x="85" y="33"/>
                        </a:lnTo>
                        <a:lnTo>
                          <a:pt x="80" y="29"/>
                        </a:lnTo>
                        <a:lnTo>
                          <a:pt x="72" y="29"/>
                        </a:lnTo>
                        <a:lnTo>
                          <a:pt x="65" y="34"/>
                        </a:lnTo>
                        <a:lnTo>
                          <a:pt x="62" y="33"/>
                        </a:lnTo>
                        <a:lnTo>
                          <a:pt x="54" y="36"/>
                        </a:lnTo>
                        <a:lnTo>
                          <a:pt x="49" y="36"/>
                        </a:lnTo>
                        <a:lnTo>
                          <a:pt x="42" y="39"/>
                        </a:lnTo>
                        <a:lnTo>
                          <a:pt x="37" y="41"/>
                        </a:lnTo>
                        <a:lnTo>
                          <a:pt x="32" y="44"/>
                        </a:lnTo>
                        <a:lnTo>
                          <a:pt x="27" y="48"/>
                        </a:lnTo>
                        <a:lnTo>
                          <a:pt x="24" y="54"/>
                        </a:lnTo>
                        <a:lnTo>
                          <a:pt x="17" y="54"/>
                        </a:lnTo>
                        <a:lnTo>
                          <a:pt x="17" y="59"/>
                        </a:lnTo>
                        <a:lnTo>
                          <a:pt x="15" y="68"/>
                        </a:lnTo>
                        <a:lnTo>
                          <a:pt x="15" y="73"/>
                        </a:lnTo>
                        <a:lnTo>
                          <a:pt x="17" y="79"/>
                        </a:lnTo>
                        <a:lnTo>
                          <a:pt x="20" y="83"/>
                        </a:lnTo>
                        <a:lnTo>
                          <a:pt x="19" y="91"/>
                        </a:lnTo>
                        <a:lnTo>
                          <a:pt x="14" y="94"/>
                        </a:lnTo>
                        <a:lnTo>
                          <a:pt x="7" y="96"/>
                        </a:lnTo>
                        <a:lnTo>
                          <a:pt x="5" y="98"/>
                        </a:lnTo>
                        <a:lnTo>
                          <a:pt x="5" y="103"/>
                        </a:lnTo>
                        <a:lnTo>
                          <a:pt x="2" y="114"/>
                        </a:lnTo>
                        <a:lnTo>
                          <a:pt x="0" y="123"/>
                        </a:lnTo>
                        <a:lnTo>
                          <a:pt x="2" y="129"/>
                        </a:lnTo>
                        <a:lnTo>
                          <a:pt x="10" y="136"/>
                        </a:lnTo>
                        <a:lnTo>
                          <a:pt x="17" y="134"/>
                        </a:lnTo>
                        <a:lnTo>
                          <a:pt x="24" y="134"/>
                        </a:lnTo>
                        <a:lnTo>
                          <a:pt x="30" y="136"/>
                        </a:lnTo>
                        <a:lnTo>
                          <a:pt x="40" y="141"/>
                        </a:lnTo>
                        <a:lnTo>
                          <a:pt x="54" y="139"/>
                        </a:lnTo>
                        <a:lnTo>
                          <a:pt x="67" y="144"/>
                        </a:lnTo>
                        <a:lnTo>
                          <a:pt x="79" y="149"/>
                        </a:lnTo>
                        <a:lnTo>
                          <a:pt x="85" y="147"/>
                        </a:lnTo>
                        <a:lnTo>
                          <a:pt x="95" y="146"/>
                        </a:lnTo>
                        <a:lnTo>
                          <a:pt x="105" y="142"/>
                        </a:lnTo>
                        <a:lnTo>
                          <a:pt x="110" y="141"/>
                        </a:lnTo>
                        <a:lnTo>
                          <a:pt x="117" y="139"/>
                        </a:lnTo>
                        <a:lnTo>
                          <a:pt x="117" y="142"/>
                        </a:lnTo>
                        <a:lnTo>
                          <a:pt x="123" y="144"/>
                        </a:lnTo>
                        <a:lnTo>
                          <a:pt x="125" y="141"/>
                        </a:lnTo>
                        <a:lnTo>
                          <a:pt x="133" y="139"/>
                        </a:lnTo>
                        <a:lnTo>
                          <a:pt x="142" y="141"/>
                        </a:lnTo>
                        <a:lnTo>
                          <a:pt x="148" y="139"/>
                        </a:lnTo>
                        <a:lnTo>
                          <a:pt x="157" y="139"/>
                        </a:lnTo>
                        <a:lnTo>
                          <a:pt x="170" y="133"/>
                        </a:lnTo>
                        <a:lnTo>
                          <a:pt x="178" y="133"/>
                        </a:lnTo>
                        <a:lnTo>
                          <a:pt x="185" y="133"/>
                        </a:lnTo>
                        <a:lnTo>
                          <a:pt x="193" y="133"/>
                        </a:lnTo>
                        <a:lnTo>
                          <a:pt x="211" y="136"/>
                        </a:lnTo>
                        <a:lnTo>
                          <a:pt x="220" y="137"/>
                        </a:lnTo>
                        <a:lnTo>
                          <a:pt x="226" y="137"/>
                        </a:lnTo>
                        <a:lnTo>
                          <a:pt x="235" y="134"/>
                        </a:lnTo>
                        <a:lnTo>
                          <a:pt x="238" y="136"/>
                        </a:lnTo>
                        <a:lnTo>
                          <a:pt x="238" y="139"/>
                        </a:lnTo>
                        <a:lnTo>
                          <a:pt x="240" y="142"/>
                        </a:lnTo>
                        <a:lnTo>
                          <a:pt x="246" y="139"/>
                        </a:lnTo>
                        <a:lnTo>
                          <a:pt x="248" y="137"/>
                        </a:lnTo>
                        <a:lnTo>
                          <a:pt x="256" y="134"/>
                        </a:lnTo>
                        <a:lnTo>
                          <a:pt x="261" y="131"/>
                        </a:lnTo>
                        <a:lnTo>
                          <a:pt x="270" y="129"/>
                        </a:lnTo>
                        <a:lnTo>
                          <a:pt x="281" y="128"/>
                        </a:lnTo>
                        <a:lnTo>
                          <a:pt x="293" y="126"/>
                        </a:lnTo>
                        <a:lnTo>
                          <a:pt x="301" y="126"/>
                        </a:lnTo>
                        <a:lnTo>
                          <a:pt x="305" y="129"/>
                        </a:lnTo>
                        <a:lnTo>
                          <a:pt x="310" y="134"/>
                        </a:lnTo>
                        <a:lnTo>
                          <a:pt x="323" y="141"/>
                        </a:lnTo>
                        <a:lnTo>
                          <a:pt x="329" y="139"/>
                        </a:lnTo>
                        <a:lnTo>
                          <a:pt x="338" y="142"/>
                        </a:lnTo>
                        <a:lnTo>
                          <a:pt x="343" y="147"/>
                        </a:lnTo>
                        <a:lnTo>
                          <a:pt x="343" y="147"/>
                        </a:lnTo>
                        <a:lnTo>
                          <a:pt x="343" y="147"/>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0" name="Freeform 1068">
                    <a:extLst>
                      <a:ext uri="{FF2B5EF4-FFF2-40B4-BE49-F238E27FC236}">
                        <a16:creationId xmlns:a16="http://schemas.microsoft.com/office/drawing/2014/main" id="{5D911F5C-FEB9-B1F0-D4CA-A9F1E6E57288}"/>
                      </a:ext>
                    </a:extLst>
                  </p:cNvPr>
                  <p:cNvSpPr>
                    <a:spLocks/>
                  </p:cNvSpPr>
                  <p:nvPr/>
                </p:nvSpPr>
                <p:spPr bwMode="auto">
                  <a:xfrm>
                    <a:off x="5723433" y="2729262"/>
                    <a:ext cx="985620" cy="750416"/>
                  </a:xfrm>
                  <a:custGeom>
                    <a:avLst/>
                    <a:gdLst>
                      <a:gd name="T0" fmla="*/ 23 w 792"/>
                      <a:gd name="T1" fmla="*/ 367 h 603"/>
                      <a:gd name="T2" fmla="*/ 5 w 792"/>
                      <a:gd name="T3" fmla="*/ 312 h 603"/>
                      <a:gd name="T4" fmla="*/ 16 w 792"/>
                      <a:gd name="T5" fmla="*/ 245 h 603"/>
                      <a:gd name="T6" fmla="*/ 70 w 792"/>
                      <a:gd name="T7" fmla="*/ 226 h 603"/>
                      <a:gd name="T8" fmla="*/ 141 w 792"/>
                      <a:gd name="T9" fmla="*/ 232 h 603"/>
                      <a:gd name="T10" fmla="*/ 211 w 792"/>
                      <a:gd name="T11" fmla="*/ 217 h 603"/>
                      <a:gd name="T12" fmla="*/ 276 w 792"/>
                      <a:gd name="T13" fmla="*/ 199 h 603"/>
                      <a:gd name="T14" fmla="*/ 379 w 792"/>
                      <a:gd name="T15" fmla="*/ 176 h 603"/>
                      <a:gd name="T16" fmla="*/ 429 w 792"/>
                      <a:gd name="T17" fmla="*/ 191 h 603"/>
                      <a:gd name="T18" fmla="*/ 498 w 792"/>
                      <a:gd name="T19" fmla="*/ 177 h 603"/>
                      <a:gd name="T20" fmla="*/ 542 w 792"/>
                      <a:gd name="T21" fmla="*/ 116 h 603"/>
                      <a:gd name="T22" fmla="*/ 566 w 792"/>
                      <a:gd name="T23" fmla="*/ 74 h 603"/>
                      <a:gd name="T24" fmla="*/ 598 w 792"/>
                      <a:gd name="T25" fmla="*/ 78 h 603"/>
                      <a:gd name="T26" fmla="*/ 734 w 792"/>
                      <a:gd name="T27" fmla="*/ 5 h 603"/>
                      <a:gd name="T28" fmla="*/ 759 w 792"/>
                      <a:gd name="T29" fmla="*/ 28 h 603"/>
                      <a:gd name="T30" fmla="*/ 771 w 792"/>
                      <a:gd name="T31" fmla="*/ 79 h 603"/>
                      <a:gd name="T32" fmla="*/ 792 w 792"/>
                      <a:gd name="T33" fmla="*/ 89 h 603"/>
                      <a:gd name="T34" fmla="*/ 753 w 792"/>
                      <a:gd name="T35" fmla="*/ 113 h 603"/>
                      <a:gd name="T36" fmla="*/ 708 w 792"/>
                      <a:gd name="T37" fmla="*/ 139 h 603"/>
                      <a:gd name="T38" fmla="*/ 658 w 792"/>
                      <a:gd name="T39" fmla="*/ 164 h 603"/>
                      <a:gd name="T40" fmla="*/ 621 w 792"/>
                      <a:gd name="T41" fmla="*/ 199 h 603"/>
                      <a:gd name="T42" fmla="*/ 586 w 792"/>
                      <a:gd name="T43" fmla="*/ 245 h 603"/>
                      <a:gd name="T44" fmla="*/ 570 w 792"/>
                      <a:gd name="T45" fmla="*/ 252 h 603"/>
                      <a:gd name="T46" fmla="*/ 550 w 792"/>
                      <a:gd name="T47" fmla="*/ 309 h 603"/>
                      <a:gd name="T48" fmla="*/ 540 w 792"/>
                      <a:gd name="T49" fmla="*/ 337 h 603"/>
                      <a:gd name="T50" fmla="*/ 525 w 792"/>
                      <a:gd name="T51" fmla="*/ 324 h 603"/>
                      <a:gd name="T52" fmla="*/ 477 w 792"/>
                      <a:gd name="T53" fmla="*/ 382 h 603"/>
                      <a:gd name="T54" fmla="*/ 485 w 792"/>
                      <a:gd name="T55" fmla="*/ 425 h 603"/>
                      <a:gd name="T56" fmla="*/ 475 w 792"/>
                      <a:gd name="T57" fmla="*/ 456 h 603"/>
                      <a:gd name="T58" fmla="*/ 455 w 792"/>
                      <a:gd name="T59" fmla="*/ 503 h 603"/>
                      <a:gd name="T60" fmla="*/ 447 w 792"/>
                      <a:gd name="T61" fmla="*/ 558 h 603"/>
                      <a:gd name="T62" fmla="*/ 422 w 792"/>
                      <a:gd name="T63" fmla="*/ 555 h 603"/>
                      <a:gd name="T64" fmla="*/ 402 w 792"/>
                      <a:gd name="T65" fmla="*/ 571 h 603"/>
                      <a:gd name="T66" fmla="*/ 375 w 792"/>
                      <a:gd name="T67" fmla="*/ 603 h 603"/>
                      <a:gd name="T68" fmla="*/ 365 w 792"/>
                      <a:gd name="T69" fmla="*/ 588 h 603"/>
                      <a:gd name="T70" fmla="*/ 349 w 792"/>
                      <a:gd name="T71" fmla="*/ 560 h 603"/>
                      <a:gd name="T72" fmla="*/ 349 w 792"/>
                      <a:gd name="T73" fmla="*/ 510 h 603"/>
                      <a:gd name="T74" fmla="*/ 360 w 792"/>
                      <a:gd name="T75" fmla="*/ 491 h 603"/>
                      <a:gd name="T76" fmla="*/ 372 w 792"/>
                      <a:gd name="T77" fmla="*/ 458 h 603"/>
                      <a:gd name="T78" fmla="*/ 387 w 792"/>
                      <a:gd name="T79" fmla="*/ 450 h 603"/>
                      <a:gd name="T80" fmla="*/ 405 w 792"/>
                      <a:gd name="T81" fmla="*/ 418 h 603"/>
                      <a:gd name="T82" fmla="*/ 382 w 792"/>
                      <a:gd name="T83" fmla="*/ 385 h 603"/>
                      <a:gd name="T84" fmla="*/ 331 w 792"/>
                      <a:gd name="T85" fmla="*/ 372 h 603"/>
                      <a:gd name="T86" fmla="*/ 324 w 792"/>
                      <a:gd name="T87" fmla="*/ 348 h 603"/>
                      <a:gd name="T88" fmla="*/ 329 w 792"/>
                      <a:gd name="T89" fmla="*/ 324 h 603"/>
                      <a:gd name="T90" fmla="*/ 296 w 792"/>
                      <a:gd name="T91" fmla="*/ 329 h 603"/>
                      <a:gd name="T92" fmla="*/ 262 w 792"/>
                      <a:gd name="T93" fmla="*/ 329 h 603"/>
                      <a:gd name="T94" fmla="*/ 249 w 792"/>
                      <a:gd name="T95" fmla="*/ 350 h 603"/>
                      <a:gd name="T96" fmla="*/ 241 w 792"/>
                      <a:gd name="T97" fmla="*/ 340 h 603"/>
                      <a:gd name="T98" fmla="*/ 234 w 792"/>
                      <a:gd name="T99" fmla="*/ 360 h 603"/>
                      <a:gd name="T100" fmla="*/ 193 w 792"/>
                      <a:gd name="T101" fmla="*/ 372 h 603"/>
                      <a:gd name="T102" fmla="*/ 171 w 792"/>
                      <a:gd name="T103" fmla="*/ 368 h 603"/>
                      <a:gd name="T104" fmla="*/ 163 w 792"/>
                      <a:gd name="T105" fmla="*/ 357 h 603"/>
                      <a:gd name="T106" fmla="*/ 129 w 792"/>
                      <a:gd name="T107" fmla="*/ 358 h 603"/>
                      <a:gd name="T108" fmla="*/ 108 w 792"/>
                      <a:gd name="T109" fmla="*/ 363 h 603"/>
                      <a:gd name="T110" fmla="*/ 83 w 792"/>
                      <a:gd name="T111" fmla="*/ 353 h 603"/>
                      <a:gd name="T112" fmla="*/ 45 w 792"/>
                      <a:gd name="T113" fmla="*/ 373 h 603"/>
                      <a:gd name="T114" fmla="*/ 40 w 792"/>
                      <a:gd name="T115" fmla="*/ 412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92" h="603">
                        <a:moveTo>
                          <a:pt x="31" y="415"/>
                        </a:moveTo>
                        <a:lnTo>
                          <a:pt x="25" y="403"/>
                        </a:lnTo>
                        <a:lnTo>
                          <a:pt x="21" y="393"/>
                        </a:lnTo>
                        <a:lnTo>
                          <a:pt x="18" y="390"/>
                        </a:lnTo>
                        <a:lnTo>
                          <a:pt x="18" y="380"/>
                        </a:lnTo>
                        <a:lnTo>
                          <a:pt x="20" y="372"/>
                        </a:lnTo>
                        <a:lnTo>
                          <a:pt x="23" y="367"/>
                        </a:lnTo>
                        <a:lnTo>
                          <a:pt x="25" y="357"/>
                        </a:lnTo>
                        <a:lnTo>
                          <a:pt x="18" y="347"/>
                        </a:lnTo>
                        <a:lnTo>
                          <a:pt x="13" y="344"/>
                        </a:lnTo>
                        <a:lnTo>
                          <a:pt x="10" y="337"/>
                        </a:lnTo>
                        <a:lnTo>
                          <a:pt x="5" y="327"/>
                        </a:lnTo>
                        <a:lnTo>
                          <a:pt x="0" y="320"/>
                        </a:lnTo>
                        <a:lnTo>
                          <a:pt x="5" y="312"/>
                        </a:lnTo>
                        <a:lnTo>
                          <a:pt x="13" y="305"/>
                        </a:lnTo>
                        <a:lnTo>
                          <a:pt x="13" y="302"/>
                        </a:lnTo>
                        <a:lnTo>
                          <a:pt x="13" y="287"/>
                        </a:lnTo>
                        <a:lnTo>
                          <a:pt x="15" y="274"/>
                        </a:lnTo>
                        <a:lnTo>
                          <a:pt x="15" y="260"/>
                        </a:lnTo>
                        <a:lnTo>
                          <a:pt x="11" y="254"/>
                        </a:lnTo>
                        <a:lnTo>
                          <a:pt x="16" y="245"/>
                        </a:lnTo>
                        <a:lnTo>
                          <a:pt x="30" y="247"/>
                        </a:lnTo>
                        <a:lnTo>
                          <a:pt x="40" y="245"/>
                        </a:lnTo>
                        <a:lnTo>
                          <a:pt x="53" y="240"/>
                        </a:lnTo>
                        <a:lnTo>
                          <a:pt x="60" y="239"/>
                        </a:lnTo>
                        <a:lnTo>
                          <a:pt x="56" y="229"/>
                        </a:lnTo>
                        <a:lnTo>
                          <a:pt x="60" y="226"/>
                        </a:lnTo>
                        <a:lnTo>
                          <a:pt x="70" y="226"/>
                        </a:lnTo>
                        <a:lnTo>
                          <a:pt x="78" y="222"/>
                        </a:lnTo>
                        <a:lnTo>
                          <a:pt x="81" y="219"/>
                        </a:lnTo>
                        <a:lnTo>
                          <a:pt x="90" y="222"/>
                        </a:lnTo>
                        <a:lnTo>
                          <a:pt x="98" y="229"/>
                        </a:lnTo>
                        <a:lnTo>
                          <a:pt x="108" y="232"/>
                        </a:lnTo>
                        <a:lnTo>
                          <a:pt x="121" y="234"/>
                        </a:lnTo>
                        <a:lnTo>
                          <a:pt x="141" y="232"/>
                        </a:lnTo>
                        <a:lnTo>
                          <a:pt x="156" y="229"/>
                        </a:lnTo>
                        <a:lnTo>
                          <a:pt x="169" y="226"/>
                        </a:lnTo>
                        <a:lnTo>
                          <a:pt x="183" y="221"/>
                        </a:lnTo>
                        <a:lnTo>
                          <a:pt x="193" y="222"/>
                        </a:lnTo>
                        <a:lnTo>
                          <a:pt x="198" y="227"/>
                        </a:lnTo>
                        <a:lnTo>
                          <a:pt x="206" y="227"/>
                        </a:lnTo>
                        <a:lnTo>
                          <a:pt x="211" y="217"/>
                        </a:lnTo>
                        <a:lnTo>
                          <a:pt x="219" y="219"/>
                        </a:lnTo>
                        <a:lnTo>
                          <a:pt x="227" y="221"/>
                        </a:lnTo>
                        <a:lnTo>
                          <a:pt x="239" y="217"/>
                        </a:lnTo>
                        <a:lnTo>
                          <a:pt x="256" y="214"/>
                        </a:lnTo>
                        <a:lnTo>
                          <a:pt x="264" y="209"/>
                        </a:lnTo>
                        <a:lnTo>
                          <a:pt x="269" y="201"/>
                        </a:lnTo>
                        <a:lnTo>
                          <a:pt x="276" y="199"/>
                        </a:lnTo>
                        <a:lnTo>
                          <a:pt x="294" y="211"/>
                        </a:lnTo>
                        <a:lnTo>
                          <a:pt x="302" y="204"/>
                        </a:lnTo>
                        <a:lnTo>
                          <a:pt x="331" y="197"/>
                        </a:lnTo>
                        <a:lnTo>
                          <a:pt x="352" y="189"/>
                        </a:lnTo>
                        <a:lnTo>
                          <a:pt x="360" y="186"/>
                        </a:lnTo>
                        <a:lnTo>
                          <a:pt x="370" y="179"/>
                        </a:lnTo>
                        <a:lnTo>
                          <a:pt x="379" y="176"/>
                        </a:lnTo>
                        <a:lnTo>
                          <a:pt x="382" y="177"/>
                        </a:lnTo>
                        <a:lnTo>
                          <a:pt x="389" y="179"/>
                        </a:lnTo>
                        <a:lnTo>
                          <a:pt x="392" y="179"/>
                        </a:lnTo>
                        <a:lnTo>
                          <a:pt x="400" y="182"/>
                        </a:lnTo>
                        <a:lnTo>
                          <a:pt x="410" y="191"/>
                        </a:lnTo>
                        <a:lnTo>
                          <a:pt x="417" y="192"/>
                        </a:lnTo>
                        <a:lnTo>
                          <a:pt x="429" y="191"/>
                        </a:lnTo>
                        <a:lnTo>
                          <a:pt x="437" y="186"/>
                        </a:lnTo>
                        <a:lnTo>
                          <a:pt x="452" y="181"/>
                        </a:lnTo>
                        <a:lnTo>
                          <a:pt x="462" y="182"/>
                        </a:lnTo>
                        <a:lnTo>
                          <a:pt x="472" y="184"/>
                        </a:lnTo>
                        <a:lnTo>
                          <a:pt x="485" y="177"/>
                        </a:lnTo>
                        <a:lnTo>
                          <a:pt x="488" y="181"/>
                        </a:lnTo>
                        <a:lnTo>
                          <a:pt x="498" y="177"/>
                        </a:lnTo>
                        <a:lnTo>
                          <a:pt x="505" y="171"/>
                        </a:lnTo>
                        <a:lnTo>
                          <a:pt x="510" y="162"/>
                        </a:lnTo>
                        <a:lnTo>
                          <a:pt x="518" y="162"/>
                        </a:lnTo>
                        <a:lnTo>
                          <a:pt x="520" y="156"/>
                        </a:lnTo>
                        <a:lnTo>
                          <a:pt x="517" y="149"/>
                        </a:lnTo>
                        <a:lnTo>
                          <a:pt x="520" y="141"/>
                        </a:lnTo>
                        <a:lnTo>
                          <a:pt x="542" y="116"/>
                        </a:lnTo>
                        <a:lnTo>
                          <a:pt x="558" y="98"/>
                        </a:lnTo>
                        <a:lnTo>
                          <a:pt x="570" y="89"/>
                        </a:lnTo>
                        <a:lnTo>
                          <a:pt x="562" y="81"/>
                        </a:lnTo>
                        <a:lnTo>
                          <a:pt x="557" y="76"/>
                        </a:lnTo>
                        <a:lnTo>
                          <a:pt x="562" y="71"/>
                        </a:lnTo>
                        <a:lnTo>
                          <a:pt x="568" y="71"/>
                        </a:lnTo>
                        <a:lnTo>
                          <a:pt x="566" y="74"/>
                        </a:lnTo>
                        <a:lnTo>
                          <a:pt x="568" y="79"/>
                        </a:lnTo>
                        <a:lnTo>
                          <a:pt x="575" y="79"/>
                        </a:lnTo>
                        <a:lnTo>
                          <a:pt x="576" y="81"/>
                        </a:lnTo>
                        <a:lnTo>
                          <a:pt x="581" y="79"/>
                        </a:lnTo>
                        <a:lnTo>
                          <a:pt x="588" y="76"/>
                        </a:lnTo>
                        <a:lnTo>
                          <a:pt x="593" y="78"/>
                        </a:lnTo>
                        <a:lnTo>
                          <a:pt x="598" y="78"/>
                        </a:lnTo>
                        <a:lnTo>
                          <a:pt x="616" y="66"/>
                        </a:lnTo>
                        <a:lnTo>
                          <a:pt x="628" y="61"/>
                        </a:lnTo>
                        <a:lnTo>
                          <a:pt x="670" y="38"/>
                        </a:lnTo>
                        <a:lnTo>
                          <a:pt x="693" y="26"/>
                        </a:lnTo>
                        <a:lnTo>
                          <a:pt x="706" y="24"/>
                        </a:lnTo>
                        <a:lnTo>
                          <a:pt x="721" y="21"/>
                        </a:lnTo>
                        <a:lnTo>
                          <a:pt x="734" y="5"/>
                        </a:lnTo>
                        <a:lnTo>
                          <a:pt x="756" y="3"/>
                        </a:lnTo>
                        <a:lnTo>
                          <a:pt x="763" y="5"/>
                        </a:lnTo>
                        <a:lnTo>
                          <a:pt x="771" y="0"/>
                        </a:lnTo>
                        <a:lnTo>
                          <a:pt x="778" y="0"/>
                        </a:lnTo>
                        <a:lnTo>
                          <a:pt x="778" y="6"/>
                        </a:lnTo>
                        <a:lnTo>
                          <a:pt x="773" y="15"/>
                        </a:lnTo>
                        <a:lnTo>
                          <a:pt x="759" y="28"/>
                        </a:lnTo>
                        <a:lnTo>
                          <a:pt x="758" y="36"/>
                        </a:lnTo>
                        <a:lnTo>
                          <a:pt x="754" y="41"/>
                        </a:lnTo>
                        <a:lnTo>
                          <a:pt x="759" y="44"/>
                        </a:lnTo>
                        <a:lnTo>
                          <a:pt x="763" y="56"/>
                        </a:lnTo>
                        <a:lnTo>
                          <a:pt x="771" y="68"/>
                        </a:lnTo>
                        <a:lnTo>
                          <a:pt x="773" y="71"/>
                        </a:lnTo>
                        <a:lnTo>
                          <a:pt x="771" y="79"/>
                        </a:lnTo>
                        <a:lnTo>
                          <a:pt x="771" y="83"/>
                        </a:lnTo>
                        <a:lnTo>
                          <a:pt x="776" y="89"/>
                        </a:lnTo>
                        <a:lnTo>
                          <a:pt x="778" y="83"/>
                        </a:lnTo>
                        <a:lnTo>
                          <a:pt x="784" y="76"/>
                        </a:lnTo>
                        <a:lnTo>
                          <a:pt x="789" y="78"/>
                        </a:lnTo>
                        <a:lnTo>
                          <a:pt x="792" y="84"/>
                        </a:lnTo>
                        <a:lnTo>
                          <a:pt x="792" y="89"/>
                        </a:lnTo>
                        <a:lnTo>
                          <a:pt x="788" y="91"/>
                        </a:lnTo>
                        <a:lnTo>
                          <a:pt x="786" y="98"/>
                        </a:lnTo>
                        <a:lnTo>
                          <a:pt x="778" y="103"/>
                        </a:lnTo>
                        <a:lnTo>
                          <a:pt x="771" y="104"/>
                        </a:lnTo>
                        <a:lnTo>
                          <a:pt x="766" y="106"/>
                        </a:lnTo>
                        <a:lnTo>
                          <a:pt x="758" y="108"/>
                        </a:lnTo>
                        <a:lnTo>
                          <a:pt x="753" y="113"/>
                        </a:lnTo>
                        <a:lnTo>
                          <a:pt x="743" y="113"/>
                        </a:lnTo>
                        <a:lnTo>
                          <a:pt x="736" y="111"/>
                        </a:lnTo>
                        <a:lnTo>
                          <a:pt x="731" y="113"/>
                        </a:lnTo>
                        <a:lnTo>
                          <a:pt x="726" y="123"/>
                        </a:lnTo>
                        <a:lnTo>
                          <a:pt x="726" y="129"/>
                        </a:lnTo>
                        <a:lnTo>
                          <a:pt x="716" y="134"/>
                        </a:lnTo>
                        <a:lnTo>
                          <a:pt x="708" y="139"/>
                        </a:lnTo>
                        <a:lnTo>
                          <a:pt x="699" y="146"/>
                        </a:lnTo>
                        <a:lnTo>
                          <a:pt x="693" y="147"/>
                        </a:lnTo>
                        <a:lnTo>
                          <a:pt x="684" y="154"/>
                        </a:lnTo>
                        <a:lnTo>
                          <a:pt x="675" y="164"/>
                        </a:lnTo>
                        <a:lnTo>
                          <a:pt x="668" y="169"/>
                        </a:lnTo>
                        <a:lnTo>
                          <a:pt x="665" y="164"/>
                        </a:lnTo>
                        <a:lnTo>
                          <a:pt x="658" y="164"/>
                        </a:lnTo>
                        <a:lnTo>
                          <a:pt x="655" y="169"/>
                        </a:lnTo>
                        <a:lnTo>
                          <a:pt x="650" y="177"/>
                        </a:lnTo>
                        <a:lnTo>
                          <a:pt x="648" y="187"/>
                        </a:lnTo>
                        <a:lnTo>
                          <a:pt x="641" y="192"/>
                        </a:lnTo>
                        <a:lnTo>
                          <a:pt x="633" y="197"/>
                        </a:lnTo>
                        <a:lnTo>
                          <a:pt x="626" y="201"/>
                        </a:lnTo>
                        <a:lnTo>
                          <a:pt x="621" y="199"/>
                        </a:lnTo>
                        <a:lnTo>
                          <a:pt x="615" y="207"/>
                        </a:lnTo>
                        <a:lnTo>
                          <a:pt x="608" y="209"/>
                        </a:lnTo>
                        <a:lnTo>
                          <a:pt x="603" y="216"/>
                        </a:lnTo>
                        <a:lnTo>
                          <a:pt x="600" y="226"/>
                        </a:lnTo>
                        <a:lnTo>
                          <a:pt x="596" y="234"/>
                        </a:lnTo>
                        <a:lnTo>
                          <a:pt x="591" y="240"/>
                        </a:lnTo>
                        <a:lnTo>
                          <a:pt x="586" y="245"/>
                        </a:lnTo>
                        <a:lnTo>
                          <a:pt x="583" y="242"/>
                        </a:lnTo>
                        <a:lnTo>
                          <a:pt x="585" y="237"/>
                        </a:lnTo>
                        <a:lnTo>
                          <a:pt x="585" y="232"/>
                        </a:lnTo>
                        <a:lnTo>
                          <a:pt x="581" y="231"/>
                        </a:lnTo>
                        <a:lnTo>
                          <a:pt x="576" y="239"/>
                        </a:lnTo>
                        <a:lnTo>
                          <a:pt x="571" y="247"/>
                        </a:lnTo>
                        <a:lnTo>
                          <a:pt x="570" y="252"/>
                        </a:lnTo>
                        <a:lnTo>
                          <a:pt x="565" y="264"/>
                        </a:lnTo>
                        <a:lnTo>
                          <a:pt x="558" y="274"/>
                        </a:lnTo>
                        <a:lnTo>
                          <a:pt x="552" y="284"/>
                        </a:lnTo>
                        <a:lnTo>
                          <a:pt x="550" y="292"/>
                        </a:lnTo>
                        <a:lnTo>
                          <a:pt x="552" y="297"/>
                        </a:lnTo>
                        <a:lnTo>
                          <a:pt x="553" y="304"/>
                        </a:lnTo>
                        <a:lnTo>
                          <a:pt x="550" y="309"/>
                        </a:lnTo>
                        <a:lnTo>
                          <a:pt x="550" y="315"/>
                        </a:lnTo>
                        <a:lnTo>
                          <a:pt x="557" y="320"/>
                        </a:lnTo>
                        <a:lnTo>
                          <a:pt x="553" y="325"/>
                        </a:lnTo>
                        <a:lnTo>
                          <a:pt x="548" y="332"/>
                        </a:lnTo>
                        <a:lnTo>
                          <a:pt x="545" y="335"/>
                        </a:lnTo>
                        <a:lnTo>
                          <a:pt x="543" y="339"/>
                        </a:lnTo>
                        <a:lnTo>
                          <a:pt x="540" y="337"/>
                        </a:lnTo>
                        <a:lnTo>
                          <a:pt x="535" y="335"/>
                        </a:lnTo>
                        <a:lnTo>
                          <a:pt x="532" y="340"/>
                        </a:lnTo>
                        <a:lnTo>
                          <a:pt x="530" y="339"/>
                        </a:lnTo>
                        <a:lnTo>
                          <a:pt x="530" y="327"/>
                        </a:lnTo>
                        <a:lnTo>
                          <a:pt x="530" y="322"/>
                        </a:lnTo>
                        <a:lnTo>
                          <a:pt x="527" y="320"/>
                        </a:lnTo>
                        <a:lnTo>
                          <a:pt x="525" y="324"/>
                        </a:lnTo>
                        <a:lnTo>
                          <a:pt x="517" y="330"/>
                        </a:lnTo>
                        <a:lnTo>
                          <a:pt x="513" y="340"/>
                        </a:lnTo>
                        <a:lnTo>
                          <a:pt x="508" y="340"/>
                        </a:lnTo>
                        <a:lnTo>
                          <a:pt x="497" y="357"/>
                        </a:lnTo>
                        <a:lnTo>
                          <a:pt x="488" y="368"/>
                        </a:lnTo>
                        <a:lnTo>
                          <a:pt x="482" y="372"/>
                        </a:lnTo>
                        <a:lnTo>
                          <a:pt x="477" y="382"/>
                        </a:lnTo>
                        <a:lnTo>
                          <a:pt x="475" y="390"/>
                        </a:lnTo>
                        <a:lnTo>
                          <a:pt x="477" y="393"/>
                        </a:lnTo>
                        <a:lnTo>
                          <a:pt x="485" y="397"/>
                        </a:lnTo>
                        <a:lnTo>
                          <a:pt x="492" y="400"/>
                        </a:lnTo>
                        <a:lnTo>
                          <a:pt x="495" y="408"/>
                        </a:lnTo>
                        <a:lnTo>
                          <a:pt x="493" y="415"/>
                        </a:lnTo>
                        <a:lnTo>
                          <a:pt x="485" y="425"/>
                        </a:lnTo>
                        <a:lnTo>
                          <a:pt x="478" y="428"/>
                        </a:lnTo>
                        <a:lnTo>
                          <a:pt x="480" y="433"/>
                        </a:lnTo>
                        <a:lnTo>
                          <a:pt x="477" y="440"/>
                        </a:lnTo>
                        <a:lnTo>
                          <a:pt x="475" y="445"/>
                        </a:lnTo>
                        <a:lnTo>
                          <a:pt x="470" y="450"/>
                        </a:lnTo>
                        <a:lnTo>
                          <a:pt x="470" y="456"/>
                        </a:lnTo>
                        <a:lnTo>
                          <a:pt x="475" y="456"/>
                        </a:lnTo>
                        <a:lnTo>
                          <a:pt x="475" y="463"/>
                        </a:lnTo>
                        <a:lnTo>
                          <a:pt x="473" y="470"/>
                        </a:lnTo>
                        <a:lnTo>
                          <a:pt x="468" y="478"/>
                        </a:lnTo>
                        <a:lnTo>
                          <a:pt x="457" y="486"/>
                        </a:lnTo>
                        <a:lnTo>
                          <a:pt x="450" y="493"/>
                        </a:lnTo>
                        <a:lnTo>
                          <a:pt x="450" y="498"/>
                        </a:lnTo>
                        <a:lnTo>
                          <a:pt x="455" y="503"/>
                        </a:lnTo>
                        <a:lnTo>
                          <a:pt x="455" y="511"/>
                        </a:lnTo>
                        <a:lnTo>
                          <a:pt x="448" y="516"/>
                        </a:lnTo>
                        <a:lnTo>
                          <a:pt x="448" y="528"/>
                        </a:lnTo>
                        <a:lnTo>
                          <a:pt x="453" y="535"/>
                        </a:lnTo>
                        <a:lnTo>
                          <a:pt x="457" y="545"/>
                        </a:lnTo>
                        <a:lnTo>
                          <a:pt x="453" y="555"/>
                        </a:lnTo>
                        <a:lnTo>
                          <a:pt x="447" y="558"/>
                        </a:lnTo>
                        <a:lnTo>
                          <a:pt x="442" y="558"/>
                        </a:lnTo>
                        <a:lnTo>
                          <a:pt x="437" y="558"/>
                        </a:lnTo>
                        <a:lnTo>
                          <a:pt x="432" y="558"/>
                        </a:lnTo>
                        <a:lnTo>
                          <a:pt x="429" y="561"/>
                        </a:lnTo>
                        <a:lnTo>
                          <a:pt x="425" y="563"/>
                        </a:lnTo>
                        <a:lnTo>
                          <a:pt x="425" y="558"/>
                        </a:lnTo>
                        <a:lnTo>
                          <a:pt x="422" y="555"/>
                        </a:lnTo>
                        <a:lnTo>
                          <a:pt x="420" y="546"/>
                        </a:lnTo>
                        <a:lnTo>
                          <a:pt x="417" y="541"/>
                        </a:lnTo>
                        <a:lnTo>
                          <a:pt x="414" y="545"/>
                        </a:lnTo>
                        <a:lnTo>
                          <a:pt x="414" y="551"/>
                        </a:lnTo>
                        <a:lnTo>
                          <a:pt x="412" y="561"/>
                        </a:lnTo>
                        <a:lnTo>
                          <a:pt x="409" y="566"/>
                        </a:lnTo>
                        <a:lnTo>
                          <a:pt x="402" y="571"/>
                        </a:lnTo>
                        <a:lnTo>
                          <a:pt x="400" y="581"/>
                        </a:lnTo>
                        <a:lnTo>
                          <a:pt x="395" y="586"/>
                        </a:lnTo>
                        <a:lnTo>
                          <a:pt x="390" y="586"/>
                        </a:lnTo>
                        <a:lnTo>
                          <a:pt x="389" y="599"/>
                        </a:lnTo>
                        <a:lnTo>
                          <a:pt x="385" y="603"/>
                        </a:lnTo>
                        <a:lnTo>
                          <a:pt x="380" y="601"/>
                        </a:lnTo>
                        <a:lnTo>
                          <a:pt x="375" y="603"/>
                        </a:lnTo>
                        <a:lnTo>
                          <a:pt x="372" y="599"/>
                        </a:lnTo>
                        <a:lnTo>
                          <a:pt x="375" y="598"/>
                        </a:lnTo>
                        <a:lnTo>
                          <a:pt x="375" y="596"/>
                        </a:lnTo>
                        <a:lnTo>
                          <a:pt x="377" y="589"/>
                        </a:lnTo>
                        <a:lnTo>
                          <a:pt x="374" y="588"/>
                        </a:lnTo>
                        <a:lnTo>
                          <a:pt x="370" y="586"/>
                        </a:lnTo>
                        <a:lnTo>
                          <a:pt x="365" y="588"/>
                        </a:lnTo>
                        <a:lnTo>
                          <a:pt x="359" y="589"/>
                        </a:lnTo>
                        <a:lnTo>
                          <a:pt x="357" y="586"/>
                        </a:lnTo>
                        <a:lnTo>
                          <a:pt x="349" y="583"/>
                        </a:lnTo>
                        <a:lnTo>
                          <a:pt x="347" y="578"/>
                        </a:lnTo>
                        <a:lnTo>
                          <a:pt x="349" y="571"/>
                        </a:lnTo>
                        <a:lnTo>
                          <a:pt x="350" y="566"/>
                        </a:lnTo>
                        <a:lnTo>
                          <a:pt x="349" y="560"/>
                        </a:lnTo>
                        <a:lnTo>
                          <a:pt x="352" y="556"/>
                        </a:lnTo>
                        <a:lnTo>
                          <a:pt x="347" y="553"/>
                        </a:lnTo>
                        <a:lnTo>
                          <a:pt x="345" y="550"/>
                        </a:lnTo>
                        <a:lnTo>
                          <a:pt x="344" y="543"/>
                        </a:lnTo>
                        <a:lnTo>
                          <a:pt x="344" y="536"/>
                        </a:lnTo>
                        <a:lnTo>
                          <a:pt x="344" y="526"/>
                        </a:lnTo>
                        <a:lnTo>
                          <a:pt x="349" y="510"/>
                        </a:lnTo>
                        <a:lnTo>
                          <a:pt x="349" y="501"/>
                        </a:lnTo>
                        <a:lnTo>
                          <a:pt x="342" y="495"/>
                        </a:lnTo>
                        <a:lnTo>
                          <a:pt x="339" y="490"/>
                        </a:lnTo>
                        <a:lnTo>
                          <a:pt x="340" y="483"/>
                        </a:lnTo>
                        <a:lnTo>
                          <a:pt x="352" y="481"/>
                        </a:lnTo>
                        <a:lnTo>
                          <a:pt x="354" y="486"/>
                        </a:lnTo>
                        <a:lnTo>
                          <a:pt x="360" y="491"/>
                        </a:lnTo>
                        <a:lnTo>
                          <a:pt x="367" y="491"/>
                        </a:lnTo>
                        <a:lnTo>
                          <a:pt x="375" y="485"/>
                        </a:lnTo>
                        <a:lnTo>
                          <a:pt x="372" y="480"/>
                        </a:lnTo>
                        <a:lnTo>
                          <a:pt x="365" y="475"/>
                        </a:lnTo>
                        <a:lnTo>
                          <a:pt x="364" y="468"/>
                        </a:lnTo>
                        <a:lnTo>
                          <a:pt x="367" y="461"/>
                        </a:lnTo>
                        <a:lnTo>
                          <a:pt x="372" y="458"/>
                        </a:lnTo>
                        <a:lnTo>
                          <a:pt x="372" y="456"/>
                        </a:lnTo>
                        <a:lnTo>
                          <a:pt x="379" y="456"/>
                        </a:lnTo>
                        <a:lnTo>
                          <a:pt x="379" y="455"/>
                        </a:lnTo>
                        <a:lnTo>
                          <a:pt x="375" y="452"/>
                        </a:lnTo>
                        <a:lnTo>
                          <a:pt x="375" y="450"/>
                        </a:lnTo>
                        <a:lnTo>
                          <a:pt x="382" y="450"/>
                        </a:lnTo>
                        <a:lnTo>
                          <a:pt x="387" y="450"/>
                        </a:lnTo>
                        <a:lnTo>
                          <a:pt x="392" y="447"/>
                        </a:lnTo>
                        <a:lnTo>
                          <a:pt x="394" y="443"/>
                        </a:lnTo>
                        <a:lnTo>
                          <a:pt x="394" y="442"/>
                        </a:lnTo>
                        <a:lnTo>
                          <a:pt x="399" y="435"/>
                        </a:lnTo>
                        <a:lnTo>
                          <a:pt x="402" y="428"/>
                        </a:lnTo>
                        <a:lnTo>
                          <a:pt x="404" y="423"/>
                        </a:lnTo>
                        <a:lnTo>
                          <a:pt x="405" y="418"/>
                        </a:lnTo>
                        <a:lnTo>
                          <a:pt x="397" y="413"/>
                        </a:lnTo>
                        <a:lnTo>
                          <a:pt x="382" y="405"/>
                        </a:lnTo>
                        <a:lnTo>
                          <a:pt x="379" y="402"/>
                        </a:lnTo>
                        <a:lnTo>
                          <a:pt x="379" y="397"/>
                        </a:lnTo>
                        <a:lnTo>
                          <a:pt x="390" y="388"/>
                        </a:lnTo>
                        <a:lnTo>
                          <a:pt x="387" y="385"/>
                        </a:lnTo>
                        <a:lnTo>
                          <a:pt x="382" y="385"/>
                        </a:lnTo>
                        <a:lnTo>
                          <a:pt x="377" y="388"/>
                        </a:lnTo>
                        <a:lnTo>
                          <a:pt x="372" y="382"/>
                        </a:lnTo>
                        <a:lnTo>
                          <a:pt x="357" y="372"/>
                        </a:lnTo>
                        <a:lnTo>
                          <a:pt x="354" y="367"/>
                        </a:lnTo>
                        <a:lnTo>
                          <a:pt x="349" y="367"/>
                        </a:lnTo>
                        <a:lnTo>
                          <a:pt x="337" y="368"/>
                        </a:lnTo>
                        <a:lnTo>
                          <a:pt x="331" y="372"/>
                        </a:lnTo>
                        <a:lnTo>
                          <a:pt x="326" y="373"/>
                        </a:lnTo>
                        <a:lnTo>
                          <a:pt x="326" y="377"/>
                        </a:lnTo>
                        <a:lnTo>
                          <a:pt x="321" y="372"/>
                        </a:lnTo>
                        <a:lnTo>
                          <a:pt x="319" y="365"/>
                        </a:lnTo>
                        <a:lnTo>
                          <a:pt x="319" y="358"/>
                        </a:lnTo>
                        <a:lnTo>
                          <a:pt x="322" y="352"/>
                        </a:lnTo>
                        <a:lnTo>
                          <a:pt x="324" y="348"/>
                        </a:lnTo>
                        <a:lnTo>
                          <a:pt x="324" y="340"/>
                        </a:lnTo>
                        <a:lnTo>
                          <a:pt x="317" y="340"/>
                        </a:lnTo>
                        <a:lnTo>
                          <a:pt x="317" y="337"/>
                        </a:lnTo>
                        <a:lnTo>
                          <a:pt x="321" y="332"/>
                        </a:lnTo>
                        <a:lnTo>
                          <a:pt x="326" y="330"/>
                        </a:lnTo>
                        <a:lnTo>
                          <a:pt x="329" y="327"/>
                        </a:lnTo>
                        <a:lnTo>
                          <a:pt x="329" y="324"/>
                        </a:lnTo>
                        <a:lnTo>
                          <a:pt x="331" y="322"/>
                        </a:lnTo>
                        <a:lnTo>
                          <a:pt x="327" y="319"/>
                        </a:lnTo>
                        <a:lnTo>
                          <a:pt x="321" y="320"/>
                        </a:lnTo>
                        <a:lnTo>
                          <a:pt x="314" y="324"/>
                        </a:lnTo>
                        <a:lnTo>
                          <a:pt x="311" y="327"/>
                        </a:lnTo>
                        <a:lnTo>
                          <a:pt x="306" y="325"/>
                        </a:lnTo>
                        <a:lnTo>
                          <a:pt x="296" y="329"/>
                        </a:lnTo>
                        <a:lnTo>
                          <a:pt x="289" y="329"/>
                        </a:lnTo>
                        <a:lnTo>
                          <a:pt x="287" y="330"/>
                        </a:lnTo>
                        <a:lnTo>
                          <a:pt x="281" y="329"/>
                        </a:lnTo>
                        <a:lnTo>
                          <a:pt x="281" y="325"/>
                        </a:lnTo>
                        <a:lnTo>
                          <a:pt x="276" y="322"/>
                        </a:lnTo>
                        <a:lnTo>
                          <a:pt x="271" y="322"/>
                        </a:lnTo>
                        <a:lnTo>
                          <a:pt x="262" y="329"/>
                        </a:lnTo>
                        <a:lnTo>
                          <a:pt x="261" y="337"/>
                        </a:lnTo>
                        <a:lnTo>
                          <a:pt x="262" y="340"/>
                        </a:lnTo>
                        <a:lnTo>
                          <a:pt x="259" y="347"/>
                        </a:lnTo>
                        <a:lnTo>
                          <a:pt x="257" y="350"/>
                        </a:lnTo>
                        <a:lnTo>
                          <a:pt x="254" y="350"/>
                        </a:lnTo>
                        <a:lnTo>
                          <a:pt x="252" y="350"/>
                        </a:lnTo>
                        <a:lnTo>
                          <a:pt x="249" y="350"/>
                        </a:lnTo>
                        <a:lnTo>
                          <a:pt x="249" y="347"/>
                        </a:lnTo>
                        <a:lnTo>
                          <a:pt x="249" y="344"/>
                        </a:lnTo>
                        <a:lnTo>
                          <a:pt x="251" y="339"/>
                        </a:lnTo>
                        <a:lnTo>
                          <a:pt x="249" y="337"/>
                        </a:lnTo>
                        <a:lnTo>
                          <a:pt x="242" y="334"/>
                        </a:lnTo>
                        <a:lnTo>
                          <a:pt x="239" y="339"/>
                        </a:lnTo>
                        <a:lnTo>
                          <a:pt x="241" y="340"/>
                        </a:lnTo>
                        <a:lnTo>
                          <a:pt x="231" y="348"/>
                        </a:lnTo>
                        <a:lnTo>
                          <a:pt x="227" y="353"/>
                        </a:lnTo>
                        <a:lnTo>
                          <a:pt x="231" y="357"/>
                        </a:lnTo>
                        <a:lnTo>
                          <a:pt x="234" y="355"/>
                        </a:lnTo>
                        <a:lnTo>
                          <a:pt x="236" y="357"/>
                        </a:lnTo>
                        <a:lnTo>
                          <a:pt x="239" y="358"/>
                        </a:lnTo>
                        <a:lnTo>
                          <a:pt x="234" y="360"/>
                        </a:lnTo>
                        <a:lnTo>
                          <a:pt x="229" y="360"/>
                        </a:lnTo>
                        <a:lnTo>
                          <a:pt x="214" y="363"/>
                        </a:lnTo>
                        <a:lnTo>
                          <a:pt x="204" y="372"/>
                        </a:lnTo>
                        <a:lnTo>
                          <a:pt x="204" y="378"/>
                        </a:lnTo>
                        <a:lnTo>
                          <a:pt x="199" y="382"/>
                        </a:lnTo>
                        <a:lnTo>
                          <a:pt x="194" y="378"/>
                        </a:lnTo>
                        <a:lnTo>
                          <a:pt x="193" y="372"/>
                        </a:lnTo>
                        <a:lnTo>
                          <a:pt x="196" y="370"/>
                        </a:lnTo>
                        <a:lnTo>
                          <a:pt x="194" y="360"/>
                        </a:lnTo>
                        <a:lnTo>
                          <a:pt x="188" y="363"/>
                        </a:lnTo>
                        <a:lnTo>
                          <a:pt x="183" y="367"/>
                        </a:lnTo>
                        <a:lnTo>
                          <a:pt x="179" y="372"/>
                        </a:lnTo>
                        <a:lnTo>
                          <a:pt x="176" y="370"/>
                        </a:lnTo>
                        <a:lnTo>
                          <a:pt x="171" y="368"/>
                        </a:lnTo>
                        <a:lnTo>
                          <a:pt x="171" y="365"/>
                        </a:lnTo>
                        <a:lnTo>
                          <a:pt x="173" y="360"/>
                        </a:lnTo>
                        <a:lnTo>
                          <a:pt x="174" y="357"/>
                        </a:lnTo>
                        <a:lnTo>
                          <a:pt x="171" y="357"/>
                        </a:lnTo>
                        <a:lnTo>
                          <a:pt x="168" y="360"/>
                        </a:lnTo>
                        <a:lnTo>
                          <a:pt x="163" y="358"/>
                        </a:lnTo>
                        <a:lnTo>
                          <a:pt x="163" y="357"/>
                        </a:lnTo>
                        <a:lnTo>
                          <a:pt x="158" y="355"/>
                        </a:lnTo>
                        <a:lnTo>
                          <a:pt x="154" y="355"/>
                        </a:lnTo>
                        <a:lnTo>
                          <a:pt x="149" y="355"/>
                        </a:lnTo>
                        <a:lnTo>
                          <a:pt x="143" y="358"/>
                        </a:lnTo>
                        <a:lnTo>
                          <a:pt x="138" y="362"/>
                        </a:lnTo>
                        <a:lnTo>
                          <a:pt x="133" y="355"/>
                        </a:lnTo>
                        <a:lnTo>
                          <a:pt x="129" y="358"/>
                        </a:lnTo>
                        <a:lnTo>
                          <a:pt x="126" y="357"/>
                        </a:lnTo>
                        <a:lnTo>
                          <a:pt x="121" y="358"/>
                        </a:lnTo>
                        <a:lnTo>
                          <a:pt x="119" y="358"/>
                        </a:lnTo>
                        <a:lnTo>
                          <a:pt x="116" y="353"/>
                        </a:lnTo>
                        <a:lnTo>
                          <a:pt x="113" y="355"/>
                        </a:lnTo>
                        <a:lnTo>
                          <a:pt x="111" y="362"/>
                        </a:lnTo>
                        <a:lnTo>
                          <a:pt x="108" y="363"/>
                        </a:lnTo>
                        <a:lnTo>
                          <a:pt x="106" y="360"/>
                        </a:lnTo>
                        <a:lnTo>
                          <a:pt x="104" y="357"/>
                        </a:lnTo>
                        <a:lnTo>
                          <a:pt x="106" y="353"/>
                        </a:lnTo>
                        <a:lnTo>
                          <a:pt x="101" y="350"/>
                        </a:lnTo>
                        <a:lnTo>
                          <a:pt x="93" y="350"/>
                        </a:lnTo>
                        <a:lnTo>
                          <a:pt x="88" y="353"/>
                        </a:lnTo>
                        <a:lnTo>
                          <a:pt x="83" y="353"/>
                        </a:lnTo>
                        <a:lnTo>
                          <a:pt x="76" y="355"/>
                        </a:lnTo>
                        <a:lnTo>
                          <a:pt x="71" y="355"/>
                        </a:lnTo>
                        <a:lnTo>
                          <a:pt x="66" y="357"/>
                        </a:lnTo>
                        <a:lnTo>
                          <a:pt x="60" y="360"/>
                        </a:lnTo>
                        <a:lnTo>
                          <a:pt x="55" y="363"/>
                        </a:lnTo>
                        <a:lnTo>
                          <a:pt x="48" y="367"/>
                        </a:lnTo>
                        <a:lnTo>
                          <a:pt x="45" y="373"/>
                        </a:lnTo>
                        <a:lnTo>
                          <a:pt x="38" y="373"/>
                        </a:lnTo>
                        <a:lnTo>
                          <a:pt x="38" y="382"/>
                        </a:lnTo>
                        <a:lnTo>
                          <a:pt x="38" y="388"/>
                        </a:lnTo>
                        <a:lnTo>
                          <a:pt x="38" y="393"/>
                        </a:lnTo>
                        <a:lnTo>
                          <a:pt x="38" y="400"/>
                        </a:lnTo>
                        <a:lnTo>
                          <a:pt x="41" y="403"/>
                        </a:lnTo>
                        <a:lnTo>
                          <a:pt x="40" y="412"/>
                        </a:lnTo>
                        <a:lnTo>
                          <a:pt x="35" y="415"/>
                        </a:lnTo>
                        <a:lnTo>
                          <a:pt x="31" y="415"/>
                        </a:lnTo>
                        <a:lnTo>
                          <a:pt x="31" y="415"/>
                        </a:lnTo>
                        <a:lnTo>
                          <a:pt x="31" y="415"/>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1" name="Freeform 1070">
                    <a:extLst>
                      <a:ext uri="{FF2B5EF4-FFF2-40B4-BE49-F238E27FC236}">
                        <a16:creationId xmlns:a16="http://schemas.microsoft.com/office/drawing/2014/main" id="{6160C378-9101-C31F-499B-2279E3F8C9F0}"/>
                      </a:ext>
                    </a:extLst>
                  </p:cNvPr>
                  <p:cNvSpPr>
                    <a:spLocks/>
                  </p:cNvSpPr>
                  <p:nvPr/>
                </p:nvSpPr>
                <p:spPr bwMode="auto">
                  <a:xfrm>
                    <a:off x="5994727" y="3395053"/>
                    <a:ext cx="181692" cy="301161"/>
                  </a:xfrm>
                  <a:custGeom>
                    <a:avLst/>
                    <a:gdLst>
                      <a:gd name="T0" fmla="*/ 126 w 146"/>
                      <a:gd name="T1" fmla="*/ 6 h 242"/>
                      <a:gd name="T2" fmla="*/ 129 w 146"/>
                      <a:gd name="T3" fmla="*/ 16 h 242"/>
                      <a:gd name="T4" fmla="*/ 131 w 146"/>
                      <a:gd name="T5" fmla="*/ 25 h 242"/>
                      <a:gd name="T6" fmla="*/ 129 w 146"/>
                      <a:gd name="T7" fmla="*/ 41 h 242"/>
                      <a:gd name="T8" fmla="*/ 139 w 146"/>
                      <a:gd name="T9" fmla="*/ 49 h 242"/>
                      <a:gd name="T10" fmla="*/ 146 w 146"/>
                      <a:gd name="T11" fmla="*/ 53 h 242"/>
                      <a:gd name="T12" fmla="*/ 142 w 146"/>
                      <a:gd name="T13" fmla="*/ 61 h 242"/>
                      <a:gd name="T14" fmla="*/ 146 w 146"/>
                      <a:gd name="T15" fmla="*/ 103 h 242"/>
                      <a:gd name="T16" fmla="*/ 142 w 146"/>
                      <a:gd name="T17" fmla="*/ 119 h 242"/>
                      <a:gd name="T18" fmla="*/ 136 w 146"/>
                      <a:gd name="T19" fmla="*/ 129 h 242"/>
                      <a:gd name="T20" fmla="*/ 122 w 146"/>
                      <a:gd name="T21" fmla="*/ 129 h 242"/>
                      <a:gd name="T22" fmla="*/ 109 w 146"/>
                      <a:gd name="T23" fmla="*/ 133 h 242"/>
                      <a:gd name="T24" fmla="*/ 101 w 146"/>
                      <a:gd name="T25" fmla="*/ 126 h 242"/>
                      <a:gd name="T26" fmla="*/ 99 w 146"/>
                      <a:gd name="T27" fmla="*/ 141 h 242"/>
                      <a:gd name="T28" fmla="*/ 106 w 146"/>
                      <a:gd name="T29" fmla="*/ 157 h 242"/>
                      <a:gd name="T30" fmla="*/ 93 w 146"/>
                      <a:gd name="T31" fmla="*/ 172 h 242"/>
                      <a:gd name="T32" fmla="*/ 84 w 146"/>
                      <a:gd name="T33" fmla="*/ 191 h 242"/>
                      <a:gd name="T34" fmla="*/ 94 w 146"/>
                      <a:gd name="T35" fmla="*/ 212 h 242"/>
                      <a:gd name="T36" fmla="*/ 83 w 146"/>
                      <a:gd name="T37" fmla="*/ 232 h 242"/>
                      <a:gd name="T38" fmla="*/ 71 w 146"/>
                      <a:gd name="T39" fmla="*/ 242 h 242"/>
                      <a:gd name="T40" fmla="*/ 58 w 146"/>
                      <a:gd name="T41" fmla="*/ 232 h 242"/>
                      <a:gd name="T42" fmla="*/ 54 w 146"/>
                      <a:gd name="T43" fmla="*/ 219 h 242"/>
                      <a:gd name="T44" fmla="*/ 39 w 146"/>
                      <a:gd name="T45" fmla="*/ 197 h 242"/>
                      <a:gd name="T46" fmla="*/ 34 w 146"/>
                      <a:gd name="T47" fmla="*/ 204 h 242"/>
                      <a:gd name="T48" fmla="*/ 36 w 146"/>
                      <a:gd name="T49" fmla="*/ 216 h 242"/>
                      <a:gd name="T50" fmla="*/ 38 w 146"/>
                      <a:gd name="T51" fmla="*/ 227 h 242"/>
                      <a:gd name="T52" fmla="*/ 29 w 146"/>
                      <a:gd name="T53" fmla="*/ 221 h 242"/>
                      <a:gd name="T54" fmla="*/ 26 w 146"/>
                      <a:gd name="T55" fmla="*/ 207 h 242"/>
                      <a:gd name="T56" fmla="*/ 21 w 146"/>
                      <a:gd name="T57" fmla="*/ 189 h 242"/>
                      <a:gd name="T58" fmla="*/ 13 w 146"/>
                      <a:gd name="T59" fmla="*/ 169 h 242"/>
                      <a:gd name="T60" fmla="*/ 0 w 146"/>
                      <a:gd name="T61" fmla="*/ 152 h 242"/>
                      <a:gd name="T62" fmla="*/ 0 w 146"/>
                      <a:gd name="T63" fmla="*/ 141 h 242"/>
                      <a:gd name="T64" fmla="*/ 1 w 146"/>
                      <a:gd name="T65" fmla="*/ 128 h 242"/>
                      <a:gd name="T66" fmla="*/ 8 w 146"/>
                      <a:gd name="T67" fmla="*/ 111 h 242"/>
                      <a:gd name="T68" fmla="*/ 11 w 146"/>
                      <a:gd name="T69" fmla="*/ 99 h 242"/>
                      <a:gd name="T70" fmla="*/ 23 w 146"/>
                      <a:gd name="T71" fmla="*/ 88 h 242"/>
                      <a:gd name="T72" fmla="*/ 26 w 146"/>
                      <a:gd name="T73" fmla="*/ 71 h 242"/>
                      <a:gd name="T74" fmla="*/ 39 w 146"/>
                      <a:gd name="T75" fmla="*/ 79 h 242"/>
                      <a:gd name="T76" fmla="*/ 54 w 146"/>
                      <a:gd name="T77" fmla="*/ 69 h 242"/>
                      <a:gd name="T78" fmla="*/ 63 w 146"/>
                      <a:gd name="T79" fmla="*/ 61 h 242"/>
                      <a:gd name="T80" fmla="*/ 71 w 146"/>
                      <a:gd name="T81" fmla="*/ 59 h 242"/>
                      <a:gd name="T82" fmla="*/ 78 w 146"/>
                      <a:gd name="T83" fmla="*/ 53 h 242"/>
                      <a:gd name="T84" fmla="*/ 83 w 146"/>
                      <a:gd name="T85" fmla="*/ 61 h 242"/>
                      <a:gd name="T86" fmla="*/ 91 w 146"/>
                      <a:gd name="T87" fmla="*/ 64 h 242"/>
                      <a:gd name="T88" fmla="*/ 93 w 146"/>
                      <a:gd name="T89" fmla="*/ 49 h 242"/>
                      <a:gd name="T90" fmla="*/ 89 w 146"/>
                      <a:gd name="T91" fmla="*/ 39 h 242"/>
                      <a:gd name="T92" fmla="*/ 96 w 146"/>
                      <a:gd name="T93" fmla="*/ 34 h 242"/>
                      <a:gd name="T94" fmla="*/ 104 w 146"/>
                      <a:gd name="T95" fmla="*/ 26 h 242"/>
                      <a:gd name="T96" fmla="*/ 114 w 146"/>
                      <a:gd name="T97" fmla="*/ 26 h 242"/>
                      <a:gd name="T98" fmla="*/ 117 w 146"/>
                      <a:gd name="T99" fmla="*/ 8 h 242"/>
                      <a:gd name="T100" fmla="*/ 126 w 146"/>
                      <a:gd name="T101" fmla="*/ 0 h 242"/>
                      <a:gd name="T102" fmla="*/ 126 w 146"/>
                      <a:gd name="T103" fmla="*/ 0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6" h="242">
                        <a:moveTo>
                          <a:pt x="126" y="0"/>
                        </a:moveTo>
                        <a:lnTo>
                          <a:pt x="126" y="6"/>
                        </a:lnTo>
                        <a:lnTo>
                          <a:pt x="126" y="11"/>
                        </a:lnTo>
                        <a:lnTo>
                          <a:pt x="129" y="16"/>
                        </a:lnTo>
                        <a:lnTo>
                          <a:pt x="134" y="20"/>
                        </a:lnTo>
                        <a:lnTo>
                          <a:pt x="131" y="25"/>
                        </a:lnTo>
                        <a:lnTo>
                          <a:pt x="132" y="31"/>
                        </a:lnTo>
                        <a:lnTo>
                          <a:pt x="129" y="41"/>
                        </a:lnTo>
                        <a:lnTo>
                          <a:pt x="129" y="48"/>
                        </a:lnTo>
                        <a:lnTo>
                          <a:pt x="139" y="49"/>
                        </a:lnTo>
                        <a:lnTo>
                          <a:pt x="141" y="53"/>
                        </a:lnTo>
                        <a:lnTo>
                          <a:pt x="146" y="53"/>
                        </a:lnTo>
                        <a:lnTo>
                          <a:pt x="146" y="56"/>
                        </a:lnTo>
                        <a:lnTo>
                          <a:pt x="142" y="61"/>
                        </a:lnTo>
                        <a:lnTo>
                          <a:pt x="144" y="88"/>
                        </a:lnTo>
                        <a:lnTo>
                          <a:pt x="146" y="103"/>
                        </a:lnTo>
                        <a:lnTo>
                          <a:pt x="141" y="108"/>
                        </a:lnTo>
                        <a:lnTo>
                          <a:pt x="142" y="119"/>
                        </a:lnTo>
                        <a:lnTo>
                          <a:pt x="139" y="128"/>
                        </a:lnTo>
                        <a:lnTo>
                          <a:pt x="136" y="129"/>
                        </a:lnTo>
                        <a:lnTo>
                          <a:pt x="129" y="123"/>
                        </a:lnTo>
                        <a:lnTo>
                          <a:pt x="122" y="129"/>
                        </a:lnTo>
                        <a:lnTo>
                          <a:pt x="116" y="134"/>
                        </a:lnTo>
                        <a:lnTo>
                          <a:pt x="109" y="133"/>
                        </a:lnTo>
                        <a:lnTo>
                          <a:pt x="106" y="126"/>
                        </a:lnTo>
                        <a:lnTo>
                          <a:pt x="101" y="126"/>
                        </a:lnTo>
                        <a:lnTo>
                          <a:pt x="101" y="133"/>
                        </a:lnTo>
                        <a:lnTo>
                          <a:pt x="99" y="141"/>
                        </a:lnTo>
                        <a:lnTo>
                          <a:pt x="103" y="151"/>
                        </a:lnTo>
                        <a:lnTo>
                          <a:pt x="106" y="157"/>
                        </a:lnTo>
                        <a:lnTo>
                          <a:pt x="101" y="164"/>
                        </a:lnTo>
                        <a:lnTo>
                          <a:pt x="93" y="172"/>
                        </a:lnTo>
                        <a:lnTo>
                          <a:pt x="89" y="179"/>
                        </a:lnTo>
                        <a:lnTo>
                          <a:pt x="84" y="191"/>
                        </a:lnTo>
                        <a:lnTo>
                          <a:pt x="89" y="201"/>
                        </a:lnTo>
                        <a:lnTo>
                          <a:pt x="94" y="212"/>
                        </a:lnTo>
                        <a:lnTo>
                          <a:pt x="88" y="229"/>
                        </a:lnTo>
                        <a:lnTo>
                          <a:pt x="83" y="232"/>
                        </a:lnTo>
                        <a:lnTo>
                          <a:pt x="74" y="236"/>
                        </a:lnTo>
                        <a:lnTo>
                          <a:pt x="71" y="242"/>
                        </a:lnTo>
                        <a:lnTo>
                          <a:pt x="66" y="236"/>
                        </a:lnTo>
                        <a:lnTo>
                          <a:pt x="58" y="232"/>
                        </a:lnTo>
                        <a:lnTo>
                          <a:pt x="56" y="227"/>
                        </a:lnTo>
                        <a:lnTo>
                          <a:pt x="54" y="219"/>
                        </a:lnTo>
                        <a:lnTo>
                          <a:pt x="46" y="206"/>
                        </a:lnTo>
                        <a:lnTo>
                          <a:pt x="39" y="197"/>
                        </a:lnTo>
                        <a:lnTo>
                          <a:pt x="36" y="197"/>
                        </a:lnTo>
                        <a:lnTo>
                          <a:pt x="34" y="204"/>
                        </a:lnTo>
                        <a:lnTo>
                          <a:pt x="33" y="209"/>
                        </a:lnTo>
                        <a:lnTo>
                          <a:pt x="36" y="216"/>
                        </a:lnTo>
                        <a:lnTo>
                          <a:pt x="41" y="224"/>
                        </a:lnTo>
                        <a:lnTo>
                          <a:pt x="38" y="227"/>
                        </a:lnTo>
                        <a:lnTo>
                          <a:pt x="33" y="226"/>
                        </a:lnTo>
                        <a:lnTo>
                          <a:pt x="29" y="221"/>
                        </a:lnTo>
                        <a:lnTo>
                          <a:pt x="28" y="214"/>
                        </a:lnTo>
                        <a:lnTo>
                          <a:pt x="26" y="207"/>
                        </a:lnTo>
                        <a:lnTo>
                          <a:pt x="24" y="196"/>
                        </a:lnTo>
                        <a:lnTo>
                          <a:pt x="21" y="189"/>
                        </a:lnTo>
                        <a:lnTo>
                          <a:pt x="16" y="176"/>
                        </a:lnTo>
                        <a:lnTo>
                          <a:pt x="13" y="169"/>
                        </a:lnTo>
                        <a:lnTo>
                          <a:pt x="6" y="159"/>
                        </a:lnTo>
                        <a:lnTo>
                          <a:pt x="0" y="152"/>
                        </a:lnTo>
                        <a:lnTo>
                          <a:pt x="3" y="147"/>
                        </a:lnTo>
                        <a:lnTo>
                          <a:pt x="0" y="141"/>
                        </a:lnTo>
                        <a:lnTo>
                          <a:pt x="1" y="137"/>
                        </a:lnTo>
                        <a:lnTo>
                          <a:pt x="1" y="128"/>
                        </a:lnTo>
                        <a:lnTo>
                          <a:pt x="4" y="119"/>
                        </a:lnTo>
                        <a:lnTo>
                          <a:pt x="8" y="111"/>
                        </a:lnTo>
                        <a:lnTo>
                          <a:pt x="4" y="109"/>
                        </a:lnTo>
                        <a:lnTo>
                          <a:pt x="11" y="99"/>
                        </a:lnTo>
                        <a:lnTo>
                          <a:pt x="18" y="91"/>
                        </a:lnTo>
                        <a:lnTo>
                          <a:pt x="23" y="88"/>
                        </a:lnTo>
                        <a:lnTo>
                          <a:pt x="21" y="78"/>
                        </a:lnTo>
                        <a:lnTo>
                          <a:pt x="26" y="71"/>
                        </a:lnTo>
                        <a:lnTo>
                          <a:pt x="29" y="76"/>
                        </a:lnTo>
                        <a:lnTo>
                          <a:pt x="39" y="79"/>
                        </a:lnTo>
                        <a:lnTo>
                          <a:pt x="48" y="74"/>
                        </a:lnTo>
                        <a:lnTo>
                          <a:pt x="54" y="69"/>
                        </a:lnTo>
                        <a:lnTo>
                          <a:pt x="59" y="56"/>
                        </a:lnTo>
                        <a:lnTo>
                          <a:pt x="63" y="61"/>
                        </a:lnTo>
                        <a:lnTo>
                          <a:pt x="69" y="64"/>
                        </a:lnTo>
                        <a:lnTo>
                          <a:pt x="71" y="59"/>
                        </a:lnTo>
                        <a:lnTo>
                          <a:pt x="71" y="51"/>
                        </a:lnTo>
                        <a:lnTo>
                          <a:pt x="78" y="53"/>
                        </a:lnTo>
                        <a:lnTo>
                          <a:pt x="83" y="56"/>
                        </a:lnTo>
                        <a:lnTo>
                          <a:pt x="83" y="61"/>
                        </a:lnTo>
                        <a:lnTo>
                          <a:pt x="86" y="66"/>
                        </a:lnTo>
                        <a:lnTo>
                          <a:pt x="91" y="64"/>
                        </a:lnTo>
                        <a:lnTo>
                          <a:pt x="93" y="58"/>
                        </a:lnTo>
                        <a:lnTo>
                          <a:pt x="93" y="49"/>
                        </a:lnTo>
                        <a:lnTo>
                          <a:pt x="89" y="46"/>
                        </a:lnTo>
                        <a:lnTo>
                          <a:pt x="89" y="39"/>
                        </a:lnTo>
                        <a:lnTo>
                          <a:pt x="91" y="31"/>
                        </a:lnTo>
                        <a:lnTo>
                          <a:pt x="96" y="34"/>
                        </a:lnTo>
                        <a:lnTo>
                          <a:pt x="99" y="28"/>
                        </a:lnTo>
                        <a:lnTo>
                          <a:pt x="104" y="26"/>
                        </a:lnTo>
                        <a:lnTo>
                          <a:pt x="109" y="29"/>
                        </a:lnTo>
                        <a:lnTo>
                          <a:pt x="114" y="26"/>
                        </a:lnTo>
                        <a:lnTo>
                          <a:pt x="117" y="20"/>
                        </a:lnTo>
                        <a:lnTo>
                          <a:pt x="117" y="8"/>
                        </a:lnTo>
                        <a:lnTo>
                          <a:pt x="122" y="3"/>
                        </a:lnTo>
                        <a:lnTo>
                          <a:pt x="126" y="0"/>
                        </a:lnTo>
                        <a:lnTo>
                          <a:pt x="126" y="0"/>
                        </a:lnTo>
                        <a:lnTo>
                          <a:pt x="126" y="0"/>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Freeform 1072">
                    <a:extLst>
                      <a:ext uri="{FF2B5EF4-FFF2-40B4-BE49-F238E27FC236}">
                        <a16:creationId xmlns:a16="http://schemas.microsoft.com/office/drawing/2014/main" id="{9A11E304-63BB-1877-68A9-C7CC0A420016}"/>
                      </a:ext>
                    </a:extLst>
                  </p:cNvPr>
                  <p:cNvSpPr>
                    <a:spLocks/>
                  </p:cNvSpPr>
                  <p:nvPr/>
                </p:nvSpPr>
                <p:spPr bwMode="auto">
                  <a:xfrm>
                    <a:off x="6167708" y="3401276"/>
                    <a:ext cx="199116" cy="448009"/>
                  </a:xfrm>
                  <a:custGeom>
                    <a:avLst/>
                    <a:gdLst>
                      <a:gd name="T0" fmla="*/ 151 w 160"/>
                      <a:gd name="T1" fmla="*/ 199 h 360"/>
                      <a:gd name="T2" fmla="*/ 156 w 160"/>
                      <a:gd name="T3" fmla="*/ 176 h 360"/>
                      <a:gd name="T4" fmla="*/ 153 w 160"/>
                      <a:gd name="T5" fmla="*/ 157 h 360"/>
                      <a:gd name="T6" fmla="*/ 153 w 160"/>
                      <a:gd name="T7" fmla="*/ 141 h 360"/>
                      <a:gd name="T8" fmla="*/ 156 w 160"/>
                      <a:gd name="T9" fmla="*/ 113 h 360"/>
                      <a:gd name="T10" fmla="*/ 151 w 160"/>
                      <a:gd name="T11" fmla="*/ 93 h 360"/>
                      <a:gd name="T12" fmla="*/ 146 w 160"/>
                      <a:gd name="T13" fmla="*/ 71 h 360"/>
                      <a:gd name="T14" fmla="*/ 145 w 160"/>
                      <a:gd name="T15" fmla="*/ 71 h 360"/>
                      <a:gd name="T16" fmla="*/ 136 w 160"/>
                      <a:gd name="T17" fmla="*/ 61 h 360"/>
                      <a:gd name="T18" fmla="*/ 125 w 160"/>
                      <a:gd name="T19" fmla="*/ 56 h 360"/>
                      <a:gd name="T20" fmla="*/ 118 w 160"/>
                      <a:gd name="T21" fmla="*/ 58 h 360"/>
                      <a:gd name="T22" fmla="*/ 108 w 160"/>
                      <a:gd name="T23" fmla="*/ 59 h 360"/>
                      <a:gd name="T24" fmla="*/ 98 w 160"/>
                      <a:gd name="T25" fmla="*/ 56 h 360"/>
                      <a:gd name="T26" fmla="*/ 96 w 160"/>
                      <a:gd name="T27" fmla="*/ 39 h 360"/>
                      <a:gd name="T28" fmla="*/ 96 w 160"/>
                      <a:gd name="T29" fmla="*/ 24 h 360"/>
                      <a:gd name="T30" fmla="*/ 87 w 160"/>
                      <a:gd name="T31" fmla="*/ 16 h 360"/>
                      <a:gd name="T32" fmla="*/ 75 w 160"/>
                      <a:gd name="T33" fmla="*/ 16 h 360"/>
                      <a:gd name="T34" fmla="*/ 68 w 160"/>
                      <a:gd name="T35" fmla="*/ 16 h 360"/>
                      <a:gd name="T36" fmla="*/ 65 w 160"/>
                      <a:gd name="T37" fmla="*/ 3 h 360"/>
                      <a:gd name="T38" fmla="*/ 58 w 160"/>
                      <a:gd name="T39" fmla="*/ 10 h 360"/>
                      <a:gd name="T40" fmla="*/ 43 w 160"/>
                      <a:gd name="T41" fmla="*/ 39 h 360"/>
                      <a:gd name="T42" fmla="*/ 32 w 160"/>
                      <a:gd name="T43" fmla="*/ 58 h 360"/>
                      <a:gd name="T44" fmla="*/ 18 w 160"/>
                      <a:gd name="T45" fmla="*/ 61 h 360"/>
                      <a:gd name="T46" fmla="*/ 20 w 160"/>
                      <a:gd name="T47" fmla="*/ 48 h 360"/>
                      <a:gd name="T48" fmla="*/ 5 w 160"/>
                      <a:gd name="T49" fmla="*/ 51 h 360"/>
                      <a:gd name="T50" fmla="*/ 0 w 160"/>
                      <a:gd name="T51" fmla="*/ 103 h 360"/>
                      <a:gd name="T52" fmla="*/ 10 w 160"/>
                      <a:gd name="T53" fmla="*/ 123 h 360"/>
                      <a:gd name="T54" fmla="*/ 12 w 160"/>
                      <a:gd name="T55" fmla="*/ 149 h 360"/>
                      <a:gd name="T56" fmla="*/ 20 w 160"/>
                      <a:gd name="T57" fmla="*/ 161 h 360"/>
                      <a:gd name="T58" fmla="*/ 20 w 160"/>
                      <a:gd name="T59" fmla="*/ 179 h 360"/>
                      <a:gd name="T60" fmla="*/ 25 w 160"/>
                      <a:gd name="T61" fmla="*/ 204 h 360"/>
                      <a:gd name="T62" fmla="*/ 30 w 160"/>
                      <a:gd name="T63" fmla="*/ 229 h 360"/>
                      <a:gd name="T64" fmla="*/ 38 w 160"/>
                      <a:gd name="T65" fmla="*/ 245 h 360"/>
                      <a:gd name="T66" fmla="*/ 50 w 160"/>
                      <a:gd name="T67" fmla="*/ 274 h 360"/>
                      <a:gd name="T68" fmla="*/ 60 w 160"/>
                      <a:gd name="T69" fmla="*/ 314 h 360"/>
                      <a:gd name="T70" fmla="*/ 70 w 160"/>
                      <a:gd name="T71" fmla="*/ 335 h 360"/>
                      <a:gd name="T72" fmla="*/ 72 w 160"/>
                      <a:gd name="T73" fmla="*/ 358 h 360"/>
                      <a:gd name="T74" fmla="*/ 83 w 160"/>
                      <a:gd name="T75" fmla="*/ 355 h 360"/>
                      <a:gd name="T76" fmla="*/ 93 w 160"/>
                      <a:gd name="T77" fmla="*/ 340 h 360"/>
                      <a:gd name="T78" fmla="*/ 105 w 160"/>
                      <a:gd name="T79" fmla="*/ 350 h 360"/>
                      <a:gd name="T80" fmla="*/ 123 w 160"/>
                      <a:gd name="T81" fmla="*/ 353 h 360"/>
                      <a:gd name="T82" fmla="*/ 128 w 160"/>
                      <a:gd name="T83" fmla="*/ 339 h 360"/>
                      <a:gd name="T84" fmla="*/ 131 w 160"/>
                      <a:gd name="T85" fmla="*/ 325 h 360"/>
                      <a:gd name="T86" fmla="*/ 140 w 160"/>
                      <a:gd name="T87" fmla="*/ 317 h 360"/>
                      <a:gd name="T88" fmla="*/ 136 w 160"/>
                      <a:gd name="T89" fmla="*/ 287 h 360"/>
                      <a:gd name="T90" fmla="*/ 131 w 160"/>
                      <a:gd name="T91" fmla="*/ 260 h 360"/>
                      <a:gd name="T92" fmla="*/ 125 w 160"/>
                      <a:gd name="T93" fmla="*/ 247 h 360"/>
                      <a:gd name="T94" fmla="*/ 125 w 160"/>
                      <a:gd name="T95" fmla="*/ 219 h 360"/>
                      <a:gd name="T96" fmla="*/ 131 w 160"/>
                      <a:gd name="T97" fmla="*/ 199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60" h="360">
                        <a:moveTo>
                          <a:pt x="131" y="199"/>
                        </a:moveTo>
                        <a:lnTo>
                          <a:pt x="141" y="201"/>
                        </a:lnTo>
                        <a:lnTo>
                          <a:pt x="151" y="199"/>
                        </a:lnTo>
                        <a:lnTo>
                          <a:pt x="155" y="191"/>
                        </a:lnTo>
                        <a:lnTo>
                          <a:pt x="156" y="184"/>
                        </a:lnTo>
                        <a:lnTo>
                          <a:pt x="156" y="176"/>
                        </a:lnTo>
                        <a:lnTo>
                          <a:pt x="153" y="167"/>
                        </a:lnTo>
                        <a:lnTo>
                          <a:pt x="156" y="161"/>
                        </a:lnTo>
                        <a:lnTo>
                          <a:pt x="153" y="157"/>
                        </a:lnTo>
                        <a:lnTo>
                          <a:pt x="155" y="151"/>
                        </a:lnTo>
                        <a:lnTo>
                          <a:pt x="153" y="146"/>
                        </a:lnTo>
                        <a:lnTo>
                          <a:pt x="153" y="141"/>
                        </a:lnTo>
                        <a:lnTo>
                          <a:pt x="156" y="134"/>
                        </a:lnTo>
                        <a:lnTo>
                          <a:pt x="160" y="123"/>
                        </a:lnTo>
                        <a:lnTo>
                          <a:pt x="156" y="113"/>
                        </a:lnTo>
                        <a:lnTo>
                          <a:pt x="155" y="104"/>
                        </a:lnTo>
                        <a:lnTo>
                          <a:pt x="155" y="98"/>
                        </a:lnTo>
                        <a:lnTo>
                          <a:pt x="151" y="93"/>
                        </a:lnTo>
                        <a:lnTo>
                          <a:pt x="153" y="86"/>
                        </a:lnTo>
                        <a:lnTo>
                          <a:pt x="151" y="78"/>
                        </a:lnTo>
                        <a:lnTo>
                          <a:pt x="146" y="71"/>
                        </a:lnTo>
                        <a:lnTo>
                          <a:pt x="148" y="68"/>
                        </a:lnTo>
                        <a:lnTo>
                          <a:pt x="146" y="66"/>
                        </a:lnTo>
                        <a:lnTo>
                          <a:pt x="145" y="71"/>
                        </a:lnTo>
                        <a:lnTo>
                          <a:pt x="143" y="64"/>
                        </a:lnTo>
                        <a:lnTo>
                          <a:pt x="141" y="58"/>
                        </a:lnTo>
                        <a:lnTo>
                          <a:pt x="136" y="61"/>
                        </a:lnTo>
                        <a:lnTo>
                          <a:pt x="133" y="58"/>
                        </a:lnTo>
                        <a:lnTo>
                          <a:pt x="130" y="58"/>
                        </a:lnTo>
                        <a:lnTo>
                          <a:pt x="125" y="56"/>
                        </a:lnTo>
                        <a:lnTo>
                          <a:pt x="123" y="61"/>
                        </a:lnTo>
                        <a:lnTo>
                          <a:pt x="121" y="61"/>
                        </a:lnTo>
                        <a:lnTo>
                          <a:pt x="118" y="58"/>
                        </a:lnTo>
                        <a:lnTo>
                          <a:pt x="115" y="58"/>
                        </a:lnTo>
                        <a:lnTo>
                          <a:pt x="113" y="61"/>
                        </a:lnTo>
                        <a:lnTo>
                          <a:pt x="108" y="59"/>
                        </a:lnTo>
                        <a:lnTo>
                          <a:pt x="108" y="58"/>
                        </a:lnTo>
                        <a:lnTo>
                          <a:pt x="103" y="56"/>
                        </a:lnTo>
                        <a:lnTo>
                          <a:pt x="98" y="56"/>
                        </a:lnTo>
                        <a:lnTo>
                          <a:pt x="93" y="49"/>
                        </a:lnTo>
                        <a:lnTo>
                          <a:pt x="95" y="46"/>
                        </a:lnTo>
                        <a:lnTo>
                          <a:pt x="96" y="39"/>
                        </a:lnTo>
                        <a:lnTo>
                          <a:pt x="96" y="33"/>
                        </a:lnTo>
                        <a:lnTo>
                          <a:pt x="95" y="29"/>
                        </a:lnTo>
                        <a:lnTo>
                          <a:pt x="96" y="24"/>
                        </a:lnTo>
                        <a:lnTo>
                          <a:pt x="96" y="21"/>
                        </a:lnTo>
                        <a:lnTo>
                          <a:pt x="93" y="15"/>
                        </a:lnTo>
                        <a:lnTo>
                          <a:pt x="87" y="16"/>
                        </a:lnTo>
                        <a:lnTo>
                          <a:pt x="83" y="16"/>
                        </a:lnTo>
                        <a:lnTo>
                          <a:pt x="80" y="15"/>
                        </a:lnTo>
                        <a:lnTo>
                          <a:pt x="75" y="16"/>
                        </a:lnTo>
                        <a:lnTo>
                          <a:pt x="72" y="20"/>
                        </a:lnTo>
                        <a:lnTo>
                          <a:pt x="68" y="21"/>
                        </a:lnTo>
                        <a:lnTo>
                          <a:pt x="68" y="16"/>
                        </a:lnTo>
                        <a:lnTo>
                          <a:pt x="67" y="13"/>
                        </a:lnTo>
                        <a:lnTo>
                          <a:pt x="65" y="6"/>
                        </a:lnTo>
                        <a:lnTo>
                          <a:pt x="65" y="3"/>
                        </a:lnTo>
                        <a:lnTo>
                          <a:pt x="60" y="0"/>
                        </a:lnTo>
                        <a:lnTo>
                          <a:pt x="55" y="3"/>
                        </a:lnTo>
                        <a:lnTo>
                          <a:pt x="58" y="10"/>
                        </a:lnTo>
                        <a:lnTo>
                          <a:pt x="52" y="26"/>
                        </a:lnTo>
                        <a:lnTo>
                          <a:pt x="45" y="28"/>
                        </a:lnTo>
                        <a:lnTo>
                          <a:pt x="43" y="39"/>
                        </a:lnTo>
                        <a:lnTo>
                          <a:pt x="37" y="44"/>
                        </a:lnTo>
                        <a:lnTo>
                          <a:pt x="33" y="44"/>
                        </a:lnTo>
                        <a:lnTo>
                          <a:pt x="32" y="58"/>
                        </a:lnTo>
                        <a:lnTo>
                          <a:pt x="28" y="61"/>
                        </a:lnTo>
                        <a:lnTo>
                          <a:pt x="23" y="59"/>
                        </a:lnTo>
                        <a:lnTo>
                          <a:pt x="18" y="61"/>
                        </a:lnTo>
                        <a:lnTo>
                          <a:pt x="15" y="58"/>
                        </a:lnTo>
                        <a:lnTo>
                          <a:pt x="18" y="56"/>
                        </a:lnTo>
                        <a:lnTo>
                          <a:pt x="20" y="48"/>
                        </a:lnTo>
                        <a:lnTo>
                          <a:pt x="13" y="44"/>
                        </a:lnTo>
                        <a:lnTo>
                          <a:pt x="5" y="46"/>
                        </a:lnTo>
                        <a:lnTo>
                          <a:pt x="5" y="51"/>
                        </a:lnTo>
                        <a:lnTo>
                          <a:pt x="3" y="54"/>
                        </a:lnTo>
                        <a:lnTo>
                          <a:pt x="5" y="98"/>
                        </a:lnTo>
                        <a:lnTo>
                          <a:pt x="0" y="103"/>
                        </a:lnTo>
                        <a:lnTo>
                          <a:pt x="3" y="114"/>
                        </a:lnTo>
                        <a:lnTo>
                          <a:pt x="7" y="116"/>
                        </a:lnTo>
                        <a:lnTo>
                          <a:pt x="10" y="123"/>
                        </a:lnTo>
                        <a:lnTo>
                          <a:pt x="8" y="128"/>
                        </a:lnTo>
                        <a:lnTo>
                          <a:pt x="7" y="131"/>
                        </a:lnTo>
                        <a:lnTo>
                          <a:pt x="12" y="149"/>
                        </a:lnTo>
                        <a:lnTo>
                          <a:pt x="15" y="157"/>
                        </a:lnTo>
                        <a:lnTo>
                          <a:pt x="17" y="157"/>
                        </a:lnTo>
                        <a:lnTo>
                          <a:pt x="20" y="161"/>
                        </a:lnTo>
                        <a:lnTo>
                          <a:pt x="25" y="167"/>
                        </a:lnTo>
                        <a:lnTo>
                          <a:pt x="27" y="177"/>
                        </a:lnTo>
                        <a:lnTo>
                          <a:pt x="20" y="179"/>
                        </a:lnTo>
                        <a:lnTo>
                          <a:pt x="15" y="182"/>
                        </a:lnTo>
                        <a:lnTo>
                          <a:pt x="20" y="192"/>
                        </a:lnTo>
                        <a:lnTo>
                          <a:pt x="25" y="204"/>
                        </a:lnTo>
                        <a:lnTo>
                          <a:pt x="25" y="219"/>
                        </a:lnTo>
                        <a:lnTo>
                          <a:pt x="27" y="224"/>
                        </a:lnTo>
                        <a:lnTo>
                          <a:pt x="30" y="229"/>
                        </a:lnTo>
                        <a:lnTo>
                          <a:pt x="33" y="234"/>
                        </a:lnTo>
                        <a:lnTo>
                          <a:pt x="35" y="237"/>
                        </a:lnTo>
                        <a:lnTo>
                          <a:pt x="38" y="245"/>
                        </a:lnTo>
                        <a:lnTo>
                          <a:pt x="47" y="254"/>
                        </a:lnTo>
                        <a:lnTo>
                          <a:pt x="48" y="262"/>
                        </a:lnTo>
                        <a:lnTo>
                          <a:pt x="50" y="274"/>
                        </a:lnTo>
                        <a:lnTo>
                          <a:pt x="53" y="285"/>
                        </a:lnTo>
                        <a:lnTo>
                          <a:pt x="58" y="304"/>
                        </a:lnTo>
                        <a:lnTo>
                          <a:pt x="60" y="314"/>
                        </a:lnTo>
                        <a:lnTo>
                          <a:pt x="65" y="327"/>
                        </a:lnTo>
                        <a:lnTo>
                          <a:pt x="67" y="335"/>
                        </a:lnTo>
                        <a:lnTo>
                          <a:pt x="70" y="335"/>
                        </a:lnTo>
                        <a:lnTo>
                          <a:pt x="72" y="345"/>
                        </a:lnTo>
                        <a:lnTo>
                          <a:pt x="70" y="353"/>
                        </a:lnTo>
                        <a:lnTo>
                          <a:pt x="72" y="358"/>
                        </a:lnTo>
                        <a:lnTo>
                          <a:pt x="77" y="360"/>
                        </a:lnTo>
                        <a:lnTo>
                          <a:pt x="80" y="357"/>
                        </a:lnTo>
                        <a:lnTo>
                          <a:pt x="83" y="355"/>
                        </a:lnTo>
                        <a:lnTo>
                          <a:pt x="83" y="344"/>
                        </a:lnTo>
                        <a:lnTo>
                          <a:pt x="87" y="339"/>
                        </a:lnTo>
                        <a:lnTo>
                          <a:pt x="93" y="340"/>
                        </a:lnTo>
                        <a:lnTo>
                          <a:pt x="100" y="344"/>
                        </a:lnTo>
                        <a:lnTo>
                          <a:pt x="106" y="347"/>
                        </a:lnTo>
                        <a:lnTo>
                          <a:pt x="105" y="350"/>
                        </a:lnTo>
                        <a:lnTo>
                          <a:pt x="115" y="357"/>
                        </a:lnTo>
                        <a:lnTo>
                          <a:pt x="118" y="350"/>
                        </a:lnTo>
                        <a:lnTo>
                          <a:pt x="123" y="353"/>
                        </a:lnTo>
                        <a:lnTo>
                          <a:pt x="125" y="348"/>
                        </a:lnTo>
                        <a:lnTo>
                          <a:pt x="123" y="345"/>
                        </a:lnTo>
                        <a:lnTo>
                          <a:pt x="128" y="339"/>
                        </a:lnTo>
                        <a:lnTo>
                          <a:pt x="133" y="339"/>
                        </a:lnTo>
                        <a:lnTo>
                          <a:pt x="130" y="334"/>
                        </a:lnTo>
                        <a:lnTo>
                          <a:pt x="131" y="325"/>
                        </a:lnTo>
                        <a:lnTo>
                          <a:pt x="136" y="325"/>
                        </a:lnTo>
                        <a:lnTo>
                          <a:pt x="143" y="322"/>
                        </a:lnTo>
                        <a:lnTo>
                          <a:pt x="140" y="317"/>
                        </a:lnTo>
                        <a:lnTo>
                          <a:pt x="140" y="304"/>
                        </a:lnTo>
                        <a:lnTo>
                          <a:pt x="141" y="294"/>
                        </a:lnTo>
                        <a:lnTo>
                          <a:pt x="136" y="287"/>
                        </a:lnTo>
                        <a:lnTo>
                          <a:pt x="135" y="280"/>
                        </a:lnTo>
                        <a:lnTo>
                          <a:pt x="130" y="272"/>
                        </a:lnTo>
                        <a:lnTo>
                          <a:pt x="131" y="260"/>
                        </a:lnTo>
                        <a:lnTo>
                          <a:pt x="125" y="259"/>
                        </a:lnTo>
                        <a:lnTo>
                          <a:pt x="125" y="254"/>
                        </a:lnTo>
                        <a:lnTo>
                          <a:pt x="125" y="247"/>
                        </a:lnTo>
                        <a:lnTo>
                          <a:pt x="123" y="239"/>
                        </a:lnTo>
                        <a:lnTo>
                          <a:pt x="123" y="236"/>
                        </a:lnTo>
                        <a:lnTo>
                          <a:pt x="125" y="219"/>
                        </a:lnTo>
                        <a:lnTo>
                          <a:pt x="125" y="204"/>
                        </a:lnTo>
                        <a:lnTo>
                          <a:pt x="131" y="199"/>
                        </a:lnTo>
                        <a:lnTo>
                          <a:pt x="131" y="199"/>
                        </a:lnTo>
                        <a:lnTo>
                          <a:pt x="131" y="199"/>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Freeform 1074">
                    <a:extLst>
                      <a:ext uri="{FF2B5EF4-FFF2-40B4-BE49-F238E27FC236}">
                        <a16:creationId xmlns:a16="http://schemas.microsoft.com/office/drawing/2014/main" id="{F2AE691D-13AF-0824-EFED-D60CE65B83DD}"/>
                      </a:ext>
                    </a:extLst>
                  </p:cNvPr>
                  <p:cNvSpPr>
                    <a:spLocks/>
                  </p:cNvSpPr>
                  <p:nvPr/>
                </p:nvSpPr>
                <p:spPr bwMode="auto">
                  <a:xfrm>
                    <a:off x="6280955" y="3167315"/>
                    <a:ext cx="276272" cy="331029"/>
                  </a:xfrm>
                  <a:custGeom>
                    <a:avLst/>
                    <a:gdLst>
                      <a:gd name="T0" fmla="*/ 30 w 222"/>
                      <a:gd name="T1" fmla="*/ 76 h 266"/>
                      <a:gd name="T2" fmla="*/ 27 w 222"/>
                      <a:gd name="T3" fmla="*/ 93 h 266"/>
                      <a:gd name="T4" fmla="*/ 27 w 222"/>
                      <a:gd name="T5" fmla="*/ 106 h 266"/>
                      <a:gd name="T6" fmla="*/ 20 w 222"/>
                      <a:gd name="T7" fmla="*/ 126 h 266"/>
                      <a:gd name="T8" fmla="*/ 2 w 222"/>
                      <a:gd name="T9" fmla="*/ 146 h 266"/>
                      <a:gd name="T10" fmla="*/ 0 w 222"/>
                      <a:gd name="T11" fmla="*/ 164 h 266"/>
                      <a:gd name="T12" fmla="*/ 9 w 222"/>
                      <a:gd name="T13" fmla="*/ 193 h 266"/>
                      <a:gd name="T14" fmla="*/ 5 w 222"/>
                      <a:gd name="T15" fmla="*/ 211 h 266"/>
                      <a:gd name="T16" fmla="*/ 4 w 222"/>
                      <a:gd name="T17" fmla="*/ 222 h 266"/>
                      <a:gd name="T18" fmla="*/ 2 w 222"/>
                      <a:gd name="T19" fmla="*/ 241 h 266"/>
                      <a:gd name="T20" fmla="*/ 17 w 222"/>
                      <a:gd name="T21" fmla="*/ 249 h 266"/>
                      <a:gd name="T22" fmla="*/ 25 w 222"/>
                      <a:gd name="T23" fmla="*/ 247 h 266"/>
                      <a:gd name="T24" fmla="*/ 34 w 222"/>
                      <a:gd name="T25" fmla="*/ 246 h 266"/>
                      <a:gd name="T26" fmla="*/ 44 w 222"/>
                      <a:gd name="T27" fmla="*/ 251 h 266"/>
                      <a:gd name="T28" fmla="*/ 49 w 222"/>
                      <a:gd name="T29" fmla="*/ 239 h 266"/>
                      <a:gd name="T30" fmla="*/ 67 w 222"/>
                      <a:gd name="T31" fmla="*/ 254 h 266"/>
                      <a:gd name="T32" fmla="*/ 82 w 222"/>
                      <a:gd name="T33" fmla="*/ 254 h 266"/>
                      <a:gd name="T34" fmla="*/ 105 w 222"/>
                      <a:gd name="T35" fmla="*/ 247 h 266"/>
                      <a:gd name="T36" fmla="*/ 122 w 222"/>
                      <a:gd name="T37" fmla="*/ 251 h 266"/>
                      <a:gd name="T38" fmla="*/ 147 w 222"/>
                      <a:gd name="T39" fmla="*/ 259 h 266"/>
                      <a:gd name="T40" fmla="*/ 158 w 222"/>
                      <a:gd name="T41" fmla="*/ 261 h 266"/>
                      <a:gd name="T42" fmla="*/ 167 w 222"/>
                      <a:gd name="T43" fmla="*/ 237 h 266"/>
                      <a:gd name="T44" fmla="*/ 167 w 222"/>
                      <a:gd name="T45" fmla="*/ 221 h 266"/>
                      <a:gd name="T46" fmla="*/ 173 w 222"/>
                      <a:gd name="T47" fmla="*/ 204 h 266"/>
                      <a:gd name="T48" fmla="*/ 177 w 222"/>
                      <a:gd name="T49" fmla="*/ 184 h 266"/>
                      <a:gd name="T50" fmla="*/ 187 w 222"/>
                      <a:gd name="T51" fmla="*/ 164 h 266"/>
                      <a:gd name="T52" fmla="*/ 195 w 222"/>
                      <a:gd name="T53" fmla="*/ 151 h 266"/>
                      <a:gd name="T54" fmla="*/ 198 w 222"/>
                      <a:gd name="T55" fmla="*/ 133 h 266"/>
                      <a:gd name="T56" fmla="*/ 205 w 222"/>
                      <a:gd name="T57" fmla="*/ 126 h 266"/>
                      <a:gd name="T58" fmla="*/ 213 w 222"/>
                      <a:gd name="T59" fmla="*/ 101 h 266"/>
                      <a:gd name="T60" fmla="*/ 220 w 222"/>
                      <a:gd name="T61" fmla="*/ 85 h 266"/>
                      <a:gd name="T62" fmla="*/ 212 w 222"/>
                      <a:gd name="T63" fmla="*/ 70 h 266"/>
                      <a:gd name="T64" fmla="*/ 195 w 222"/>
                      <a:gd name="T65" fmla="*/ 61 h 266"/>
                      <a:gd name="T66" fmla="*/ 203 w 222"/>
                      <a:gd name="T67" fmla="*/ 36 h 266"/>
                      <a:gd name="T68" fmla="*/ 183 w 222"/>
                      <a:gd name="T69" fmla="*/ 16 h 266"/>
                      <a:gd name="T70" fmla="*/ 185 w 222"/>
                      <a:gd name="T71" fmla="*/ 0 h 266"/>
                      <a:gd name="T72" fmla="*/ 173 w 222"/>
                      <a:gd name="T73" fmla="*/ 8 h 266"/>
                      <a:gd name="T74" fmla="*/ 162 w 222"/>
                      <a:gd name="T75" fmla="*/ 21 h 266"/>
                      <a:gd name="T76" fmla="*/ 143 w 222"/>
                      <a:gd name="T77" fmla="*/ 28 h 266"/>
                      <a:gd name="T78" fmla="*/ 127 w 222"/>
                      <a:gd name="T79" fmla="*/ 28 h 266"/>
                      <a:gd name="T80" fmla="*/ 107 w 222"/>
                      <a:gd name="T81" fmla="*/ 23 h 266"/>
                      <a:gd name="T82" fmla="*/ 89 w 222"/>
                      <a:gd name="T83" fmla="*/ 28 h 266"/>
                      <a:gd name="T84" fmla="*/ 87 w 222"/>
                      <a:gd name="T85" fmla="*/ 36 h 266"/>
                      <a:gd name="T86" fmla="*/ 84 w 222"/>
                      <a:gd name="T87" fmla="*/ 48 h 266"/>
                      <a:gd name="T88" fmla="*/ 72 w 222"/>
                      <a:gd name="T89" fmla="*/ 68 h 266"/>
                      <a:gd name="T90" fmla="*/ 59 w 222"/>
                      <a:gd name="T91" fmla="*/ 71 h 266"/>
                      <a:gd name="T92" fmla="*/ 44 w 222"/>
                      <a:gd name="T93" fmla="*/ 66 h 2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2" h="266">
                        <a:moveTo>
                          <a:pt x="44" y="66"/>
                        </a:moveTo>
                        <a:lnTo>
                          <a:pt x="37" y="73"/>
                        </a:lnTo>
                        <a:lnTo>
                          <a:pt x="30" y="76"/>
                        </a:lnTo>
                        <a:lnTo>
                          <a:pt x="34" y="83"/>
                        </a:lnTo>
                        <a:lnTo>
                          <a:pt x="29" y="86"/>
                        </a:lnTo>
                        <a:lnTo>
                          <a:pt x="27" y="93"/>
                        </a:lnTo>
                        <a:lnTo>
                          <a:pt x="22" y="98"/>
                        </a:lnTo>
                        <a:lnTo>
                          <a:pt x="22" y="104"/>
                        </a:lnTo>
                        <a:lnTo>
                          <a:pt x="27" y="106"/>
                        </a:lnTo>
                        <a:lnTo>
                          <a:pt x="27" y="113"/>
                        </a:lnTo>
                        <a:lnTo>
                          <a:pt x="27" y="118"/>
                        </a:lnTo>
                        <a:lnTo>
                          <a:pt x="20" y="126"/>
                        </a:lnTo>
                        <a:lnTo>
                          <a:pt x="9" y="134"/>
                        </a:lnTo>
                        <a:lnTo>
                          <a:pt x="2" y="139"/>
                        </a:lnTo>
                        <a:lnTo>
                          <a:pt x="2" y="146"/>
                        </a:lnTo>
                        <a:lnTo>
                          <a:pt x="9" y="153"/>
                        </a:lnTo>
                        <a:lnTo>
                          <a:pt x="7" y="159"/>
                        </a:lnTo>
                        <a:lnTo>
                          <a:pt x="0" y="164"/>
                        </a:lnTo>
                        <a:lnTo>
                          <a:pt x="0" y="176"/>
                        </a:lnTo>
                        <a:lnTo>
                          <a:pt x="5" y="184"/>
                        </a:lnTo>
                        <a:lnTo>
                          <a:pt x="9" y="193"/>
                        </a:lnTo>
                        <a:lnTo>
                          <a:pt x="7" y="201"/>
                        </a:lnTo>
                        <a:lnTo>
                          <a:pt x="2" y="204"/>
                        </a:lnTo>
                        <a:lnTo>
                          <a:pt x="5" y="211"/>
                        </a:lnTo>
                        <a:lnTo>
                          <a:pt x="5" y="214"/>
                        </a:lnTo>
                        <a:lnTo>
                          <a:pt x="2" y="219"/>
                        </a:lnTo>
                        <a:lnTo>
                          <a:pt x="4" y="222"/>
                        </a:lnTo>
                        <a:lnTo>
                          <a:pt x="5" y="229"/>
                        </a:lnTo>
                        <a:lnTo>
                          <a:pt x="2" y="236"/>
                        </a:lnTo>
                        <a:lnTo>
                          <a:pt x="2" y="241"/>
                        </a:lnTo>
                        <a:lnTo>
                          <a:pt x="5" y="246"/>
                        </a:lnTo>
                        <a:lnTo>
                          <a:pt x="15" y="246"/>
                        </a:lnTo>
                        <a:lnTo>
                          <a:pt x="17" y="249"/>
                        </a:lnTo>
                        <a:lnTo>
                          <a:pt x="20" y="251"/>
                        </a:lnTo>
                        <a:lnTo>
                          <a:pt x="22" y="249"/>
                        </a:lnTo>
                        <a:lnTo>
                          <a:pt x="25" y="247"/>
                        </a:lnTo>
                        <a:lnTo>
                          <a:pt x="29" y="251"/>
                        </a:lnTo>
                        <a:lnTo>
                          <a:pt x="30" y="251"/>
                        </a:lnTo>
                        <a:lnTo>
                          <a:pt x="34" y="246"/>
                        </a:lnTo>
                        <a:lnTo>
                          <a:pt x="37" y="247"/>
                        </a:lnTo>
                        <a:lnTo>
                          <a:pt x="42" y="247"/>
                        </a:lnTo>
                        <a:lnTo>
                          <a:pt x="44" y="251"/>
                        </a:lnTo>
                        <a:lnTo>
                          <a:pt x="49" y="247"/>
                        </a:lnTo>
                        <a:lnTo>
                          <a:pt x="47" y="241"/>
                        </a:lnTo>
                        <a:lnTo>
                          <a:pt x="49" y="239"/>
                        </a:lnTo>
                        <a:lnTo>
                          <a:pt x="57" y="241"/>
                        </a:lnTo>
                        <a:lnTo>
                          <a:pt x="65" y="247"/>
                        </a:lnTo>
                        <a:lnTo>
                          <a:pt x="67" y="254"/>
                        </a:lnTo>
                        <a:lnTo>
                          <a:pt x="69" y="257"/>
                        </a:lnTo>
                        <a:lnTo>
                          <a:pt x="74" y="257"/>
                        </a:lnTo>
                        <a:lnTo>
                          <a:pt x="82" y="254"/>
                        </a:lnTo>
                        <a:lnTo>
                          <a:pt x="89" y="247"/>
                        </a:lnTo>
                        <a:lnTo>
                          <a:pt x="97" y="246"/>
                        </a:lnTo>
                        <a:lnTo>
                          <a:pt x="105" y="247"/>
                        </a:lnTo>
                        <a:lnTo>
                          <a:pt x="109" y="252"/>
                        </a:lnTo>
                        <a:lnTo>
                          <a:pt x="117" y="256"/>
                        </a:lnTo>
                        <a:lnTo>
                          <a:pt x="122" y="251"/>
                        </a:lnTo>
                        <a:lnTo>
                          <a:pt x="130" y="252"/>
                        </a:lnTo>
                        <a:lnTo>
                          <a:pt x="135" y="254"/>
                        </a:lnTo>
                        <a:lnTo>
                          <a:pt x="147" y="259"/>
                        </a:lnTo>
                        <a:lnTo>
                          <a:pt x="152" y="262"/>
                        </a:lnTo>
                        <a:lnTo>
                          <a:pt x="157" y="266"/>
                        </a:lnTo>
                        <a:lnTo>
                          <a:pt x="158" y="261"/>
                        </a:lnTo>
                        <a:lnTo>
                          <a:pt x="162" y="251"/>
                        </a:lnTo>
                        <a:lnTo>
                          <a:pt x="163" y="244"/>
                        </a:lnTo>
                        <a:lnTo>
                          <a:pt x="167" y="237"/>
                        </a:lnTo>
                        <a:lnTo>
                          <a:pt x="170" y="232"/>
                        </a:lnTo>
                        <a:lnTo>
                          <a:pt x="168" y="226"/>
                        </a:lnTo>
                        <a:lnTo>
                          <a:pt x="167" y="221"/>
                        </a:lnTo>
                        <a:lnTo>
                          <a:pt x="172" y="216"/>
                        </a:lnTo>
                        <a:lnTo>
                          <a:pt x="172" y="211"/>
                        </a:lnTo>
                        <a:lnTo>
                          <a:pt x="173" y="204"/>
                        </a:lnTo>
                        <a:lnTo>
                          <a:pt x="173" y="196"/>
                        </a:lnTo>
                        <a:lnTo>
                          <a:pt x="178" y="191"/>
                        </a:lnTo>
                        <a:lnTo>
                          <a:pt x="177" y="184"/>
                        </a:lnTo>
                        <a:lnTo>
                          <a:pt x="183" y="179"/>
                        </a:lnTo>
                        <a:lnTo>
                          <a:pt x="185" y="174"/>
                        </a:lnTo>
                        <a:lnTo>
                          <a:pt x="187" y="164"/>
                        </a:lnTo>
                        <a:lnTo>
                          <a:pt x="188" y="159"/>
                        </a:lnTo>
                        <a:lnTo>
                          <a:pt x="190" y="154"/>
                        </a:lnTo>
                        <a:lnTo>
                          <a:pt x="195" y="151"/>
                        </a:lnTo>
                        <a:lnTo>
                          <a:pt x="197" y="143"/>
                        </a:lnTo>
                        <a:lnTo>
                          <a:pt x="197" y="138"/>
                        </a:lnTo>
                        <a:lnTo>
                          <a:pt x="198" y="133"/>
                        </a:lnTo>
                        <a:lnTo>
                          <a:pt x="205" y="133"/>
                        </a:lnTo>
                        <a:lnTo>
                          <a:pt x="208" y="131"/>
                        </a:lnTo>
                        <a:lnTo>
                          <a:pt x="205" y="126"/>
                        </a:lnTo>
                        <a:lnTo>
                          <a:pt x="208" y="116"/>
                        </a:lnTo>
                        <a:lnTo>
                          <a:pt x="212" y="109"/>
                        </a:lnTo>
                        <a:lnTo>
                          <a:pt x="213" y="101"/>
                        </a:lnTo>
                        <a:lnTo>
                          <a:pt x="213" y="93"/>
                        </a:lnTo>
                        <a:lnTo>
                          <a:pt x="218" y="88"/>
                        </a:lnTo>
                        <a:lnTo>
                          <a:pt x="220" y="85"/>
                        </a:lnTo>
                        <a:lnTo>
                          <a:pt x="222" y="76"/>
                        </a:lnTo>
                        <a:lnTo>
                          <a:pt x="220" y="75"/>
                        </a:lnTo>
                        <a:lnTo>
                          <a:pt x="212" y="70"/>
                        </a:lnTo>
                        <a:lnTo>
                          <a:pt x="207" y="68"/>
                        </a:lnTo>
                        <a:lnTo>
                          <a:pt x="198" y="66"/>
                        </a:lnTo>
                        <a:lnTo>
                          <a:pt x="195" y="61"/>
                        </a:lnTo>
                        <a:lnTo>
                          <a:pt x="195" y="55"/>
                        </a:lnTo>
                        <a:lnTo>
                          <a:pt x="200" y="45"/>
                        </a:lnTo>
                        <a:lnTo>
                          <a:pt x="203" y="36"/>
                        </a:lnTo>
                        <a:lnTo>
                          <a:pt x="200" y="31"/>
                        </a:lnTo>
                        <a:lnTo>
                          <a:pt x="183" y="23"/>
                        </a:lnTo>
                        <a:lnTo>
                          <a:pt x="183" y="16"/>
                        </a:lnTo>
                        <a:lnTo>
                          <a:pt x="187" y="10"/>
                        </a:lnTo>
                        <a:lnTo>
                          <a:pt x="187" y="3"/>
                        </a:lnTo>
                        <a:lnTo>
                          <a:pt x="185" y="0"/>
                        </a:lnTo>
                        <a:lnTo>
                          <a:pt x="183" y="0"/>
                        </a:lnTo>
                        <a:lnTo>
                          <a:pt x="178" y="6"/>
                        </a:lnTo>
                        <a:lnTo>
                          <a:pt x="173" y="8"/>
                        </a:lnTo>
                        <a:lnTo>
                          <a:pt x="170" y="13"/>
                        </a:lnTo>
                        <a:lnTo>
                          <a:pt x="168" y="18"/>
                        </a:lnTo>
                        <a:lnTo>
                          <a:pt x="162" y="21"/>
                        </a:lnTo>
                        <a:lnTo>
                          <a:pt x="157" y="25"/>
                        </a:lnTo>
                        <a:lnTo>
                          <a:pt x="152" y="26"/>
                        </a:lnTo>
                        <a:lnTo>
                          <a:pt x="143" y="28"/>
                        </a:lnTo>
                        <a:lnTo>
                          <a:pt x="138" y="28"/>
                        </a:lnTo>
                        <a:lnTo>
                          <a:pt x="133" y="26"/>
                        </a:lnTo>
                        <a:lnTo>
                          <a:pt x="127" y="28"/>
                        </a:lnTo>
                        <a:lnTo>
                          <a:pt x="122" y="23"/>
                        </a:lnTo>
                        <a:lnTo>
                          <a:pt x="117" y="21"/>
                        </a:lnTo>
                        <a:lnTo>
                          <a:pt x="107" y="23"/>
                        </a:lnTo>
                        <a:lnTo>
                          <a:pt x="102" y="25"/>
                        </a:lnTo>
                        <a:lnTo>
                          <a:pt x="94" y="25"/>
                        </a:lnTo>
                        <a:lnTo>
                          <a:pt x="89" y="28"/>
                        </a:lnTo>
                        <a:lnTo>
                          <a:pt x="84" y="31"/>
                        </a:lnTo>
                        <a:lnTo>
                          <a:pt x="82" y="36"/>
                        </a:lnTo>
                        <a:lnTo>
                          <a:pt x="87" y="36"/>
                        </a:lnTo>
                        <a:lnTo>
                          <a:pt x="89" y="40"/>
                        </a:lnTo>
                        <a:lnTo>
                          <a:pt x="84" y="43"/>
                        </a:lnTo>
                        <a:lnTo>
                          <a:pt x="84" y="48"/>
                        </a:lnTo>
                        <a:lnTo>
                          <a:pt x="82" y="53"/>
                        </a:lnTo>
                        <a:lnTo>
                          <a:pt x="77" y="58"/>
                        </a:lnTo>
                        <a:lnTo>
                          <a:pt x="72" y="68"/>
                        </a:lnTo>
                        <a:lnTo>
                          <a:pt x="70" y="75"/>
                        </a:lnTo>
                        <a:lnTo>
                          <a:pt x="69" y="76"/>
                        </a:lnTo>
                        <a:lnTo>
                          <a:pt x="59" y="71"/>
                        </a:lnTo>
                        <a:lnTo>
                          <a:pt x="52" y="71"/>
                        </a:lnTo>
                        <a:lnTo>
                          <a:pt x="45" y="70"/>
                        </a:lnTo>
                        <a:lnTo>
                          <a:pt x="44" y="66"/>
                        </a:lnTo>
                        <a:lnTo>
                          <a:pt x="44" y="66"/>
                        </a:lnTo>
                        <a:lnTo>
                          <a:pt x="44" y="66"/>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4" name="Freeform 1076">
                    <a:extLst>
                      <a:ext uri="{FF2B5EF4-FFF2-40B4-BE49-F238E27FC236}">
                        <a16:creationId xmlns:a16="http://schemas.microsoft.com/office/drawing/2014/main" id="{C58EFDF2-CD7A-9A88-B786-98FC805B3879}"/>
                      </a:ext>
                    </a:extLst>
                  </p:cNvPr>
                  <p:cNvSpPr>
                    <a:spLocks/>
                  </p:cNvSpPr>
                  <p:nvPr/>
                </p:nvSpPr>
                <p:spPr bwMode="auto">
                  <a:xfrm>
                    <a:off x="6314556" y="2912199"/>
                    <a:ext cx="289961" cy="349696"/>
                  </a:xfrm>
                  <a:custGeom>
                    <a:avLst/>
                    <a:gdLst>
                      <a:gd name="T0" fmla="*/ 116 w 233"/>
                      <a:gd name="T1" fmla="*/ 92 h 281"/>
                      <a:gd name="T2" fmla="*/ 108 w 233"/>
                      <a:gd name="T3" fmla="*/ 90 h 281"/>
                      <a:gd name="T4" fmla="*/ 100 w 233"/>
                      <a:gd name="T5" fmla="*/ 92 h 281"/>
                      <a:gd name="T6" fmla="*/ 91 w 233"/>
                      <a:gd name="T7" fmla="*/ 113 h 281"/>
                      <a:gd name="T8" fmla="*/ 77 w 233"/>
                      <a:gd name="T9" fmla="*/ 148 h 281"/>
                      <a:gd name="T10" fmla="*/ 75 w 233"/>
                      <a:gd name="T11" fmla="*/ 167 h 281"/>
                      <a:gd name="T12" fmla="*/ 70 w 233"/>
                      <a:gd name="T13" fmla="*/ 187 h 281"/>
                      <a:gd name="T14" fmla="*/ 62 w 233"/>
                      <a:gd name="T15" fmla="*/ 187 h 281"/>
                      <a:gd name="T16" fmla="*/ 55 w 233"/>
                      <a:gd name="T17" fmla="*/ 180 h 281"/>
                      <a:gd name="T18" fmla="*/ 48 w 233"/>
                      <a:gd name="T19" fmla="*/ 175 h 281"/>
                      <a:gd name="T20" fmla="*/ 40 w 233"/>
                      <a:gd name="T21" fmla="*/ 192 h 281"/>
                      <a:gd name="T22" fmla="*/ 13 w 233"/>
                      <a:gd name="T23" fmla="*/ 220 h 281"/>
                      <a:gd name="T24" fmla="*/ 0 w 233"/>
                      <a:gd name="T25" fmla="*/ 241 h 281"/>
                      <a:gd name="T26" fmla="*/ 18 w 233"/>
                      <a:gd name="T27" fmla="*/ 251 h 281"/>
                      <a:gd name="T28" fmla="*/ 15 w 233"/>
                      <a:gd name="T29" fmla="*/ 271 h 281"/>
                      <a:gd name="T30" fmla="*/ 42 w 233"/>
                      <a:gd name="T31" fmla="*/ 281 h 281"/>
                      <a:gd name="T32" fmla="*/ 48 w 233"/>
                      <a:gd name="T33" fmla="*/ 261 h 281"/>
                      <a:gd name="T34" fmla="*/ 57 w 233"/>
                      <a:gd name="T35" fmla="*/ 248 h 281"/>
                      <a:gd name="T36" fmla="*/ 55 w 233"/>
                      <a:gd name="T37" fmla="*/ 240 h 281"/>
                      <a:gd name="T38" fmla="*/ 67 w 233"/>
                      <a:gd name="T39" fmla="*/ 230 h 281"/>
                      <a:gd name="T40" fmla="*/ 88 w 233"/>
                      <a:gd name="T41" fmla="*/ 226 h 281"/>
                      <a:gd name="T42" fmla="*/ 105 w 233"/>
                      <a:gd name="T43" fmla="*/ 230 h 281"/>
                      <a:gd name="T44" fmla="*/ 125 w 233"/>
                      <a:gd name="T45" fmla="*/ 230 h 281"/>
                      <a:gd name="T46" fmla="*/ 145 w 233"/>
                      <a:gd name="T47" fmla="*/ 211 h 281"/>
                      <a:gd name="T48" fmla="*/ 158 w 233"/>
                      <a:gd name="T49" fmla="*/ 203 h 281"/>
                      <a:gd name="T50" fmla="*/ 155 w 233"/>
                      <a:gd name="T51" fmla="*/ 220 h 281"/>
                      <a:gd name="T52" fmla="*/ 175 w 233"/>
                      <a:gd name="T53" fmla="*/ 241 h 281"/>
                      <a:gd name="T54" fmla="*/ 181 w 233"/>
                      <a:gd name="T55" fmla="*/ 226 h 281"/>
                      <a:gd name="T56" fmla="*/ 204 w 233"/>
                      <a:gd name="T57" fmla="*/ 203 h 281"/>
                      <a:gd name="T58" fmla="*/ 219 w 233"/>
                      <a:gd name="T59" fmla="*/ 177 h 281"/>
                      <a:gd name="T60" fmla="*/ 218 w 233"/>
                      <a:gd name="T61" fmla="*/ 153 h 281"/>
                      <a:gd name="T62" fmla="*/ 229 w 233"/>
                      <a:gd name="T63" fmla="*/ 130 h 281"/>
                      <a:gd name="T64" fmla="*/ 224 w 233"/>
                      <a:gd name="T65" fmla="*/ 120 h 281"/>
                      <a:gd name="T66" fmla="*/ 221 w 233"/>
                      <a:gd name="T67" fmla="*/ 105 h 281"/>
                      <a:gd name="T68" fmla="*/ 214 w 233"/>
                      <a:gd name="T69" fmla="*/ 84 h 281"/>
                      <a:gd name="T70" fmla="*/ 218 w 233"/>
                      <a:gd name="T71" fmla="*/ 60 h 281"/>
                      <a:gd name="T72" fmla="*/ 226 w 233"/>
                      <a:gd name="T73" fmla="*/ 39 h 281"/>
                      <a:gd name="T74" fmla="*/ 221 w 233"/>
                      <a:gd name="T75" fmla="*/ 20 h 281"/>
                      <a:gd name="T76" fmla="*/ 218 w 233"/>
                      <a:gd name="T77" fmla="*/ 4 h 281"/>
                      <a:gd name="T78" fmla="*/ 203 w 233"/>
                      <a:gd name="T79" fmla="*/ 12 h 281"/>
                      <a:gd name="T80" fmla="*/ 188 w 233"/>
                      <a:gd name="T81" fmla="*/ 15 h 281"/>
                      <a:gd name="T82" fmla="*/ 175 w 233"/>
                      <a:gd name="T83" fmla="*/ 29 h 281"/>
                      <a:gd name="T84" fmla="*/ 151 w 233"/>
                      <a:gd name="T85" fmla="*/ 54 h 281"/>
                      <a:gd name="T86" fmla="*/ 133 w 233"/>
                      <a:gd name="T87" fmla="*/ 60 h 281"/>
                      <a:gd name="T88" fmla="*/ 123 w 233"/>
                      <a:gd name="T89" fmla="*/ 79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33" h="281">
                        <a:moveTo>
                          <a:pt x="123" y="79"/>
                        </a:moveTo>
                        <a:lnTo>
                          <a:pt x="121" y="85"/>
                        </a:lnTo>
                        <a:lnTo>
                          <a:pt x="116" y="92"/>
                        </a:lnTo>
                        <a:lnTo>
                          <a:pt x="111" y="97"/>
                        </a:lnTo>
                        <a:lnTo>
                          <a:pt x="108" y="93"/>
                        </a:lnTo>
                        <a:lnTo>
                          <a:pt x="108" y="90"/>
                        </a:lnTo>
                        <a:lnTo>
                          <a:pt x="110" y="84"/>
                        </a:lnTo>
                        <a:lnTo>
                          <a:pt x="106" y="82"/>
                        </a:lnTo>
                        <a:lnTo>
                          <a:pt x="100" y="92"/>
                        </a:lnTo>
                        <a:lnTo>
                          <a:pt x="95" y="98"/>
                        </a:lnTo>
                        <a:lnTo>
                          <a:pt x="95" y="103"/>
                        </a:lnTo>
                        <a:lnTo>
                          <a:pt x="91" y="113"/>
                        </a:lnTo>
                        <a:lnTo>
                          <a:pt x="78" y="133"/>
                        </a:lnTo>
                        <a:lnTo>
                          <a:pt x="75" y="143"/>
                        </a:lnTo>
                        <a:lnTo>
                          <a:pt x="77" y="148"/>
                        </a:lnTo>
                        <a:lnTo>
                          <a:pt x="78" y="155"/>
                        </a:lnTo>
                        <a:lnTo>
                          <a:pt x="77" y="160"/>
                        </a:lnTo>
                        <a:lnTo>
                          <a:pt x="75" y="167"/>
                        </a:lnTo>
                        <a:lnTo>
                          <a:pt x="82" y="172"/>
                        </a:lnTo>
                        <a:lnTo>
                          <a:pt x="77" y="180"/>
                        </a:lnTo>
                        <a:lnTo>
                          <a:pt x="70" y="187"/>
                        </a:lnTo>
                        <a:lnTo>
                          <a:pt x="70" y="190"/>
                        </a:lnTo>
                        <a:lnTo>
                          <a:pt x="67" y="188"/>
                        </a:lnTo>
                        <a:lnTo>
                          <a:pt x="62" y="187"/>
                        </a:lnTo>
                        <a:lnTo>
                          <a:pt x="58" y="192"/>
                        </a:lnTo>
                        <a:lnTo>
                          <a:pt x="55" y="190"/>
                        </a:lnTo>
                        <a:lnTo>
                          <a:pt x="55" y="180"/>
                        </a:lnTo>
                        <a:lnTo>
                          <a:pt x="57" y="173"/>
                        </a:lnTo>
                        <a:lnTo>
                          <a:pt x="53" y="172"/>
                        </a:lnTo>
                        <a:lnTo>
                          <a:pt x="48" y="175"/>
                        </a:lnTo>
                        <a:lnTo>
                          <a:pt x="43" y="180"/>
                        </a:lnTo>
                        <a:lnTo>
                          <a:pt x="40" y="185"/>
                        </a:lnTo>
                        <a:lnTo>
                          <a:pt x="40" y="192"/>
                        </a:lnTo>
                        <a:lnTo>
                          <a:pt x="35" y="192"/>
                        </a:lnTo>
                        <a:lnTo>
                          <a:pt x="25" y="205"/>
                        </a:lnTo>
                        <a:lnTo>
                          <a:pt x="13" y="220"/>
                        </a:lnTo>
                        <a:lnTo>
                          <a:pt x="8" y="223"/>
                        </a:lnTo>
                        <a:lnTo>
                          <a:pt x="2" y="233"/>
                        </a:lnTo>
                        <a:lnTo>
                          <a:pt x="0" y="241"/>
                        </a:lnTo>
                        <a:lnTo>
                          <a:pt x="2" y="246"/>
                        </a:lnTo>
                        <a:lnTo>
                          <a:pt x="10" y="250"/>
                        </a:lnTo>
                        <a:lnTo>
                          <a:pt x="18" y="251"/>
                        </a:lnTo>
                        <a:lnTo>
                          <a:pt x="20" y="260"/>
                        </a:lnTo>
                        <a:lnTo>
                          <a:pt x="18" y="266"/>
                        </a:lnTo>
                        <a:lnTo>
                          <a:pt x="15" y="271"/>
                        </a:lnTo>
                        <a:lnTo>
                          <a:pt x="18" y="275"/>
                        </a:lnTo>
                        <a:lnTo>
                          <a:pt x="32" y="275"/>
                        </a:lnTo>
                        <a:lnTo>
                          <a:pt x="42" y="281"/>
                        </a:lnTo>
                        <a:lnTo>
                          <a:pt x="43" y="275"/>
                        </a:lnTo>
                        <a:lnTo>
                          <a:pt x="47" y="265"/>
                        </a:lnTo>
                        <a:lnTo>
                          <a:pt x="48" y="261"/>
                        </a:lnTo>
                        <a:lnTo>
                          <a:pt x="55" y="256"/>
                        </a:lnTo>
                        <a:lnTo>
                          <a:pt x="57" y="251"/>
                        </a:lnTo>
                        <a:lnTo>
                          <a:pt x="57" y="248"/>
                        </a:lnTo>
                        <a:lnTo>
                          <a:pt x="62" y="245"/>
                        </a:lnTo>
                        <a:lnTo>
                          <a:pt x="60" y="241"/>
                        </a:lnTo>
                        <a:lnTo>
                          <a:pt x="55" y="240"/>
                        </a:lnTo>
                        <a:lnTo>
                          <a:pt x="57" y="235"/>
                        </a:lnTo>
                        <a:lnTo>
                          <a:pt x="60" y="231"/>
                        </a:lnTo>
                        <a:lnTo>
                          <a:pt x="67" y="230"/>
                        </a:lnTo>
                        <a:lnTo>
                          <a:pt x="73" y="228"/>
                        </a:lnTo>
                        <a:lnTo>
                          <a:pt x="78" y="228"/>
                        </a:lnTo>
                        <a:lnTo>
                          <a:pt x="88" y="226"/>
                        </a:lnTo>
                        <a:lnTo>
                          <a:pt x="93" y="228"/>
                        </a:lnTo>
                        <a:lnTo>
                          <a:pt x="98" y="231"/>
                        </a:lnTo>
                        <a:lnTo>
                          <a:pt x="105" y="230"/>
                        </a:lnTo>
                        <a:lnTo>
                          <a:pt x="111" y="233"/>
                        </a:lnTo>
                        <a:lnTo>
                          <a:pt x="116" y="231"/>
                        </a:lnTo>
                        <a:lnTo>
                          <a:pt x="125" y="230"/>
                        </a:lnTo>
                        <a:lnTo>
                          <a:pt x="135" y="225"/>
                        </a:lnTo>
                        <a:lnTo>
                          <a:pt x="140" y="221"/>
                        </a:lnTo>
                        <a:lnTo>
                          <a:pt x="145" y="211"/>
                        </a:lnTo>
                        <a:lnTo>
                          <a:pt x="151" y="210"/>
                        </a:lnTo>
                        <a:lnTo>
                          <a:pt x="155" y="205"/>
                        </a:lnTo>
                        <a:lnTo>
                          <a:pt x="158" y="203"/>
                        </a:lnTo>
                        <a:lnTo>
                          <a:pt x="158" y="206"/>
                        </a:lnTo>
                        <a:lnTo>
                          <a:pt x="158" y="215"/>
                        </a:lnTo>
                        <a:lnTo>
                          <a:pt x="155" y="220"/>
                        </a:lnTo>
                        <a:lnTo>
                          <a:pt x="155" y="226"/>
                        </a:lnTo>
                        <a:lnTo>
                          <a:pt x="173" y="235"/>
                        </a:lnTo>
                        <a:lnTo>
                          <a:pt x="175" y="241"/>
                        </a:lnTo>
                        <a:lnTo>
                          <a:pt x="173" y="233"/>
                        </a:lnTo>
                        <a:lnTo>
                          <a:pt x="175" y="230"/>
                        </a:lnTo>
                        <a:lnTo>
                          <a:pt x="181" y="226"/>
                        </a:lnTo>
                        <a:lnTo>
                          <a:pt x="190" y="223"/>
                        </a:lnTo>
                        <a:lnTo>
                          <a:pt x="200" y="211"/>
                        </a:lnTo>
                        <a:lnTo>
                          <a:pt x="204" y="203"/>
                        </a:lnTo>
                        <a:lnTo>
                          <a:pt x="209" y="193"/>
                        </a:lnTo>
                        <a:lnTo>
                          <a:pt x="216" y="185"/>
                        </a:lnTo>
                        <a:lnTo>
                          <a:pt x="219" y="177"/>
                        </a:lnTo>
                        <a:lnTo>
                          <a:pt x="214" y="168"/>
                        </a:lnTo>
                        <a:lnTo>
                          <a:pt x="211" y="158"/>
                        </a:lnTo>
                        <a:lnTo>
                          <a:pt x="218" y="153"/>
                        </a:lnTo>
                        <a:lnTo>
                          <a:pt x="226" y="143"/>
                        </a:lnTo>
                        <a:lnTo>
                          <a:pt x="231" y="137"/>
                        </a:lnTo>
                        <a:lnTo>
                          <a:pt x="229" y="130"/>
                        </a:lnTo>
                        <a:lnTo>
                          <a:pt x="224" y="130"/>
                        </a:lnTo>
                        <a:lnTo>
                          <a:pt x="221" y="127"/>
                        </a:lnTo>
                        <a:lnTo>
                          <a:pt x="224" y="120"/>
                        </a:lnTo>
                        <a:lnTo>
                          <a:pt x="229" y="120"/>
                        </a:lnTo>
                        <a:lnTo>
                          <a:pt x="224" y="115"/>
                        </a:lnTo>
                        <a:lnTo>
                          <a:pt x="221" y="105"/>
                        </a:lnTo>
                        <a:lnTo>
                          <a:pt x="221" y="97"/>
                        </a:lnTo>
                        <a:lnTo>
                          <a:pt x="219" y="90"/>
                        </a:lnTo>
                        <a:lnTo>
                          <a:pt x="214" y="84"/>
                        </a:lnTo>
                        <a:lnTo>
                          <a:pt x="213" y="75"/>
                        </a:lnTo>
                        <a:lnTo>
                          <a:pt x="218" y="69"/>
                        </a:lnTo>
                        <a:lnTo>
                          <a:pt x="218" y="60"/>
                        </a:lnTo>
                        <a:lnTo>
                          <a:pt x="223" y="52"/>
                        </a:lnTo>
                        <a:lnTo>
                          <a:pt x="233" y="45"/>
                        </a:lnTo>
                        <a:lnTo>
                          <a:pt x="226" y="39"/>
                        </a:lnTo>
                        <a:lnTo>
                          <a:pt x="224" y="30"/>
                        </a:lnTo>
                        <a:lnTo>
                          <a:pt x="223" y="25"/>
                        </a:lnTo>
                        <a:lnTo>
                          <a:pt x="221" y="20"/>
                        </a:lnTo>
                        <a:lnTo>
                          <a:pt x="224" y="15"/>
                        </a:lnTo>
                        <a:lnTo>
                          <a:pt x="221" y="9"/>
                        </a:lnTo>
                        <a:lnTo>
                          <a:pt x="218" y="4"/>
                        </a:lnTo>
                        <a:lnTo>
                          <a:pt x="216" y="0"/>
                        </a:lnTo>
                        <a:lnTo>
                          <a:pt x="208" y="5"/>
                        </a:lnTo>
                        <a:lnTo>
                          <a:pt x="203" y="12"/>
                        </a:lnTo>
                        <a:lnTo>
                          <a:pt x="200" y="15"/>
                        </a:lnTo>
                        <a:lnTo>
                          <a:pt x="193" y="20"/>
                        </a:lnTo>
                        <a:lnTo>
                          <a:pt x="188" y="15"/>
                        </a:lnTo>
                        <a:lnTo>
                          <a:pt x="181" y="17"/>
                        </a:lnTo>
                        <a:lnTo>
                          <a:pt x="178" y="20"/>
                        </a:lnTo>
                        <a:lnTo>
                          <a:pt x="175" y="29"/>
                        </a:lnTo>
                        <a:lnTo>
                          <a:pt x="171" y="39"/>
                        </a:lnTo>
                        <a:lnTo>
                          <a:pt x="165" y="44"/>
                        </a:lnTo>
                        <a:lnTo>
                          <a:pt x="151" y="54"/>
                        </a:lnTo>
                        <a:lnTo>
                          <a:pt x="146" y="50"/>
                        </a:lnTo>
                        <a:lnTo>
                          <a:pt x="141" y="59"/>
                        </a:lnTo>
                        <a:lnTo>
                          <a:pt x="133" y="60"/>
                        </a:lnTo>
                        <a:lnTo>
                          <a:pt x="128" y="69"/>
                        </a:lnTo>
                        <a:lnTo>
                          <a:pt x="125" y="75"/>
                        </a:lnTo>
                        <a:lnTo>
                          <a:pt x="123" y="79"/>
                        </a:lnTo>
                        <a:lnTo>
                          <a:pt x="123" y="79"/>
                        </a:lnTo>
                        <a:lnTo>
                          <a:pt x="123" y="79"/>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078">
                    <a:extLst>
                      <a:ext uri="{FF2B5EF4-FFF2-40B4-BE49-F238E27FC236}">
                        <a16:creationId xmlns:a16="http://schemas.microsoft.com/office/drawing/2014/main" id="{46B02758-7A34-39EF-76D5-B97217E65D24}"/>
                      </a:ext>
                    </a:extLst>
                  </p:cNvPr>
                  <p:cNvSpPr>
                    <a:spLocks/>
                  </p:cNvSpPr>
                  <p:nvPr/>
                </p:nvSpPr>
                <p:spPr bwMode="auto">
                  <a:xfrm>
                    <a:off x="5999705" y="2461702"/>
                    <a:ext cx="920908" cy="521432"/>
                  </a:xfrm>
                  <a:custGeom>
                    <a:avLst/>
                    <a:gdLst>
                      <a:gd name="T0" fmla="*/ 140 w 740"/>
                      <a:gd name="T1" fmla="*/ 399 h 419"/>
                      <a:gd name="T2" fmla="*/ 178 w 740"/>
                      <a:gd name="T3" fmla="*/ 397 h 419"/>
                      <a:gd name="T4" fmla="*/ 230 w 740"/>
                      <a:gd name="T5" fmla="*/ 396 h 419"/>
                      <a:gd name="T6" fmla="*/ 285 w 740"/>
                      <a:gd name="T7" fmla="*/ 386 h 419"/>
                      <a:gd name="T8" fmla="*/ 300 w 740"/>
                      <a:gd name="T9" fmla="*/ 354 h 419"/>
                      <a:gd name="T10" fmla="*/ 336 w 740"/>
                      <a:gd name="T11" fmla="*/ 291 h 419"/>
                      <a:gd name="T12" fmla="*/ 353 w 740"/>
                      <a:gd name="T13" fmla="*/ 293 h 419"/>
                      <a:gd name="T14" fmla="*/ 398 w 740"/>
                      <a:gd name="T15" fmla="*/ 279 h 419"/>
                      <a:gd name="T16" fmla="*/ 486 w 740"/>
                      <a:gd name="T17" fmla="*/ 239 h 419"/>
                      <a:gd name="T18" fmla="*/ 549 w 740"/>
                      <a:gd name="T19" fmla="*/ 215 h 419"/>
                      <a:gd name="T20" fmla="*/ 539 w 740"/>
                      <a:gd name="T21" fmla="*/ 243 h 419"/>
                      <a:gd name="T22" fmla="*/ 554 w 740"/>
                      <a:gd name="T23" fmla="*/ 286 h 419"/>
                      <a:gd name="T24" fmla="*/ 562 w 740"/>
                      <a:gd name="T25" fmla="*/ 291 h 419"/>
                      <a:gd name="T26" fmla="*/ 564 w 740"/>
                      <a:gd name="T27" fmla="*/ 313 h 419"/>
                      <a:gd name="T28" fmla="*/ 522 w 740"/>
                      <a:gd name="T29" fmla="*/ 328 h 419"/>
                      <a:gd name="T30" fmla="*/ 487 w 740"/>
                      <a:gd name="T31" fmla="*/ 354 h 419"/>
                      <a:gd name="T32" fmla="*/ 479 w 740"/>
                      <a:gd name="T33" fmla="*/ 377 h 419"/>
                      <a:gd name="T34" fmla="*/ 496 w 740"/>
                      <a:gd name="T35" fmla="*/ 412 h 419"/>
                      <a:gd name="T36" fmla="*/ 546 w 740"/>
                      <a:gd name="T37" fmla="*/ 371 h 419"/>
                      <a:gd name="T38" fmla="*/ 580 w 740"/>
                      <a:gd name="T39" fmla="*/ 323 h 419"/>
                      <a:gd name="T40" fmla="*/ 644 w 740"/>
                      <a:gd name="T41" fmla="*/ 296 h 419"/>
                      <a:gd name="T42" fmla="*/ 683 w 740"/>
                      <a:gd name="T43" fmla="*/ 309 h 419"/>
                      <a:gd name="T44" fmla="*/ 717 w 740"/>
                      <a:gd name="T45" fmla="*/ 321 h 419"/>
                      <a:gd name="T46" fmla="*/ 693 w 740"/>
                      <a:gd name="T47" fmla="*/ 281 h 419"/>
                      <a:gd name="T48" fmla="*/ 685 w 740"/>
                      <a:gd name="T49" fmla="*/ 244 h 419"/>
                      <a:gd name="T50" fmla="*/ 723 w 740"/>
                      <a:gd name="T51" fmla="*/ 203 h 419"/>
                      <a:gd name="T52" fmla="*/ 737 w 740"/>
                      <a:gd name="T53" fmla="*/ 191 h 419"/>
                      <a:gd name="T54" fmla="*/ 728 w 740"/>
                      <a:gd name="T55" fmla="*/ 165 h 419"/>
                      <a:gd name="T56" fmla="*/ 730 w 740"/>
                      <a:gd name="T57" fmla="*/ 155 h 419"/>
                      <a:gd name="T58" fmla="*/ 690 w 740"/>
                      <a:gd name="T59" fmla="*/ 145 h 419"/>
                      <a:gd name="T60" fmla="*/ 650 w 740"/>
                      <a:gd name="T61" fmla="*/ 143 h 419"/>
                      <a:gd name="T62" fmla="*/ 614 w 740"/>
                      <a:gd name="T63" fmla="*/ 146 h 419"/>
                      <a:gd name="T64" fmla="*/ 587 w 740"/>
                      <a:gd name="T65" fmla="*/ 150 h 419"/>
                      <a:gd name="T66" fmla="*/ 592 w 740"/>
                      <a:gd name="T67" fmla="*/ 130 h 419"/>
                      <a:gd name="T68" fmla="*/ 619 w 740"/>
                      <a:gd name="T69" fmla="*/ 102 h 419"/>
                      <a:gd name="T70" fmla="*/ 607 w 740"/>
                      <a:gd name="T71" fmla="*/ 62 h 419"/>
                      <a:gd name="T72" fmla="*/ 590 w 740"/>
                      <a:gd name="T73" fmla="*/ 53 h 419"/>
                      <a:gd name="T74" fmla="*/ 561 w 740"/>
                      <a:gd name="T75" fmla="*/ 63 h 419"/>
                      <a:gd name="T76" fmla="*/ 572 w 740"/>
                      <a:gd name="T77" fmla="*/ 40 h 419"/>
                      <a:gd name="T78" fmla="*/ 580 w 740"/>
                      <a:gd name="T79" fmla="*/ 19 h 419"/>
                      <a:gd name="T80" fmla="*/ 559 w 740"/>
                      <a:gd name="T81" fmla="*/ 5 h 419"/>
                      <a:gd name="T82" fmla="*/ 516 w 740"/>
                      <a:gd name="T83" fmla="*/ 19 h 419"/>
                      <a:gd name="T84" fmla="*/ 477 w 740"/>
                      <a:gd name="T85" fmla="*/ 47 h 419"/>
                      <a:gd name="T86" fmla="*/ 448 w 740"/>
                      <a:gd name="T87" fmla="*/ 68 h 419"/>
                      <a:gd name="T88" fmla="*/ 411 w 740"/>
                      <a:gd name="T89" fmla="*/ 60 h 419"/>
                      <a:gd name="T90" fmla="*/ 363 w 740"/>
                      <a:gd name="T91" fmla="*/ 35 h 419"/>
                      <a:gd name="T92" fmla="*/ 330 w 740"/>
                      <a:gd name="T93" fmla="*/ 67 h 419"/>
                      <a:gd name="T94" fmla="*/ 291 w 740"/>
                      <a:gd name="T95" fmla="*/ 117 h 419"/>
                      <a:gd name="T96" fmla="*/ 256 w 740"/>
                      <a:gd name="T97" fmla="*/ 143 h 419"/>
                      <a:gd name="T98" fmla="*/ 205 w 740"/>
                      <a:gd name="T99" fmla="*/ 170 h 419"/>
                      <a:gd name="T100" fmla="*/ 192 w 740"/>
                      <a:gd name="T101" fmla="*/ 201 h 419"/>
                      <a:gd name="T102" fmla="*/ 162 w 740"/>
                      <a:gd name="T103" fmla="*/ 221 h 419"/>
                      <a:gd name="T104" fmla="*/ 138 w 740"/>
                      <a:gd name="T105" fmla="*/ 244 h 419"/>
                      <a:gd name="T106" fmla="*/ 123 w 740"/>
                      <a:gd name="T107" fmla="*/ 278 h 419"/>
                      <a:gd name="T108" fmla="*/ 77 w 740"/>
                      <a:gd name="T109" fmla="*/ 274 h 419"/>
                      <a:gd name="T110" fmla="*/ 45 w 740"/>
                      <a:gd name="T111" fmla="*/ 301 h 419"/>
                      <a:gd name="T112" fmla="*/ 7 w 740"/>
                      <a:gd name="T113" fmla="*/ 281 h 419"/>
                      <a:gd name="T114" fmla="*/ 0 w 740"/>
                      <a:gd name="T115" fmla="*/ 318 h 419"/>
                      <a:gd name="T116" fmla="*/ 25 w 740"/>
                      <a:gd name="T117" fmla="*/ 336 h 419"/>
                      <a:gd name="T118" fmla="*/ 65 w 740"/>
                      <a:gd name="T119" fmla="*/ 336 h 419"/>
                      <a:gd name="T120" fmla="*/ 67 w 740"/>
                      <a:gd name="T121" fmla="*/ 359 h 419"/>
                      <a:gd name="T122" fmla="*/ 82 w 740"/>
                      <a:gd name="T123" fmla="*/ 406 h 419"/>
                      <a:gd name="T124" fmla="*/ 80 w 740"/>
                      <a:gd name="T125" fmla="*/ 41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40" h="419">
                        <a:moveTo>
                          <a:pt x="80" y="419"/>
                        </a:moveTo>
                        <a:lnTo>
                          <a:pt x="84" y="417"/>
                        </a:lnTo>
                        <a:lnTo>
                          <a:pt x="110" y="411"/>
                        </a:lnTo>
                        <a:lnTo>
                          <a:pt x="135" y="401"/>
                        </a:lnTo>
                        <a:lnTo>
                          <a:pt x="140" y="399"/>
                        </a:lnTo>
                        <a:lnTo>
                          <a:pt x="148" y="394"/>
                        </a:lnTo>
                        <a:lnTo>
                          <a:pt x="157" y="389"/>
                        </a:lnTo>
                        <a:lnTo>
                          <a:pt x="162" y="392"/>
                        </a:lnTo>
                        <a:lnTo>
                          <a:pt x="167" y="392"/>
                        </a:lnTo>
                        <a:lnTo>
                          <a:pt x="178" y="397"/>
                        </a:lnTo>
                        <a:lnTo>
                          <a:pt x="188" y="406"/>
                        </a:lnTo>
                        <a:lnTo>
                          <a:pt x="197" y="407"/>
                        </a:lnTo>
                        <a:lnTo>
                          <a:pt x="208" y="406"/>
                        </a:lnTo>
                        <a:lnTo>
                          <a:pt x="217" y="399"/>
                        </a:lnTo>
                        <a:lnTo>
                          <a:pt x="230" y="396"/>
                        </a:lnTo>
                        <a:lnTo>
                          <a:pt x="251" y="399"/>
                        </a:lnTo>
                        <a:lnTo>
                          <a:pt x="265" y="391"/>
                        </a:lnTo>
                        <a:lnTo>
                          <a:pt x="268" y="396"/>
                        </a:lnTo>
                        <a:lnTo>
                          <a:pt x="278" y="391"/>
                        </a:lnTo>
                        <a:lnTo>
                          <a:pt x="285" y="386"/>
                        </a:lnTo>
                        <a:lnTo>
                          <a:pt x="288" y="376"/>
                        </a:lnTo>
                        <a:lnTo>
                          <a:pt x="296" y="377"/>
                        </a:lnTo>
                        <a:lnTo>
                          <a:pt x="300" y="369"/>
                        </a:lnTo>
                        <a:lnTo>
                          <a:pt x="295" y="364"/>
                        </a:lnTo>
                        <a:lnTo>
                          <a:pt x="300" y="354"/>
                        </a:lnTo>
                        <a:lnTo>
                          <a:pt x="325" y="328"/>
                        </a:lnTo>
                        <a:lnTo>
                          <a:pt x="338" y="313"/>
                        </a:lnTo>
                        <a:lnTo>
                          <a:pt x="348" y="303"/>
                        </a:lnTo>
                        <a:lnTo>
                          <a:pt x="341" y="298"/>
                        </a:lnTo>
                        <a:lnTo>
                          <a:pt x="336" y="291"/>
                        </a:lnTo>
                        <a:lnTo>
                          <a:pt x="341" y="286"/>
                        </a:lnTo>
                        <a:lnTo>
                          <a:pt x="346" y="286"/>
                        </a:lnTo>
                        <a:lnTo>
                          <a:pt x="346" y="291"/>
                        </a:lnTo>
                        <a:lnTo>
                          <a:pt x="346" y="294"/>
                        </a:lnTo>
                        <a:lnTo>
                          <a:pt x="353" y="293"/>
                        </a:lnTo>
                        <a:lnTo>
                          <a:pt x="356" y="296"/>
                        </a:lnTo>
                        <a:lnTo>
                          <a:pt x="366" y="291"/>
                        </a:lnTo>
                        <a:lnTo>
                          <a:pt x="373" y="293"/>
                        </a:lnTo>
                        <a:lnTo>
                          <a:pt x="379" y="291"/>
                        </a:lnTo>
                        <a:lnTo>
                          <a:pt x="398" y="279"/>
                        </a:lnTo>
                        <a:lnTo>
                          <a:pt x="409" y="274"/>
                        </a:lnTo>
                        <a:lnTo>
                          <a:pt x="436" y="259"/>
                        </a:lnTo>
                        <a:lnTo>
                          <a:pt x="464" y="244"/>
                        </a:lnTo>
                        <a:lnTo>
                          <a:pt x="471" y="239"/>
                        </a:lnTo>
                        <a:lnTo>
                          <a:pt x="486" y="239"/>
                        </a:lnTo>
                        <a:lnTo>
                          <a:pt x="501" y="236"/>
                        </a:lnTo>
                        <a:lnTo>
                          <a:pt x="516" y="220"/>
                        </a:lnTo>
                        <a:lnTo>
                          <a:pt x="536" y="218"/>
                        </a:lnTo>
                        <a:lnTo>
                          <a:pt x="542" y="218"/>
                        </a:lnTo>
                        <a:lnTo>
                          <a:pt x="549" y="215"/>
                        </a:lnTo>
                        <a:lnTo>
                          <a:pt x="556" y="215"/>
                        </a:lnTo>
                        <a:lnTo>
                          <a:pt x="557" y="223"/>
                        </a:lnTo>
                        <a:lnTo>
                          <a:pt x="552" y="230"/>
                        </a:lnTo>
                        <a:lnTo>
                          <a:pt x="547" y="235"/>
                        </a:lnTo>
                        <a:lnTo>
                          <a:pt x="539" y="243"/>
                        </a:lnTo>
                        <a:lnTo>
                          <a:pt x="536" y="253"/>
                        </a:lnTo>
                        <a:lnTo>
                          <a:pt x="534" y="256"/>
                        </a:lnTo>
                        <a:lnTo>
                          <a:pt x="537" y="259"/>
                        </a:lnTo>
                        <a:lnTo>
                          <a:pt x="542" y="273"/>
                        </a:lnTo>
                        <a:lnTo>
                          <a:pt x="554" y="286"/>
                        </a:lnTo>
                        <a:lnTo>
                          <a:pt x="551" y="294"/>
                        </a:lnTo>
                        <a:lnTo>
                          <a:pt x="551" y="299"/>
                        </a:lnTo>
                        <a:lnTo>
                          <a:pt x="556" y="303"/>
                        </a:lnTo>
                        <a:lnTo>
                          <a:pt x="557" y="298"/>
                        </a:lnTo>
                        <a:lnTo>
                          <a:pt x="562" y="291"/>
                        </a:lnTo>
                        <a:lnTo>
                          <a:pt x="569" y="291"/>
                        </a:lnTo>
                        <a:lnTo>
                          <a:pt x="572" y="299"/>
                        </a:lnTo>
                        <a:lnTo>
                          <a:pt x="572" y="306"/>
                        </a:lnTo>
                        <a:lnTo>
                          <a:pt x="567" y="306"/>
                        </a:lnTo>
                        <a:lnTo>
                          <a:pt x="564" y="313"/>
                        </a:lnTo>
                        <a:lnTo>
                          <a:pt x="556" y="318"/>
                        </a:lnTo>
                        <a:lnTo>
                          <a:pt x="546" y="321"/>
                        </a:lnTo>
                        <a:lnTo>
                          <a:pt x="537" y="321"/>
                        </a:lnTo>
                        <a:lnTo>
                          <a:pt x="531" y="328"/>
                        </a:lnTo>
                        <a:lnTo>
                          <a:pt x="522" y="328"/>
                        </a:lnTo>
                        <a:lnTo>
                          <a:pt x="516" y="326"/>
                        </a:lnTo>
                        <a:lnTo>
                          <a:pt x="509" y="328"/>
                        </a:lnTo>
                        <a:lnTo>
                          <a:pt x="506" y="339"/>
                        </a:lnTo>
                        <a:lnTo>
                          <a:pt x="506" y="344"/>
                        </a:lnTo>
                        <a:lnTo>
                          <a:pt x="487" y="354"/>
                        </a:lnTo>
                        <a:lnTo>
                          <a:pt x="479" y="361"/>
                        </a:lnTo>
                        <a:lnTo>
                          <a:pt x="471" y="362"/>
                        </a:lnTo>
                        <a:lnTo>
                          <a:pt x="469" y="364"/>
                        </a:lnTo>
                        <a:lnTo>
                          <a:pt x="471" y="366"/>
                        </a:lnTo>
                        <a:lnTo>
                          <a:pt x="479" y="377"/>
                        </a:lnTo>
                        <a:lnTo>
                          <a:pt x="476" y="384"/>
                        </a:lnTo>
                        <a:lnTo>
                          <a:pt x="479" y="394"/>
                        </a:lnTo>
                        <a:lnTo>
                          <a:pt x="481" y="402"/>
                        </a:lnTo>
                        <a:lnTo>
                          <a:pt x="487" y="409"/>
                        </a:lnTo>
                        <a:lnTo>
                          <a:pt x="496" y="412"/>
                        </a:lnTo>
                        <a:lnTo>
                          <a:pt x="507" y="404"/>
                        </a:lnTo>
                        <a:lnTo>
                          <a:pt x="519" y="389"/>
                        </a:lnTo>
                        <a:lnTo>
                          <a:pt x="524" y="384"/>
                        </a:lnTo>
                        <a:lnTo>
                          <a:pt x="536" y="374"/>
                        </a:lnTo>
                        <a:lnTo>
                          <a:pt x="546" y="371"/>
                        </a:lnTo>
                        <a:lnTo>
                          <a:pt x="547" y="361"/>
                        </a:lnTo>
                        <a:lnTo>
                          <a:pt x="554" y="354"/>
                        </a:lnTo>
                        <a:lnTo>
                          <a:pt x="566" y="347"/>
                        </a:lnTo>
                        <a:lnTo>
                          <a:pt x="575" y="329"/>
                        </a:lnTo>
                        <a:lnTo>
                          <a:pt x="580" y="323"/>
                        </a:lnTo>
                        <a:lnTo>
                          <a:pt x="594" y="314"/>
                        </a:lnTo>
                        <a:lnTo>
                          <a:pt x="612" y="306"/>
                        </a:lnTo>
                        <a:lnTo>
                          <a:pt x="620" y="306"/>
                        </a:lnTo>
                        <a:lnTo>
                          <a:pt x="634" y="303"/>
                        </a:lnTo>
                        <a:lnTo>
                          <a:pt x="644" y="296"/>
                        </a:lnTo>
                        <a:lnTo>
                          <a:pt x="647" y="291"/>
                        </a:lnTo>
                        <a:lnTo>
                          <a:pt x="657" y="291"/>
                        </a:lnTo>
                        <a:lnTo>
                          <a:pt x="670" y="291"/>
                        </a:lnTo>
                        <a:lnTo>
                          <a:pt x="683" y="301"/>
                        </a:lnTo>
                        <a:lnTo>
                          <a:pt x="683" y="309"/>
                        </a:lnTo>
                        <a:lnTo>
                          <a:pt x="683" y="313"/>
                        </a:lnTo>
                        <a:lnTo>
                          <a:pt x="692" y="314"/>
                        </a:lnTo>
                        <a:lnTo>
                          <a:pt x="703" y="321"/>
                        </a:lnTo>
                        <a:lnTo>
                          <a:pt x="710" y="323"/>
                        </a:lnTo>
                        <a:lnTo>
                          <a:pt x="717" y="321"/>
                        </a:lnTo>
                        <a:lnTo>
                          <a:pt x="722" y="314"/>
                        </a:lnTo>
                        <a:lnTo>
                          <a:pt x="715" y="311"/>
                        </a:lnTo>
                        <a:lnTo>
                          <a:pt x="712" y="304"/>
                        </a:lnTo>
                        <a:lnTo>
                          <a:pt x="698" y="288"/>
                        </a:lnTo>
                        <a:lnTo>
                          <a:pt x="693" y="281"/>
                        </a:lnTo>
                        <a:lnTo>
                          <a:pt x="688" y="276"/>
                        </a:lnTo>
                        <a:lnTo>
                          <a:pt x="683" y="271"/>
                        </a:lnTo>
                        <a:lnTo>
                          <a:pt x="687" y="266"/>
                        </a:lnTo>
                        <a:lnTo>
                          <a:pt x="680" y="253"/>
                        </a:lnTo>
                        <a:lnTo>
                          <a:pt x="685" y="244"/>
                        </a:lnTo>
                        <a:lnTo>
                          <a:pt x="693" y="235"/>
                        </a:lnTo>
                        <a:lnTo>
                          <a:pt x="702" y="228"/>
                        </a:lnTo>
                        <a:lnTo>
                          <a:pt x="708" y="221"/>
                        </a:lnTo>
                        <a:lnTo>
                          <a:pt x="717" y="208"/>
                        </a:lnTo>
                        <a:lnTo>
                          <a:pt x="723" y="203"/>
                        </a:lnTo>
                        <a:lnTo>
                          <a:pt x="728" y="201"/>
                        </a:lnTo>
                        <a:lnTo>
                          <a:pt x="732" y="206"/>
                        </a:lnTo>
                        <a:lnTo>
                          <a:pt x="737" y="201"/>
                        </a:lnTo>
                        <a:lnTo>
                          <a:pt x="735" y="198"/>
                        </a:lnTo>
                        <a:lnTo>
                          <a:pt x="737" y="191"/>
                        </a:lnTo>
                        <a:lnTo>
                          <a:pt x="737" y="185"/>
                        </a:lnTo>
                        <a:lnTo>
                          <a:pt x="728" y="181"/>
                        </a:lnTo>
                        <a:lnTo>
                          <a:pt x="725" y="181"/>
                        </a:lnTo>
                        <a:lnTo>
                          <a:pt x="725" y="171"/>
                        </a:lnTo>
                        <a:lnTo>
                          <a:pt x="728" y="165"/>
                        </a:lnTo>
                        <a:lnTo>
                          <a:pt x="732" y="160"/>
                        </a:lnTo>
                        <a:lnTo>
                          <a:pt x="735" y="153"/>
                        </a:lnTo>
                        <a:lnTo>
                          <a:pt x="740" y="151"/>
                        </a:lnTo>
                        <a:lnTo>
                          <a:pt x="735" y="148"/>
                        </a:lnTo>
                        <a:lnTo>
                          <a:pt x="730" y="155"/>
                        </a:lnTo>
                        <a:lnTo>
                          <a:pt x="725" y="156"/>
                        </a:lnTo>
                        <a:lnTo>
                          <a:pt x="717" y="155"/>
                        </a:lnTo>
                        <a:lnTo>
                          <a:pt x="705" y="150"/>
                        </a:lnTo>
                        <a:lnTo>
                          <a:pt x="697" y="143"/>
                        </a:lnTo>
                        <a:lnTo>
                          <a:pt x="690" y="145"/>
                        </a:lnTo>
                        <a:lnTo>
                          <a:pt x="687" y="148"/>
                        </a:lnTo>
                        <a:lnTo>
                          <a:pt x="677" y="151"/>
                        </a:lnTo>
                        <a:lnTo>
                          <a:pt x="665" y="143"/>
                        </a:lnTo>
                        <a:lnTo>
                          <a:pt x="660" y="146"/>
                        </a:lnTo>
                        <a:lnTo>
                          <a:pt x="650" y="143"/>
                        </a:lnTo>
                        <a:lnTo>
                          <a:pt x="644" y="138"/>
                        </a:lnTo>
                        <a:lnTo>
                          <a:pt x="637" y="136"/>
                        </a:lnTo>
                        <a:lnTo>
                          <a:pt x="627" y="136"/>
                        </a:lnTo>
                        <a:lnTo>
                          <a:pt x="620" y="143"/>
                        </a:lnTo>
                        <a:lnTo>
                          <a:pt x="614" y="146"/>
                        </a:lnTo>
                        <a:lnTo>
                          <a:pt x="607" y="150"/>
                        </a:lnTo>
                        <a:lnTo>
                          <a:pt x="605" y="156"/>
                        </a:lnTo>
                        <a:lnTo>
                          <a:pt x="602" y="156"/>
                        </a:lnTo>
                        <a:lnTo>
                          <a:pt x="600" y="150"/>
                        </a:lnTo>
                        <a:lnTo>
                          <a:pt x="587" y="150"/>
                        </a:lnTo>
                        <a:lnTo>
                          <a:pt x="590" y="143"/>
                        </a:lnTo>
                        <a:lnTo>
                          <a:pt x="595" y="140"/>
                        </a:lnTo>
                        <a:lnTo>
                          <a:pt x="595" y="135"/>
                        </a:lnTo>
                        <a:lnTo>
                          <a:pt x="592" y="133"/>
                        </a:lnTo>
                        <a:lnTo>
                          <a:pt x="592" y="130"/>
                        </a:lnTo>
                        <a:lnTo>
                          <a:pt x="600" y="127"/>
                        </a:lnTo>
                        <a:lnTo>
                          <a:pt x="605" y="120"/>
                        </a:lnTo>
                        <a:lnTo>
                          <a:pt x="610" y="113"/>
                        </a:lnTo>
                        <a:lnTo>
                          <a:pt x="612" y="107"/>
                        </a:lnTo>
                        <a:lnTo>
                          <a:pt x="619" y="102"/>
                        </a:lnTo>
                        <a:lnTo>
                          <a:pt x="620" y="93"/>
                        </a:lnTo>
                        <a:lnTo>
                          <a:pt x="619" y="83"/>
                        </a:lnTo>
                        <a:lnTo>
                          <a:pt x="614" y="75"/>
                        </a:lnTo>
                        <a:lnTo>
                          <a:pt x="612" y="68"/>
                        </a:lnTo>
                        <a:lnTo>
                          <a:pt x="607" y="62"/>
                        </a:lnTo>
                        <a:lnTo>
                          <a:pt x="602" y="57"/>
                        </a:lnTo>
                        <a:lnTo>
                          <a:pt x="604" y="48"/>
                        </a:lnTo>
                        <a:lnTo>
                          <a:pt x="597" y="50"/>
                        </a:lnTo>
                        <a:lnTo>
                          <a:pt x="595" y="53"/>
                        </a:lnTo>
                        <a:lnTo>
                          <a:pt x="590" y="53"/>
                        </a:lnTo>
                        <a:lnTo>
                          <a:pt x="584" y="57"/>
                        </a:lnTo>
                        <a:lnTo>
                          <a:pt x="577" y="63"/>
                        </a:lnTo>
                        <a:lnTo>
                          <a:pt x="572" y="73"/>
                        </a:lnTo>
                        <a:lnTo>
                          <a:pt x="566" y="72"/>
                        </a:lnTo>
                        <a:lnTo>
                          <a:pt x="561" y="63"/>
                        </a:lnTo>
                        <a:lnTo>
                          <a:pt x="557" y="58"/>
                        </a:lnTo>
                        <a:lnTo>
                          <a:pt x="557" y="52"/>
                        </a:lnTo>
                        <a:lnTo>
                          <a:pt x="564" y="50"/>
                        </a:lnTo>
                        <a:lnTo>
                          <a:pt x="567" y="43"/>
                        </a:lnTo>
                        <a:lnTo>
                          <a:pt x="572" y="40"/>
                        </a:lnTo>
                        <a:lnTo>
                          <a:pt x="580" y="37"/>
                        </a:lnTo>
                        <a:lnTo>
                          <a:pt x="585" y="33"/>
                        </a:lnTo>
                        <a:lnTo>
                          <a:pt x="585" y="25"/>
                        </a:lnTo>
                        <a:lnTo>
                          <a:pt x="587" y="22"/>
                        </a:lnTo>
                        <a:lnTo>
                          <a:pt x="580" y="19"/>
                        </a:lnTo>
                        <a:lnTo>
                          <a:pt x="577" y="23"/>
                        </a:lnTo>
                        <a:lnTo>
                          <a:pt x="570" y="27"/>
                        </a:lnTo>
                        <a:lnTo>
                          <a:pt x="564" y="20"/>
                        </a:lnTo>
                        <a:lnTo>
                          <a:pt x="562" y="14"/>
                        </a:lnTo>
                        <a:lnTo>
                          <a:pt x="559" y="5"/>
                        </a:lnTo>
                        <a:lnTo>
                          <a:pt x="546" y="0"/>
                        </a:lnTo>
                        <a:lnTo>
                          <a:pt x="537" y="4"/>
                        </a:lnTo>
                        <a:lnTo>
                          <a:pt x="529" y="9"/>
                        </a:lnTo>
                        <a:lnTo>
                          <a:pt x="521" y="14"/>
                        </a:lnTo>
                        <a:lnTo>
                          <a:pt x="516" y="19"/>
                        </a:lnTo>
                        <a:lnTo>
                          <a:pt x="506" y="19"/>
                        </a:lnTo>
                        <a:lnTo>
                          <a:pt x="504" y="25"/>
                        </a:lnTo>
                        <a:lnTo>
                          <a:pt x="494" y="32"/>
                        </a:lnTo>
                        <a:lnTo>
                          <a:pt x="486" y="37"/>
                        </a:lnTo>
                        <a:lnTo>
                          <a:pt x="477" y="47"/>
                        </a:lnTo>
                        <a:lnTo>
                          <a:pt x="479" y="65"/>
                        </a:lnTo>
                        <a:lnTo>
                          <a:pt x="474" y="70"/>
                        </a:lnTo>
                        <a:lnTo>
                          <a:pt x="466" y="72"/>
                        </a:lnTo>
                        <a:lnTo>
                          <a:pt x="456" y="67"/>
                        </a:lnTo>
                        <a:lnTo>
                          <a:pt x="448" y="68"/>
                        </a:lnTo>
                        <a:lnTo>
                          <a:pt x="443" y="62"/>
                        </a:lnTo>
                        <a:lnTo>
                          <a:pt x="436" y="63"/>
                        </a:lnTo>
                        <a:lnTo>
                          <a:pt x="428" y="60"/>
                        </a:lnTo>
                        <a:lnTo>
                          <a:pt x="416" y="53"/>
                        </a:lnTo>
                        <a:lnTo>
                          <a:pt x="411" y="60"/>
                        </a:lnTo>
                        <a:lnTo>
                          <a:pt x="399" y="58"/>
                        </a:lnTo>
                        <a:lnTo>
                          <a:pt x="389" y="55"/>
                        </a:lnTo>
                        <a:lnTo>
                          <a:pt x="383" y="47"/>
                        </a:lnTo>
                        <a:lnTo>
                          <a:pt x="371" y="38"/>
                        </a:lnTo>
                        <a:lnTo>
                          <a:pt x="363" y="35"/>
                        </a:lnTo>
                        <a:lnTo>
                          <a:pt x="359" y="50"/>
                        </a:lnTo>
                        <a:lnTo>
                          <a:pt x="356" y="53"/>
                        </a:lnTo>
                        <a:lnTo>
                          <a:pt x="346" y="53"/>
                        </a:lnTo>
                        <a:lnTo>
                          <a:pt x="336" y="62"/>
                        </a:lnTo>
                        <a:lnTo>
                          <a:pt x="330" y="67"/>
                        </a:lnTo>
                        <a:lnTo>
                          <a:pt x="318" y="72"/>
                        </a:lnTo>
                        <a:lnTo>
                          <a:pt x="315" y="87"/>
                        </a:lnTo>
                        <a:lnTo>
                          <a:pt x="310" y="98"/>
                        </a:lnTo>
                        <a:lnTo>
                          <a:pt x="300" y="108"/>
                        </a:lnTo>
                        <a:lnTo>
                          <a:pt x="291" y="117"/>
                        </a:lnTo>
                        <a:lnTo>
                          <a:pt x="290" y="130"/>
                        </a:lnTo>
                        <a:lnTo>
                          <a:pt x="286" y="141"/>
                        </a:lnTo>
                        <a:lnTo>
                          <a:pt x="276" y="140"/>
                        </a:lnTo>
                        <a:lnTo>
                          <a:pt x="266" y="143"/>
                        </a:lnTo>
                        <a:lnTo>
                          <a:pt x="256" y="143"/>
                        </a:lnTo>
                        <a:lnTo>
                          <a:pt x="245" y="148"/>
                        </a:lnTo>
                        <a:lnTo>
                          <a:pt x="230" y="148"/>
                        </a:lnTo>
                        <a:lnTo>
                          <a:pt x="218" y="151"/>
                        </a:lnTo>
                        <a:lnTo>
                          <a:pt x="212" y="153"/>
                        </a:lnTo>
                        <a:lnTo>
                          <a:pt x="205" y="170"/>
                        </a:lnTo>
                        <a:lnTo>
                          <a:pt x="203" y="175"/>
                        </a:lnTo>
                        <a:lnTo>
                          <a:pt x="197" y="181"/>
                        </a:lnTo>
                        <a:lnTo>
                          <a:pt x="198" y="188"/>
                        </a:lnTo>
                        <a:lnTo>
                          <a:pt x="200" y="196"/>
                        </a:lnTo>
                        <a:lnTo>
                          <a:pt x="192" y="201"/>
                        </a:lnTo>
                        <a:lnTo>
                          <a:pt x="183" y="203"/>
                        </a:lnTo>
                        <a:lnTo>
                          <a:pt x="177" y="208"/>
                        </a:lnTo>
                        <a:lnTo>
                          <a:pt x="177" y="213"/>
                        </a:lnTo>
                        <a:lnTo>
                          <a:pt x="167" y="213"/>
                        </a:lnTo>
                        <a:lnTo>
                          <a:pt x="162" y="221"/>
                        </a:lnTo>
                        <a:lnTo>
                          <a:pt x="157" y="226"/>
                        </a:lnTo>
                        <a:lnTo>
                          <a:pt x="148" y="223"/>
                        </a:lnTo>
                        <a:lnTo>
                          <a:pt x="142" y="230"/>
                        </a:lnTo>
                        <a:lnTo>
                          <a:pt x="133" y="238"/>
                        </a:lnTo>
                        <a:lnTo>
                          <a:pt x="138" y="244"/>
                        </a:lnTo>
                        <a:lnTo>
                          <a:pt x="140" y="253"/>
                        </a:lnTo>
                        <a:lnTo>
                          <a:pt x="140" y="259"/>
                        </a:lnTo>
                        <a:lnTo>
                          <a:pt x="132" y="264"/>
                        </a:lnTo>
                        <a:lnTo>
                          <a:pt x="125" y="271"/>
                        </a:lnTo>
                        <a:lnTo>
                          <a:pt x="123" y="278"/>
                        </a:lnTo>
                        <a:lnTo>
                          <a:pt x="113" y="276"/>
                        </a:lnTo>
                        <a:lnTo>
                          <a:pt x="99" y="283"/>
                        </a:lnTo>
                        <a:lnTo>
                          <a:pt x="90" y="283"/>
                        </a:lnTo>
                        <a:lnTo>
                          <a:pt x="87" y="276"/>
                        </a:lnTo>
                        <a:lnTo>
                          <a:pt x="77" y="274"/>
                        </a:lnTo>
                        <a:lnTo>
                          <a:pt x="74" y="279"/>
                        </a:lnTo>
                        <a:lnTo>
                          <a:pt x="72" y="286"/>
                        </a:lnTo>
                        <a:lnTo>
                          <a:pt x="62" y="291"/>
                        </a:lnTo>
                        <a:lnTo>
                          <a:pt x="50" y="296"/>
                        </a:lnTo>
                        <a:lnTo>
                          <a:pt x="45" y="301"/>
                        </a:lnTo>
                        <a:lnTo>
                          <a:pt x="37" y="299"/>
                        </a:lnTo>
                        <a:lnTo>
                          <a:pt x="32" y="294"/>
                        </a:lnTo>
                        <a:lnTo>
                          <a:pt x="22" y="291"/>
                        </a:lnTo>
                        <a:lnTo>
                          <a:pt x="12" y="288"/>
                        </a:lnTo>
                        <a:lnTo>
                          <a:pt x="7" y="281"/>
                        </a:lnTo>
                        <a:lnTo>
                          <a:pt x="9" y="291"/>
                        </a:lnTo>
                        <a:lnTo>
                          <a:pt x="10" y="294"/>
                        </a:lnTo>
                        <a:lnTo>
                          <a:pt x="9" y="303"/>
                        </a:lnTo>
                        <a:lnTo>
                          <a:pt x="5" y="309"/>
                        </a:lnTo>
                        <a:lnTo>
                          <a:pt x="0" y="318"/>
                        </a:lnTo>
                        <a:lnTo>
                          <a:pt x="4" y="324"/>
                        </a:lnTo>
                        <a:lnTo>
                          <a:pt x="9" y="329"/>
                        </a:lnTo>
                        <a:lnTo>
                          <a:pt x="14" y="333"/>
                        </a:lnTo>
                        <a:lnTo>
                          <a:pt x="19" y="331"/>
                        </a:lnTo>
                        <a:lnTo>
                          <a:pt x="25" y="336"/>
                        </a:lnTo>
                        <a:lnTo>
                          <a:pt x="34" y="334"/>
                        </a:lnTo>
                        <a:lnTo>
                          <a:pt x="47" y="334"/>
                        </a:lnTo>
                        <a:lnTo>
                          <a:pt x="55" y="336"/>
                        </a:lnTo>
                        <a:lnTo>
                          <a:pt x="59" y="333"/>
                        </a:lnTo>
                        <a:lnTo>
                          <a:pt x="65" y="336"/>
                        </a:lnTo>
                        <a:lnTo>
                          <a:pt x="65" y="347"/>
                        </a:lnTo>
                        <a:lnTo>
                          <a:pt x="70" y="354"/>
                        </a:lnTo>
                        <a:lnTo>
                          <a:pt x="75" y="357"/>
                        </a:lnTo>
                        <a:lnTo>
                          <a:pt x="75" y="361"/>
                        </a:lnTo>
                        <a:lnTo>
                          <a:pt x="67" y="359"/>
                        </a:lnTo>
                        <a:lnTo>
                          <a:pt x="70" y="366"/>
                        </a:lnTo>
                        <a:lnTo>
                          <a:pt x="65" y="376"/>
                        </a:lnTo>
                        <a:lnTo>
                          <a:pt x="64" y="384"/>
                        </a:lnTo>
                        <a:lnTo>
                          <a:pt x="69" y="391"/>
                        </a:lnTo>
                        <a:lnTo>
                          <a:pt x="82" y="406"/>
                        </a:lnTo>
                        <a:lnTo>
                          <a:pt x="82" y="412"/>
                        </a:lnTo>
                        <a:lnTo>
                          <a:pt x="80" y="416"/>
                        </a:lnTo>
                        <a:lnTo>
                          <a:pt x="80" y="419"/>
                        </a:lnTo>
                        <a:lnTo>
                          <a:pt x="80" y="419"/>
                        </a:lnTo>
                        <a:lnTo>
                          <a:pt x="80" y="419"/>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6" name="Freeform 1080">
                    <a:extLst>
                      <a:ext uri="{FF2B5EF4-FFF2-40B4-BE49-F238E27FC236}">
                        <a16:creationId xmlns:a16="http://schemas.microsoft.com/office/drawing/2014/main" id="{6CE08A2F-3119-B432-22AF-0DD0F0B17407}"/>
                      </a:ext>
                    </a:extLst>
                  </p:cNvPr>
                  <p:cNvSpPr>
                    <a:spLocks/>
                  </p:cNvSpPr>
                  <p:nvPr/>
                </p:nvSpPr>
                <p:spPr bwMode="auto">
                  <a:xfrm>
                    <a:off x="5445916" y="2802686"/>
                    <a:ext cx="134402" cy="195382"/>
                  </a:xfrm>
                  <a:custGeom>
                    <a:avLst/>
                    <a:gdLst>
                      <a:gd name="T0" fmla="*/ 100 w 108"/>
                      <a:gd name="T1" fmla="*/ 122 h 157"/>
                      <a:gd name="T2" fmla="*/ 108 w 108"/>
                      <a:gd name="T3" fmla="*/ 117 h 157"/>
                      <a:gd name="T4" fmla="*/ 105 w 108"/>
                      <a:gd name="T5" fmla="*/ 107 h 157"/>
                      <a:gd name="T6" fmla="*/ 98 w 108"/>
                      <a:gd name="T7" fmla="*/ 98 h 157"/>
                      <a:gd name="T8" fmla="*/ 93 w 108"/>
                      <a:gd name="T9" fmla="*/ 90 h 157"/>
                      <a:gd name="T10" fmla="*/ 97 w 108"/>
                      <a:gd name="T11" fmla="*/ 75 h 157"/>
                      <a:gd name="T12" fmla="*/ 100 w 108"/>
                      <a:gd name="T13" fmla="*/ 62 h 157"/>
                      <a:gd name="T14" fmla="*/ 103 w 108"/>
                      <a:gd name="T15" fmla="*/ 45 h 157"/>
                      <a:gd name="T16" fmla="*/ 105 w 108"/>
                      <a:gd name="T17" fmla="*/ 32 h 157"/>
                      <a:gd name="T18" fmla="*/ 98 w 108"/>
                      <a:gd name="T19" fmla="*/ 27 h 157"/>
                      <a:gd name="T20" fmla="*/ 101 w 108"/>
                      <a:gd name="T21" fmla="*/ 20 h 157"/>
                      <a:gd name="T22" fmla="*/ 87 w 108"/>
                      <a:gd name="T23" fmla="*/ 9 h 157"/>
                      <a:gd name="T24" fmla="*/ 78 w 108"/>
                      <a:gd name="T25" fmla="*/ 9 h 157"/>
                      <a:gd name="T26" fmla="*/ 75 w 108"/>
                      <a:gd name="T27" fmla="*/ 0 h 157"/>
                      <a:gd name="T28" fmla="*/ 68 w 108"/>
                      <a:gd name="T29" fmla="*/ 7 h 157"/>
                      <a:gd name="T30" fmla="*/ 62 w 108"/>
                      <a:gd name="T31" fmla="*/ 5 h 157"/>
                      <a:gd name="T32" fmla="*/ 55 w 108"/>
                      <a:gd name="T33" fmla="*/ 12 h 157"/>
                      <a:gd name="T34" fmla="*/ 47 w 108"/>
                      <a:gd name="T35" fmla="*/ 19 h 157"/>
                      <a:gd name="T36" fmla="*/ 40 w 108"/>
                      <a:gd name="T37" fmla="*/ 25 h 157"/>
                      <a:gd name="T38" fmla="*/ 27 w 108"/>
                      <a:gd name="T39" fmla="*/ 29 h 157"/>
                      <a:gd name="T40" fmla="*/ 15 w 108"/>
                      <a:gd name="T41" fmla="*/ 29 h 157"/>
                      <a:gd name="T42" fmla="*/ 7 w 108"/>
                      <a:gd name="T43" fmla="*/ 30 h 157"/>
                      <a:gd name="T44" fmla="*/ 7 w 108"/>
                      <a:gd name="T45" fmla="*/ 42 h 157"/>
                      <a:gd name="T46" fmla="*/ 17 w 108"/>
                      <a:gd name="T47" fmla="*/ 45 h 157"/>
                      <a:gd name="T48" fmla="*/ 17 w 108"/>
                      <a:gd name="T49" fmla="*/ 57 h 157"/>
                      <a:gd name="T50" fmla="*/ 15 w 108"/>
                      <a:gd name="T51" fmla="*/ 69 h 157"/>
                      <a:gd name="T52" fmla="*/ 7 w 108"/>
                      <a:gd name="T53" fmla="*/ 78 h 157"/>
                      <a:gd name="T54" fmla="*/ 0 w 108"/>
                      <a:gd name="T55" fmla="*/ 90 h 157"/>
                      <a:gd name="T56" fmla="*/ 0 w 108"/>
                      <a:gd name="T57" fmla="*/ 108 h 157"/>
                      <a:gd name="T58" fmla="*/ 3 w 108"/>
                      <a:gd name="T59" fmla="*/ 122 h 157"/>
                      <a:gd name="T60" fmla="*/ 8 w 108"/>
                      <a:gd name="T61" fmla="*/ 133 h 157"/>
                      <a:gd name="T62" fmla="*/ 7 w 108"/>
                      <a:gd name="T63" fmla="*/ 142 h 157"/>
                      <a:gd name="T64" fmla="*/ 15 w 108"/>
                      <a:gd name="T65" fmla="*/ 153 h 157"/>
                      <a:gd name="T66" fmla="*/ 27 w 108"/>
                      <a:gd name="T67" fmla="*/ 153 h 157"/>
                      <a:gd name="T68" fmla="*/ 38 w 108"/>
                      <a:gd name="T69" fmla="*/ 152 h 157"/>
                      <a:gd name="T70" fmla="*/ 47 w 108"/>
                      <a:gd name="T71" fmla="*/ 155 h 157"/>
                      <a:gd name="T72" fmla="*/ 53 w 108"/>
                      <a:gd name="T73" fmla="*/ 155 h 157"/>
                      <a:gd name="T74" fmla="*/ 58 w 108"/>
                      <a:gd name="T75" fmla="*/ 147 h 157"/>
                      <a:gd name="T76" fmla="*/ 62 w 108"/>
                      <a:gd name="T77" fmla="*/ 142 h 157"/>
                      <a:gd name="T78" fmla="*/ 77 w 108"/>
                      <a:gd name="T79" fmla="*/ 140 h 157"/>
                      <a:gd name="T80" fmla="*/ 88 w 108"/>
                      <a:gd name="T81" fmla="*/ 140 h 157"/>
                      <a:gd name="T82" fmla="*/ 93 w 108"/>
                      <a:gd name="T83" fmla="*/ 132 h 157"/>
                      <a:gd name="T84" fmla="*/ 93 w 108"/>
                      <a:gd name="T85" fmla="*/ 132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08" h="157">
                        <a:moveTo>
                          <a:pt x="93" y="132"/>
                        </a:moveTo>
                        <a:lnTo>
                          <a:pt x="100" y="122"/>
                        </a:lnTo>
                        <a:lnTo>
                          <a:pt x="106" y="120"/>
                        </a:lnTo>
                        <a:lnTo>
                          <a:pt x="108" y="117"/>
                        </a:lnTo>
                        <a:lnTo>
                          <a:pt x="108" y="110"/>
                        </a:lnTo>
                        <a:lnTo>
                          <a:pt x="105" y="107"/>
                        </a:lnTo>
                        <a:lnTo>
                          <a:pt x="98" y="102"/>
                        </a:lnTo>
                        <a:lnTo>
                          <a:pt x="98" y="98"/>
                        </a:lnTo>
                        <a:lnTo>
                          <a:pt x="93" y="95"/>
                        </a:lnTo>
                        <a:lnTo>
                          <a:pt x="93" y="90"/>
                        </a:lnTo>
                        <a:lnTo>
                          <a:pt x="93" y="83"/>
                        </a:lnTo>
                        <a:lnTo>
                          <a:pt x="97" y="75"/>
                        </a:lnTo>
                        <a:lnTo>
                          <a:pt x="98" y="69"/>
                        </a:lnTo>
                        <a:lnTo>
                          <a:pt x="100" y="62"/>
                        </a:lnTo>
                        <a:lnTo>
                          <a:pt x="101" y="54"/>
                        </a:lnTo>
                        <a:lnTo>
                          <a:pt x="103" y="45"/>
                        </a:lnTo>
                        <a:lnTo>
                          <a:pt x="105" y="39"/>
                        </a:lnTo>
                        <a:lnTo>
                          <a:pt x="105" y="32"/>
                        </a:lnTo>
                        <a:lnTo>
                          <a:pt x="101" y="29"/>
                        </a:lnTo>
                        <a:lnTo>
                          <a:pt x="98" y="27"/>
                        </a:lnTo>
                        <a:lnTo>
                          <a:pt x="100" y="22"/>
                        </a:lnTo>
                        <a:lnTo>
                          <a:pt x="101" y="20"/>
                        </a:lnTo>
                        <a:lnTo>
                          <a:pt x="95" y="12"/>
                        </a:lnTo>
                        <a:lnTo>
                          <a:pt x="87" y="9"/>
                        </a:lnTo>
                        <a:lnTo>
                          <a:pt x="83" y="10"/>
                        </a:lnTo>
                        <a:lnTo>
                          <a:pt x="78" y="9"/>
                        </a:lnTo>
                        <a:lnTo>
                          <a:pt x="78" y="5"/>
                        </a:lnTo>
                        <a:lnTo>
                          <a:pt x="75" y="0"/>
                        </a:lnTo>
                        <a:lnTo>
                          <a:pt x="70" y="4"/>
                        </a:lnTo>
                        <a:lnTo>
                          <a:pt x="68" y="7"/>
                        </a:lnTo>
                        <a:lnTo>
                          <a:pt x="65" y="2"/>
                        </a:lnTo>
                        <a:lnTo>
                          <a:pt x="62" y="5"/>
                        </a:lnTo>
                        <a:lnTo>
                          <a:pt x="60" y="12"/>
                        </a:lnTo>
                        <a:lnTo>
                          <a:pt x="55" y="12"/>
                        </a:lnTo>
                        <a:lnTo>
                          <a:pt x="50" y="17"/>
                        </a:lnTo>
                        <a:lnTo>
                          <a:pt x="47" y="19"/>
                        </a:lnTo>
                        <a:lnTo>
                          <a:pt x="43" y="24"/>
                        </a:lnTo>
                        <a:lnTo>
                          <a:pt x="40" y="25"/>
                        </a:lnTo>
                        <a:lnTo>
                          <a:pt x="35" y="25"/>
                        </a:lnTo>
                        <a:lnTo>
                          <a:pt x="27" y="29"/>
                        </a:lnTo>
                        <a:lnTo>
                          <a:pt x="20" y="27"/>
                        </a:lnTo>
                        <a:lnTo>
                          <a:pt x="15" y="29"/>
                        </a:lnTo>
                        <a:lnTo>
                          <a:pt x="12" y="30"/>
                        </a:lnTo>
                        <a:lnTo>
                          <a:pt x="7" y="30"/>
                        </a:lnTo>
                        <a:lnTo>
                          <a:pt x="5" y="37"/>
                        </a:lnTo>
                        <a:lnTo>
                          <a:pt x="7" y="42"/>
                        </a:lnTo>
                        <a:lnTo>
                          <a:pt x="12" y="42"/>
                        </a:lnTo>
                        <a:lnTo>
                          <a:pt x="17" y="45"/>
                        </a:lnTo>
                        <a:lnTo>
                          <a:pt x="18" y="52"/>
                        </a:lnTo>
                        <a:lnTo>
                          <a:pt x="17" y="57"/>
                        </a:lnTo>
                        <a:lnTo>
                          <a:pt x="18" y="65"/>
                        </a:lnTo>
                        <a:lnTo>
                          <a:pt x="15" y="69"/>
                        </a:lnTo>
                        <a:lnTo>
                          <a:pt x="12" y="72"/>
                        </a:lnTo>
                        <a:lnTo>
                          <a:pt x="7" y="78"/>
                        </a:lnTo>
                        <a:lnTo>
                          <a:pt x="3" y="87"/>
                        </a:lnTo>
                        <a:lnTo>
                          <a:pt x="0" y="90"/>
                        </a:lnTo>
                        <a:lnTo>
                          <a:pt x="2" y="98"/>
                        </a:lnTo>
                        <a:lnTo>
                          <a:pt x="0" y="108"/>
                        </a:lnTo>
                        <a:lnTo>
                          <a:pt x="2" y="113"/>
                        </a:lnTo>
                        <a:lnTo>
                          <a:pt x="3" y="122"/>
                        </a:lnTo>
                        <a:lnTo>
                          <a:pt x="7" y="128"/>
                        </a:lnTo>
                        <a:lnTo>
                          <a:pt x="8" y="133"/>
                        </a:lnTo>
                        <a:lnTo>
                          <a:pt x="5" y="137"/>
                        </a:lnTo>
                        <a:lnTo>
                          <a:pt x="7" y="142"/>
                        </a:lnTo>
                        <a:lnTo>
                          <a:pt x="10" y="147"/>
                        </a:lnTo>
                        <a:lnTo>
                          <a:pt x="15" y="153"/>
                        </a:lnTo>
                        <a:lnTo>
                          <a:pt x="20" y="155"/>
                        </a:lnTo>
                        <a:lnTo>
                          <a:pt x="27" y="153"/>
                        </a:lnTo>
                        <a:lnTo>
                          <a:pt x="33" y="152"/>
                        </a:lnTo>
                        <a:lnTo>
                          <a:pt x="38" y="152"/>
                        </a:lnTo>
                        <a:lnTo>
                          <a:pt x="42" y="152"/>
                        </a:lnTo>
                        <a:lnTo>
                          <a:pt x="47" y="155"/>
                        </a:lnTo>
                        <a:lnTo>
                          <a:pt x="50" y="157"/>
                        </a:lnTo>
                        <a:lnTo>
                          <a:pt x="53" y="155"/>
                        </a:lnTo>
                        <a:lnTo>
                          <a:pt x="53" y="150"/>
                        </a:lnTo>
                        <a:lnTo>
                          <a:pt x="58" y="147"/>
                        </a:lnTo>
                        <a:lnTo>
                          <a:pt x="62" y="145"/>
                        </a:lnTo>
                        <a:lnTo>
                          <a:pt x="62" y="142"/>
                        </a:lnTo>
                        <a:lnTo>
                          <a:pt x="70" y="142"/>
                        </a:lnTo>
                        <a:lnTo>
                          <a:pt x="77" y="140"/>
                        </a:lnTo>
                        <a:lnTo>
                          <a:pt x="82" y="142"/>
                        </a:lnTo>
                        <a:lnTo>
                          <a:pt x="88" y="140"/>
                        </a:lnTo>
                        <a:lnTo>
                          <a:pt x="92" y="137"/>
                        </a:lnTo>
                        <a:lnTo>
                          <a:pt x="93" y="132"/>
                        </a:lnTo>
                        <a:lnTo>
                          <a:pt x="93" y="132"/>
                        </a:lnTo>
                        <a:lnTo>
                          <a:pt x="93" y="132"/>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1082">
                    <a:extLst>
                      <a:ext uri="{FF2B5EF4-FFF2-40B4-BE49-F238E27FC236}">
                        <a16:creationId xmlns:a16="http://schemas.microsoft.com/office/drawing/2014/main" id="{6CB66D2A-4CD0-DE96-D0C6-D92B47DD27CF}"/>
                      </a:ext>
                    </a:extLst>
                  </p:cNvPr>
                  <p:cNvSpPr>
                    <a:spLocks/>
                  </p:cNvSpPr>
                  <p:nvPr/>
                </p:nvSpPr>
                <p:spPr bwMode="auto">
                  <a:xfrm>
                    <a:off x="4704211" y="2948289"/>
                    <a:ext cx="793972" cy="574945"/>
                  </a:xfrm>
                  <a:custGeom>
                    <a:avLst/>
                    <a:gdLst>
                      <a:gd name="T0" fmla="*/ 94 w 638"/>
                      <a:gd name="T1" fmla="*/ 418 h 462"/>
                      <a:gd name="T2" fmla="*/ 111 w 638"/>
                      <a:gd name="T3" fmla="*/ 430 h 462"/>
                      <a:gd name="T4" fmla="*/ 132 w 638"/>
                      <a:gd name="T5" fmla="*/ 438 h 462"/>
                      <a:gd name="T6" fmla="*/ 167 w 638"/>
                      <a:gd name="T7" fmla="*/ 448 h 462"/>
                      <a:gd name="T8" fmla="*/ 192 w 638"/>
                      <a:gd name="T9" fmla="*/ 432 h 462"/>
                      <a:gd name="T10" fmla="*/ 217 w 638"/>
                      <a:gd name="T11" fmla="*/ 448 h 462"/>
                      <a:gd name="T12" fmla="*/ 257 w 638"/>
                      <a:gd name="T13" fmla="*/ 430 h 462"/>
                      <a:gd name="T14" fmla="*/ 310 w 638"/>
                      <a:gd name="T15" fmla="*/ 415 h 462"/>
                      <a:gd name="T16" fmla="*/ 315 w 638"/>
                      <a:gd name="T17" fmla="*/ 384 h 462"/>
                      <a:gd name="T18" fmla="*/ 365 w 638"/>
                      <a:gd name="T19" fmla="*/ 390 h 462"/>
                      <a:gd name="T20" fmla="*/ 385 w 638"/>
                      <a:gd name="T21" fmla="*/ 408 h 462"/>
                      <a:gd name="T22" fmla="*/ 415 w 638"/>
                      <a:gd name="T23" fmla="*/ 442 h 462"/>
                      <a:gd name="T24" fmla="*/ 450 w 638"/>
                      <a:gd name="T25" fmla="*/ 408 h 462"/>
                      <a:gd name="T26" fmla="*/ 481 w 638"/>
                      <a:gd name="T27" fmla="*/ 398 h 462"/>
                      <a:gd name="T28" fmla="*/ 505 w 638"/>
                      <a:gd name="T29" fmla="*/ 347 h 462"/>
                      <a:gd name="T30" fmla="*/ 525 w 638"/>
                      <a:gd name="T31" fmla="*/ 312 h 462"/>
                      <a:gd name="T32" fmla="*/ 551 w 638"/>
                      <a:gd name="T33" fmla="*/ 292 h 462"/>
                      <a:gd name="T34" fmla="*/ 589 w 638"/>
                      <a:gd name="T35" fmla="*/ 304 h 462"/>
                      <a:gd name="T36" fmla="*/ 596 w 638"/>
                      <a:gd name="T37" fmla="*/ 266 h 462"/>
                      <a:gd name="T38" fmla="*/ 611 w 638"/>
                      <a:gd name="T39" fmla="*/ 256 h 462"/>
                      <a:gd name="T40" fmla="*/ 596 w 638"/>
                      <a:gd name="T41" fmla="*/ 227 h 462"/>
                      <a:gd name="T42" fmla="*/ 581 w 638"/>
                      <a:gd name="T43" fmla="*/ 194 h 462"/>
                      <a:gd name="T44" fmla="*/ 626 w 638"/>
                      <a:gd name="T45" fmla="*/ 158 h 462"/>
                      <a:gd name="T46" fmla="*/ 634 w 638"/>
                      <a:gd name="T47" fmla="*/ 129 h 462"/>
                      <a:gd name="T48" fmla="*/ 618 w 638"/>
                      <a:gd name="T49" fmla="*/ 123 h 462"/>
                      <a:gd name="T50" fmla="*/ 588 w 638"/>
                      <a:gd name="T51" fmla="*/ 123 h 462"/>
                      <a:gd name="T52" fmla="*/ 551 w 638"/>
                      <a:gd name="T53" fmla="*/ 141 h 462"/>
                      <a:gd name="T54" fmla="*/ 508 w 638"/>
                      <a:gd name="T55" fmla="*/ 141 h 462"/>
                      <a:gd name="T56" fmla="*/ 458 w 638"/>
                      <a:gd name="T57" fmla="*/ 131 h 462"/>
                      <a:gd name="T58" fmla="*/ 403 w 638"/>
                      <a:gd name="T59" fmla="*/ 126 h 462"/>
                      <a:gd name="T60" fmla="*/ 365 w 638"/>
                      <a:gd name="T61" fmla="*/ 119 h 462"/>
                      <a:gd name="T62" fmla="*/ 307 w 638"/>
                      <a:gd name="T63" fmla="*/ 116 h 462"/>
                      <a:gd name="T64" fmla="*/ 255 w 638"/>
                      <a:gd name="T65" fmla="*/ 106 h 462"/>
                      <a:gd name="T66" fmla="*/ 224 w 638"/>
                      <a:gd name="T67" fmla="*/ 91 h 462"/>
                      <a:gd name="T68" fmla="*/ 181 w 638"/>
                      <a:gd name="T69" fmla="*/ 68 h 462"/>
                      <a:gd name="T70" fmla="*/ 169 w 638"/>
                      <a:gd name="T71" fmla="*/ 38 h 462"/>
                      <a:gd name="T72" fmla="*/ 119 w 638"/>
                      <a:gd name="T73" fmla="*/ 16 h 462"/>
                      <a:gd name="T74" fmla="*/ 78 w 638"/>
                      <a:gd name="T75" fmla="*/ 10 h 462"/>
                      <a:gd name="T76" fmla="*/ 64 w 638"/>
                      <a:gd name="T77" fmla="*/ 30 h 462"/>
                      <a:gd name="T78" fmla="*/ 81 w 638"/>
                      <a:gd name="T79" fmla="*/ 68 h 462"/>
                      <a:gd name="T80" fmla="*/ 108 w 638"/>
                      <a:gd name="T81" fmla="*/ 98 h 462"/>
                      <a:gd name="T82" fmla="*/ 124 w 638"/>
                      <a:gd name="T83" fmla="*/ 114 h 462"/>
                      <a:gd name="T84" fmla="*/ 96 w 638"/>
                      <a:gd name="T85" fmla="*/ 131 h 462"/>
                      <a:gd name="T86" fmla="*/ 73 w 638"/>
                      <a:gd name="T87" fmla="*/ 156 h 462"/>
                      <a:gd name="T88" fmla="*/ 104 w 638"/>
                      <a:gd name="T89" fmla="*/ 184 h 462"/>
                      <a:gd name="T90" fmla="*/ 141 w 638"/>
                      <a:gd name="T91" fmla="*/ 229 h 462"/>
                      <a:gd name="T92" fmla="*/ 147 w 638"/>
                      <a:gd name="T93" fmla="*/ 257 h 462"/>
                      <a:gd name="T94" fmla="*/ 96 w 638"/>
                      <a:gd name="T95" fmla="*/ 272 h 462"/>
                      <a:gd name="T96" fmla="*/ 53 w 638"/>
                      <a:gd name="T97" fmla="*/ 305 h 462"/>
                      <a:gd name="T98" fmla="*/ 14 w 638"/>
                      <a:gd name="T99" fmla="*/ 398 h 462"/>
                      <a:gd name="T100" fmla="*/ 29 w 638"/>
                      <a:gd name="T101" fmla="*/ 430 h 4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8" h="462">
                        <a:moveTo>
                          <a:pt x="29" y="430"/>
                        </a:moveTo>
                        <a:lnTo>
                          <a:pt x="53" y="432"/>
                        </a:lnTo>
                        <a:lnTo>
                          <a:pt x="74" y="428"/>
                        </a:lnTo>
                        <a:lnTo>
                          <a:pt x="86" y="425"/>
                        </a:lnTo>
                        <a:lnTo>
                          <a:pt x="94" y="418"/>
                        </a:lnTo>
                        <a:lnTo>
                          <a:pt x="101" y="423"/>
                        </a:lnTo>
                        <a:lnTo>
                          <a:pt x="106" y="432"/>
                        </a:lnTo>
                        <a:lnTo>
                          <a:pt x="109" y="435"/>
                        </a:lnTo>
                        <a:lnTo>
                          <a:pt x="114" y="433"/>
                        </a:lnTo>
                        <a:lnTo>
                          <a:pt x="111" y="430"/>
                        </a:lnTo>
                        <a:lnTo>
                          <a:pt x="118" y="427"/>
                        </a:lnTo>
                        <a:lnTo>
                          <a:pt x="124" y="430"/>
                        </a:lnTo>
                        <a:lnTo>
                          <a:pt x="127" y="428"/>
                        </a:lnTo>
                        <a:lnTo>
                          <a:pt x="136" y="430"/>
                        </a:lnTo>
                        <a:lnTo>
                          <a:pt x="132" y="438"/>
                        </a:lnTo>
                        <a:lnTo>
                          <a:pt x="141" y="448"/>
                        </a:lnTo>
                        <a:lnTo>
                          <a:pt x="152" y="452"/>
                        </a:lnTo>
                        <a:lnTo>
                          <a:pt x="159" y="462"/>
                        </a:lnTo>
                        <a:lnTo>
                          <a:pt x="161" y="457"/>
                        </a:lnTo>
                        <a:lnTo>
                          <a:pt x="167" y="448"/>
                        </a:lnTo>
                        <a:lnTo>
                          <a:pt x="167" y="443"/>
                        </a:lnTo>
                        <a:lnTo>
                          <a:pt x="177" y="448"/>
                        </a:lnTo>
                        <a:lnTo>
                          <a:pt x="182" y="442"/>
                        </a:lnTo>
                        <a:lnTo>
                          <a:pt x="182" y="438"/>
                        </a:lnTo>
                        <a:lnTo>
                          <a:pt x="192" y="432"/>
                        </a:lnTo>
                        <a:lnTo>
                          <a:pt x="199" y="428"/>
                        </a:lnTo>
                        <a:lnTo>
                          <a:pt x="202" y="435"/>
                        </a:lnTo>
                        <a:lnTo>
                          <a:pt x="211" y="440"/>
                        </a:lnTo>
                        <a:lnTo>
                          <a:pt x="211" y="445"/>
                        </a:lnTo>
                        <a:lnTo>
                          <a:pt x="217" y="448"/>
                        </a:lnTo>
                        <a:lnTo>
                          <a:pt x="229" y="443"/>
                        </a:lnTo>
                        <a:lnTo>
                          <a:pt x="234" y="445"/>
                        </a:lnTo>
                        <a:lnTo>
                          <a:pt x="237" y="448"/>
                        </a:lnTo>
                        <a:lnTo>
                          <a:pt x="245" y="438"/>
                        </a:lnTo>
                        <a:lnTo>
                          <a:pt x="257" y="430"/>
                        </a:lnTo>
                        <a:lnTo>
                          <a:pt x="269" y="425"/>
                        </a:lnTo>
                        <a:lnTo>
                          <a:pt x="289" y="422"/>
                        </a:lnTo>
                        <a:lnTo>
                          <a:pt x="295" y="422"/>
                        </a:lnTo>
                        <a:lnTo>
                          <a:pt x="300" y="415"/>
                        </a:lnTo>
                        <a:lnTo>
                          <a:pt x="310" y="415"/>
                        </a:lnTo>
                        <a:lnTo>
                          <a:pt x="312" y="410"/>
                        </a:lnTo>
                        <a:lnTo>
                          <a:pt x="310" y="402"/>
                        </a:lnTo>
                        <a:lnTo>
                          <a:pt x="315" y="393"/>
                        </a:lnTo>
                        <a:lnTo>
                          <a:pt x="315" y="390"/>
                        </a:lnTo>
                        <a:lnTo>
                          <a:pt x="315" y="384"/>
                        </a:lnTo>
                        <a:lnTo>
                          <a:pt x="327" y="384"/>
                        </a:lnTo>
                        <a:lnTo>
                          <a:pt x="334" y="384"/>
                        </a:lnTo>
                        <a:lnTo>
                          <a:pt x="345" y="393"/>
                        </a:lnTo>
                        <a:lnTo>
                          <a:pt x="357" y="387"/>
                        </a:lnTo>
                        <a:lnTo>
                          <a:pt x="365" y="390"/>
                        </a:lnTo>
                        <a:lnTo>
                          <a:pt x="367" y="395"/>
                        </a:lnTo>
                        <a:lnTo>
                          <a:pt x="370" y="402"/>
                        </a:lnTo>
                        <a:lnTo>
                          <a:pt x="367" y="405"/>
                        </a:lnTo>
                        <a:lnTo>
                          <a:pt x="378" y="412"/>
                        </a:lnTo>
                        <a:lnTo>
                          <a:pt x="385" y="408"/>
                        </a:lnTo>
                        <a:lnTo>
                          <a:pt x="395" y="410"/>
                        </a:lnTo>
                        <a:lnTo>
                          <a:pt x="393" y="418"/>
                        </a:lnTo>
                        <a:lnTo>
                          <a:pt x="392" y="428"/>
                        </a:lnTo>
                        <a:lnTo>
                          <a:pt x="397" y="427"/>
                        </a:lnTo>
                        <a:lnTo>
                          <a:pt x="415" y="442"/>
                        </a:lnTo>
                        <a:lnTo>
                          <a:pt x="420" y="425"/>
                        </a:lnTo>
                        <a:lnTo>
                          <a:pt x="427" y="413"/>
                        </a:lnTo>
                        <a:lnTo>
                          <a:pt x="435" y="403"/>
                        </a:lnTo>
                        <a:lnTo>
                          <a:pt x="442" y="410"/>
                        </a:lnTo>
                        <a:lnTo>
                          <a:pt x="450" y="408"/>
                        </a:lnTo>
                        <a:lnTo>
                          <a:pt x="455" y="402"/>
                        </a:lnTo>
                        <a:lnTo>
                          <a:pt x="463" y="408"/>
                        </a:lnTo>
                        <a:lnTo>
                          <a:pt x="476" y="410"/>
                        </a:lnTo>
                        <a:lnTo>
                          <a:pt x="476" y="398"/>
                        </a:lnTo>
                        <a:lnTo>
                          <a:pt x="481" y="398"/>
                        </a:lnTo>
                        <a:lnTo>
                          <a:pt x="493" y="400"/>
                        </a:lnTo>
                        <a:lnTo>
                          <a:pt x="496" y="387"/>
                        </a:lnTo>
                        <a:lnTo>
                          <a:pt x="496" y="370"/>
                        </a:lnTo>
                        <a:lnTo>
                          <a:pt x="503" y="357"/>
                        </a:lnTo>
                        <a:lnTo>
                          <a:pt x="505" y="347"/>
                        </a:lnTo>
                        <a:lnTo>
                          <a:pt x="503" y="335"/>
                        </a:lnTo>
                        <a:lnTo>
                          <a:pt x="518" y="327"/>
                        </a:lnTo>
                        <a:lnTo>
                          <a:pt x="523" y="327"/>
                        </a:lnTo>
                        <a:lnTo>
                          <a:pt x="521" y="319"/>
                        </a:lnTo>
                        <a:lnTo>
                          <a:pt x="525" y="312"/>
                        </a:lnTo>
                        <a:lnTo>
                          <a:pt x="535" y="310"/>
                        </a:lnTo>
                        <a:lnTo>
                          <a:pt x="545" y="315"/>
                        </a:lnTo>
                        <a:lnTo>
                          <a:pt x="545" y="309"/>
                        </a:lnTo>
                        <a:lnTo>
                          <a:pt x="551" y="300"/>
                        </a:lnTo>
                        <a:lnTo>
                          <a:pt x="551" y="292"/>
                        </a:lnTo>
                        <a:lnTo>
                          <a:pt x="558" y="292"/>
                        </a:lnTo>
                        <a:lnTo>
                          <a:pt x="566" y="297"/>
                        </a:lnTo>
                        <a:lnTo>
                          <a:pt x="581" y="302"/>
                        </a:lnTo>
                        <a:lnTo>
                          <a:pt x="586" y="309"/>
                        </a:lnTo>
                        <a:lnTo>
                          <a:pt x="589" y="304"/>
                        </a:lnTo>
                        <a:lnTo>
                          <a:pt x="591" y="299"/>
                        </a:lnTo>
                        <a:lnTo>
                          <a:pt x="586" y="294"/>
                        </a:lnTo>
                        <a:lnTo>
                          <a:pt x="580" y="285"/>
                        </a:lnTo>
                        <a:lnTo>
                          <a:pt x="588" y="279"/>
                        </a:lnTo>
                        <a:lnTo>
                          <a:pt x="596" y="266"/>
                        </a:lnTo>
                        <a:lnTo>
                          <a:pt x="603" y="261"/>
                        </a:lnTo>
                        <a:lnTo>
                          <a:pt x="609" y="267"/>
                        </a:lnTo>
                        <a:lnTo>
                          <a:pt x="618" y="267"/>
                        </a:lnTo>
                        <a:lnTo>
                          <a:pt x="614" y="261"/>
                        </a:lnTo>
                        <a:lnTo>
                          <a:pt x="611" y="256"/>
                        </a:lnTo>
                        <a:lnTo>
                          <a:pt x="616" y="249"/>
                        </a:lnTo>
                        <a:lnTo>
                          <a:pt x="611" y="246"/>
                        </a:lnTo>
                        <a:lnTo>
                          <a:pt x="611" y="239"/>
                        </a:lnTo>
                        <a:lnTo>
                          <a:pt x="604" y="232"/>
                        </a:lnTo>
                        <a:lnTo>
                          <a:pt x="596" y="227"/>
                        </a:lnTo>
                        <a:lnTo>
                          <a:pt x="593" y="216"/>
                        </a:lnTo>
                        <a:lnTo>
                          <a:pt x="584" y="212"/>
                        </a:lnTo>
                        <a:lnTo>
                          <a:pt x="580" y="211"/>
                        </a:lnTo>
                        <a:lnTo>
                          <a:pt x="581" y="204"/>
                        </a:lnTo>
                        <a:lnTo>
                          <a:pt x="581" y="194"/>
                        </a:lnTo>
                        <a:lnTo>
                          <a:pt x="588" y="187"/>
                        </a:lnTo>
                        <a:lnTo>
                          <a:pt x="601" y="187"/>
                        </a:lnTo>
                        <a:lnTo>
                          <a:pt x="596" y="177"/>
                        </a:lnTo>
                        <a:lnTo>
                          <a:pt x="608" y="169"/>
                        </a:lnTo>
                        <a:lnTo>
                          <a:pt x="626" y="158"/>
                        </a:lnTo>
                        <a:lnTo>
                          <a:pt x="633" y="148"/>
                        </a:lnTo>
                        <a:lnTo>
                          <a:pt x="638" y="146"/>
                        </a:lnTo>
                        <a:lnTo>
                          <a:pt x="638" y="141"/>
                        </a:lnTo>
                        <a:lnTo>
                          <a:pt x="629" y="134"/>
                        </a:lnTo>
                        <a:lnTo>
                          <a:pt x="634" y="129"/>
                        </a:lnTo>
                        <a:lnTo>
                          <a:pt x="631" y="124"/>
                        </a:lnTo>
                        <a:lnTo>
                          <a:pt x="626" y="126"/>
                        </a:lnTo>
                        <a:lnTo>
                          <a:pt x="628" y="114"/>
                        </a:lnTo>
                        <a:lnTo>
                          <a:pt x="623" y="116"/>
                        </a:lnTo>
                        <a:lnTo>
                          <a:pt x="618" y="123"/>
                        </a:lnTo>
                        <a:lnTo>
                          <a:pt x="614" y="119"/>
                        </a:lnTo>
                        <a:lnTo>
                          <a:pt x="614" y="129"/>
                        </a:lnTo>
                        <a:lnTo>
                          <a:pt x="606" y="139"/>
                        </a:lnTo>
                        <a:lnTo>
                          <a:pt x="596" y="134"/>
                        </a:lnTo>
                        <a:lnTo>
                          <a:pt x="588" y="123"/>
                        </a:lnTo>
                        <a:lnTo>
                          <a:pt x="584" y="131"/>
                        </a:lnTo>
                        <a:lnTo>
                          <a:pt x="576" y="126"/>
                        </a:lnTo>
                        <a:lnTo>
                          <a:pt x="571" y="134"/>
                        </a:lnTo>
                        <a:lnTo>
                          <a:pt x="560" y="136"/>
                        </a:lnTo>
                        <a:lnTo>
                          <a:pt x="551" y="141"/>
                        </a:lnTo>
                        <a:lnTo>
                          <a:pt x="543" y="136"/>
                        </a:lnTo>
                        <a:lnTo>
                          <a:pt x="526" y="134"/>
                        </a:lnTo>
                        <a:lnTo>
                          <a:pt x="518" y="146"/>
                        </a:lnTo>
                        <a:lnTo>
                          <a:pt x="511" y="146"/>
                        </a:lnTo>
                        <a:lnTo>
                          <a:pt x="508" y="141"/>
                        </a:lnTo>
                        <a:lnTo>
                          <a:pt x="493" y="141"/>
                        </a:lnTo>
                        <a:lnTo>
                          <a:pt x="485" y="139"/>
                        </a:lnTo>
                        <a:lnTo>
                          <a:pt x="481" y="116"/>
                        </a:lnTo>
                        <a:lnTo>
                          <a:pt x="471" y="126"/>
                        </a:lnTo>
                        <a:lnTo>
                          <a:pt x="458" y="131"/>
                        </a:lnTo>
                        <a:lnTo>
                          <a:pt x="453" y="139"/>
                        </a:lnTo>
                        <a:lnTo>
                          <a:pt x="445" y="136"/>
                        </a:lnTo>
                        <a:lnTo>
                          <a:pt x="438" y="143"/>
                        </a:lnTo>
                        <a:lnTo>
                          <a:pt x="425" y="134"/>
                        </a:lnTo>
                        <a:lnTo>
                          <a:pt x="403" y="126"/>
                        </a:lnTo>
                        <a:lnTo>
                          <a:pt x="392" y="119"/>
                        </a:lnTo>
                        <a:lnTo>
                          <a:pt x="385" y="116"/>
                        </a:lnTo>
                        <a:lnTo>
                          <a:pt x="373" y="119"/>
                        </a:lnTo>
                        <a:lnTo>
                          <a:pt x="370" y="126"/>
                        </a:lnTo>
                        <a:lnTo>
                          <a:pt x="365" y="119"/>
                        </a:lnTo>
                        <a:lnTo>
                          <a:pt x="353" y="113"/>
                        </a:lnTo>
                        <a:lnTo>
                          <a:pt x="342" y="113"/>
                        </a:lnTo>
                        <a:lnTo>
                          <a:pt x="330" y="123"/>
                        </a:lnTo>
                        <a:lnTo>
                          <a:pt x="317" y="121"/>
                        </a:lnTo>
                        <a:lnTo>
                          <a:pt x="307" y="116"/>
                        </a:lnTo>
                        <a:lnTo>
                          <a:pt x="309" y="94"/>
                        </a:lnTo>
                        <a:lnTo>
                          <a:pt x="302" y="89"/>
                        </a:lnTo>
                        <a:lnTo>
                          <a:pt x="287" y="86"/>
                        </a:lnTo>
                        <a:lnTo>
                          <a:pt x="269" y="98"/>
                        </a:lnTo>
                        <a:lnTo>
                          <a:pt x="255" y="106"/>
                        </a:lnTo>
                        <a:lnTo>
                          <a:pt x="239" y="101"/>
                        </a:lnTo>
                        <a:lnTo>
                          <a:pt x="236" y="96"/>
                        </a:lnTo>
                        <a:lnTo>
                          <a:pt x="236" y="91"/>
                        </a:lnTo>
                        <a:lnTo>
                          <a:pt x="231" y="88"/>
                        </a:lnTo>
                        <a:lnTo>
                          <a:pt x="224" y="91"/>
                        </a:lnTo>
                        <a:lnTo>
                          <a:pt x="217" y="91"/>
                        </a:lnTo>
                        <a:lnTo>
                          <a:pt x="211" y="81"/>
                        </a:lnTo>
                        <a:lnTo>
                          <a:pt x="204" y="76"/>
                        </a:lnTo>
                        <a:lnTo>
                          <a:pt x="192" y="71"/>
                        </a:lnTo>
                        <a:lnTo>
                          <a:pt x="181" y="68"/>
                        </a:lnTo>
                        <a:lnTo>
                          <a:pt x="169" y="68"/>
                        </a:lnTo>
                        <a:lnTo>
                          <a:pt x="162" y="63"/>
                        </a:lnTo>
                        <a:lnTo>
                          <a:pt x="167" y="56"/>
                        </a:lnTo>
                        <a:lnTo>
                          <a:pt x="169" y="51"/>
                        </a:lnTo>
                        <a:lnTo>
                          <a:pt x="169" y="38"/>
                        </a:lnTo>
                        <a:lnTo>
                          <a:pt x="166" y="30"/>
                        </a:lnTo>
                        <a:lnTo>
                          <a:pt x="161" y="25"/>
                        </a:lnTo>
                        <a:lnTo>
                          <a:pt x="151" y="23"/>
                        </a:lnTo>
                        <a:lnTo>
                          <a:pt x="132" y="20"/>
                        </a:lnTo>
                        <a:lnTo>
                          <a:pt x="119" y="16"/>
                        </a:lnTo>
                        <a:lnTo>
                          <a:pt x="111" y="10"/>
                        </a:lnTo>
                        <a:lnTo>
                          <a:pt x="103" y="6"/>
                        </a:lnTo>
                        <a:lnTo>
                          <a:pt x="98" y="0"/>
                        </a:lnTo>
                        <a:lnTo>
                          <a:pt x="88" y="10"/>
                        </a:lnTo>
                        <a:lnTo>
                          <a:pt x="78" y="10"/>
                        </a:lnTo>
                        <a:lnTo>
                          <a:pt x="66" y="10"/>
                        </a:lnTo>
                        <a:lnTo>
                          <a:pt x="58" y="10"/>
                        </a:lnTo>
                        <a:lnTo>
                          <a:pt x="59" y="15"/>
                        </a:lnTo>
                        <a:lnTo>
                          <a:pt x="68" y="21"/>
                        </a:lnTo>
                        <a:lnTo>
                          <a:pt x="64" y="30"/>
                        </a:lnTo>
                        <a:lnTo>
                          <a:pt x="63" y="40"/>
                        </a:lnTo>
                        <a:lnTo>
                          <a:pt x="78" y="46"/>
                        </a:lnTo>
                        <a:lnTo>
                          <a:pt x="74" y="58"/>
                        </a:lnTo>
                        <a:lnTo>
                          <a:pt x="74" y="64"/>
                        </a:lnTo>
                        <a:lnTo>
                          <a:pt x="81" y="68"/>
                        </a:lnTo>
                        <a:lnTo>
                          <a:pt x="89" y="78"/>
                        </a:lnTo>
                        <a:lnTo>
                          <a:pt x="86" y="93"/>
                        </a:lnTo>
                        <a:lnTo>
                          <a:pt x="99" y="93"/>
                        </a:lnTo>
                        <a:lnTo>
                          <a:pt x="103" y="98"/>
                        </a:lnTo>
                        <a:lnTo>
                          <a:pt x="108" y="98"/>
                        </a:lnTo>
                        <a:lnTo>
                          <a:pt x="111" y="93"/>
                        </a:lnTo>
                        <a:lnTo>
                          <a:pt x="114" y="96"/>
                        </a:lnTo>
                        <a:lnTo>
                          <a:pt x="113" y="106"/>
                        </a:lnTo>
                        <a:lnTo>
                          <a:pt x="108" y="113"/>
                        </a:lnTo>
                        <a:lnTo>
                          <a:pt x="124" y="114"/>
                        </a:lnTo>
                        <a:lnTo>
                          <a:pt x="137" y="123"/>
                        </a:lnTo>
                        <a:lnTo>
                          <a:pt x="126" y="129"/>
                        </a:lnTo>
                        <a:lnTo>
                          <a:pt x="111" y="133"/>
                        </a:lnTo>
                        <a:lnTo>
                          <a:pt x="104" y="128"/>
                        </a:lnTo>
                        <a:lnTo>
                          <a:pt x="96" y="131"/>
                        </a:lnTo>
                        <a:lnTo>
                          <a:pt x="93" y="134"/>
                        </a:lnTo>
                        <a:lnTo>
                          <a:pt x="89" y="143"/>
                        </a:lnTo>
                        <a:lnTo>
                          <a:pt x="71" y="143"/>
                        </a:lnTo>
                        <a:lnTo>
                          <a:pt x="68" y="151"/>
                        </a:lnTo>
                        <a:lnTo>
                          <a:pt x="73" y="156"/>
                        </a:lnTo>
                        <a:lnTo>
                          <a:pt x="84" y="156"/>
                        </a:lnTo>
                        <a:lnTo>
                          <a:pt x="91" y="163"/>
                        </a:lnTo>
                        <a:lnTo>
                          <a:pt x="106" y="168"/>
                        </a:lnTo>
                        <a:lnTo>
                          <a:pt x="108" y="174"/>
                        </a:lnTo>
                        <a:lnTo>
                          <a:pt x="104" y="184"/>
                        </a:lnTo>
                        <a:lnTo>
                          <a:pt x="88" y="184"/>
                        </a:lnTo>
                        <a:lnTo>
                          <a:pt x="89" y="192"/>
                        </a:lnTo>
                        <a:lnTo>
                          <a:pt x="89" y="199"/>
                        </a:lnTo>
                        <a:lnTo>
                          <a:pt x="123" y="227"/>
                        </a:lnTo>
                        <a:lnTo>
                          <a:pt x="141" y="229"/>
                        </a:lnTo>
                        <a:lnTo>
                          <a:pt x="146" y="237"/>
                        </a:lnTo>
                        <a:lnTo>
                          <a:pt x="157" y="241"/>
                        </a:lnTo>
                        <a:lnTo>
                          <a:pt x="167" y="249"/>
                        </a:lnTo>
                        <a:lnTo>
                          <a:pt x="159" y="261"/>
                        </a:lnTo>
                        <a:lnTo>
                          <a:pt x="147" y="257"/>
                        </a:lnTo>
                        <a:lnTo>
                          <a:pt x="131" y="256"/>
                        </a:lnTo>
                        <a:lnTo>
                          <a:pt x="119" y="261"/>
                        </a:lnTo>
                        <a:lnTo>
                          <a:pt x="104" y="257"/>
                        </a:lnTo>
                        <a:lnTo>
                          <a:pt x="98" y="266"/>
                        </a:lnTo>
                        <a:lnTo>
                          <a:pt x="96" y="272"/>
                        </a:lnTo>
                        <a:lnTo>
                          <a:pt x="78" y="285"/>
                        </a:lnTo>
                        <a:lnTo>
                          <a:pt x="69" y="292"/>
                        </a:lnTo>
                        <a:lnTo>
                          <a:pt x="71" y="302"/>
                        </a:lnTo>
                        <a:lnTo>
                          <a:pt x="63" y="305"/>
                        </a:lnTo>
                        <a:lnTo>
                          <a:pt x="53" y="305"/>
                        </a:lnTo>
                        <a:lnTo>
                          <a:pt x="6" y="330"/>
                        </a:lnTo>
                        <a:lnTo>
                          <a:pt x="6" y="339"/>
                        </a:lnTo>
                        <a:lnTo>
                          <a:pt x="0" y="360"/>
                        </a:lnTo>
                        <a:lnTo>
                          <a:pt x="6" y="377"/>
                        </a:lnTo>
                        <a:lnTo>
                          <a:pt x="14" y="398"/>
                        </a:lnTo>
                        <a:lnTo>
                          <a:pt x="26" y="407"/>
                        </a:lnTo>
                        <a:lnTo>
                          <a:pt x="26" y="413"/>
                        </a:lnTo>
                        <a:lnTo>
                          <a:pt x="33" y="420"/>
                        </a:lnTo>
                        <a:lnTo>
                          <a:pt x="29" y="430"/>
                        </a:lnTo>
                        <a:lnTo>
                          <a:pt x="29" y="430"/>
                        </a:lnTo>
                        <a:lnTo>
                          <a:pt x="29" y="430"/>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Freeform 1084">
                    <a:extLst>
                      <a:ext uri="{FF2B5EF4-FFF2-40B4-BE49-F238E27FC236}">
                        <a16:creationId xmlns:a16="http://schemas.microsoft.com/office/drawing/2014/main" id="{77DB2DD9-D967-8D45-993C-C3632999484E}"/>
                      </a:ext>
                    </a:extLst>
                  </p:cNvPr>
                  <p:cNvSpPr>
                    <a:spLocks/>
                  </p:cNvSpPr>
                  <p:nvPr/>
                </p:nvSpPr>
                <p:spPr bwMode="auto">
                  <a:xfrm>
                    <a:off x="5127331" y="2952022"/>
                    <a:ext cx="618501" cy="1029177"/>
                  </a:xfrm>
                  <a:custGeom>
                    <a:avLst/>
                    <a:gdLst>
                      <a:gd name="T0" fmla="*/ 271 w 497"/>
                      <a:gd name="T1" fmla="*/ 233 h 827"/>
                      <a:gd name="T2" fmla="*/ 256 w 497"/>
                      <a:gd name="T3" fmla="*/ 259 h 827"/>
                      <a:gd name="T4" fmla="*/ 244 w 497"/>
                      <a:gd name="T5" fmla="*/ 326 h 827"/>
                      <a:gd name="T6" fmla="*/ 259 w 497"/>
                      <a:gd name="T7" fmla="*/ 376 h 827"/>
                      <a:gd name="T8" fmla="*/ 253 w 497"/>
                      <a:gd name="T9" fmla="*/ 422 h 827"/>
                      <a:gd name="T10" fmla="*/ 223 w 497"/>
                      <a:gd name="T11" fmla="*/ 460 h 827"/>
                      <a:gd name="T12" fmla="*/ 201 w 497"/>
                      <a:gd name="T13" fmla="*/ 485 h 827"/>
                      <a:gd name="T14" fmla="*/ 186 w 497"/>
                      <a:gd name="T15" fmla="*/ 498 h 827"/>
                      <a:gd name="T16" fmla="*/ 163 w 497"/>
                      <a:gd name="T17" fmla="*/ 513 h 827"/>
                      <a:gd name="T18" fmla="*/ 120 w 497"/>
                      <a:gd name="T19" fmla="*/ 533 h 827"/>
                      <a:gd name="T20" fmla="*/ 55 w 497"/>
                      <a:gd name="T21" fmla="*/ 575 h 827"/>
                      <a:gd name="T22" fmla="*/ 25 w 497"/>
                      <a:gd name="T23" fmla="*/ 570 h 827"/>
                      <a:gd name="T24" fmla="*/ 0 w 497"/>
                      <a:gd name="T25" fmla="*/ 603 h 827"/>
                      <a:gd name="T26" fmla="*/ 42 w 497"/>
                      <a:gd name="T27" fmla="*/ 630 h 827"/>
                      <a:gd name="T28" fmla="*/ 85 w 497"/>
                      <a:gd name="T29" fmla="*/ 653 h 827"/>
                      <a:gd name="T30" fmla="*/ 133 w 497"/>
                      <a:gd name="T31" fmla="*/ 703 h 827"/>
                      <a:gd name="T32" fmla="*/ 138 w 497"/>
                      <a:gd name="T33" fmla="*/ 741 h 827"/>
                      <a:gd name="T34" fmla="*/ 166 w 497"/>
                      <a:gd name="T35" fmla="*/ 791 h 827"/>
                      <a:gd name="T36" fmla="*/ 206 w 497"/>
                      <a:gd name="T37" fmla="*/ 803 h 827"/>
                      <a:gd name="T38" fmla="*/ 284 w 497"/>
                      <a:gd name="T39" fmla="*/ 804 h 827"/>
                      <a:gd name="T40" fmla="*/ 324 w 497"/>
                      <a:gd name="T41" fmla="*/ 744 h 827"/>
                      <a:gd name="T42" fmla="*/ 344 w 497"/>
                      <a:gd name="T43" fmla="*/ 798 h 827"/>
                      <a:gd name="T44" fmla="*/ 392 w 497"/>
                      <a:gd name="T45" fmla="*/ 759 h 827"/>
                      <a:gd name="T46" fmla="*/ 437 w 497"/>
                      <a:gd name="T47" fmla="*/ 754 h 827"/>
                      <a:gd name="T48" fmla="*/ 417 w 497"/>
                      <a:gd name="T49" fmla="*/ 660 h 827"/>
                      <a:gd name="T50" fmla="*/ 406 w 497"/>
                      <a:gd name="T51" fmla="*/ 600 h 827"/>
                      <a:gd name="T52" fmla="*/ 387 w 497"/>
                      <a:gd name="T53" fmla="*/ 565 h 827"/>
                      <a:gd name="T54" fmla="*/ 357 w 497"/>
                      <a:gd name="T55" fmla="*/ 520 h 827"/>
                      <a:gd name="T56" fmla="*/ 376 w 497"/>
                      <a:gd name="T57" fmla="*/ 432 h 827"/>
                      <a:gd name="T58" fmla="*/ 288 w 497"/>
                      <a:gd name="T59" fmla="*/ 390 h 827"/>
                      <a:gd name="T60" fmla="*/ 308 w 497"/>
                      <a:gd name="T61" fmla="*/ 344 h 827"/>
                      <a:gd name="T62" fmla="*/ 329 w 497"/>
                      <a:gd name="T63" fmla="*/ 317 h 827"/>
                      <a:gd name="T64" fmla="*/ 384 w 497"/>
                      <a:gd name="T65" fmla="*/ 301 h 827"/>
                      <a:gd name="T66" fmla="*/ 366 w 497"/>
                      <a:gd name="T67" fmla="*/ 256 h 827"/>
                      <a:gd name="T68" fmla="*/ 306 w 497"/>
                      <a:gd name="T69" fmla="*/ 221 h 827"/>
                      <a:gd name="T70" fmla="*/ 283 w 497"/>
                      <a:gd name="T71" fmla="*/ 174 h 827"/>
                      <a:gd name="T72" fmla="*/ 319 w 497"/>
                      <a:gd name="T73" fmla="*/ 135 h 827"/>
                      <a:gd name="T74" fmla="*/ 304 w 497"/>
                      <a:gd name="T75" fmla="*/ 118 h 827"/>
                      <a:gd name="T76" fmla="*/ 334 w 497"/>
                      <a:gd name="T77" fmla="*/ 121 h 827"/>
                      <a:gd name="T78" fmla="*/ 346 w 497"/>
                      <a:gd name="T79" fmla="*/ 145 h 827"/>
                      <a:gd name="T80" fmla="*/ 379 w 497"/>
                      <a:gd name="T81" fmla="*/ 138 h 827"/>
                      <a:gd name="T82" fmla="*/ 379 w 497"/>
                      <a:gd name="T83" fmla="*/ 116 h 827"/>
                      <a:gd name="T84" fmla="*/ 409 w 497"/>
                      <a:gd name="T85" fmla="*/ 145 h 827"/>
                      <a:gd name="T86" fmla="*/ 459 w 497"/>
                      <a:gd name="T87" fmla="*/ 173 h 827"/>
                      <a:gd name="T88" fmla="*/ 477 w 497"/>
                      <a:gd name="T89" fmla="*/ 135 h 827"/>
                      <a:gd name="T90" fmla="*/ 497 w 497"/>
                      <a:gd name="T91" fmla="*/ 85 h 827"/>
                      <a:gd name="T92" fmla="*/ 472 w 497"/>
                      <a:gd name="T93" fmla="*/ 63 h 827"/>
                      <a:gd name="T94" fmla="*/ 444 w 497"/>
                      <a:gd name="T95" fmla="*/ 53 h 827"/>
                      <a:gd name="T96" fmla="*/ 402 w 497"/>
                      <a:gd name="T97" fmla="*/ 61 h 827"/>
                      <a:gd name="T98" fmla="*/ 366 w 497"/>
                      <a:gd name="T99" fmla="*/ 40 h 827"/>
                      <a:gd name="T100" fmla="*/ 351 w 497"/>
                      <a:gd name="T101" fmla="*/ 15 h 827"/>
                      <a:gd name="T102" fmla="*/ 311 w 497"/>
                      <a:gd name="T103" fmla="*/ 28 h 827"/>
                      <a:gd name="T104" fmla="*/ 273 w 497"/>
                      <a:gd name="T105" fmla="*/ 30 h 827"/>
                      <a:gd name="T106" fmla="*/ 259 w 497"/>
                      <a:gd name="T107" fmla="*/ 8 h 827"/>
                      <a:gd name="T108" fmla="*/ 271 w 497"/>
                      <a:gd name="T109" fmla="*/ 50 h 827"/>
                      <a:gd name="T110" fmla="*/ 274 w 497"/>
                      <a:gd name="T111" fmla="*/ 108 h 827"/>
                      <a:gd name="T112" fmla="*/ 286 w 497"/>
                      <a:gd name="T113" fmla="*/ 121 h 827"/>
                      <a:gd name="T114" fmla="*/ 291 w 497"/>
                      <a:gd name="T115" fmla="*/ 145 h 827"/>
                      <a:gd name="T116" fmla="*/ 246 w 497"/>
                      <a:gd name="T117" fmla="*/ 183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97" h="827">
                        <a:moveTo>
                          <a:pt x="246" y="183"/>
                        </a:moveTo>
                        <a:lnTo>
                          <a:pt x="241" y="191"/>
                        </a:lnTo>
                        <a:lnTo>
                          <a:pt x="241" y="199"/>
                        </a:lnTo>
                        <a:lnTo>
                          <a:pt x="240" y="206"/>
                        </a:lnTo>
                        <a:lnTo>
                          <a:pt x="254" y="211"/>
                        </a:lnTo>
                        <a:lnTo>
                          <a:pt x="256" y="223"/>
                        </a:lnTo>
                        <a:lnTo>
                          <a:pt x="271" y="233"/>
                        </a:lnTo>
                        <a:lnTo>
                          <a:pt x="271" y="241"/>
                        </a:lnTo>
                        <a:lnTo>
                          <a:pt x="276" y="244"/>
                        </a:lnTo>
                        <a:lnTo>
                          <a:pt x="271" y="251"/>
                        </a:lnTo>
                        <a:lnTo>
                          <a:pt x="278" y="264"/>
                        </a:lnTo>
                        <a:lnTo>
                          <a:pt x="268" y="263"/>
                        </a:lnTo>
                        <a:lnTo>
                          <a:pt x="263" y="256"/>
                        </a:lnTo>
                        <a:lnTo>
                          <a:pt x="256" y="259"/>
                        </a:lnTo>
                        <a:lnTo>
                          <a:pt x="253" y="269"/>
                        </a:lnTo>
                        <a:lnTo>
                          <a:pt x="240" y="281"/>
                        </a:lnTo>
                        <a:lnTo>
                          <a:pt x="243" y="286"/>
                        </a:lnTo>
                        <a:lnTo>
                          <a:pt x="251" y="294"/>
                        </a:lnTo>
                        <a:lnTo>
                          <a:pt x="251" y="301"/>
                        </a:lnTo>
                        <a:lnTo>
                          <a:pt x="244" y="306"/>
                        </a:lnTo>
                        <a:lnTo>
                          <a:pt x="244" y="326"/>
                        </a:lnTo>
                        <a:lnTo>
                          <a:pt x="254" y="334"/>
                        </a:lnTo>
                        <a:lnTo>
                          <a:pt x="256" y="347"/>
                        </a:lnTo>
                        <a:lnTo>
                          <a:pt x="259" y="357"/>
                        </a:lnTo>
                        <a:lnTo>
                          <a:pt x="258" y="369"/>
                        </a:lnTo>
                        <a:lnTo>
                          <a:pt x="251" y="371"/>
                        </a:lnTo>
                        <a:lnTo>
                          <a:pt x="254" y="376"/>
                        </a:lnTo>
                        <a:lnTo>
                          <a:pt x="259" y="376"/>
                        </a:lnTo>
                        <a:lnTo>
                          <a:pt x="261" y="382"/>
                        </a:lnTo>
                        <a:lnTo>
                          <a:pt x="261" y="392"/>
                        </a:lnTo>
                        <a:lnTo>
                          <a:pt x="258" y="400"/>
                        </a:lnTo>
                        <a:lnTo>
                          <a:pt x="249" y="397"/>
                        </a:lnTo>
                        <a:lnTo>
                          <a:pt x="246" y="400"/>
                        </a:lnTo>
                        <a:lnTo>
                          <a:pt x="253" y="412"/>
                        </a:lnTo>
                        <a:lnTo>
                          <a:pt x="253" y="422"/>
                        </a:lnTo>
                        <a:lnTo>
                          <a:pt x="248" y="434"/>
                        </a:lnTo>
                        <a:lnTo>
                          <a:pt x="240" y="447"/>
                        </a:lnTo>
                        <a:lnTo>
                          <a:pt x="233" y="452"/>
                        </a:lnTo>
                        <a:lnTo>
                          <a:pt x="240" y="459"/>
                        </a:lnTo>
                        <a:lnTo>
                          <a:pt x="235" y="464"/>
                        </a:lnTo>
                        <a:lnTo>
                          <a:pt x="233" y="460"/>
                        </a:lnTo>
                        <a:lnTo>
                          <a:pt x="223" y="460"/>
                        </a:lnTo>
                        <a:lnTo>
                          <a:pt x="226" y="469"/>
                        </a:lnTo>
                        <a:lnTo>
                          <a:pt x="221" y="472"/>
                        </a:lnTo>
                        <a:lnTo>
                          <a:pt x="216" y="470"/>
                        </a:lnTo>
                        <a:lnTo>
                          <a:pt x="213" y="472"/>
                        </a:lnTo>
                        <a:lnTo>
                          <a:pt x="215" y="480"/>
                        </a:lnTo>
                        <a:lnTo>
                          <a:pt x="208" y="487"/>
                        </a:lnTo>
                        <a:lnTo>
                          <a:pt x="201" y="485"/>
                        </a:lnTo>
                        <a:lnTo>
                          <a:pt x="198" y="487"/>
                        </a:lnTo>
                        <a:lnTo>
                          <a:pt x="193" y="482"/>
                        </a:lnTo>
                        <a:lnTo>
                          <a:pt x="186" y="482"/>
                        </a:lnTo>
                        <a:lnTo>
                          <a:pt x="181" y="482"/>
                        </a:lnTo>
                        <a:lnTo>
                          <a:pt x="181" y="487"/>
                        </a:lnTo>
                        <a:lnTo>
                          <a:pt x="186" y="492"/>
                        </a:lnTo>
                        <a:lnTo>
                          <a:pt x="186" y="498"/>
                        </a:lnTo>
                        <a:lnTo>
                          <a:pt x="185" y="505"/>
                        </a:lnTo>
                        <a:lnTo>
                          <a:pt x="183" y="512"/>
                        </a:lnTo>
                        <a:lnTo>
                          <a:pt x="176" y="508"/>
                        </a:lnTo>
                        <a:lnTo>
                          <a:pt x="170" y="507"/>
                        </a:lnTo>
                        <a:lnTo>
                          <a:pt x="173" y="512"/>
                        </a:lnTo>
                        <a:lnTo>
                          <a:pt x="170" y="517"/>
                        </a:lnTo>
                        <a:lnTo>
                          <a:pt x="163" y="513"/>
                        </a:lnTo>
                        <a:lnTo>
                          <a:pt x="151" y="507"/>
                        </a:lnTo>
                        <a:lnTo>
                          <a:pt x="143" y="507"/>
                        </a:lnTo>
                        <a:lnTo>
                          <a:pt x="136" y="503"/>
                        </a:lnTo>
                        <a:lnTo>
                          <a:pt x="133" y="512"/>
                        </a:lnTo>
                        <a:lnTo>
                          <a:pt x="126" y="523"/>
                        </a:lnTo>
                        <a:lnTo>
                          <a:pt x="128" y="527"/>
                        </a:lnTo>
                        <a:lnTo>
                          <a:pt x="120" y="533"/>
                        </a:lnTo>
                        <a:lnTo>
                          <a:pt x="108" y="533"/>
                        </a:lnTo>
                        <a:lnTo>
                          <a:pt x="88" y="543"/>
                        </a:lnTo>
                        <a:lnTo>
                          <a:pt x="78" y="550"/>
                        </a:lnTo>
                        <a:lnTo>
                          <a:pt x="68" y="560"/>
                        </a:lnTo>
                        <a:lnTo>
                          <a:pt x="72" y="568"/>
                        </a:lnTo>
                        <a:lnTo>
                          <a:pt x="63" y="572"/>
                        </a:lnTo>
                        <a:lnTo>
                          <a:pt x="55" y="575"/>
                        </a:lnTo>
                        <a:lnTo>
                          <a:pt x="47" y="570"/>
                        </a:lnTo>
                        <a:lnTo>
                          <a:pt x="42" y="565"/>
                        </a:lnTo>
                        <a:lnTo>
                          <a:pt x="40" y="558"/>
                        </a:lnTo>
                        <a:lnTo>
                          <a:pt x="32" y="555"/>
                        </a:lnTo>
                        <a:lnTo>
                          <a:pt x="23" y="557"/>
                        </a:lnTo>
                        <a:lnTo>
                          <a:pt x="25" y="563"/>
                        </a:lnTo>
                        <a:lnTo>
                          <a:pt x="25" y="570"/>
                        </a:lnTo>
                        <a:lnTo>
                          <a:pt x="18" y="572"/>
                        </a:lnTo>
                        <a:lnTo>
                          <a:pt x="13" y="570"/>
                        </a:lnTo>
                        <a:lnTo>
                          <a:pt x="5" y="570"/>
                        </a:lnTo>
                        <a:lnTo>
                          <a:pt x="4" y="577"/>
                        </a:lnTo>
                        <a:lnTo>
                          <a:pt x="9" y="582"/>
                        </a:lnTo>
                        <a:lnTo>
                          <a:pt x="5" y="592"/>
                        </a:lnTo>
                        <a:lnTo>
                          <a:pt x="0" y="603"/>
                        </a:lnTo>
                        <a:lnTo>
                          <a:pt x="4" y="610"/>
                        </a:lnTo>
                        <a:lnTo>
                          <a:pt x="7" y="618"/>
                        </a:lnTo>
                        <a:lnTo>
                          <a:pt x="10" y="616"/>
                        </a:lnTo>
                        <a:lnTo>
                          <a:pt x="25" y="613"/>
                        </a:lnTo>
                        <a:lnTo>
                          <a:pt x="32" y="626"/>
                        </a:lnTo>
                        <a:lnTo>
                          <a:pt x="40" y="625"/>
                        </a:lnTo>
                        <a:lnTo>
                          <a:pt x="42" y="630"/>
                        </a:lnTo>
                        <a:lnTo>
                          <a:pt x="53" y="638"/>
                        </a:lnTo>
                        <a:lnTo>
                          <a:pt x="68" y="638"/>
                        </a:lnTo>
                        <a:lnTo>
                          <a:pt x="85" y="638"/>
                        </a:lnTo>
                        <a:lnTo>
                          <a:pt x="93" y="638"/>
                        </a:lnTo>
                        <a:lnTo>
                          <a:pt x="93" y="645"/>
                        </a:lnTo>
                        <a:lnTo>
                          <a:pt x="85" y="650"/>
                        </a:lnTo>
                        <a:lnTo>
                          <a:pt x="85" y="653"/>
                        </a:lnTo>
                        <a:lnTo>
                          <a:pt x="83" y="660"/>
                        </a:lnTo>
                        <a:lnTo>
                          <a:pt x="85" y="670"/>
                        </a:lnTo>
                        <a:lnTo>
                          <a:pt x="90" y="673"/>
                        </a:lnTo>
                        <a:lnTo>
                          <a:pt x="105" y="678"/>
                        </a:lnTo>
                        <a:lnTo>
                          <a:pt x="117" y="695"/>
                        </a:lnTo>
                        <a:lnTo>
                          <a:pt x="131" y="696"/>
                        </a:lnTo>
                        <a:lnTo>
                          <a:pt x="133" y="703"/>
                        </a:lnTo>
                        <a:lnTo>
                          <a:pt x="128" y="708"/>
                        </a:lnTo>
                        <a:lnTo>
                          <a:pt x="131" y="718"/>
                        </a:lnTo>
                        <a:lnTo>
                          <a:pt x="140" y="716"/>
                        </a:lnTo>
                        <a:lnTo>
                          <a:pt x="138" y="721"/>
                        </a:lnTo>
                        <a:lnTo>
                          <a:pt x="140" y="731"/>
                        </a:lnTo>
                        <a:lnTo>
                          <a:pt x="148" y="739"/>
                        </a:lnTo>
                        <a:lnTo>
                          <a:pt x="138" y="741"/>
                        </a:lnTo>
                        <a:lnTo>
                          <a:pt x="125" y="748"/>
                        </a:lnTo>
                        <a:lnTo>
                          <a:pt x="126" y="756"/>
                        </a:lnTo>
                        <a:lnTo>
                          <a:pt x="135" y="754"/>
                        </a:lnTo>
                        <a:lnTo>
                          <a:pt x="146" y="763"/>
                        </a:lnTo>
                        <a:lnTo>
                          <a:pt x="160" y="766"/>
                        </a:lnTo>
                        <a:lnTo>
                          <a:pt x="165" y="773"/>
                        </a:lnTo>
                        <a:lnTo>
                          <a:pt x="166" y="791"/>
                        </a:lnTo>
                        <a:lnTo>
                          <a:pt x="175" y="796"/>
                        </a:lnTo>
                        <a:lnTo>
                          <a:pt x="176" y="789"/>
                        </a:lnTo>
                        <a:lnTo>
                          <a:pt x="185" y="788"/>
                        </a:lnTo>
                        <a:lnTo>
                          <a:pt x="186" y="779"/>
                        </a:lnTo>
                        <a:lnTo>
                          <a:pt x="196" y="783"/>
                        </a:lnTo>
                        <a:lnTo>
                          <a:pt x="196" y="794"/>
                        </a:lnTo>
                        <a:lnTo>
                          <a:pt x="206" y="803"/>
                        </a:lnTo>
                        <a:lnTo>
                          <a:pt x="220" y="804"/>
                        </a:lnTo>
                        <a:lnTo>
                          <a:pt x="226" y="809"/>
                        </a:lnTo>
                        <a:lnTo>
                          <a:pt x="226" y="819"/>
                        </a:lnTo>
                        <a:lnTo>
                          <a:pt x="230" y="827"/>
                        </a:lnTo>
                        <a:lnTo>
                          <a:pt x="241" y="826"/>
                        </a:lnTo>
                        <a:lnTo>
                          <a:pt x="266" y="816"/>
                        </a:lnTo>
                        <a:lnTo>
                          <a:pt x="284" y="804"/>
                        </a:lnTo>
                        <a:lnTo>
                          <a:pt x="294" y="791"/>
                        </a:lnTo>
                        <a:lnTo>
                          <a:pt x="304" y="769"/>
                        </a:lnTo>
                        <a:lnTo>
                          <a:pt x="323" y="753"/>
                        </a:lnTo>
                        <a:lnTo>
                          <a:pt x="319" y="744"/>
                        </a:lnTo>
                        <a:lnTo>
                          <a:pt x="309" y="738"/>
                        </a:lnTo>
                        <a:lnTo>
                          <a:pt x="319" y="736"/>
                        </a:lnTo>
                        <a:lnTo>
                          <a:pt x="324" y="744"/>
                        </a:lnTo>
                        <a:lnTo>
                          <a:pt x="328" y="754"/>
                        </a:lnTo>
                        <a:lnTo>
                          <a:pt x="324" y="763"/>
                        </a:lnTo>
                        <a:lnTo>
                          <a:pt x="319" y="776"/>
                        </a:lnTo>
                        <a:lnTo>
                          <a:pt x="321" y="788"/>
                        </a:lnTo>
                        <a:lnTo>
                          <a:pt x="329" y="799"/>
                        </a:lnTo>
                        <a:lnTo>
                          <a:pt x="334" y="791"/>
                        </a:lnTo>
                        <a:lnTo>
                          <a:pt x="344" y="798"/>
                        </a:lnTo>
                        <a:lnTo>
                          <a:pt x="359" y="789"/>
                        </a:lnTo>
                        <a:lnTo>
                          <a:pt x="367" y="778"/>
                        </a:lnTo>
                        <a:lnTo>
                          <a:pt x="377" y="776"/>
                        </a:lnTo>
                        <a:lnTo>
                          <a:pt x="377" y="763"/>
                        </a:lnTo>
                        <a:lnTo>
                          <a:pt x="382" y="754"/>
                        </a:lnTo>
                        <a:lnTo>
                          <a:pt x="386" y="759"/>
                        </a:lnTo>
                        <a:lnTo>
                          <a:pt x="392" y="759"/>
                        </a:lnTo>
                        <a:lnTo>
                          <a:pt x="399" y="754"/>
                        </a:lnTo>
                        <a:lnTo>
                          <a:pt x="399" y="764"/>
                        </a:lnTo>
                        <a:lnTo>
                          <a:pt x="411" y="771"/>
                        </a:lnTo>
                        <a:lnTo>
                          <a:pt x="421" y="769"/>
                        </a:lnTo>
                        <a:lnTo>
                          <a:pt x="429" y="771"/>
                        </a:lnTo>
                        <a:lnTo>
                          <a:pt x="439" y="768"/>
                        </a:lnTo>
                        <a:lnTo>
                          <a:pt x="437" y="754"/>
                        </a:lnTo>
                        <a:lnTo>
                          <a:pt x="432" y="744"/>
                        </a:lnTo>
                        <a:lnTo>
                          <a:pt x="436" y="733"/>
                        </a:lnTo>
                        <a:lnTo>
                          <a:pt x="426" y="714"/>
                        </a:lnTo>
                        <a:lnTo>
                          <a:pt x="424" y="703"/>
                        </a:lnTo>
                        <a:lnTo>
                          <a:pt x="424" y="690"/>
                        </a:lnTo>
                        <a:lnTo>
                          <a:pt x="416" y="676"/>
                        </a:lnTo>
                        <a:lnTo>
                          <a:pt x="417" y="660"/>
                        </a:lnTo>
                        <a:lnTo>
                          <a:pt x="414" y="650"/>
                        </a:lnTo>
                        <a:lnTo>
                          <a:pt x="417" y="645"/>
                        </a:lnTo>
                        <a:lnTo>
                          <a:pt x="416" y="633"/>
                        </a:lnTo>
                        <a:lnTo>
                          <a:pt x="412" y="623"/>
                        </a:lnTo>
                        <a:lnTo>
                          <a:pt x="404" y="620"/>
                        </a:lnTo>
                        <a:lnTo>
                          <a:pt x="407" y="613"/>
                        </a:lnTo>
                        <a:lnTo>
                          <a:pt x="406" y="600"/>
                        </a:lnTo>
                        <a:lnTo>
                          <a:pt x="419" y="588"/>
                        </a:lnTo>
                        <a:lnTo>
                          <a:pt x="414" y="582"/>
                        </a:lnTo>
                        <a:lnTo>
                          <a:pt x="404" y="580"/>
                        </a:lnTo>
                        <a:lnTo>
                          <a:pt x="394" y="580"/>
                        </a:lnTo>
                        <a:lnTo>
                          <a:pt x="386" y="580"/>
                        </a:lnTo>
                        <a:lnTo>
                          <a:pt x="381" y="572"/>
                        </a:lnTo>
                        <a:lnTo>
                          <a:pt x="387" y="565"/>
                        </a:lnTo>
                        <a:lnTo>
                          <a:pt x="389" y="553"/>
                        </a:lnTo>
                        <a:lnTo>
                          <a:pt x="384" y="542"/>
                        </a:lnTo>
                        <a:lnTo>
                          <a:pt x="376" y="540"/>
                        </a:lnTo>
                        <a:lnTo>
                          <a:pt x="372" y="535"/>
                        </a:lnTo>
                        <a:lnTo>
                          <a:pt x="364" y="530"/>
                        </a:lnTo>
                        <a:lnTo>
                          <a:pt x="356" y="528"/>
                        </a:lnTo>
                        <a:lnTo>
                          <a:pt x="357" y="520"/>
                        </a:lnTo>
                        <a:lnTo>
                          <a:pt x="357" y="497"/>
                        </a:lnTo>
                        <a:lnTo>
                          <a:pt x="371" y="487"/>
                        </a:lnTo>
                        <a:lnTo>
                          <a:pt x="379" y="479"/>
                        </a:lnTo>
                        <a:lnTo>
                          <a:pt x="377" y="470"/>
                        </a:lnTo>
                        <a:lnTo>
                          <a:pt x="372" y="457"/>
                        </a:lnTo>
                        <a:lnTo>
                          <a:pt x="372" y="445"/>
                        </a:lnTo>
                        <a:lnTo>
                          <a:pt x="376" y="432"/>
                        </a:lnTo>
                        <a:lnTo>
                          <a:pt x="367" y="427"/>
                        </a:lnTo>
                        <a:lnTo>
                          <a:pt x="359" y="425"/>
                        </a:lnTo>
                        <a:lnTo>
                          <a:pt x="348" y="425"/>
                        </a:lnTo>
                        <a:lnTo>
                          <a:pt x="326" y="420"/>
                        </a:lnTo>
                        <a:lnTo>
                          <a:pt x="308" y="409"/>
                        </a:lnTo>
                        <a:lnTo>
                          <a:pt x="298" y="405"/>
                        </a:lnTo>
                        <a:lnTo>
                          <a:pt x="288" y="390"/>
                        </a:lnTo>
                        <a:lnTo>
                          <a:pt x="279" y="379"/>
                        </a:lnTo>
                        <a:lnTo>
                          <a:pt x="286" y="371"/>
                        </a:lnTo>
                        <a:lnTo>
                          <a:pt x="296" y="352"/>
                        </a:lnTo>
                        <a:lnTo>
                          <a:pt x="291" y="346"/>
                        </a:lnTo>
                        <a:lnTo>
                          <a:pt x="298" y="341"/>
                        </a:lnTo>
                        <a:lnTo>
                          <a:pt x="304" y="337"/>
                        </a:lnTo>
                        <a:lnTo>
                          <a:pt x="308" y="344"/>
                        </a:lnTo>
                        <a:lnTo>
                          <a:pt x="304" y="349"/>
                        </a:lnTo>
                        <a:lnTo>
                          <a:pt x="313" y="349"/>
                        </a:lnTo>
                        <a:lnTo>
                          <a:pt x="316" y="346"/>
                        </a:lnTo>
                        <a:lnTo>
                          <a:pt x="319" y="339"/>
                        </a:lnTo>
                        <a:lnTo>
                          <a:pt x="329" y="332"/>
                        </a:lnTo>
                        <a:lnTo>
                          <a:pt x="331" y="324"/>
                        </a:lnTo>
                        <a:lnTo>
                          <a:pt x="329" y="317"/>
                        </a:lnTo>
                        <a:lnTo>
                          <a:pt x="329" y="307"/>
                        </a:lnTo>
                        <a:lnTo>
                          <a:pt x="338" y="302"/>
                        </a:lnTo>
                        <a:lnTo>
                          <a:pt x="349" y="306"/>
                        </a:lnTo>
                        <a:lnTo>
                          <a:pt x="357" y="299"/>
                        </a:lnTo>
                        <a:lnTo>
                          <a:pt x="362" y="302"/>
                        </a:lnTo>
                        <a:lnTo>
                          <a:pt x="376" y="304"/>
                        </a:lnTo>
                        <a:lnTo>
                          <a:pt x="384" y="301"/>
                        </a:lnTo>
                        <a:lnTo>
                          <a:pt x="394" y="296"/>
                        </a:lnTo>
                        <a:lnTo>
                          <a:pt x="399" y="281"/>
                        </a:lnTo>
                        <a:lnTo>
                          <a:pt x="382" y="274"/>
                        </a:lnTo>
                        <a:lnTo>
                          <a:pt x="374" y="268"/>
                        </a:lnTo>
                        <a:lnTo>
                          <a:pt x="374" y="259"/>
                        </a:lnTo>
                        <a:lnTo>
                          <a:pt x="374" y="253"/>
                        </a:lnTo>
                        <a:lnTo>
                          <a:pt x="366" y="256"/>
                        </a:lnTo>
                        <a:lnTo>
                          <a:pt x="357" y="256"/>
                        </a:lnTo>
                        <a:lnTo>
                          <a:pt x="344" y="258"/>
                        </a:lnTo>
                        <a:lnTo>
                          <a:pt x="333" y="253"/>
                        </a:lnTo>
                        <a:lnTo>
                          <a:pt x="328" y="243"/>
                        </a:lnTo>
                        <a:lnTo>
                          <a:pt x="323" y="234"/>
                        </a:lnTo>
                        <a:lnTo>
                          <a:pt x="309" y="226"/>
                        </a:lnTo>
                        <a:lnTo>
                          <a:pt x="306" y="221"/>
                        </a:lnTo>
                        <a:lnTo>
                          <a:pt x="298" y="214"/>
                        </a:lnTo>
                        <a:lnTo>
                          <a:pt x="289" y="218"/>
                        </a:lnTo>
                        <a:lnTo>
                          <a:pt x="281" y="223"/>
                        </a:lnTo>
                        <a:lnTo>
                          <a:pt x="279" y="213"/>
                        </a:lnTo>
                        <a:lnTo>
                          <a:pt x="281" y="206"/>
                        </a:lnTo>
                        <a:lnTo>
                          <a:pt x="281" y="191"/>
                        </a:lnTo>
                        <a:lnTo>
                          <a:pt x="283" y="174"/>
                        </a:lnTo>
                        <a:lnTo>
                          <a:pt x="289" y="165"/>
                        </a:lnTo>
                        <a:lnTo>
                          <a:pt x="299" y="156"/>
                        </a:lnTo>
                        <a:lnTo>
                          <a:pt x="308" y="158"/>
                        </a:lnTo>
                        <a:lnTo>
                          <a:pt x="306" y="151"/>
                        </a:lnTo>
                        <a:lnTo>
                          <a:pt x="309" y="145"/>
                        </a:lnTo>
                        <a:lnTo>
                          <a:pt x="314" y="138"/>
                        </a:lnTo>
                        <a:lnTo>
                          <a:pt x="319" y="135"/>
                        </a:lnTo>
                        <a:lnTo>
                          <a:pt x="328" y="136"/>
                        </a:lnTo>
                        <a:lnTo>
                          <a:pt x="331" y="131"/>
                        </a:lnTo>
                        <a:lnTo>
                          <a:pt x="324" y="128"/>
                        </a:lnTo>
                        <a:lnTo>
                          <a:pt x="319" y="126"/>
                        </a:lnTo>
                        <a:lnTo>
                          <a:pt x="311" y="121"/>
                        </a:lnTo>
                        <a:lnTo>
                          <a:pt x="311" y="120"/>
                        </a:lnTo>
                        <a:lnTo>
                          <a:pt x="304" y="118"/>
                        </a:lnTo>
                        <a:lnTo>
                          <a:pt x="306" y="110"/>
                        </a:lnTo>
                        <a:lnTo>
                          <a:pt x="309" y="106"/>
                        </a:lnTo>
                        <a:lnTo>
                          <a:pt x="313" y="105"/>
                        </a:lnTo>
                        <a:lnTo>
                          <a:pt x="314" y="108"/>
                        </a:lnTo>
                        <a:lnTo>
                          <a:pt x="321" y="108"/>
                        </a:lnTo>
                        <a:lnTo>
                          <a:pt x="331" y="118"/>
                        </a:lnTo>
                        <a:lnTo>
                          <a:pt x="334" y="121"/>
                        </a:lnTo>
                        <a:lnTo>
                          <a:pt x="338" y="116"/>
                        </a:lnTo>
                        <a:lnTo>
                          <a:pt x="344" y="123"/>
                        </a:lnTo>
                        <a:lnTo>
                          <a:pt x="349" y="128"/>
                        </a:lnTo>
                        <a:lnTo>
                          <a:pt x="351" y="135"/>
                        </a:lnTo>
                        <a:lnTo>
                          <a:pt x="346" y="140"/>
                        </a:lnTo>
                        <a:lnTo>
                          <a:pt x="343" y="141"/>
                        </a:lnTo>
                        <a:lnTo>
                          <a:pt x="346" y="145"/>
                        </a:lnTo>
                        <a:lnTo>
                          <a:pt x="351" y="145"/>
                        </a:lnTo>
                        <a:lnTo>
                          <a:pt x="354" y="143"/>
                        </a:lnTo>
                        <a:lnTo>
                          <a:pt x="356" y="141"/>
                        </a:lnTo>
                        <a:lnTo>
                          <a:pt x="361" y="143"/>
                        </a:lnTo>
                        <a:lnTo>
                          <a:pt x="367" y="146"/>
                        </a:lnTo>
                        <a:lnTo>
                          <a:pt x="374" y="141"/>
                        </a:lnTo>
                        <a:lnTo>
                          <a:pt x="379" y="138"/>
                        </a:lnTo>
                        <a:lnTo>
                          <a:pt x="386" y="141"/>
                        </a:lnTo>
                        <a:lnTo>
                          <a:pt x="392" y="145"/>
                        </a:lnTo>
                        <a:lnTo>
                          <a:pt x="396" y="135"/>
                        </a:lnTo>
                        <a:lnTo>
                          <a:pt x="391" y="131"/>
                        </a:lnTo>
                        <a:lnTo>
                          <a:pt x="382" y="130"/>
                        </a:lnTo>
                        <a:lnTo>
                          <a:pt x="379" y="121"/>
                        </a:lnTo>
                        <a:lnTo>
                          <a:pt x="379" y="116"/>
                        </a:lnTo>
                        <a:lnTo>
                          <a:pt x="384" y="116"/>
                        </a:lnTo>
                        <a:lnTo>
                          <a:pt x="394" y="116"/>
                        </a:lnTo>
                        <a:lnTo>
                          <a:pt x="401" y="120"/>
                        </a:lnTo>
                        <a:lnTo>
                          <a:pt x="404" y="126"/>
                        </a:lnTo>
                        <a:lnTo>
                          <a:pt x="402" y="133"/>
                        </a:lnTo>
                        <a:lnTo>
                          <a:pt x="409" y="141"/>
                        </a:lnTo>
                        <a:lnTo>
                          <a:pt x="409" y="145"/>
                        </a:lnTo>
                        <a:lnTo>
                          <a:pt x="407" y="146"/>
                        </a:lnTo>
                        <a:lnTo>
                          <a:pt x="412" y="153"/>
                        </a:lnTo>
                        <a:lnTo>
                          <a:pt x="424" y="161"/>
                        </a:lnTo>
                        <a:lnTo>
                          <a:pt x="432" y="171"/>
                        </a:lnTo>
                        <a:lnTo>
                          <a:pt x="441" y="173"/>
                        </a:lnTo>
                        <a:lnTo>
                          <a:pt x="451" y="174"/>
                        </a:lnTo>
                        <a:lnTo>
                          <a:pt x="459" y="173"/>
                        </a:lnTo>
                        <a:lnTo>
                          <a:pt x="466" y="178"/>
                        </a:lnTo>
                        <a:lnTo>
                          <a:pt x="469" y="171"/>
                        </a:lnTo>
                        <a:lnTo>
                          <a:pt x="474" y="161"/>
                        </a:lnTo>
                        <a:lnTo>
                          <a:pt x="467" y="156"/>
                        </a:lnTo>
                        <a:lnTo>
                          <a:pt x="469" y="148"/>
                        </a:lnTo>
                        <a:lnTo>
                          <a:pt x="474" y="141"/>
                        </a:lnTo>
                        <a:lnTo>
                          <a:pt x="477" y="135"/>
                        </a:lnTo>
                        <a:lnTo>
                          <a:pt x="484" y="140"/>
                        </a:lnTo>
                        <a:lnTo>
                          <a:pt x="485" y="131"/>
                        </a:lnTo>
                        <a:lnTo>
                          <a:pt x="495" y="125"/>
                        </a:lnTo>
                        <a:lnTo>
                          <a:pt x="495" y="110"/>
                        </a:lnTo>
                        <a:lnTo>
                          <a:pt x="495" y="105"/>
                        </a:lnTo>
                        <a:lnTo>
                          <a:pt x="495" y="95"/>
                        </a:lnTo>
                        <a:lnTo>
                          <a:pt x="497" y="85"/>
                        </a:lnTo>
                        <a:lnTo>
                          <a:pt x="497" y="80"/>
                        </a:lnTo>
                        <a:lnTo>
                          <a:pt x="492" y="73"/>
                        </a:lnTo>
                        <a:lnTo>
                          <a:pt x="487" y="73"/>
                        </a:lnTo>
                        <a:lnTo>
                          <a:pt x="477" y="68"/>
                        </a:lnTo>
                        <a:lnTo>
                          <a:pt x="470" y="70"/>
                        </a:lnTo>
                        <a:lnTo>
                          <a:pt x="467" y="66"/>
                        </a:lnTo>
                        <a:lnTo>
                          <a:pt x="472" y="63"/>
                        </a:lnTo>
                        <a:lnTo>
                          <a:pt x="466" y="60"/>
                        </a:lnTo>
                        <a:lnTo>
                          <a:pt x="464" y="63"/>
                        </a:lnTo>
                        <a:lnTo>
                          <a:pt x="457" y="60"/>
                        </a:lnTo>
                        <a:lnTo>
                          <a:pt x="451" y="58"/>
                        </a:lnTo>
                        <a:lnTo>
                          <a:pt x="447" y="61"/>
                        </a:lnTo>
                        <a:lnTo>
                          <a:pt x="442" y="58"/>
                        </a:lnTo>
                        <a:lnTo>
                          <a:pt x="444" y="53"/>
                        </a:lnTo>
                        <a:lnTo>
                          <a:pt x="436" y="52"/>
                        </a:lnTo>
                        <a:lnTo>
                          <a:pt x="431" y="52"/>
                        </a:lnTo>
                        <a:lnTo>
                          <a:pt x="424" y="57"/>
                        </a:lnTo>
                        <a:lnTo>
                          <a:pt x="421" y="60"/>
                        </a:lnTo>
                        <a:lnTo>
                          <a:pt x="414" y="58"/>
                        </a:lnTo>
                        <a:lnTo>
                          <a:pt x="412" y="61"/>
                        </a:lnTo>
                        <a:lnTo>
                          <a:pt x="402" y="61"/>
                        </a:lnTo>
                        <a:lnTo>
                          <a:pt x="397" y="58"/>
                        </a:lnTo>
                        <a:lnTo>
                          <a:pt x="394" y="50"/>
                        </a:lnTo>
                        <a:lnTo>
                          <a:pt x="391" y="47"/>
                        </a:lnTo>
                        <a:lnTo>
                          <a:pt x="381" y="47"/>
                        </a:lnTo>
                        <a:lnTo>
                          <a:pt x="379" y="40"/>
                        </a:lnTo>
                        <a:lnTo>
                          <a:pt x="372" y="43"/>
                        </a:lnTo>
                        <a:lnTo>
                          <a:pt x="366" y="40"/>
                        </a:lnTo>
                        <a:lnTo>
                          <a:pt x="369" y="33"/>
                        </a:lnTo>
                        <a:lnTo>
                          <a:pt x="367" y="25"/>
                        </a:lnTo>
                        <a:lnTo>
                          <a:pt x="366" y="22"/>
                        </a:lnTo>
                        <a:lnTo>
                          <a:pt x="357" y="20"/>
                        </a:lnTo>
                        <a:lnTo>
                          <a:pt x="357" y="17"/>
                        </a:lnTo>
                        <a:lnTo>
                          <a:pt x="354" y="15"/>
                        </a:lnTo>
                        <a:lnTo>
                          <a:pt x="351" y="15"/>
                        </a:lnTo>
                        <a:lnTo>
                          <a:pt x="346" y="18"/>
                        </a:lnTo>
                        <a:lnTo>
                          <a:pt x="341" y="18"/>
                        </a:lnTo>
                        <a:lnTo>
                          <a:pt x="334" y="18"/>
                        </a:lnTo>
                        <a:lnTo>
                          <a:pt x="329" y="20"/>
                        </a:lnTo>
                        <a:lnTo>
                          <a:pt x="321" y="20"/>
                        </a:lnTo>
                        <a:lnTo>
                          <a:pt x="319" y="23"/>
                        </a:lnTo>
                        <a:lnTo>
                          <a:pt x="311" y="28"/>
                        </a:lnTo>
                        <a:lnTo>
                          <a:pt x="313" y="32"/>
                        </a:lnTo>
                        <a:lnTo>
                          <a:pt x="308" y="35"/>
                        </a:lnTo>
                        <a:lnTo>
                          <a:pt x="303" y="30"/>
                        </a:lnTo>
                        <a:lnTo>
                          <a:pt x="296" y="28"/>
                        </a:lnTo>
                        <a:lnTo>
                          <a:pt x="288" y="30"/>
                        </a:lnTo>
                        <a:lnTo>
                          <a:pt x="279" y="33"/>
                        </a:lnTo>
                        <a:lnTo>
                          <a:pt x="273" y="30"/>
                        </a:lnTo>
                        <a:lnTo>
                          <a:pt x="266" y="23"/>
                        </a:lnTo>
                        <a:lnTo>
                          <a:pt x="263" y="20"/>
                        </a:lnTo>
                        <a:lnTo>
                          <a:pt x="263" y="15"/>
                        </a:lnTo>
                        <a:lnTo>
                          <a:pt x="266" y="12"/>
                        </a:lnTo>
                        <a:lnTo>
                          <a:pt x="264" y="5"/>
                        </a:lnTo>
                        <a:lnTo>
                          <a:pt x="259" y="0"/>
                        </a:lnTo>
                        <a:lnTo>
                          <a:pt x="259" y="8"/>
                        </a:lnTo>
                        <a:lnTo>
                          <a:pt x="259" y="17"/>
                        </a:lnTo>
                        <a:lnTo>
                          <a:pt x="254" y="18"/>
                        </a:lnTo>
                        <a:lnTo>
                          <a:pt x="251" y="27"/>
                        </a:lnTo>
                        <a:lnTo>
                          <a:pt x="253" y="33"/>
                        </a:lnTo>
                        <a:lnTo>
                          <a:pt x="259" y="40"/>
                        </a:lnTo>
                        <a:lnTo>
                          <a:pt x="266" y="43"/>
                        </a:lnTo>
                        <a:lnTo>
                          <a:pt x="271" y="50"/>
                        </a:lnTo>
                        <a:lnTo>
                          <a:pt x="273" y="53"/>
                        </a:lnTo>
                        <a:lnTo>
                          <a:pt x="278" y="61"/>
                        </a:lnTo>
                        <a:lnTo>
                          <a:pt x="279" y="66"/>
                        </a:lnTo>
                        <a:lnTo>
                          <a:pt x="283" y="75"/>
                        </a:lnTo>
                        <a:lnTo>
                          <a:pt x="283" y="93"/>
                        </a:lnTo>
                        <a:lnTo>
                          <a:pt x="278" y="101"/>
                        </a:lnTo>
                        <a:lnTo>
                          <a:pt x="274" y="108"/>
                        </a:lnTo>
                        <a:lnTo>
                          <a:pt x="273" y="113"/>
                        </a:lnTo>
                        <a:lnTo>
                          <a:pt x="279" y="116"/>
                        </a:lnTo>
                        <a:lnTo>
                          <a:pt x="281" y="113"/>
                        </a:lnTo>
                        <a:lnTo>
                          <a:pt x="286" y="110"/>
                        </a:lnTo>
                        <a:lnTo>
                          <a:pt x="286" y="115"/>
                        </a:lnTo>
                        <a:lnTo>
                          <a:pt x="283" y="118"/>
                        </a:lnTo>
                        <a:lnTo>
                          <a:pt x="286" y="121"/>
                        </a:lnTo>
                        <a:lnTo>
                          <a:pt x="291" y="120"/>
                        </a:lnTo>
                        <a:lnTo>
                          <a:pt x="293" y="125"/>
                        </a:lnTo>
                        <a:lnTo>
                          <a:pt x="289" y="130"/>
                        </a:lnTo>
                        <a:lnTo>
                          <a:pt x="293" y="135"/>
                        </a:lnTo>
                        <a:lnTo>
                          <a:pt x="298" y="136"/>
                        </a:lnTo>
                        <a:lnTo>
                          <a:pt x="296" y="141"/>
                        </a:lnTo>
                        <a:lnTo>
                          <a:pt x="291" y="145"/>
                        </a:lnTo>
                        <a:lnTo>
                          <a:pt x="284" y="153"/>
                        </a:lnTo>
                        <a:lnTo>
                          <a:pt x="266" y="165"/>
                        </a:lnTo>
                        <a:lnTo>
                          <a:pt x="254" y="173"/>
                        </a:lnTo>
                        <a:lnTo>
                          <a:pt x="261" y="184"/>
                        </a:lnTo>
                        <a:lnTo>
                          <a:pt x="253" y="183"/>
                        </a:lnTo>
                        <a:lnTo>
                          <a:pt x="249" y="183"/>
                        </a:lnTo>
                        <a:lnTo>
                          <a:pt x="246" y="183"/>
                        </a:lnTo>
                        <a:lnTo>
                          <a:pt x="246" y="183"/>
                        </a:lnTo>
                        <a:lnTo>
                          <a:pt x="246" y="18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29" name="Freeform 1112">
                    <a:extLst>
                      <a:ext uri="{FF2B5EF4-FFF2-40B4-BE49-F238E27FC236}">
                        <a16:creationId xmlns:a16="http://schemas.microsoft.com/office/drawing/2014/main" id="{FEF3BAC0-E72D-807B-2965-83B39106104B}"/>
                      </a:ext>
                    </a:extLst>
                  </p:cNvPr>
                  <p:cNvSpPr>
                    <a:spLocks/>
                  </p:cNvSpPr>
                  <p:nvPr/>
                </p:nvSpPr>
                <p:spPr bwMode="auto">
                  <a:xfrm>
                    <a:off x="4711679" y="3307941"/>
                    <a:ext cx="737971" cy="619746"/>
                  </a:xfrm>
                  <a:custGeom>
                    <a:avLst/>
                    <a:gdLst>
                      <a:gd name="T0" fmla="*/ 472 w 593"/>
                      <a:gd name="T1" fmla="*/ 435 h 498"/>
                      <a:gd name="T2" fmla="*/ 465 w 593"/>
                      <a:gd name="T3" fmla="*/ 409 h 498"/>
                      <a:gd name="T4" fmla="*/ 419 w 593"/>
                      <a:gd name="T5" fmla="*/ 364 h 498"/>
                      <a:gd name="T6" fmla="*/ 372 w 593"/>
                      <a:gd name="T7" fmla="*/ 337 h 498"/>
                      <a:gd name="T8" fmla="*/ 334 w 593"/>
                      <a:gd name="T9" fmla="*/ 315 h 498"/>
                      <a:gd name="T10" fmla="*/ 354 w 593"/>
                      <a:gd name="T11" fmla="*/ 284 h 498"/>
                      <a:gd name="T12" fmla="*/ 376 w 593"/>
                      <a:gd name="T13" fmla="*/ 272 h 498"/>
                      <a:gd name="T14" fmla="*/ 422 w 593"/>
                      <a:gd name="T15" fmla="*/ 256 h 498"/>
                      <a:gd name="T16" fmla="*/ 467 w 593"/>
                      <a:gd name="T17" fmla="*/ 226 h 498"/>
                      <a:gd name="T18" fmla="*/ 504 w 593"/>
                      <a:gd name="T19" fmla="*/ 229 h 498"/>
                      <a:gd name="T20" fmla="*/ 515 w 593"/>
                      <a:gd name="T21" fmla="*/ 203 h 498"/>
                      <a:gd name="T22" fmla="*/ 540 w 593"/>
                      <a:gd name="T23" fmla="*/ 201 h 498"/>
                      <a:gd name="T24" fmla="*/ 560 w 593"/>
                      <a:gd name="T25" fmla="*/ 181 h 498"/>
                      <a:gd name="T26" fmla="*/ 565 w 593"/>
                      <a:gd name="T27" fmla="*/ 164 h 498"/>
                      <a:gd name="T28" fmla="*/ 580 w 593"/>
                      <a:gd name="T29" fmla="*/ 114 h 498"/>
                      <a:gd name="T30" fmla="*/ 585 w 593"/>
                      <a:gd name="T31" fmla="*/ 88 h 498"/>
                      <a:gd name="T32" fmla="*/ 588 w 593"/>
                      <a:gd name="T33" fmla="*/ 46 h 498"/>
                      <a:gd name="T34" fmla="*/ 552 w 593"/>
                      <a:gd name="T35" fmla="*/ 1 h 498"/>
                      <a:gd name="T36" fmla="*/ 527 w 593"/>
                      <a:gd name="T37" fmla="*/ 20 h 498"/>
                      <a:gd name="T38" fmla="*/ 497 w 593"/>
                      <a:gd name="T39" fmla="*/ 45 h 498"/>
                      <a:gd name="T40" fmla="*/ 469 w 593"/>
                      <a:gd name="T41" fmla="*/ 106 h 498"/>
                      <a:gd name="T42" fmla="*/ 434 w 593"/>
                      <a:gd name="T43" fmla="*/ 119 h 498"/>
                      <a:gd name="T44" fmla="*/ 386 w 593"/>
                      <a:gd name="T45" fmla="*/ 138 h 498"/>
                      <a:gd name="T46" fmla="*/ 361 w 593"/>
                      <a:gd name="T47" fmla="*/ 114 h 498"/>
                      <a:gd name="T48" fmla="*/ 328 w 593"/>
                      <a:gd name="T49" fmla="*/ 93 h 498"/>
                      <a:gd name="T50" fmla="*/ 301 w 593"/>
                      <a:gd name="T51" fmla="*/ 124 h 498"/>
                      <a:gd name="T52" fmla="*/ 239 w 593"/>
                      <a:gd name="T53" fmla="*/ 148 h 498"/>
                      <a:gd name="T54" fmla="*/ 203 w 593"/>
                      <a:gd name="T55" fmla="*/ 156 h 498"/>
                      <a:gd name="T56" fmla="*/ 175 w 593"/>
                      <a:gd name="T57" fmla="*/ 153 h 498"/>
                      <a:gd name="T58" fmla="*/ 151 w 593"/>
                      <a:gd name="T59" fmla="*/ 174 h 498"/>
                      <a:gd name="T60" fmla="*/ 121 w 593"/>
                      <a:gd name="T61" fmla="*/ 138 h 498"/>
                      <a:gd name="T62" fmla="*/ 103 w 593"/>
                      <a:gd name="T63" fmla="*/ 146 h 498"/>
                      <a:gd name="T64" fmla="*/ 68 w 593"/>
                      <a:gd name="T65" fmla="*/ 139 h 498"/>
                      <a:gd name="T66" fmla="*/ 7 w 593"/>
                      <a:gd name="T67" fmla="*/ 174 h 498"/>
                      <a:gd name="T68" fmla="*/ 13 w 593"/>
                      <a:gd name="T69" fmla="*/ 211 h 498"/>
                      <a:gd name="T70" fmla="*/ 58 w 593"/>
                      <a:gd name="T71" fmla="*/ 261 h 498"/>
                      <a:gd name="T72" fmla="*/ 90 w 593"/>
                      <a:gd name="T73" fmla="*/ 267 h 498"/>
                      <a:gd name="T74" fmla="*/ 87 w 593"/>
                      <a:gd name="T75" fmla="*/ 302 h 498"/>
                      <a:gd name="T76" fmla="*/ 103 w 593"/>
                      <a:gd name="T77" fmla="*/ 315 h 498"/>
                      <a:gd name="T78" fmla="*/ 112 w 593"/>
                      <a:gd name="T79" fmla="*/ 362 h 498"/>
                      <a:gd name="T80" fmla="*/ 140 w 593"/>
                      <a:gd name="T81" fmla="*/ 362 h 498"/>
                      <a:gd name="T82" fmla="*/ 118 w 593"/>
                      <a:gd name="T83" fmla="*/ 409 h 498"/>
                      <a:gd name="T84" fmla="*/ 103 w 593"/>
                      <a:gd name="T85" fmla="*/ 432 h 498"/>
                      <a:gd name="T86" fmla="*/ 150 w 593"/>
                      <a:gd name="T87" fmla="*/ 453 h 498"/>
                      <a:gd name="T88" fmla="*/ 200 w 593"/>
                      <a:gd name="T89" fmla="*/ 438 h 498"/>
                      <a:gd name="T90" fmla="*/ 236 w 593"/>
                      <a:gd name="T91" fmla="*/ 432 h 498"/>
                      <a:gd name="T92" fmla="*/ 230 w 593"/>
                      <a:gd name="T93" fmla="*/ 485 h 498"/>
                      <a:gd name="T94" fmla="*/ 264 w 593"/>
                      <a:gd name="T95" fmla="*/ 497 h 498"/>
                      <a:gd name="T96" fmla="*/ 281 w 593"/>
                      <a:gd name="T97" fmla="*/ 475 h 498"/>
                      <a:gd name="T98" fmla="*/ 331 w 593"/>
                      <a:gd name="T99" fmla="*/ 487 h 498"/>
                      <a:gd name="T100" fmla="*/ 336 w 593"/>
                      <a:gd name="T101" fmla="*/ 498 h 498"/>
                      <a:gd name="T102" fmla="*/ 362 w 593"/>
                      <a:gd name="T103" fmla="*/ 482 h 498"/>
                      <a:gd name="T104" fmla="*/ 361 w 593"/>
                      <a:gd name="T105" fmla="*/ 447 h 498"/>
                      <a:gd name="T106" fmla="*/ 354 w 593"/>
                      <a:gd name="T107" fmla="*/ 422 h 498"/>
                      <a:gd name="T108" fmla="*/ 394 w 593"/>
                      <a:gd name="T109" fmla="*/ 428 h 498"/>
                      <a:gd name="T110" fmla="*/ 452 w 593"/>
                      <a:gd name="T111" fmla="*/ 457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93" h="498">
                        <a:moveTo>
                          <a:pt x="459" y="462"/>
                        </a:moveTo>
                        <a:lnTo>
                          <a:pt x="472" y="453"/>
                        </a:lnTo>
                        <a:lnTo>
                          <a:pt x="482" y="452"/>
                        </a:lnTo>
                        <a:lnTo>
                          <a:pt x="474" y="443"/>
                        </a:lnTo>
                        <a:lnTo>
                          <a:pt x="472" y="435"/>
                        </a:lnTo>
                        <a:lnTo>
                          <a:pt x="474" y="427"/>
                        </a:lnTo>
                        <a:lnTo>
                          <a:pt x="465" y="430"/>
                        </a:lnTo>
                        <a:lnTo>
                          <a:pt x="464" y="420"/>
                        </a:lnTo>
                        <a:lnTo>
                          <a:pt x="467" y="415"/>
                        </a:lnTo>
                        <a:lnTo>
                          <a:pt x="465" y="409"/>
                        </a:lnTo>
                        <a:lnTo>
                          <a:pt x="451" y="407"/>
                        </a:lnTo>
                        <a:lnTo>
                          <a:pt x="439" y="390"/>
                        </a:lnTo>
                        <a:lnTo>
                          <a:pt x="422" y="387"/>
                        </a:lnTo>
                        <a:lnTo>
                          <a:pt x="419" y="382"/>
                        </a:lnTo>
                        <a:lnTo>
                          <a:pt x="419" y="364"/>
                        </a:lnTo>
                        <a:lnTo>
                          <a:pt x="427" y="355"/>
                        </a:lnTo>
                        <a:lnTo>
                          <a:pt x="429" y="352"/>
                        </a:lnTo>
                        <a:lnTo>
                          <a:pt x="417" y="350"/>
                        </a:lnTo>
                        <a:lnTo>
                          <a:pt x="387" y="350"/>
                        </a:lnTo>
                        <a:lnTo>
                          <a:pt x="372" y="337"/>
                        </a:lnTo>
                        <a:lnTo>
                          <a:pt x="366" y="339"/>
                        </a:lnTo>
                        <a:lnTo>
                          <a:pt x="359" y="325"/>
                        </a:lnTo>
                        <a:lnTo>
                          <a:pt x="341" y="330"/>
                        </a:lnTo>
                        <a:lnTo>
                          <a:pt x="338" y="322"/>
                        </a:lnTo>
                        <a:lnTo>
                          <a:pt x="334" y="315"/>
                        </a:lnTo>
                        <a:lnTo>
                          <a:pt x="343" y="292"/>
                        </a:lnTo>
                        <a:lnTo>
                          <a:pt x="338" y="289"/>
                        </a:lnTo>
                        <a:lnTo>
                          <a:pt x="339" y="282"/>
                        </a:lnTo>
                        <a:lnTo>
                          <a:pt x="347" y="282"/>
                        </a:lnTo>
                        <a:lnTo>
                          <a:pt x="354" y="284"/>
                        </a:lnTo>
                        <a:lnTo>
                          <a:pt x="361" y="282"/>
                        </a:lnTo>
                        <a:lnTo>
                          <a:pt x="359" y="277"/>
                        </a:lnTo>
                        <a:lnTo>
                          <a:pt x="356" y="271"/>
                        </a:lnTo>
                        <a:lnTo>
                          <a:pt x="367" y="267"/>
                        </a:lnTo>
                        <a:lnTo>
                          <a:pt x="376" y="272"/>
                        </a:lnTo>
                        <a:lnTo>
                          <a:pt x="376" y="279"/>
                        </a:lnTo>
                        <a:lnTo>
                          <a:pt x="389" y="289"/>
                        </a:lnTo>
                        <a:lnTo>
                          <a:pt x="406" y="282"/>
                        </a:lnTo>
                        <a:lnTo>
                          <a:pt x="402" y="272"/>
                        </a:lnTo>
                        <a:lnTo>
                          <a:pt x="422" y="256"/>
                        </a:lnTo>
                        <a:lnTo>
                          <a:pt x="442" y="246"/>
                        </a:lnTo>
                        <a:lnTo>
                          <a:pt x="454" y="247"/>
                        </a:lnTo>
                        <a:lnTo>
                          <a:pt x="462" y="241"/>
                        </a:lnTo>
                        <a:lnTo>
                          <a:pt x="459" y="236"/>
                        </a:lnTo>
                        <a:lnTo>
                          <a:pt x="467" y="226"/>
                        </a:lnTo>
                        <a:lnTo>
                          <a:pt x="470" y="216"/>
                        </a:lnTo>
                        <a:lnTo>
                          <a:pt x="474" y="221"/>
                        </a:lnTo>
                        <a:lnTo>
                          <a:pt x="484" y="219"/>
                        </a:lnTo>
                        <a:lnTo>
                          <a:pt x="497" y="227"/>
                        </a:lnTo>
                        <a:lnTo>
                          <a:pt x="504" y="229"/>
                        </a:lnTo>
                        <a:lnTo>
                          <a:pt x="505" y="224"/>
                        </a:lnTo>
                        <a:lnTo>
                          <a:pt x="504" y="219"/>
                        </a:lnTo>
                        <a:lnTo>
                          <a:pt x="517" y="224"/>
                        </a:lnTo>
                        <a:lnTo>
                          <a:pt x="522" y="204"/>
                        </a:lnTo>
                        <a:lnTo>
                          <a:pt x="515" y="203"/>
                        </a:lnTo>
                        <a:lnTo>
                          <a:pt x="515" y="193"/>
                        </a:lnTo>
                        <a:lnTo>
                          <a:pt x="527" y="196"/>
                        </a:lnTo>
                        <a:lnTo>
                          <a:pt x="532" y="201"/>
                        </a:lnTo>
                        <a:lnTo>
                          <a:pt x="535" y="198"/>
                        </a:lnTo>
                        <a:lnTo>
                          <a:pt x="540" y="201"/>
                        </a:lnTo>
                        <a:lnTo>
                          <a:pt x="549" y="193"/>
                        </a:lnTo>
                        <a:lnTo>
                          <a:pt x="545" y="184"/>
                        </a:lnTo>
                        <a:lnTo>
                          <a:pt x="549" y="183"/>
                        </a:lnTo>
                        <a:lnTo>
                          <a:pt x="557" y="184"/>
                        </a:lnTo>
                        <a:lnTo>
                          <a:pt x="560" y="181"/>
                        </a:lnTo>
                        <a:lnTo>
                          <a:pt x="555" y="174"/>
                        </a:lnTo>
                        <a:lnTo>
                          <a:pt x="565" y="174"/>
                        </a:lnTo>
                        <a:lnTo>
                          <a:pt x="569" y="178"/>
                        </a:lnTo>
                        <a:lnTo>
                          <a:pt x="574" y="173"/>
                        </a:lnTo>
                        <a:lnTo>
                          <a:pt x="565" y="164"/>
                        </a:lnTo>
                        <a:lnTo>
                          <a:pt x="574" y="159"/>
                        </a:lnTo>
                        <a:lnTo>
                          <a:pt x="583" y="143"/>
                        </a:lnTo>
                        <a:lnTo>
                          <a:pt x="587" y="136"/>
                        </a:lnTo>
                        <a:lnTo>
                          <a:pt x="587" y="124"/>
                        </a:lnTo>
                        <a:lnTo>
                          <a:pt x="580" y="114"/>
                        </a:lnTo>
                        <a:lnTo>
                          <a:pt x="582" y="108"/>
                        </a:lnTo>
                        <a:lnTo>
                          <a:pt x="590" y="113"/>
                        </a:lnTo>
                        <a:lnTo>
                          <a:pt x="593" y="106"/>
                        </a:lnTo>
                        <a:lnTo>
                          <a:pt x="593" y="88"/>
                        </a:lnTo>
                        <a:lnTo>
                          <a:pt x="585" y="88"/>
                        </a:lnTo>
                        <a:lnTo>
                          <a:pt x="585" y="85"/>
                        </a:lnTo>
                        <a:lnTo>
                          <a:pt x="592" y="81"/>
                        </a:lnTo>
                        <a:lnTo>
                          <a:pt x="593" y="70"/>
                        </a:lnTo>
                        <a:lnTo>
                          <a:pt x="590" y="58"/>
                        </a:lnTo>
                        <a:lnTo>
                          <a:pt x="588" y="46"/>
                        </a:lnTo>
                        <a:lnTo>
                          <a:pt x="578" y="38"/>
                        </a:lnTo>
                        <a:lnTo>
                          <a:pt x="578" y="18"/>
                        </a:lnTo>
                        <a:lnTo>
                          <a:pt x="574" y="11"/>
                        </a:lnTo>
                        <a:lnTo>
                          <a:pt x="555" y="3"/>
                        </a:lnTo>
                        <a:lnTo>
                          <a:pt x="552" y="1"/>
                        </a:lnTo>
                        <a:lnTo>
                          <a:pt x="544" y="0"/>
                        </a:lnTo>
                        <a:lnTo>
                          <a:pt x="545" y="10"/>
                        </a:lnTo>
                        <a:lnTo>
                          <a:pt x="539" y="16"/>
                        </a:lnTo>
                        <a:lnTo>
                          <a:pt x="537" y="26"/>
                        </a:lnTo>
                        <a:lnTo>
                          <a:pt x="527" y="20"/>
                        </a:lnTo>
                        <a:lnTo>
                          <a:pt x="517" y="20"/>
                        </a:lnTo>
                        <a:lnTo>
                          <a:pt x="514" y="26"/>
                        </a:lnTo>
                        <a:lnTo>
                          <a:pt x="517" y="36"/>
                        </a:lnTo>
                        <a:lnTo>
                          <a:pt x="510" y="36"/>
                        </a:lnTo>
                        <a:lnTo>
                          <a:pt x="497" y="45"/>
                        </a:lnTo>
                        <a:lnTo>
                          <a:pt x="497" y="66"/>
                        </a:lnTo>
                        <a:lnTo>
                          <a:pt x="490" y="80"/>
                        </a:lnTo>
                        <a:lnTo>
                          <a:pt x="489" y="98"/>
                        </a:lnTo>
                        <a:lnTo>
                          <a:pt x="485" y="109"/>
                        </a:lnTo>
                        <a:lnTo>
                          <a:pt x="469" y="106"/>
                        </a:lnTo>
                        <a:lnTo>
                          <a:pt x="470" y="121"/>
                        </a:lnTo>
                        <a:lnTo>
                          <a:pt x="456" y="119"/>
                        </a:lnTo>
                        <a:lnTo>
                          <a:pt x="449" y="111"/>
                        </a:lnTo>
                        <a:lnTo>
                          <a:pt x="442" y="118"/>
                        </a:lnTo>
                        <a:lnTo>
                          <a:pt x="434" y="119"/>
                        </a:lnTo>
                        <a:lnTo>
                          <a:pt x="426" y="111"/>
                        </a:lnTo>
                        <a:lnTo>
                          <a:pt x="416" y="133"/>
                        </a:lnTo>
                        <a:lnTo>
                          <a:pt x="407" y="151"/>
                        </a:lnTo>
                        <a:lnTo>
                          <a:pt x="391" y="136"/>
                        </a:lnTo>
                        <a:lnTo>
                          <a:pt x="386" y="138"/>
                        </a:lnTo>
                        <a:lnTo>
                          <a:pt x="386" y="129"/>
                        </a:lnTo>
                        <a:lnTo>
                          <a:pt x="389" y="119"/>
                        </a:lnTo>
                        <a:lnTo>
                          <a:pt x="377" y="118"/>
                        </a:lnTo>
                        <a:lnTo>
                          <a:pt x="369" y="123"/>
                        </a:lnTo>
                        <a:lnTo>
                          <a:pt x="361" y="114"/>
                        </a:lnTo>
                        <a:lnTo>
                          <a:pt x="364" y="111"/>
                        </a:lnTo>
                        <a:lnTo>
                          <a:pt x="359" y="99"/>
                        </a:lnTo>
                        <a:lnTo>
                          <a:pt x="349" y="96"/>
                        </a:lnTo>
                        <a:lnTo>
                          <a:pt x="338" y="103"/>
                        </a:lnTo>
                        <a:lnTo>
                          <a:pt x="328" y="93"/>
                        </a:lnTo>
                        <a:lnTo>
                          <a:pt x="308" y="93"/>
                        </a:lnTo>
                        <a:lnTo>
                          <a:pt x="308" y="104"/>
                        </a:lnTo>
                        <a:lnTo>
                          <a:pt x="301" y="111"/>
                        </a:lnTo>
                        <a:lnTo>
                          <a:pt x="306" y="121"/>
                        </a:lnTo>
                        <a:lnTo>
                          <a:pt x="301" y="124"/>
                        </a:lnTo>
                        <a:lnTo>
                          <a:pt x="294" y="124"/>
                        </a:lnTo>
                        <a:lnTo>
                          <a:pt x="286" y="131"/>
                        </a:lnTo>
                        <a:lnTo>
                          <a:pt x="266" y="133"/>
                        </a:lnTo>
                        <a:lnTo>
                          <a:pt x="249" y="139"/>
                        </a:lnTo>
                        <a:lnTo>
                          <a:pt x="239" y="148"/>
                        </a:lnTo>
                        <a:lnTo>
                          <a:pt x="231" y="161"/>
                        </a:lnTo>
                        <a:lnTo>
                          <a:pt x="228" y="153"/>
                        </a:lnTo>
                        <a:lnTo>
                          <a:pt x="221" y="153"/>
                        </a:lnTo>
                        <a:lnTo>
                          <a:pt x="211" y="159"/>
                        </a:lnTo>
                        <a:lnTo>
                          <a:pt x="203" y="156"/>
                        </a:lnTo>
                        <a:lnTo>
                          <a:pt x="203" y="148"/>
                        </a:lnTo>
                        <a:lnTo>
                          <a:pt x="200" y="148"/>
                        </a:lnTo>
                        <a:lnTo>
                          <a:pt x="191" y="138"/>
                        </a:lnTo>
                        <a:lnTo>
                          <a:pt x="175" y="148"/>
                        </a:lnTo>
                        <a:lnTo>
                          <a:pt x="175" y="153"/>
                        </a:lnTo>
                        <a:lnTo>
                          <a:pt x="170" y="158"/>
                        </a:lnTo>
                        <a:lnTo>
                          <a:pt x="161" y="153"/>
                        </a:lnTo>
                        <a:lnTo>
                          <a:pt x="160" y="159"/>
                        </a:lnTo>
                        <a:lnTo>
                          <a:pt x="153" y="169"/>
                        </a:lnTo>
                        <a:lnTo>
                          <a:pt x="151" y="174"/>
                        </a:lnTo>
                        <a:lnTo>
                          <a:pt x="145" y="163"/>
                        </a:lnTo>
                        <a:lnTo>
                          <a:pt x="135" y="159"/>
                        </a:lnTo>
                        <a:lnTo>
                          <a:pt x="126" y="148"/>
                        </a:lnTo>
                        <a:lnTo>
                          <a:pt x="130" y="141"/>
                        </a:lnTo>
                        <a:lnTo>
                          <a:pt x="121" y="138"/>
                        </a:lnTo>
                        <a:lnTo>
                          <a:pt x="117" y="141"/>
                        </a:lnTo>
                        <a:lnTo>
                          <a:pt x="112" y="136"/>
                        </a:lnTo>
                        <a:lnTo>
                          <a:pt x="105" y="139"/>
                        </a:lnTo>
                        <a:lnTo>
                          <a:pt x="108" y="144"/>
                        </a:lnTo>
                        <a:lnTo>
                          <a:pt x="103" y="146"/>
                        </a:lnTo>
                        <a:lnTo>
                          <a:pt x="98" y="139"/>
                        </a:lnTo>
                        <a:lnTo>
                          <a:pt x="95" y="133"/>
                        </a:lnTo>
                        <a:lnTo>
                          <a:pt x="88" y="128"/>
                        </a:lnTo>
                        <a:lnTo>
                          <a:pt x="80" y="133"/>
                        </a:lnTo>
                        <a:lnTo>
                          <a:pt x="68" y="139"/>
                        </a:lnTo>
                        <a:lnTo>
                          <a:pt x="43" y="143"/>
                        </a:lnTo>
                        <a:lnTo>
                          <a:pt x="22" y="141"/>
                        </a:lnTo>
                        <a:lnTo>
                          <a:pt x="7" y="153"/>
                        </a:lnTo>
                        <a:lnTo>
                          <a:pt x="15" y="164"/>
                        </a:lnTo>
                        <a:lnTo>
                          <a:pt x="7" y="174"/>
                        </a:lnTo>
                        <a:lnTo>
                          <a:pt x="7" y="184"/>
                        </a:lnTo>
                        <a:lnTo>
                          <a:pt x="3" y="198"/>
                        </a:lnTo>
                        <a:lnTo>
                          <a:pt x="0" y="206"/>
                        </a:lnTo>
                        <a:lnTo>
                          <a:pt x="8" y="209"/>
                        </a:lnTo>
                        <a:lnTo>
                          <a:pt x="13" y="211"/>
                        </a:lnTo>
                        <a:lnTo>
                          <a:pt x="28" y="226"/>
                        </a:lnTo>
                        <a:lnTo>
                          <a:pt x="37" y="236"/>
                        </a:lnTo>
                        <a:lnTo>
                          <a:pt x="47" y="242"/>
                        </a:lnTo>
                        <a:lnTo>
                          <a:pt x="55" y="252"/>
                        </a:lnTo>
                        <a:lnTo>
                          <a:pt x="58" y="261"/>
                        </a:lnTo>
                        <a:lnTo>
                          <a:pt x="63" y="272"/>
                        </a:lnTo>
                        <a:lnTo>
                          <a:pt x="72" y="277"/>
                        </a:lnTo>
                        <a:lnTo>
                          <a:pt x="82" y="274"/>
                        </a:lnTo>
                        <a:lnTo>
                          <a:pt x="85" y="269"/>
                        </a:lnTo>
                        <a:lnTo>
                          <a:pt x="90" y="267"/>
                        </a:lnTo>
                        <a:lnTo>
                          <a:pt x="97" y="274"/>
                        </a:lnTo>
                        <a:lnTo>
                          <a:pt x="97" y="281"/>
                        </a:lnTo>
                        <a:lnTo>
                          <a:pt x="92" y="289"/>
                        </a:lnTo>
                        <a:lnTo>
                          <a:pt x="88" y="296"/>
                        </a:lnTo>
                        <a:lnTo>
                          <a:pt x="87" y="302"/>
                        </a:lnTo>
                        <a:lnTo>
                          <a:pt x="85" y="306"/>
                        </a:lnTo>
                        <a:lnTo>
                          <a:pt x="85" y="311"/>
                        </a:lnTo>
                        <a:lnTo>
                          <a:pt x="93" y="309"/>
                        </a:lnTo>
                        <a:lnTo>
                          <a:pt x="102" y="307"/>
                        </a:lnTo>
                        <a:lnTo>
                          <a:pt x="103" y="315"/>
                        </a:lnTo>
                        <a:lnTo>
                          <a:pt x="100" y="324"/>
                        </a:lnTo>
                        <a:lnTo>
                          <a:pt x="97" y="334"/>
                        </a:lnTo>
                        <a:lnTo>
                          <a:pt x="100" y="342"/>
                        </a:lnTo>
                        <a:lnTo>
                          <a:pt x="112" y="349"/>
                        </a:lnTo>
                        <a:lnTo>
                          <a:pt x="112" y="362"/>
                        </a:lnTo>
                        <a:lnTo>
                          <a:pt x="115" y="360"/>
                        </a:lnTo>
                        <a:lnTo>
                          <a:pt x="118" y="357"/>
                        </a:lnTo>
                        <a:lnTo>
                          <a:pt x="123" y="364"/>
                        </a:lnTo>
                        <a:lnTo>
                          <a:pt x="133" y="362"/>
                        </a:lnTo>
                        <a:lnTo>
                          <a:pt x="140" y="362"/>
                        </a:lnTo>
                        <a:lnTo>
                          <a:pt x="143" y="369"/>
                        </a:lnTo>
                        <a:lnTo>
                          <a:pt x="140" y="384"/>
                        </a:lnTo>
                        <a:lnTo>
                          <a:pt x="133" y="387"/>
                        </a:lnTo>
                        <a:lnTo>
                          <a:pt x="128" y="404"/>
                        </a:lnTo>
                        <a:lnTo>
                          <a:pt x="118" y="409"/>
                        </a:lnTo>
                        <a:lnTo>
                          <a:pt x="112" y="414"/>
                        </a:lnTo>
                        <a:lnTo>
                          <a:pt x="98" y="420"/>
                        </a:lnTo>
                        <a:lnTo>
                          <a:pt x="93" y="427"/>
                        </a:lnTo>
                        <a:lnTo>
                          <a:pt x="98" y="432"/>
                        </a:lnTo>
                        <a:lnTo>
                          <a:pt x="103" y="432"/>
                        </a:lnTo>
                        <a:lnTo>
                          <a:pt x="110" y="437"/>
                        </a:lnTo>
                        <a:lnTo>
                          <a:pt x="121" y="447"/>
                        </a:lnTo>
                        <a:lnTo>
                          <a:pt x="130" y="448"/>
                        </a:lnTo>
                        <a:lnTo>
                          <a:pt x="136" y="453"/>
                        </a:lnTo>
                        <a:lnTo>
                          <a:pt x="150" y="453"/>
                        </a:lnTo>
                        <a:lnTo>
                          <a:pt x="155" y="447"/>
                        </a:lnTo>
                        <a:lnTo>
                          <a:pt x="163" y="442"/>
                        </a:lnTo>
                        <a:lnTo>
                          <a:pt x="175" y="440"/>
                        </a:lnTo>
                        <a:lnTo>
                          <a:pt x="186" y="440"/>
                        </a:lnTo>
                        <a:lnTo>
                          <a:pt x="200" y="438"/>
                        </a:lnTo>
                        <a:lnTo>
                          <a:pt x="205" y="437"/>
                        </a:lnTo>
                        <a:lnTo>
                          <a:pt x="216" y="440"/>
                        </a:lnTo>
                        <a:lnTo>
                          <a:pt x="221" y="433"/>
                        </a:lnTo>
                        <a:lnTo>
                          <a:pt x="230" y="433"/>
                        </a:lnTo>
                        <a:lnTo>
                          <a:pt x="236" y="432"/>
                        </a:lnTo>
                        <a:lnTo>
                          <a:pt x="239" y="443"/>
                        </a:lnTo>
                        <a:lnTo>
                          <a:pt x="241" y="452"/>
                        </a:lnTo>
                        <a:lnTo>
                          <a:pt x="241" y="463"/>
                        </a:lnTo>
                        <a:lnTo>
                          <a:pt x="234" y="477"/>
                        </a:lnTo>
                        <a:lnTo>
                          <a:pt x="230" y="485"/>
                        </a:lnTo>
                        <a:lnTo>
                          <a:pt x="234" y="488"/>
                        </a:lnTo>
                        <a:lnTo>
                          <a:pt x="241" y="488"/>
                        </a:lnTo>
                        <a:lnTo>
                          <a:pt x="251" y="492"/>
                        </a:lnTo>
                        <a:lnTo>
                          <a:pt x="259" y="495"/>
                        </a:lnTo>
                        <a:lnTo>
                          <a:pt x="264" y="497"/>
                        </a:lnTo>
                        <a:lnTo>
                          <a:pt x="268" y="488"/>
                        </a:lnTo>
                        <a:lnTo>
                          <a:pt x="271" y="483"/>
                        </a:lnTo>
                        <a:lnTo>
                          <a:pt x="276" y="482"/>
                        </a:lnTo>
                        <a:lnTo>
                          <a:pt x="276" y="475"/>
                        </a:lnTo>
                        <a:lnTo>
                          <a:pt x="281" y="475"/>
                        </a:lnTo>
                        <a:lnTo>
                          <a:pt x="289" y="477"/>
                        </a:lnTo>
                        <a:lnTo>
                          <a:pt x="299" y="482"/>
                        </a:lnTo>
                        <a:lnTo>
                          <a:pt x="306" y="487"/>
                        </a:lnTo>
                        <a:lnTo>
                          <a:pt x="319" y="487"/>
                        </a:lnTo>
                        <a:lnTo>
                          <a:pt x="331" y="487"/>
                        </a:lnTo>
                        <a:lnTo>
                          <a:pt x="334" y="480"/>
                        </a:lnTo>
                        <a:lnTo>
                          <a:pt x="341" y="482"/>
                        </a:lnTo>
                        <a:lnTo>
                          <a:pt x="338" y="490"/>
                        </a:lnTo>
                        <a:lnTo>
                          <a:pt x="334" y="495"/>
                        </a:lnTo>
                        <a:lnTo>
                          <a:pt x="336" y="498"/>
                        </a:lnTo>
                        <a:lnTo>
                          <a:pt x="344" y="498"/>
                        </a:lnTo>
                        <a:lnTo>
                          <a:pt x="349" y="498"/>
                        </a:lnTo>
                        <a:lnTo>
                          <a:pt x="356" y="493"/>
                        </a:lnTo>
                        <a:lnTo>
                          <a:pt x="362" y="488"/>
                        </a:lnTo>
                        <a:lnTo>
                          <a:pt x="362" y="482"/>
                        </a:lnTo>
                        <a:lnTo>
                          <a:pt x="366" y="475"/>
                        </a:lnTo>
                        <a:lnTo>
                          <a:pt x="367" y="468"/>
                        </a:lnTo>
                        <a:lnTo>
                          <a:pt x="361" y="458"/>
                        </a:lnTo>
                        <a:lnTo>
                          <a:pt x="366" y="453"/>
                        </a:lnTo>
                        <a:lnTo>
                          <a:pt x="361" y="447"/>
                        </a:lnTo>
                        <a:lnTo>
                          <a:pt x="367" y="442"/>
                        </a:lnTo>
                        <a:lnTo>
                          <a:pt x="367" y="437"/>
                        </a:lnTo>
                        <a:lnTo>
                          <a:pt x="361" y="432"/>
                        </a:lnTo>
                        <a:lnTo>
                          <a:pt x="354" y="427"/>
                        </a:lnTo>
                        <a:lnTo>
                          <a:pt x="354" y="422"/>
                        </a:lnTo>
                        <a:lnTo>
                          <a:pt x="362" y="419"/>
                        </a:lnTo>
                        <a:lnTo>
                          <a:pt x="364" y="414"/>
                        </a:lnTo>
                        <a:lnTo>
                          <a:pt x="376" y="420"/>
                        </a:lnTo>
                        <a:lnTo>
                          <a:pt x="382" y="427"/>
                        </a:lnTo>
                        <a:lnTo>
                          <a:pt x="394" y="428"/>
                        </a:lnTo>
                        <a:lnTo>
                          <a:pt x="402" y="435"/>
                        </a:lnTo>
                        <a:lnTo>
                          <a:pt x="416" y="445"/>
                        </a:lnTo>
                        <a:lnTo>
                          <a:pt x="429" y="443"/>
                        </a:lnTo>
                        <a:lnTo>
                          <a:pt x="442" y="447"/>
                        </a:lnTo>
                        <a:lnTo>
                          <a:pt x="452" y="457"/>
                        </a:lnTo>
                        <a:lnTo>
                          <a:pt x="459" y="462"/>
                        </a:lnTo>
                        <a:lnTo>
                          <a:pt x="459" y="462"/>
                        </a:lnTo>
                        <a:lnTo>
                          <a:pt x="459" y="462"/>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0" name="Freeform 1114">
                    <a:extLst>
                      <a:ext uri="{FF2B5EF4-FFF2-40B4-BE49-F238E27FC236}">
                        <a16:creationId xmlns:a16="http://schemas.microsoft.com/office/drawing/2014/main" id="{5ABCCAD2-CFAA-1CB8-468E-21886A696200}"/>
                      </a:ext>
                    </a:extLst>
                  </p:cNvPr>
                  <p:cNvSpPr>
                    <a:spLocks/>
                  </p:cNvSpPr>
                  <p:nvPr/>
                </p:nvSpPr>
                <p:spPr bwMode="auto">
                  <a:xfrm>
                    <a:off x="2486566" y="2461702"/>
                    <a:ext cx="1400029" cy="1284293"/>
                  </a:xfrm>
                  <a:custGeom>
                    <a:avLst/>
                    <a:gdLst>
                      <a:gd name="T0" fmla="*/ 261 w 1125"/>
                      <a:gd name="T1" fmla="*/ 786 h 1032"/>
                      <a:gd name="T2" fmla="*/ 307 w 1125"/>
                      <a:gd name="T3" fmla="*/ 778 h 1032"/>
                      <a:gd name="T4" fmla="*/ 357 w 1125"/>
                      <a:gd name="T5" fmla="*/ 818 h 1032"/>
                      <a:gd name="T6" fmla="*/ 416 w 1125"/>
                      <a:gd name="T7" fmla="*/ 829 h 1032"/>
                      <a:gd name="T8" fmla="*/ 442 w 1125"/>
                      <a:gd name="T9" fmla="*/ 829 h 1032"/>
                      <a:gd name="T10" fmla="*/ 457 w 1125"/>
                      <a:gd name="T11" fmla="*/ 881 h 1032"/>
                      <a:gd name="T12" fmla="*/ 482 w 1125"/>
                      <a:gd name="T13" fmla="*/ 896 h 1032"/>
                      <a:gd name="T14" fmla="*/ 489 w 1125"/>
                      <a:gd name="T15" fmla="*/ 941 h 1032"/>
                      <a:gd name="T16" fmla="*/ 525 w 1125"/>
                      <a:gd name="T17" fmla="*/ 974 h 1032"/>
                      <a:gd name="T18" fmla="*/ 570 w 1125"/>
                      <a:gd name="T19" fmla="*/ 1014 h 1032"/>
                      <a:gd name="T20" fmla="*/ 622 w 1125"/>
                      <a:gd name="T21" fmla="*/ 1024 h 1032"/>
                      <a:gd name="T22" fmla="*/ 627 w 1125"/>
                      <a:gd name="T23" fmla="*/ 995 h 1032"/>
                      <a:gd name="T24" fmla="*/ 675 w 1125"/>
                      <a:gd name="T25" fmla="*/ 951 h 1032"/>
                      <a:gd name="T26" fmla="*/ 688 w 1125"/>
                      <a:gd name="T27" fmla="*/ 889 h 1032"/>
                      <a:gd name="T28" fmla="*/ 658 w 1125"/>
                      <a:gd name="T29" fmla="*/ 824 h 1032"/>
                      <a:gd name="T30" fmla="*/ 690 w 1125"/>
                      <a:gd name="T31" fmla="*/ 798 h 1032"/>
                      <a:gd name="T32" fmla="*/ 676 w 1125"/>
                      <a:gd name="T33" fmla="*/ 761 h 1032"/>
                      <a:gd name="T34" fmla="*/ 713 w 1125"/>
                      <a:gd name="T35" fmla="*/ 748 h 1032"/>
                      <a:gd name="T36" fmla="*/ 748 w 1125"/>
                      <a:gd name="T37" fmla="*/ 771 h 1032"/>
                      <a:gd name="T38" fmla="*/ 720 w 1125"/>
                      <a:gd name="T39" fmla="*/ 794 h 1032"/>
                      <a:gd name="T40" fmla="*/ 788 w 1125"/>
                      <a:gd name="T41" fmla="*/ 789 h 1032"/>
                      <a:gd name="T42" fmla="*/ 798 w 1125"/>
                      <a:gd name="T43" fmla="*/ 833 h 1032"/>
                      <a:gd name="T44" fmla="*/ 801 w 1125"/>
                      <a:gd name="T45" fmla="*/ 889 h 1032"/>
                      <a:gd name="T46" fmla="*/ 760 w 1125"/>
                      <a:gd name="T47" fmla="*/ 917 h 1032"/>
                      <a:gd name="T48" fmla="*/ 799 w 1125"/>
                      <a:gd name="T49" fmla="*/ 917 h 1032"/>
                      <a:gd name="T50" fmla="*/ 838 w 1125"/>
                      <a:gd name="T51" fmla="*/ 866 h 1032"/>
                      <a:gd name="T52" fmla="*/ 873 w 1125"/>
                      <a:gd name="T53" fmla="*/ 874 h 1032"/>
                      <a:gd name="T54" fmla="*/ 904 w 1125"/>
                      <a:gd name="T55" fmla="*/ 876 h 1032"/>
                      <a:gd name="T56" fmla="*/ 931 w 1125"/>
                      <a:gd name="T57" fmla="*/ 864 h 1032"/>
                      <a:gd name="T58" fmla="*/ 952 w 1125"/>
                      <a:gd name="T59" fmla="*/ 836 h 1032"/>
                      <a:gd name="T60" fmla="*/ 941 w 1125"/>
                      <a:gd name="T61" fmla="*/ 798 h 1032"/>
                      <a:gd name="T62" fmla="*/ 931 w 1125"/>
                      <a:gd name="T63" fmla="*/ 765 h 1032"/>
                      <a:gd name="T64" fmla="*/ 992 w 1125"/>
                      <a:gd name="T65" fmla="*/ 748 h 1032"/>
                      <a:gd name="T66" fmla="*/ 994 w 1125"/>
                      <a:gd name="T67" fmla="*/ 698 h 1032"/>
                      <a:gd name="T68" fmla="*/ 911 w 1125"/>
                      <a:gd name="T69" fmla="*/ 708 h 1032"/>
                      <a:gd name="T70" fmla="*/ 924 w 1125"/>
                      <a:gd name="T71" fmla="*/ 627 h 1032"/>
                      <a:gd name="T72" fmla="*/ 1105 w 1125"/>
                      <a:gd name="T73" fmla="*/ 515 h 1032"/>
                      <a:gd name="T74" fmla="*/ 1107 w 1125"/>
                      <a:gd name="T75" fmla="*/ 489 h 1032"/>
                      <a:gd name="T76" fmla="*/ 1035 w 1125"/>
                      <a:gd name="T77" fmla="*/ 500 h 1032"/>
                      <a:gd name="T78" fmla="*/ 1057 w 1125"/>
                      <a:gd name="T79" fmla="*/ 474 h 1032"/>
                      <a:gd name="T80" fmla="*/ 1037 w 1125"/>
                      <a:gd name="T81" fmla="*/ 441 h 1032"/>
                      <a:gd name="T82" fmla="*/ 984 w 1125"/>
                      <a:gd name="T83" fmla="*/ 357 h 1032"/>
                      <a:gd name="T84" fmla="*/ 949 w 1125"/>
                      <a:gd name="T85" fmla="*/ 369 h 1032"/>
                      <a:gd name="T86" fmla="*/ 916 w 1125"/>
                      <a:gd name="T87" fmla="*/ 318 h 1032"/>
                      <a:gd name="T88" fmla="*/ 874 w 1125"/>
                      <a:gd name="T89" fmla="*/ 301 h 1032"/>
                      <a:gd name="T90" fmla="*/ 856 w 1125"/>
                      <a:gd name="T91" fmla="*/ 339 h 1032"/>
                      <a:gd name="T92" fmla="*/ 836 w 1125"/>
                      <a:gd name="T93" fmla="*/ 323 h 1032"/>
                      <a:gd name="T94" fmla="*/ 791 w 1125"/>
                      <a:gd name="T95" fmla="*/ 243 h 1032"/>
                      <a:gd name="T96" fmla="*/ 769 w 1125"/>
                      <a:gd name="T97" fmla="*/ 171 h 1032"/>
                      <a:gd name="T98" fmla="*/ 743 w 1125"/>
                      <a:gd name="T99" fmla="*/ 141 h 1032"/>
                      <a:gd name="T100" fmla="*/ 688 w 1125"/>
                      <a:gd name="T101" fmla="*/ 127 h 1032"/>
                      <a:gd name="T102" fmla="*/ 665 w 1125"/>
                      <a:gd name="T103" fmla="*/ 82 h 1032"/>
                      <a:gd name="T104" fmla="*/ 655 w 1125"/>
                      <a:gd name="T105" fmla="*/ 35 h 1032"/>
                      <a:gd name="T106" fmla="*/ 537 w 1125"/>
                      <a:gd name="T107" fmla="*/ 25 h 1032"/>
                      <a:gd name="T108" fmla="*/ 401 w 1125"/>
                      <a:gd name="T109" fmla="*/ 188 h 1032"/>
                      <a:gd name="T110" fmla="*/ 238 w 1125"/>
                      <a:gd name="T111" fmla="*/ 318 h 1032"/>
                      <a:gd name="T112" fmla="*/ 126 w 1125"/>
                      <a:gd name="T113" fmla="*/ 284 h 1032"/>
                      <a:gd name="T114" fmla="*/ 0 w 1125"/>
                      <a:gd name="T115" fmla="*/ 451 h 1032"/>
                      <a:gd name="T116" fmla="*/ 86 w 1125"/>
                      <a:gd name="T117" fmla="*/ 514 h 1032"/>
                      <a:gd name="T118" fmla="*/ 133 w 1125"/>
                      <a:gd name="T119" fmla="*/ 617 h 1032"/>
                      <a:gd name="T120" fmla="*/ 185 w 1125"/>
                      <a:gd name="T121" fmla="*/ 760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125" h="1032">
                        <a:moveTo>
                          <a:pt x="193" y="776"/>
                        </a:moveTo>
                        <a:lnTo>
                          <a:pt x="204" y="781"/>
                        </a:lnTo>
                        <a:lnTo>
                          <a:pt x="218" y="779"/>
                        </a:lnTo>
                        <a:lnTo>
                          <a:pt x="226" y="778"/>
                        </a:lnTo>
                        <a:lnTo>
                          <a:pt x="236" y="776"/>
                        </a:lnTo>
                        <a:lnTo>
                          <a:pt x="246" y="776"/>
                        </a:lnTo>
                        <a:lnTo>
                          <a:pt x="256" y="784"/>
                        </a:lnTo>
                        <a:lnTo>
                          <a:pt x="261" y="786"/>
                        </a:lnTo>
                        <a:lnTo>
                          <a:pt x="264" y="781"/>
                        </a:lnTo>
                        <a:lnTo>
                          <a:pt x="273" y="781"/>
                        </a:lnTo>
                        <a:lnTo>
                          <a:pt x="276" y="786"/>
                        </a:lnTo>
                        <a:lnTo>
                          <a:pt x="281" y="791"/>
                        </a:lnTo>
                        <a:lnTo>
                          <a:pt x="284" y="779"/>
                        </a:lnTo>
                        <a:lnTo>
                          <a:pt x="293" y="786"/>
                        </a:lnTo>
                        <a:lnTo>
                          <a:pt x="299" y="781"/>
                        </a:lnTo>
                        <a:lnTo>
                          <a:pt x="307" y="778"/>
                        </a:lnTo>
                        <a:lnTo>
                          <a:pt x="319" y="786"/>
                        </a:lnTo>
                        <a:lnTo>
                          <a:pt x="327" y="791"/>
                        </a:lnTo>
                        <a:lnTo>
                          <a:pt x="339" y="791"/>
                        </a:lnTo>
                        <a:lnTo>
                          <a:pt x="342" y="793"/>
                        </a:lnTo>
                        <a:lnTo>
                          <a:pt x="336" y="798"/>
                        </a:lnTo>
                        <a:lnTo>
                          <a:pt x="347" y="801"/>
                        </a:lnTo>
                        <a:lnTo>
                          <a:pt x="357" y="808"/>
                        </a:lnTo>
                        <a:lnTo>
                          <a:pt x="357" y="818"/>
                        </a:lnTo>
                        <a:lnTo>
                          <a:pt x="362" y="821"/>
                        </a:lnTo>
                        <a:lnTo>
                          <a:pt x="366" y="818"/>
                        </a:lnTo>
                        <a:lnTo>
                          <a:pt x="367" y="811"/>
                        </a:lnTo>
                        <a:lnTo>
                          <a:pt x="381" y="814"/>
                        </a:lnTo>
                        <a:lnTo>
                          <a:pt x="386" y="816"/>
                        </a:lnTo>
                        <a:lnTo>
                          <a:pt x="387" y="821"/>
                        </a:lnTo>
                        <a:lnTo>
                          <a:pt x="396" y="829"/>
                        </a:lnTo>
                        <a:lnTo>
                          <a:pt x="416" y="829"/>
                        </a:lnTo>
                        <a:lnTo>
                          <a:pt x="420" y="836"/>
                        </a:lnTo>
                        <a:lnTo>
                          <a:pt x="424" y="831"/>
                        </a:lnTo>
                        <a:lnTo>
                          <a:pt x="422" y="823"/>
                        </a:lnTo>
                        <a:lnTo>
                          <a:pt x="429" y="813"/>
                        </a:lnTo>
                        <a:lnTo>
                          <a:pt x="442" y="813"/>
                        </a:lnTo>
                        <a:lnTo>
                          <a:pt x="447" y="816"/>
                        </a:lnTo>
                        <a:lnTo>
                          <a:pt x="442" y="824"/>
                        </a:lnTo>
                        <a:lnTo>
                          <a:pt x="442" y="829"/>
                        </a:lnTo>
                        <a:lnTo>
                          <a:pt x="454" y="831"/>
                        </a:lnTo>
                        <a:lnTo>
                          <a:pt x="459" y="833"/>
                        </a:lnTo>
                        <a:lnTo>
                          <a:pt x="455" y="838"/>
                        </a:lnTo>
                        <a:lnTo>
                          <a:pt x="447" y="841"/>
                        </a:lnTo>
                        <a:lnTo>
                          <a:pt x="440" y="858"/>
                        </a:lnTo>
                        <a:lnTo>
                          <a:pt x="442" y="863"/>
                        </a:lnTo>
                        <a:lnTo>
                          <a:pt x="454" y="873"/>
                        </a:lnTo>
                        <a:lnTo>
                          <a:pt x="457" y="881"/>
                        </a:lnTo>
                        <a:lnTo>
                          <a:pt x="464" y="884"/>
                        </a:lnTo>
                        <a:lnTo>
                          <a:pt x="472" y="879"/>
                        </a:lnTo>
                        <a:lnTo>
                          <a:pt x="472" y="874"/>
                        </a:lnTo>
                        <a:lnTo>
                          <a:pt x="475" y="869"/>
                        </a:lnTo>
                        <a:lnTo>
                          <a:pt x="477" y="874"/>
                        </a:lnTo>
                        <a:lnTo>
                          <a:pt x="484" y="883"/>
                        </a:lnTo>
                        <a:lnTo>
                          <a:pt x="480" y="891"/>
                        </a:lnTo>
                        <a:lnTo>
                          <a:pt x="482" y="896"/>
                        </a:lnTo>
                        <a:lnTo>
                          <a:pt x="474" y="906"/>
                        </a:lnTo>
                        <a:lnTo>
                          <a:pt x="472" y="917"/>
                        </a:lnTo>
                        <a:lnTo>
                          <a:pt x="479" y="919"/>
                        </a:lnTo>
                        <a:lnTo>
                          <a:pt x="482" y="926"/>
                        </a:lnTo>
                        <a:lnTo>
                          <a:pt x="487" y="929"/>
                        </a:lnTo>
                        <a:lnTo>
                          <a:pt x="494" y="931"/>
                        </a:lnTo>
                        <a:lnTo>
                          <a:pt x="492" y="936"/>
                        </a:lnTo>
                        <a:lnTo>
                          <a:pt x="489" y="941"/>
                        </a:lnTo>
                        <a:lnTo>
                          <a:pt x="494" y="947"/>
                        </a:lnTo>
                        <a:lnTo>
                          <a:pt x="499" y="942"/>
                        </a:lnTo>
                        <a:lnTo>
                          <a:pt x="504" y="939"/>
                        </a:lnTo>
                        <a:lnTo>
                          <a:pt x="510" y="942"/>
                        </a:lnTo>
                        <a:lnTo>
                          <a:pt x="512" y="947"/>
                        </a:lnTo>
                        <a:lnTo>
                          <a:pt x="507" y="962"/>
                        </a:lnTo>
                        <a:lnTo>
                          <a:pt x="514" y="972"/>
                        </a:lnTo>
                        <a:lnTo>
                          <a:pt x="525" y="974"/>
                        </a:lnTo>
                        <a:lnTo>
                          <a:pt x="530" y="969"/>
                        </a:lnTo>
                        <a:lnTo>
                          <a:pt x="535" y="974"/>
                        </a:lnTo>
                        <a:lnTo>
                          <a:pt x="538" y="984"/>
                        </a:lnTo>
                        <a:lnTo>
                          <a:pt x="553" y="984"/>
                        </a:lnTo>
                        <a:lnTo>
                          <a:pt x="563" y="992"/>
                        </a:lnTo>
                        <a:lnTo>
                          <a:pt x="570" y="995"/>
                        </a:lnTo>
                        <a:lnTo>
                          <a:pt x="568" y="1007"/>
                        </a:lnTo>
                        <a:lnTo>
                          <a:pt x="570" y="1014"/>
                        </a:lnTo>
                        <a:lnTo>
                          <a:pt x="578" y="1012"/>
                        </a:lnTo>
                        <a:lnTo>
                          <a:pt x="585" y="1009"/>
                        </a:lnTo>
                        <a:lnTo>
                          <a:pt x="592" y="1012"/>
                        </a:lnTo>
                        <a:lnTo>
                          <a:pt x="592" y="1022"/>
                        </a:lnTo>
                        <a:lnTo>
                          <a:pt x="595" y="1032"/>
                        </a:lnTo>
                        <a:lnTo>
                          <a:pt x="602" y="1022"/>
                        </a:lnTo>
                        <a:lnTo>
                          <a:pt x="608" y="1025"/>
                        </a:lnTo>
                        <a:lnTo>
                          <a:pt x="622" y="1024"/>
                        </a:lnTo>
                        <a:lnTo>
                          <a:pt x="630" y="1019"/>
                        </a:lnTo>
                        <a:lnTo>
                          <a:pt x="637" y="1014"/>
                        </a:lnTo>
                        <a:lnTo>
                          <a:pt x="643" y="1010"/>
                        </a:lnTo>
                        <a:lnTo>
                          <a:pt x="650" y="1014"/>
                        </a:lnTo>
                        <a:lnTo>
                          <a:pt x="651" y="1009"/>
                        </a:lnTo>
                        <a:lnTo>
                          <a:pt x="647" y="1000"/>
                        </a:lnTo>
                        <a:lnTo>
                          <a:pt x="633" y="1000"/>
                        </a:lnTo>
                        <a:lnTo>
                          <a:pt x="627" y="995"/>
                        </a:lnTo>
                        <a:lnTo>
                          <a:pt x="625" y="991"/>
                        </a:lnTo>
                        <a:lnTo>
                          <a:pt x="630" y="986"/>
                        </a:lnTo>
                        <a:lnTo>
                          <a:pt x="630" y="976"/>
                        </a:lnTo>
                        <a:lnTo>
                          <a:pt x="643" y="967"/>
                        </a:lnTo>
                        <a:lnTo>
                          <a:pt x="651" y="969"/>
                        </a:lnTo>
                        <a:lnTo>
                          <a:pt x="653" y="962"/>
                        </a:lnTo>
                        <a:lnTo>
                          <a:pt x="666" y="961"/>
                        </a:lnTo>
                        <a:lnTo>
                          <a:pt x="675" y="951"/>
                        </a:lnTo>
                        <a:lnTo>
                          <a:pt x="680" y="949"/>
                        </a:lnTo>
                        <a:lnTo>
                          <a:pt x="675" y="944"/>
                        </a:lnTo>
                        <a:lnTo>
                          <a:pt x="680" y="932"/>
                        </a:lnTo>
                        <a:lnTo>
                          <a:pt x="676" y="924"/>
                        </a:lnTo>
                        <a:lnTo>
                          <a:pt x="676" y="912"/>
                        </a:lnTo>
                        <a:lnTo>
                          <a:pt x="680" y="902"/>
                        </a:lnTo>
                        <a:lnTo>
                          <a:pt x="688" y="894"/>
                        </a:lnTo>
                        <a:lnTo>
                          <a:pt x="688" y="889"/>
                        </a:lnTo>
                        <a:lnTo>
                          <a:pt x="683" y="887"/>
                        </a:lnTo>
                        <a:lnTo>
                          <a:pt x="675" y="876"/>
                        </a:lnTo>
                        <a:lnTo>
                          <a:pt x="680" y="868"/>
                        </a:lnTo>
                        <a:lnTo>
                          <a:pt x="680" y="861"/>
                        </a:lnTo>
                        <a:lnTo>
                          <a:pt x="656" y="861"/>
                        </a:lnTo>
                        <a:lnTo>
                          <a:pt x="661" y="846"/>
                        </a:lnTo>
                        <a:lnTo>
                          <a:pt x="673" y="834"/>
                        </a:lnTo>
                        <a:lnTo>
                          <a:pt x="658" y="824"/>
                        </a:lnTo>
                        <a:lnTo>
                          <a:pt x="656" y="819"/>
                        </a:lnTo>
                        <a:lnTo>
                          <a:pt x="666" y="808"/>
                        </a:lnTo>
                        <a:lnTo>
                          <a:pt x="668" y="798"/>
                        </a:lnTo>
                        <a:lnTo>
                          <a:pt x="666" y="786"/>
                        </a:lnTo>
                        <a:lnTo>
                          <a:pt x="670" y="794"/>
                        </a:lnTo>
                        <a:lnTo>
                          <a:pt x="678" y="806"/>
                        </a:lnTo>
                        <a:lnTo>
                          <a:pt x="685" y="804"/>
                        </a:lnTo>
                        <a:lnTo>
                          <a:pt x="690" y="798"/>
                        </a:lnTo>
                        <a:lnTo>
                          <a:pt x="695" y="788"/>
                        </a:lnTo>
                        <a:lnTo>
                          <a:pt x="690" y="786"/>
                        </a:lnTo>
                        <a:lnTo>
                          <a:pt x="675" y="786"/>
                        </a:lnTo>
                        <a:lnTo>
                          <a:pt x="673" y="776"/>
                        </a:lnTo>
                        <a:lnTo>
                          <a:pt x="670" y="770"/>
                        </a:lnTo>
                        <a:lnTo>
                          <a:pt x="670" y="765"/>
                        </a:lnTo>
                        <a:lnTo>
                          <a:pt x="675" y="756"/>
                        </a:lnTo>
                        <a:lnTo>
                          <a:pt x="676" y="761"/>
                        </a:lnTo>
                        <a:lnTo>
                          <a:pt x="681" y="765"/>
                        </a:lnTo>
                        <a:lnTo>
                          <a:pt x="685" y="770"/>
                        </a:lnTo>
                        <a:lnTo>
                          <a:pt x="691" y="776"/>
                        </a:lnTo>
                        <a:lnTo>
                          <a:pt x="703" y="776"/>
                        </a:lnTo>
                        <a:lnTo>
                          <a:pt x="708" y="771"/>
                        </a:lnTo>
                        <a:lnTo>
                          <a:pt x="711" y="766"/>
                        </a:lnTo>
                        <a:lnTo>
                          <a:pt x="713" y="756"/>
                        </a:lnTo>
                        <a:lnTo>
                          <a:pt x="713" y="748"/>
                        </a:lnTo>
                        <a:lnTo>
                          <a:pt x="731" y="748"/>
                        </a:lnTo>
                        <a:lnTo>
                          <a:pt x="740" y="751"/>
                        </a:lnTo>
                        <a:lnTo>
                          <a:pt x="738" y="761"/>
                        </a:lnTo>
                        <a:lnTo>
                          <a:pt x="740" y="770"/>
                        </a:lnTo>
                        <a:lnTo>
                          <a:pt x="731" y="761"/>
                        </a:lnTo>
                        <a:lnTo>
                          <a:pt x="730" y="771"/>
                        </a:lnTo>
                        <a:lnTo>
                          <a:pt x="736" y="776"/>
                        </a:lnTo>
                        <a:lnTo>
                          <a:pt x="748" y="771"/>
                        </a:lnTo>
                        <a:lnTo>
                          <a:pt x="751" y="778"/>
                        </a:lnTo>
                        <a:lnTo>
                          <a:pt x="745" y="781"/>
                        </a:lnTo>
                        <a:lnTo>
                          <a:pt x="736" y="784"/>
                        </a:lnTo>
                        <a:lnTo>
                          <a:pt x="730" y="778"/>
                        </a:lnTo>
                        <a:lnTo>
                          <a:pt x="726" y="775"/>
                        </a:lnTo>
                        <a:lnTo>
                          <a:pt x="726" y="781"/>
                        </a:lnTo>
                        <a:lnTo>
                          <a:pt x="720" y="788"/>
                        </a:lnTo>
                        <a:lnTo>
                          <a:pt x="720" y="794"/>
                        </a:lnTo>
                        <a:lnTo>
                          <a:pt x="728" y="796"/>
                        </a:lnTo>
                        <a:lnTo>
                          <a:pt x="733" y="796"/>
                        </a:lnTo>
                        <a:lnTo>
                          <a:pt x="746" y="801"/>
                        </a:lnTo>
                        <a:lnTo>
                          <a:pt x="755" y="803"/>
                        </a:lnTo>
                        <a:lnTo>
                          <a:pt x="760" y="798"/>
                        </a:lnTo>
                        <a:lnTo>
                          <a:pt x="773" y="803"/>
                        </a:lnTo>
                        <a:lnTo>
                          <a:pt x="779" y="794"/>
                        </a:lnTo>
                        <a:lnTo>
                          <a:pt x="788" y="789"/>
                        </a:lnTo>
                        <a:lnTo>
                          <a:pt x="799" y="794"/>
                        </a:lnTo>
                        <a:lnTo>
                          <a:pt x="801" y="801"/>
                        </a:lnTo>
                        <a:lnTo>
                          <a:pt x="799" y="811"/>
                        </a:lnTo>
                        <a:lnTo>
                          <a:pt x="813" y="823"/>
                        </a:lnTo>
                        <a:lnTo>
                          <a:pt x="806" y="828"/>
                        </a:lnTo>
                        <a:lnTo>
                          <a:pt x="809" y="838"/>
                        </a:lnTo>
                        <a:lnTo>
                          <a:pt x="804" y="839"/>
                        </a:lnTo>
                        <a:lnTo>
                          <a:pt x="798" y="833"/>
                        </a:lnTo>
                        <a:lnTo>
                          <a:pt x="789" y="838"/>
                        </a:lnTo>
                        <a:lnTo>
                          <a:pt x="784" y="844"/>
                        </a:lnTo>
                        <a:lnTo>
                          <a:pt x="786" y="851"/>
                        </a:lnTo>
                        <a:lnTo>
                          <a:pt x="791" y="856"/>
                        </a:lnTo>
                        <a:lnTo>
                          <a:pt x="798" y="866"/>
                        </a:lnTo>
                        <a:lnTo>
                          <a:pt x="786" y="873"/>
                        </a:lnTo>
                        <a:lnTo>
                          <a:pt x="786" y="883"/>
                        </a:lnTo>
                        <a:lnTo>
                          <a:pt x="801" y="889"/>
                        </a:lnTo>
                        <a:lnTo>
                          <a:pt x="788" y="896"/>
                        </a:lnTo>
                        <a:lnTo>
                          <a:pt x="779" y="902"/>
                        </a:lnTo>
                        <a:lnTo>
                          <a:pt x="771" y="901"/>
                        </a:lnTo>
                        <a:lnTo>
                          <a:pt x="763" y="894"/>
                        </a:lnTo>
                        <a:lnTo>
                          <a:pt x="753" y="902"/>
                        </a:lnTo>
                        <a:lnTo>
                          <a:pt x="750" y="911"/>
                        </a:lnTo>
                        <a:lnTo>
                          <a:pt x="751" y="917"/>
                        </a:lnTo>
                        <a:lnTo>
                          <a:pt x="760" y="917"/>
                        </a:lnTo>
                        <a:lnTo>
                          <a:pt x="763" y="924"/>
                        </a:lnTo>
                        <a:lnTo>
                          <a:pt x="764" y="931"/>
                        </a:lnTo>
                        <a:lnTo>
                          <a:pt x="776" y="931"/>
                        </a:lnTo>
                        <a:lnTo>
                          <a:pt x="783" y="929"/>
                        </a:lnTo>
                        <a:lnTo>
                          <a:pt x="783" y="921"/>
                        </a:lnTo>
                        <a:lnTo>
                          <a:pt x="788" y="917"/>
                        </a:lnTo>
                        <a:lnTo>
                          <a:pt x="791" y="922"/>
                        </a:lnTo>
                        <a:lnTo>
                          <a:pt x="799" y="917"/>
                        </a:lnTo>
                        <a:lnTo>
                          <a:pt x="813" y="917"/>
                        </a:lnTo>
                        <a:lnTo>
                          <a:pt x="819" y="907"/>
                        </a:lnTo>
                        <a:lnTo>
                          <a:pt x="813" y="904"/>
                        </a:lnTo>
                        <a:lnTo>
                          <a:pt x="819" y="894"/>
                        </a:lnTo>
                        <a:lnTo>
                          <a:pt x="831" y="889"/>
                        </a:lnTo>
                        <a:lnTo>
                          <a:pt x="838" y="886"/>
                        </a:lnTo>
                        <a:lnTo>
                          <a:pt x="838" y="876"/>
                        </a:lnTo>
                        <a:lnTo>
                          <a:pt x="838" y="866"/>
                        </a:lnTo>
                        <a:lnTo>
                          <a:pt x="838" y="861"/>
                        </a:lnTo>
                        <a:lnTo>
                          <a:pt x="843" y="854"/>
                        </a:lnTo>
                        <a:lnTo>
                          <a:pt x="848" y="859"/>
                        </a:lnTo>
                        <a:lnTo>
                          <a:pt x="846" y="868"/>
                        </a:lnTo>
                        <a:lnTo>
                          <a:pt x="846" y="873"/>
                        </a:lnTo>
                        <a:lnTo>
                          <a:pt x="856" y="869"/>
                        </a:lnTo>
                        <a:lnTo>
                          <a:pt x="863" y="868"/>
                        </a:lnTo>
                        <a:lnTo>
                          <a:pt x="873" y="874"/>
                        </a:lnTo>
                        <a:lnTo>
                          <a:pt x="881" y="873"/>
                        </a:lnTo>
                        <a:lnTo>
                          <a:pt x="891" y="881"/>
                        </a:lnTo>
                        <a:lnTo>
                          <a:pt x="894" y="876"/>
                        </a:lnTo>
                        <a:lnTo>
                          <a:pt x="894" y="871"/>
                        </a:lnTo>
                        <a:lnTo>
                          <a:pt x="899" y="866"/>
                        </a:lnTo>
                        <a:lnTo>
                          <a:pt x="907" y="863"/>
                        </a:lnTo>
                        <a:lnTo>
                          <a:pt x="909" y="871"/>
                        </a:lnTo>
                        <a:lnTo>
                          <a:pt x="904" y="876"/>
                        </a:lnTo>
                        <a:lnTo>
                          <a:pt x="907" y="881"/>
                        </a:lnTo>
                        <a:lnTo>
                          <a:pt x="916" y="883"/>
                        </a:lnTo>
                        <a:lnTo>
                          <a:pt x="924" y="886"/>
                        </a:lnTo>
                        <a:lnTo>
                          <a:pt x="936" y="886"/>
                        </a:lnTo>
                        <a:lnTo>
                          <a:pt x="942" y="878"/>
                        </a:lnTo>
                        <a:lnTo>
                          <a:pt x="942" y="873"/>
                        </a:lnTo>
                        <a:lnTo>
                          <a:pt x="934" y="869"/>
                        </a:lnTo>
                        <a:lnTo>
                          <a:pt x="931" y="864"/>
                        </a:lnTo>
                        <a:lnTo>
                          <a:pt x="929" y="854"/>
                        </a:lnTo>
                        <a:lnTo>
                          <a:pt x="931" y="848"/>
                        </a:lnTo>
                        <a:lnTo>
                          <a:pt x="929" y="838"/>
                        </a:lnTo>
                        <a:lnTo>
                          <a:pt x="927" y="829"/>
                        </a:lnTo>
                        <a:lnTo>
                          <a:pt x="931" y="824"/>
                        </a:lnTo>
                        <a:lnTo>
                          <a:pt x="942" y="833"/>
                        </a:lnTo>
                        <a:lnTo>
                          <a:pt x="944" y="839"/>
                        </a:lnTo>
                        <a:lnTo>
                          <a:pt x="952" y="836"/>
                        </a:lnTo>
                        <a:lnTo>
                          <a:pt x="959" y="831"/>
                        </a:lnTo>
                        <a:lnTo>
                          <a:pt x="962" y="824"/>
                        </a:lnTo>
                        <a:lnTo>
                          <a:pt x="961" y="816"/>
                        </a:lnTo>
                        <a:lnTo>
                          <a:pt x="954" y="809"/>
                        </a:lnTo>
                        <a:lnTo>
                          <a:pt x="956" y="804"/>
                        </a:lnTo>
                        <a:lnTo>
                          <a:pt x="956" y="796"/>
                        </a:lnTo>
                        <a:lnTo>
                          <a:pt x="949" y="793"/>
                        </a:lnTo>
                        <a:lnTo>
                          <a:pt x="941" y="798"/>
                        </a:lnTo>
                        <a:lnTo>
                          <a:pt x="934" y="796"/>
                        </a:lnTo>
                        <a:lnTo>
                          <a:pt x="926" y="791"/>
                        </a:lnTo>
                        <a:lnTo>
                          <a:pt x="926" y="784"/>
                        </a:lnTo>
                        <a:lnTo>
                          <a:pt x="936" y="784"/>
                        </a:lnTo>
                        <a:lnTo>
                          <a:pt x="942" y="784"/>
                        </a:lnTo>
                        <a:lnTo>
                          <a:pt x="937" y="773"/>
                        </a:lnTo>
                        <a:lnTo>
                          <a:pt x="934" y="768"/>
                        </a:lnTo>
                        <a:lnTo>
                          <a:pt x="931" y="765"/>
                        </a:lnTo>
                        <a:lnTo>
                          <a:pt x="934" y="760"/>
                        </a:lnTo>
                        <a:lnTo>
                          <a:pt x="941" y="753"/>
                        </a:lnTo>
                        <a:lnTo>
                          <a:pt x="949" y="751"/>
                        </a:lnTo>
                        <a:lnTo>
                          <a:pt x="959" y="751"/>
                        </a:lnTo>
                        <a:lnTo>
                          <a:pt x="967" y="751"/>
                        </a:lnTo>
                        <a:lnTo>
                          <a:pt x="977" y="746"/>
                        </a:lnTo>
                        <a:lnTo>
                          <a:pt x="982" y="745"/>
                        </a:lnTo>
                        <a:lnTo>
                          <a:pt x="992" y="748"/>
                        </a:lnTo>
                        <a:lnTo>
                          <a:pt x="999" y="748"/>
                        </a:lnTo>
                        <a:lnTo>
                          <a:pt x="1002" y="741"/>
                        </a:lnTo>
                        <a:lnTo>
                          <a:pt x="1007" y="736"/>
                        </a:lnTo>
                        <a:lnTo>
                          <a:pt x="1007" y="731"/>
                        </a:lnTo>
                        <a:lnTo>
                          <a:pt x="1000" y="726"/>
                        </a:lnTo>
                        <a:lnTo>
                          <a:pt x="1002" y="713"/>
                        </a:lnTo>
                        <a:lnTo>
                          <a:pt x="1000" y="700"/>
                        </a:lnTo>
                        <a:lnTo>
                          <a:pt x="994" y="698"/>
                        </a:lnTo>
                        <a:lnTo>
                          <a:pt x="987" y="700"/>
                        </a:lnTo>
                        <a:lnTo>
                          <a:pt x="982" y="708"/>
                        </a:lnTo>
                        <a:lnTo>
                          <a:pt x="981" y="718"/>
                        </a:lnTo>
                        <a:lnTo>
                          <a:pt x="969" y="711"/>
                        </a:lnTo>
                        <a:lnTo>
                          <a:pt x="959" y="716"/>
                        </a:lnTo>
                        <a:lnTo>
                          <a:pt x="942" y="716"/>
                        </a:lnTo>
                        <a:lnTo>
                          <a:pt x="931" y="718"/>
                        </a:lnTo>
                        <a:lnTo>
                          <a:pt x="911" y="708"/>
                        </a:lnTo>
                        <a:lnTo>
                          <a:pt x="904" y="708"/>
                        </a:lnTo>
                        <a:lnTo>
                          <a:pt x="897" y="691"/>
                        </a:lnTo>
                        <a:lnTo>
                          <a:pt x="894" y="680"/>
                        </a:lnTo>
                        <a:lnTo>
                          <a:pt x="894" y="671"/>
                        </a:lnTo>
                        <a:lnTo>
                          <a:pt x="889" y="655"/>
                        </a:lnTo>
                        <a:lnTo>
                          <a:pt x="894" y="638"/>
                        </a:lnTo>
                        <a:lnTo>
                          <a:pt x="907" y="630"/>
                        </a:lnTo>
                        <a:lnTo>
                          <a:pt x="924" y="627"/>
                        </a:lnTo>
                        <a:lnTo>
                          <a:pt x="942" y="608"/>
                        </a:lnTo>
                        <a:lnTo>
                          <a:pt x="951" y="600"/>
                        </a:lnTo>
                        <a:lnTo>
                          <a:pt x="999" y="568"/>
                        </a:lnTo>
                        <a:lnTo>
                          <a:pt x="1019" y="562"/>
                        </a:lnTo>
                        <a:lnTo>
                          <a:pt x="1064" y="537"/>
                        </a:lnTo>
                        <a:lnTo>
                          <a:pt x="1087" y="520"/>
                        </a:lnTo>
                        <a:lnTo>
                          <a:pt x="1099" y="522"/>
                        </a:lnTo>
                        <a:lnTo>
                          <a:pt x="1105" y="515"/>
                        </a:lnTo>
                        <a:lnTo>
                          <a:pt x="1105" y="509"/>
                        </a:lnTo>
                        <a:lnTo>
                          <a:pt x="1113" y="505"/>
                        </a:lnTo>
                        <a:lnTo>
                          <a:pt x="1115" y="499"/>
                        </a:lnTo>
                        <a:lnTo>
                          <a:pt x="1123" y="494"/>
                        </a:lnTo>
                        <a:lnTo>
                          <a:pt x="1125" y="485"/>
                        </a:lnTo>
                        <a:lnTo>
                          <a:pt x="1117" y="484"/>
                        </a:lnTo>
                        <a:lnTo>
                          <a:pt x="1100" y="484"/>
                        </a:lnTo>
                        <a:lnTo>
                          <a:pt x="1107" y="489"/>
                        </a:lnTo>
                        <a:lnTo>
                          <a:pt x="1100" y="492"/>
                        </a:lnTo>
                        <a:lnTo>
                          <a:pt x="1099" y="502"/>
                        </a:lnTo>
                        <a:lnTo>
                          <a:pt x="1090" y="499"/>
                        </a:lnTo>
                        <a:lnTo>
                          <a:pt x="1092" y="489"/>
                        </a:lnTo>
                        <a:lnTo>
                          <a:pt x="1077" y="495"/>
                        </a:lnTo>
                        <a:lnTo>
                          <a:pt x="1059" y="485"/>
                        </a:lnTo>
                        <a:lnTo>
                          <a:pt x="1050" y="495"/>
                        </a:lnTo>
                        <a:lnTo>
                          <a:pt x="1035" y="500"/>
                        </a:lnTo>
                        <a:lnTo>
                          <a:pt x="1024" y="500"/>
                        </a:lnTo>
                        <a:lnTo>
                          <a:pt x="1025" y="510"/>
                        </a:lnTo>
                        <a:lnTo>
                          <a:pt x="1019" y="509"/>
                        </a:lnTo>
                        <a:lnTo>
                          <a:pt x="1017" y="504"/>
                        </a:lnTo>
                        <a:lnTo>
                          <a:pt x="1022" y="489"/>
                        </a:lnTo>
                        <a:lnTo>
                          <a:pt x="1045" y="484"/>
                        </a:lnTo>
                        <a:lnTo>
                          <a:pt x="1057" y="482"/>
                        </a:lnTo>
                        <a:lnTo>
                          <a:pt x="1057" y="474"/>
                        </a:lnTo>
                        <a:lnTo>
                          <a:pt x="1054" y="470"/>
                        </a:lnTo>
                        <a:lnTo>
                          <a:pt x="1047" y="470"/>
                        </a:lnTo>
                        <a:lnTo>
                          <a:pt x="1044" y="475"/>
                        </a:lnTo>
                        <a:lnTo>
                          <a:pt x="1030" y="469"/>
                        </a:lnTo>
                        <a:lnTo>
                          <a:pt x="1027" y="457"/>
                        </a:lnTo>
                        <a:lnTo>
                          <a:pt x="1039" y="460"/>
                        </a:lnTo>
                        <a:lnTo>
                          <a:pt x="1049" y="447"/>
                        </a:lnTo>
                        <a:lnTo>
                          <a:pt x="1037" y="441"/>
                        </a:lnTo>
                        <a:lnTo>
                          <a:pt x="1044" y="429"/>
                        </a:lnTo>
                        <a:lnTo>
                          <a:pt x="1035" y="429"/>
                        </a:lnTo>
                        <a:lnTo>
                          <a:pt x="1024" y="419"/>
                        </a:lnTo>
                        <a:lnTo>
                          <a:pt x="1004" y="391"/>
                        </a:lnTo>
                        <a:lnTo>
                          <a:pt x="1007" y="376"/>
                        </a:lnTo>
                        <a:lnTo>
                          <a:pt x="1000" y="356"/>
                        </a:lnTo>
                        <a:lnTo>
                          <a:pt x="989" y="359"/>
                        </a:lnTo>
                        <a:lnTo>
                          <a:pt x="984" y="357"/>
                        </a:lnTo>
                        <a:lnTo>
                          <a:pt x="977" y="359"/>
                        </a:lnTo>
                        <a:lnTo>
                          <a:pt x="969" y="354"/>
                        </a:lnTo>
                        <a:lnTo>
                          <a:pt x="961" y="359"/>
                        </a:lnTo>
                        <a:lnTo>
                          <a:pt x="969" y="369"/>
                        </a:lnTo>
                        <a:lnTo>
                          <a:pt x="961" y="367"/>
                        </a:lnTo>
                        <a:lnTo>
                          <a:pt x="951" y="379"/>
                        </a:lnTo>
                        <a:lnTo>
                          <a:pt x="944" y="376"/>
                        </a:lnTo>
                        <a:lnTo>
                          <a:pt x="949" y="369"/>
                        </a:lnTo>
                        <a:lnTo>
                          <a:pt x="951" y="361"/>
                        </a:lnTo>
                        <a:lnTo>
                          <a:pt x="956" y="347"/>
                        </a:lnTo>
                        <a:lnTo>
                          <a:pt x="951" y="319"/>
                        </a:lnTo>
                        <a:lnTo>
                          <a:pt x="957" y="313"/>
                        </a:lnTo>
                        <a:lnTo>
                          <a:pt x="949" y="303"/>
                        </a:lnTo>
                        <a:lnTo>
                          <a:pt x="941" y="296"/>
                        </a:lnTo>
                        <a:lnTo>
                          <a:pt x="932" y="306"/>
                        </a:lnTo>
                        <a:lnTo>
                          <a:pt x="916" y="318"/>
                        </a:lnTo>
                        <a:lnTo>
                          <a:pt x="919" y="328"/>
                        </a:lnTo>
                        <a:lnTo>
                          <a:pt x="911" y="328"/>
                        </a:lnTo>
                        <a:lnTo>
                          <a:pt x="907" y="331"/>
                        </a:lnTo>
                        <a:lnTo>
                          <a:pt x="902" y="324"/>
                        </a:lnTo>
                        <a:lnTo>
                          <a:pt x="892" y="318"/>
                        </a:lnTo>
                        <a:lnTo>
                          <a:pt x="896" y="308"/>
                        </a:lnTo>
                        <a:lnTo>
                          <a:pt x="879" y="301"/>
                        </a:lnTo>
                        <a:lnTo>
                          <a:pt x="874" y="301"/>
                        </a:lnTo>
                        <a:lnTo>
                          <a:pt x="876" y="309"/>
                        </a:lnTo>
                        <a:lnTo>
                          <a:pt x="871" y="314"/>
                        </a:lnTo>
                        <a:lnTo>
                          <a:pt x="879" y="318"/>
                        </a:lnTo>
                        <a:lnTo>
                          <a:pt x="879" y="324"/>
                        </a:lnTo>
                        <a:lnTo>
                          <a:pt x="866" y="319"/>
                        </a:lnTo>
                        <a:lnTo>
                          <a:pt x="853" y="318"/>
                        </a:lnTo>
                        <a:lnTo>
                          <a:pt x="856" y="334"/>
                        </a:lnTo>
                        <a:lnTo>
                          <a:pt x="856" y="339"/>
                        </a:lnTo>
                        <a:lnTo>
                          <a:pt x="858" y="347"/>
                        </a:lnTo>
                        <a:lnTo>
                          <a:pt x="858" y="354"/>
                        </a:lnTo>
                        <a:lnTo>
                          <a:pt x="851" y="346"/>
                        </a:lnTo>
                        <a:lnTo>
                          <a:pt x="846" y="349"/>
                        </a:lnTo>
                        <a:lnTo>
                          <a:pt x="836" y="346"/>
                        </a:lnTo>
                        <a:lnTo>
                          <a:pt x="829" y="338"/>
                        </a:lnTo>
                        <a:lnTo>
                          <a:pt x="836" y="329"/>
                        </a:lnTo>
                        <a:lnTo>
                          <a:pt x="836" y="323"/>
                        </a:lnTo>
                        <a:lnTo>
                          <a:pt x="838" y="316"/>
                        </a:lnTo>
                        <a:lnTo>
                          <a:pt x="834" y="313"/>
                        </a:lnTo>
                        <a:lnTo>
                          <a:pt x="839" y="303"/>
                        </a:lnTo>
                        <a:lnTo>
                          <a:pt x="844" y="303"/>
                        </a:lnTo>
                        <a:lnTo>
                          <a:pt x="839" y="289"/>
                        </a:lnTo>
                        <a:lnTo>
                          <a:pt x="831" y="274"/>
                        </a:lnTo>
                        <a:lnTo>
                          <a:pt x="808" y="263"/>
                        </a:lnTo>
                        <a:lnTo>
                          <a:pt x="791" y="243"/>
                        </a:lnTo>
                        <a:lnTo>
                          <a:pt x="791" y="233"/>
                        </a:lnTo>
                        <a:lnTo>
                          <a:pt x="779" y="231"/>
                        </a:lnTo>
                        <a:lnTo>
                          <a:pt x="781" y="203"/>
                        </a:lnTo>
                        <a:lnTo>
                          <a:pt x="774" y="191"/>
                        </a:lnTo>
                        <a:lnTo>
                          <a:pt x="783" y="185"/>
                        </a:lnTo>
                        <a:lnTo>
                          <a:pt x="783" y="176"/>
                        </a:lnTo>
                        <a:lnTo>
                          <a:pt x="771" y="176"/>
                        </a:lnTo>
                        <a:lnTo>
                          <a:pt x="769" y="171"/>
                        </a:lnTo>
                        <a:lnTo>
                          <a:pt x="764" y="168"/>
                        </a:lnTo>
                        <a:lnTo>
                          <a:pt x="764" y="155"/>
                        </a:lnTo>
                        <a:lnTo>
                          <a:pt x="769" y="148"/>
                        </a:lnTo>
                        <a:lnTo>
                          <a:pt x="768" y="136"/>
                        </a:lnTo>
                        <a:lnTo>
                          <a:pt x="760" y="141"/>
                        </a:lnTo>
                        <a:lnTo>
                          <a:pt x="758" y="135"/>
                        </a:lnTo>
                        <a:lnTo>
                          <a:pt x="750" y="141"/>
                        </a:lnTo>
                        <a:lnTo>
                          <a:pt x="743" y="141"/>
                        </a:lnTo>
                        <a:lnTo>
                          <a:pt x="740" y="136"/>
                        </a:lnTo>
                        <a:lnTo>
                          <a:pt x="736" y="143"/>
                        </a:lnTo>
                        <a:lnTo>
                          <a:pt x="725" y="141"/>
                        </a:lnTo>
                        <a:lnTo>
                          <a:pt x="720" y="133"/>
                        </a:lnTo>
                        <a:lnTo>
                          <a:pt x="708" y="131"/>
                        </a:lnTo>
                        <a:lnTo>
                          <a:pt x="710" y="125"/>
                        </a:lnTo>
                        <a:lnTo>
                          <a:pt x="695" y="118"/>
                        </a:lnTo>
                        <a:lnTo>
                          <a:pt x="688" y="127"/>
                        </a:lnTo>
                        <a:lnTo>
                          <a:pt x="673" y="125"/>
                        </a:lnTo>
                        <a:lnTo>
                          <a:pt x="668" y="133"/>
                        </a:lnTo>
                        <a:lnTo>
                          <a:pt x="663" y="131"/>
                        </a:lnTo>
                        <a:lnTo>
                          <a:pt x="663" y="122"/>
                        </a:lnTo>
                        <a:lnTo>
                          <a:pt x="658" y="110"/>
                        </a:lnTo>
                        <a:lnTo>
                          <a:pt x="665" y="107"/>
                        </a:lnTo>
                        <a:lnTo>
                          <a:pt x="668" y="100"/>
                        </a:lnTo>
                        <a:lnTo>
                          <a:pt x="665" y="82"/>
                        </a:lnTo>
                        <a:lnTo>
                          <a:pt x="670" y="67"/>
                        </a:lnTo>
                        <a:lnTo>
                          <a:pt x="655" y="72"/>
                        </a:lnTo>
                        <a:lnTo>
                          <a:pt x="655" y="65"/>
                        </a:lnTo>
                        <a:lnTo>
                          <a:pt x="651" y="60"/>
                        </a:lnTo>
                        <a:lnTo>
                          <a:pt x="656" y="52"/>
                        </a:lnTo>
                        <a:lnTo>
                          <a:pt x="661" y="53"/>
                        </a:lnTo>
                        <a:lnTo>
                          <a:pt x="663" y="42"/>
                        </a:lnTo>
                        <a:lnTo>
                          <a:pt x="655" y="35"/>
                        </a:lnTo>
                        <a:lnTo>
                          <a:pt x="610" y="33"/>
                        </a:lnTo>
                        <a:lnTo>
                          <a:pt x="588" y="30"/>
                        </a:lnTo>
                        <a:lnTo>
                          <a:pt x="582" y="20"/>
                        </a:lnTo>
                        <a:lnTo>
                          <a:pt x="593" y="12"/>
                        </a:lnTo>
                        <a:lnTo>
                          <a:pt x="593" y="0"/>
                        </a:lnTo>
                        <a:lnTo>
                          <a:pt x="578" y="7"/>
                        </a:lnTo>
                        <a:lnTo>
                          <a:pt x="573" y="15"/>
                        </a:lnTo>
                        <a:lnTo>
                          <a:pt x="537" y="25"/>
                        </a:lnTo>
                        <a:lnTo>
                          <a:pt x="522" y="30"/>
                        </a:lnTo>
                        <a:lnTo>
                          <a:pt x="514" y="67"/>
                        </a:lnTo>
                        <a:lnTo>
                          <a:pt x="497" y="105"/>
                        </a:lnTo>
                        <a:lnTo>
                          <a:pt x="474" y="138"/>
                        </a:lnTo>
                        <a:lnTo>
                          <a:pt x="464" y="145"/>
                        </a:lnTo>
                        <a:lnTo>
                          <a:pt x="459" y="158"/>
                        </a:lnTo>
                        <a:lnTo>
                          <a:pt x="444" y="166"/>
                        </a:lnTo>
                        <a:lnTo>
                          <a:pt x="401" y="188"/>
                        </a:lnTo>
                        <a:lnTo>
                          <a:pt x="381" y="203"/>
                        </a:lnTo>
                        <a:lnTo>
                          <a:pt x="369" y="231"/>
                        </a:lnTo>
                        <a:lnTo>
                          <a:pt x="361" y="249"/>
                        </a:lnTo>
                        <a:lnTo>
                          <a:pt x="331" y="274"/>
                        </a:lnTo>
                        <a:lnTo>
                          <a:pt x="321" y="298"/>
                        </a:lnTo>
                        <a:lnTo>
                          <a:pt x="316" y="311"/>
                        </a:lnTo>
                        <a:lnTo>
                          <a:pt x="286" y="318"/>
                        </a:lnTo>
                        <a:lnTo>
                          <a:pt x="238" y="318"/>
                        </a:lnTo>
                        <a:lnTo>
                          <a:pt x="198" y="331"/>
                        </a:lnTo>
                        <a:lnTo>
                          <a:pt x="178" y="336"/>
                        </a:lnTo>
                        <a:lnTo>
                          <a:pt x="170" y="333"/>
                        </a:lnTo>
                        <a:lnTo>
                          <a:pt x="165" y="319"/>
                        </a:lnTo>
                        <a:lnTo>
                          <a:pt x="160" y="301"/>
                        </a:lnTo>
                        <a:lnTo>
                          <a:pt x="153" y="288"/>
                        </a:lnTo>
                        <a:lnTo>
                          <a:pt x="138" y="284"/>
                        </a:lnTo>
                        <a:lnTo>
                          <a:pt x="126" y="284"/>
                        </a:lnTo>
                        <a:lnTo>
                          <a:pt x="111" y="299"/>
                        </a:lnTo>
                        <a:lnTo>
                          <a:pt x="91" y="316"/>
                        </a:lnTo>
                        <a:lnTo>
                          <a:pt x="81" y="339"/>
                        </a:lnTo>
                        <a:lnTo>
                          <a:pt x="65" y="357"/>
                        </a:lnTo>
                        <a:lnTo>
                          <a:pt x="45" y="377"/>
                        </a:lnTo>
                        <a:lnTo>
                          <a:pt x="20" y="394"/>
                        </a:lnTo>
                        <a:lnTo>
                          <a:pt x="5" y="424"/>
                        </a:lnTo>
                        <a:lnTo>
                          <a:pt x="0" y="451"/>
                        </a:lnTo>
                        <a:lnTo>
                          <a:pt x="2" y="460"/>
                        </a:lnTo>
                        <a:lnTo>
                          <a:pt x="18" y="472"/>
                        </a:lnTo>
                        <a:lnTo>
                          <a:pt x="37" y="480"/>
                        </a:lnTo>
                        <a:lnTo>
                          <a:pt x="43" y="489"/>
                        </a:lnTo>
                        <a:lnTo>
                          <a:pt x="62" y="487"/>
                        </a:lnTo>
                        <a:lnTo>
                          <a:pt x="76" y="489"/>
                        </a:lnTo>
                        <a:lnTo>
                          <a:pt x="86" y="497"/>
                        </a:lnTo>
                        <a:lnTo>
                          <a:pt x="86" y="514"/>
                        </a:lnTo>
                        <a:lnTo>
                          <a:pt x="80" y="540"/>
                        </a:lnTo>
                        <a:lnTo>
                          <a:pt x="76" y="555"/>
                        </a:lnTo>
                        <a:lnTo>
                          <a:pt x="68" y="567"/>
                        </a:lnTo>
                        <a:lnTo>
                          <a:pt x="73" y="588"/>
                        </a:lnTo>
                        <a:lnTo>
                          <a:pt x="90" y="612"/>
                        </a:lnTo>
                        <a:lnTo>
                          <a:pt x="98" y="623"/>
                        </a:lnTo>
                        <a:lnTo>
                          <a:pt x="121" y="622"/>
                        </a:lnTo>
                        <a:lnTo>
                          <a:pt x="133" y="617"/>
                        </a:lnTo>
                        <a:lnTo>
                          <a:pt x="140" y="625"/>
                        </a:lnTo>
                        <a:lnTo>
                          <a:pt x="141" y="645"/>
                        </a:lnTo>
                        <a:lnTo>
                          <a:pt x="141" y="663"/>
                        </a:lnTo>
                        <a:lnTo>
                          <a:pt x="146" y="676"/>
                        </a:lnTo>
                        <a:lnTo>
                          <a:pt x="166" y="706"/>
                        </a:lnTo>
                        <a:lnTo>
                          <a:pt x="168" y="725"/>
                        </a:lnTo>
                        <a:lnTo>
                          <a:pt x="175" y="745"/>
                        </a:lnTo>
                        <a:lnTo>
                          <a:pt x="185" y="760"/>
                        </a:lnTo>
                        <a:lnTo>
                          <a:pt x="188" y="776"/>
                        </a:lnTo>
                        <a:lnTo>
                          <a:pt x="193" y="776"/>
                        </a:lnTo>
                        <a:lnTo>
                          <a:pt x="193" y="776"/>
                        </a:lnTo>
                        <a:lnTo>
                          <a:pt x="193" y="776"/>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1" name="Freeform 1116">
                    <a:extLst>
                      <a:ext uri="{FF2B5EF4-FFF2-40B4-BE49-F238E27FC236}">
                        <a16:creationId xmlns:a16="http://schemas.microsoft.com/office/drawing/2014/main" id="{F58D461B-5427-49AF-3556-DA6F01107083}"/>
                      </a:ext>
                    </a:extLst>
                  </p:cNvPr>
                  <p:cNvSpPr>
                    <a:spLocks/>
                  </p:cNvSpPr>
                  <p:nvPr/>
                </p:nvSpPr>
                <p:spPr bwMode="auto">
                  <a:xfrm>
                    <a:off x="2223983" y="3423676"/>
                    <a:ext cx="1031666" cy="831306"/>
                  </a:xfrm>
                  <a:custGeom>
                    <a:avLst/>
                    <a:gdLst>
                      <a:gd name="T0" fmla="*/ 786 w 829"/>
                      <a:gd name="T1" fmla="*/ 473 h 668"/>
                      <a:gd name="T2" fmla="*/ 736 w 829"/>
                      <a:gd name="T3" fmla="*/ 452 h 668"/>
                      <a:gd name="T4" fmla="*/ 771 w 829"/>
                      <a:gd name="T5" fmla="*/ 407 h 668"/>
                      <a:gd name="T6" fmla="*/ 793 w 829"/>
                      <a:gd name="T7" fmla="*/ 350 h 668"/>
                      <a:gd name="T8" fmla="*/ 781 w 829"/>
                      <a:gd name="T9" fmla="*/ 327 h 668"/>
                      <a:gd name="T10" fmla="*/ 806 w 829"/>
                      <a:gd name="T11" fmla="*/ 257 h 668"/>
                      <a:gd name="T12" fmla="*/ 768 w 829"/>
                      <a:gd name="T13" fmla="*/ 209 h 668"/>
                      <a:gd name="T14" fmla="*/ 706 w 829"/>
                      <a:gd name="T15" fmla="*/ 173 h 668"/>
                      <a:gd name="T16" fmla="*/ 693 w 829"/>
                      <a:gd name="T17" fmla="*/ 116 h 668"/>
                      <a:gd name="T18" fmla="*/ 653 w 829"/>
                      <a:gd name="T19" fmla="*/ 90 h 668"/>
                      <a:gd name="T20" fmla="*/ 641 w 829"/>
                      <a:gd name="T21" fmla="*/ 38 h 668"/>
                      <a:gd name="T22" fmla="*/ 580 w 829"/>
                      <a:gd name="T23" fmla="*/ 43 h 668"/>
                      <a:gd name="T24" fmla="*/ 530 w 829"/>
                      <a:gd name="T25" fmla="*/ 11 h 668"/>
                      <a:gd name="T26" fmla="*/ 455 w 829"/>
                      <a:gd name="T27" fmla="*/ 2 h 668"/>
                      <a:gd name="T28" fmla="*/ 389 w 829"/>
                      <a:gd name="T29" fmla="*/ 33 h 668"/>
                      <a:gd name="T30" fmla="*/ 344 w 829"/>
                      <a:gd name="T31" fmla="*/ 61 h 668"/>
                      <a:gd name="T32" fmla="*/ 263 w 829"/>
                      <a:gd name="T33" fmla="*/ 45 h 668"/>
                      <a:gd name="T34" fmla="*/ 160 w 829"/>
                      <a:gd name="T35" fmla="*/ 38 h 668"/>
                      <a:gd name="T36" fmla="*/ 90 w 829"/>
                      <a:gd name="T37" fmla="*/ 30 h 668"/>
                      <a:gd name="T38" fmla="*/ 13 w 829"/>
                      <a:gd name="T39" fmla="*/ 80 h 668"/>
                      <a:gd name="T40" fmla="*/ 22 w 829"/>
                      <a:gd name="T41" fmla="*/ 131 h 668"/>
                      <a:gd name="T42" fmla="*/ 76 w 829"/>
                      <a:gd name="T43" fmla="*/ 100 h 668"/>
                      <a:gd name="T44" fmla="*/ 30 w 829"/>
                      <a:gd name="T45" fmla="*/ 138 h 668"/>
                      <a:gd name="T46" fmla="*/ 45 w 829"/>
                      <a:gd name="T47" fmla="*/ 176 h 668"/>
                      <a:gd name="T48" fmla="*/ 165 w 829"/>
                      <a:gd name="T49" fmla="*/ 257 h 668"/>
                      <a:gd name="T50" fmla="*/ 248 w 829"/>
                      <a:gd name="T51" fmla="*/ 231 h 668"/>
                      <a:gd name="T52" fmla="*/ 314 w 829"/>
                      <a:gd name="T53" fmla="*/ 213 h 668"/>
                      <a:gd name="T54" fmla="*/ 302 w 829"/>
                      <a:gd name="T55" fmla="*/ 239 h 668"/>
                      <a:gd name="T56" fmla="*/ 276 w 829"/>
                      <a:gd name="T57" fmla="*/ 259 h 668"/>
                      <a:gd name="T58" fmla="*/ 213 w 829"/>
                      <a:gd name="T59" fmla="*/ 311 h 668"/>
                      <a:gd name="T60" fmla="*/ 178 w 829"/>
                      <a:gd name="T61" fmla="*/ 316 h 668"/>
                      <a:gd name="T62" fmla="*/ 146 w 829"/>
                      <a:gd name="T63" fmla="*/ 327 h 668"/>
                      <a:gd name="T64" fmla="*/ 116 w 829"/>
                      <a:gd name="T65" fmla="*/ 306 h 668"/>
                      <a:gd name="T66" fmla="*/ 85 w 829"/>
                      <a:gd name="T67" fmla="*/ 316 h 668"/>
                      <a:gd name="T68" fmla="*/ 248 w 829"/>
                      <a:gd name="T69" fmla="*/ 523 h 668"/>
                      <a:gd name="T70" fmla="*/ 346 w 829"/>
                      <a:gd name="T71" fmla="*/ 561 h 668"/>
                      <a:gd name="T72" fmla="*/ 435 w 829"/>
                      <a:gd name="T73" fmla="*/ 530 h 668"/>
                      <a:gd name="T74" fmla="*/ 518 w 829"/>
                      <a:gd name="T75" fmla="*/ 470 h 668"/>
                      <a:gd name="T76" fmla="*/ 518 w 829"/>
                      <a:gd name="T77" fmla="*/ 425 h 668"/>
                      <a:gd name="T78" fmla="*/ 507 w 829"/>
                      <a:gd name="T79" fmla="*/ 399 h 668"/>
                      <a:gd name="T80" fmla="*/ 537 w 829"/>
                      <a:gd name="T81" fmla="*/ 357 h 668"/>
                      <a:gd name="T82" fmla="*/ 573 w 829"/>
                      <a:gd name="T83" fmla="*/ 355 h 668"/>
                      <a:gd name="T84" fmla="*/ 588 w 829"/>
                      <a:gd name="T85" fmla="*/ 369 h 668"/>
                      <a:gd name="T86" fmla="*/ 593 w 829"/>
                      <a:gd name="T87" fmla="*/ 399 h 668"/>
                      <a:gd name="T88" fmla="*/ 565 w 829"/>
                      <a:gd name="T89" fmla="*/ 443 h 668"/>
                      <a:gd name="T90" fmla="*/ 585 w 829"/>
                      <a:gd name="T91" fmla="*/ 472 h 668"/>
                      <a:gd name="T92" fmla="*/ 570 w 829"/>
                      <a:gd name="T93" fmla="*/ 495 h 668"/>
                      <a:gd name="T94" fmla="*/ 575 w 829"/>
                      <a:gd name="T95" fmla="*/ 517 h 668"/>
                      <a:gd name="T96" fmla="*/ 588 w 829"/>
                      <a:gd name="T97" fmla="*/ 535 h 668"/>
                      <a:gd name="T98" fmla="*/ 607 w 829"/>
                      <a:gd name="T99" fmla="*/ 566 h 668"/>
                      <a:gd name="T100" fmla="*/ 598 w 829"/>
                      <a:gd name="T101" fmla="*/ 636 h 668"/>
                      <a:gd name="T102" fmla="*/ 615 w 829"/>
                      <a:gd name="T103" fmla="*/ 640 h 668"/>
                      <a:gd name="T104" fmla="*/ 648 w 829"/>
                      <a:gd name="T105" fmla="*/ 659 h 668"/>
                      <a:gd name="T106" fmla="*/ 666 w 829"/>
                      <a:gd name="T107" fmla="*/ 598 h 668"/>
                      <a:gd name="T108" fmla="*/ 725 w 829"/>
                      <a:gd name="T109" fmla="*/ 595 h 668"/>
                      <a:gd name="T110" fmla="*/ 706 w 829"/>
                      <a:gd name="T111" fmla="*/ 527 h 668"/>
                      <a:gd name="T112" fmla="*/ 749 w 829"/>
                      <a:gd name="T113" fmla="*/ 488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29" h="668">
                        <a:moveTo>
                          <a:pt x="749" y="488"/>
                        </a:moveTo>
                        <a:lnTo>
                          <a:pt x="769" y="483"/>
                        </a:lnTo>
                        <a:lnTo>
                          <a:pt x="776" y="483"/>
                        </a:lnTo>
                        <a:lnTo>
                          <a:pt x="783" y="478"/>
                        </a:lnTo>
                        <a:lnTo>
                          <a:pt x="794" y="480"/>
                        </a:lnTo>
                        <a:lnTo>
                          <a:pt x="803" y="477"/>
                        </a:lnTo>
                        <a:lnTo>
                          <a:pt x="803" y="468"/>
                        </a:lnTo>
                        <a:lnTo>
                          <a:pt x="794" y="468"/>
                        </a:lnTo>
                        <a:lnTo>
                          <a:pt x="786" y="473"/>
                        </a:lnTo>
                        <a:lnTo>
                          <a:pt x="779" y="468"/>
                        </a:lnTo>
                        <a:lnTo>
                          <a:pt x="768" y="465"/>
                        </a:lnTo>
                        <a:lnTo>
                          <a:pt x="756" y="468"/>
                        </a:lnTo>
                        <a:lnTo>
                          <a:pt x="744" y="473"/>
                        </a:lnTo>
                        <a:lnTo>
                          <a:pt x="735" y="472"/>
                        </a:lnTo>
                        <a:lnTo>
                          <a:pt x="730" y="465"/>
                        </a:lnTo>
                        <a:lnTo>
                          <a:pt x="730" y="460"/>
                        </a:lnTo>
                        <a:lnTo>
                          <a:pt x="726" y="457"/>
                        </a:lnTo>
                        <a:lnTo>
                          <a:pt x="736" y="452"/>
                        </a:lnTo>
                        <a:lnTo>
                          <a:pt x="741" y="450"/>
                        </a:lnTo>
                        <a:lnTo>
                          <a:pt x="741" y="445"/>
                        </a:lnTo>
                        <a:lnTo>
                          <a:pt x="733" y="435"/>
                        </a:lnTo>
                        <a:lnTo>
                          <a:pt x="733" y="430"/>
                        </a:lnTo>
                        <a:lnTo>
                          <a:pt x="738" y="425"/>
                        </a:lnTo>
                        <a:lnTo>
                          <a:pt x="751" y="424"/>
                        </a:lnTo>
                        <a:lnTo>
                          <a:pt x="763" y="417"/>
                        </a:lnTo>
                        <a:lnTo>
                          <a:pt x="763" y="409"/>
                        </a:lnTo>
                        <a:lnTo>
                          <a:pt x="771" y="407"/>
                        </a:lnTo>
                        <a:lnTo>
                          <a:pt x="776" y="399"/>
                        </a:lnTo>
                        <a:lnTo>
                          <a:pt x="776" y="387"/>
                        </a:lnTo>
                        <a:lnTo>
                          <a:pt x="778" y="379"/>
                        </a:lnTo>
                        <a:lnTo>
                          <a:pt x="768" y="365"/>
                        </a:lnTo>
                        <a:lnTo>
                          <a:pt x="768" y="359"/>
                        </a:lnTo>
                        <a:lnTo>
                          <a:pt x="771" y="350"/>
                        </a:lnTo>
                        <a:lnTo>
                          <a:pt x="779" y="352"/>
                        </a:lnTo>
                        <a:lnTo>
                          <a:pt x="784" y="357"/>
                        </a:lnTo>
                        <a:lnTo>
                          <a:pt x="793" y="350"/>
                        </a:lnTo>
                        <a:lnTo>
                          <a:pt x="798" y="342"/>
                        </a:lnTo>
                        <a:lnTo>
                          <a:pt x="791" y="340"/>
                        </a:lnTo>
                        <a:lnTo>
                          <a:pt x="786" y="335"/>
                        </a:lnTo>
                        <a:lnTo>
                          <a:pt x="781" y="337"/>
                        </a:lnTo>
                        <a:lnTo>
                          <a:pt x="774" y="342"/>
                        </a:lnTo>
                        <a:lnTo>
                          <a:pt x="769" y="334"/>
                        </a:lnTo>
                        <a:lnTo>
                          <a:pt x="764" y="332"/>
                        </a:lnTo>
                        <a:lnTo>
                          <a:pt x="769" y="324"/>
                        </a:lnTo>
                        <a:lnTo>
                          <a:pt x="781" y="327"/>
                        </a:lnTo>
                        <a:lnTo>
                          <a:pt x="798" y="317"/>
                        </a:lnTo>
                        <a:lnTo>
                          <a:pt x="811" y="317"/>
                        </a:lnTo>
                        <a:lnTo>
                          <a:pt x="819" y="297"/>
                        </a:lnTo>
                        <a:lnTo>
                          <a:pt x="829" y="286"/>
                        </a:lnTo>
                        <a:lnTo>
                          <a:pt x="829" y="277"/>
                        </a:lnTo>
                        <a:lnTo>
                          <a:pt x="821" y="277"/>
                        </a:lnTo>
                        <a:lnTo>
                          <a:pt x="814" y="276"/>
                        </a:lnTo>
                        <a:lnTo>
                          <a:pt x="809" y="266"/>
                        </a:lnTo>
                        <a:lnTo>
                          <a:pt x="806" y="257"/>
                        </a:lnTo>
                        <a:lnTo>
                          <a:pt x="803" y="247"/>
                        </a:lnTo>
                        <a:lnTo>
                          <a:pt x="803" y="237"/>
                        </a:lnTo>
                        <a:lnTo>
                          <a:pt x="796" y="234"/>
                        </a:lnTo>
                        <a:lnTo>
                          <a:pt x="789" y="237"/>
                        </a:lnTo>
                        <a:lnTo>
                          <a:pt x="781" y="239"/>
                        </a:lnTo>
                        <a:lnTo>
                          <a:pt x="781" y="232"/>
                        </a:lnTo>
                        <a:lnTo>
                          <a:pt x="783" y="221"/>
                        </a:lnTo>
                        <a:lnTo>
                          <a:pt x="774" y="219"/>
                        </a:lnTo>
                        <a:lnTo>
                          <a:pt x="768" y="209"/>
                        </a:lnTo>
                        <a:lnTo>
                          <a:pt x="749" y="209"/>
                        </a:lnTo>
                        <a:lnTo>
                          <a:pt x="743" y="194"/>
                        </a:lnTo>
                        <a:lnTo>
                          <a:pt x="738" y="199"/>
                        </a:lnTo>
                        <a:lnTo>
                          <a:pt x="725" y="198"/>
                        </a:lnTo>
                        <a:lnTo>
                          <a:pt x="720" y="189"/>
                        </a:lnTo>
                        <a:lnTo>
                          <a:pt x="725" y="174"/>
                        </a:lnTo>
                        <a:lnTo>
                          <a:pt x="723" y="166"/>
                        </a:lnTo>
                        <a:lnTo>
                          <a:pt x="716" y="164"/>
                        </a:lnTo>
                        <a:lnTo>
                          <a:pt x="706" y="173"/>
                        </a:lnTo>
                        <a:lnTo>
                          <a:pt x="700" y="166"/>
                        </a:lnTo>
                        <a:lnTo>
                          <a:pt x="706" y="156"/>
                        </a:lnTo>
                        <a:lnTo>
                          <a:pt x="701" y="156"/>
                        </a:lnTo>
                        <a:lnTo>
                          <a:pt x="693" y="151"/>
                        </a:lnTo>
                        <a:lnTo>
                          <a:pt x="691" y="146"/>
                        </a:lnTo>
                        <a:lnTo>
                          <a:pt x="683" y="143"/>
                        </a:lnTo>
                        <a:lnTo>
                          <a:pt x="686" y="133"/>
                        </a:lnTo>
                        <a:lnTo>
                          <a:pt x="695" y="123"/>
                        </a:lnTo>
                        <a:lnTo>
                          <a:pt x="693" y="116"/>
                        </a:lnTo>
                        <a:lnTo>
                          <a:pt x="696" y="110"/>
                        </a:lnTo>
                        <a:lnTo>
                          <a:pt x="690" y="100"/>
                        </a:lnTo>
                        <a:lnTo>
                          <a:pt x="686" y="95"/>
                        </a:lnTo>
                        <a:lnTo>
                          <a:pt x="683" y="100"/>
                        </a:lnTo>
                        <a:lnTo>
                          <a:pt x="683" y="106"/>
                        </a:lnTo>
                        <a:lnTo>
                          <a:pt x="675" y="111"/>
                        </a:lnTo>
                        <a:lnTo>
                          <a:pt x="670" y="106"/>
                        </a:lnTo>
                        <a:lnTo>
                          <a:pt x="666" y="100"/>
                        </a:lnTo>
                        <a:lnTo>
                          <a:pt x="653" y="90"/>
                        </a:lnTo>
                        <a:lnTo>
                          <a:pt x="653" y="83"/>
                        </a:lnTo>
                        <a:lnTo>
                          <a:pt x="660" y="66"/>
                        </a:lnTo>
                        <a:lnTo>
                          <a:pt x="666" y="63"/>
                        </a:lnTo>
                        <a:lnTo>
                          <a:pt x="671" y="58"/>
                        </a:lnTo>
                        <a:lnTo>
                          <a:pt x="655" y="55"/>
                        </a:lnTo>
                        <a:lnTo>
                          <a:pt x="655" y="51"/>
                        </a:lnTo>
                        <a:lnTo>
                          <a:pt x="661" y="43"/>
                        </a:lnTo>
                        <a:lnTo>
                          <a:pt x="656" y="38"/>
                        </a:lnTo>
                        <a:lnTo>
                          <a:pt x="641" y="38"/>
                        </a:lnTo>
                        <a:lnTo>
                          <a:pt x="635" y="46"/>
                        </a:lnTo>
                        <a:lnTo>
                          <a:pt x="636" y="58"/>
                        </a:lnTo>
                        <a:lnTo>
                          <a:pt x="633" y="63"/>
                        </a:lnTo>
                        <a:lnTo>
                          <a:pt x="627" y="55"/>
                        </a:lnTo>
                        <a:lnTo>
                          <a:pt x="607" y="55"/>
                        </a:lnTo>
                        <a:lnTo>
                          <a:pt x="598" y="46"/>
                        </a:lnTo>
                        <a:lnTo>
                          <a:pt x="597" y="41"/>
                        </a:lnTo>
                        <a:lnTo>
                          <a:pt x="580" y="36"/>
                        </a:lnTo>
                        <a:lnTo>
                          <a:pt x="580" y="43"/>
                        </a:lnTo>
                        <a:lnTo>
                          <a:pt x="575" y="46"/>
                        </a:lnTo>
                        <a:lnTo>
                          <a:pt x="570" y="45"/>
                        </a:lnTo>
                        <a:lnTo>
                          <a:pt x="570" y="35"/>
                        </a:lnTo>
                        <a:lnTo>
                          <a:pt x="553" y="26"/>
                        </a:lnTo>
                        <a:lnTo>
                          <a:pt x="547" y="25"/>
                        </a:lnTo>
                        <a:lnTo>
                          <a:pt x="555" y="18"/>
                        </a:lnTo>
                        <a:lnTo>
                          <a:pt x="548" y="15"/>
                        </a:lnTo>
                        <a:lnTo>
                          <a:pt x="538" y="16"/>
                        </a:lnTo>
                        <a:lnTo>
                          <a:pt x="530" y="11"/>
                        </a:lnTo>
                        <a:lnTo>
                          <a:pt x="518" y="5"/>
                        </a:lnTo>
                        <a:lnTo>
                          <a:pt x="510" y="8"/>
                        </a:lnTo>
                        <a:lnTo>
                          <a:pt x="505" y="13"/>
                        </a:lnTo>
                        <a:lnTo>
                          <a:pt x="492" y="5"/>
                        </a:lnTo>
                        <a:lnTo>
                          <a:pt x="495" y="18"/>
                        </a:lnTo>
                        <a:lnTo>
                          <a:pt x="484" y="10"/>
                        </a:lnTo>
                        <a:lnTo>
                          <a:pt x="477" y="6"/>
                        </a:lnTo>
                        <a:lnTo>
                          <a:pt x="472" y="13"/>
                        </a:lnTo>
                        <a:lnTo>
                          <a:pt x="455" y="2"/>
                        </a:lnTo>
                        <a:lnTo>
                          <a:pt x="445" y="3"/>
                        </a:lnTo>
                        <a:lnTo>
                          <a:pt x="437" y="5"/>
                        </a:lnTo>
                        <a:lnTo>
                          <a:pt x="422" y="6"/>
                        </a:lnTo>
                        <a:lnTo>
                          <a:pt x="417" y="8"/>
                        </a:lnTo>
                        <a:lnTo>
                          <a:pt x="399" y="0"/>
                        </a:lnTo>
                        <a:lnTo>
                          <a:pt x="386" y="5"/>
                        </a:lnTo>
                        <a:lnTo>
                          <a:pt x="386" y="16"/>
                        </a:lnTo>
                        <a:lnTo>
                          <a:pt x="384" y="26"/>
                        </a:lnTo>
                        <a:lnTo>
                          <a:pt x="389" y="33"/>
                        </a:lnTo>
                        <a:lnTo>
                          <a:pt x="396" y="33"/>
                        </a:lnTo>
                        <a:lnTo>
                          <a:pt x="399" y="38"/>
                        </a:lnTo>
                        <a:lnTo>
                          <a:pt x="394" y="41"/>
                        </a:lnTo>
                        <a:lnTo>
                          <a:pt x="384" y="46"/>
                        </a:lnTo>
                        <a:lnTo>
                          <a:pt x="376" y="45"/>
                        </a:lnTo>
                        <a:lnTo>
                          <a:pt x="366" y="48"/>
                        </a:lnTo>
                        <a:lnTo>
                          <a:pt x="366" y="56"/>
                        </a:lnTo>
                        <a:lnTo>
                          <a:pt x="359" y="63"/>
                        </a:lnTo>
                        <a:lnTo>
                          <a:pt x="344" y="61"/>
                        </a:lnTo>
                        <a:lnTo>
                          <a:pt x="329" y="56"/>
                        </a:lnTo>
                        <a:lnTo>
                          <a:pt x="327" y="48"/>
                        </a:lnTo>
                        <a:lnTo>
                          <a:pt x="327" y="40"/>
                        </a:lnTo>
                        <a:lnTo>
                          <a:pt x="331" y="35"/>
                        </a:lnTo>
                        <a:lnTo>
                          <a:pt x="326" y="28"/>
                        </a:lnTo>
                        <a:lnTo>
                          <a:pt x="314" y="33"/>
                        </a:lnTo>
                        <a:lnTo>
                          <a:pt x="297" y="40"/>
                        </a:lnTo>
                        <a:lnTo>
                          <a:pt x="278" y="41"/>
                        </a:lnTo>
                        <a:lnTo>
                          <a:pt x="263" y="45"/>
                        </a:lnTo>
                        <a:lnTo>
                          <a:pt x="259" y="55"/>
                        </a:lnTo>
                        <a:lnTo>
                          <a:pt x="258" y="60"/>
                        </a:lnTo>
                        <a:lnTo>
                          <a:pt x="239" y="61"/>
                        </a:lnTo>
                        <a:lnTo>
                          <a:pt x="224" y="60"/>
                        </a:lnTo>
                        <a:lnTo>
                          <a:pt x="213" y="60"/>
                        </a:lnTo>
                        <a:lnTo>
                          <a:pt x="203" y="48"/>
                        </a:lnTo>
                        <a:lnTo>
                          <a:pt x="194" y="41"/>
                        </a:lnTo>
                        <a:lnTo>
                          <a:pt x="178" y="43"/>
                        </a:lnTo>
                        <a:lnTo>
                          <a:pt x="160" y="38"/>
                        </a:lnTo>
                        <a:lnTo>
                          <a:pt x="150" y="48"/>
                        </a:lnTo>
                        <a:lnTo>
                          <a:pt x="141" y="43"/>
                        </a:lnTo>
                        <a:lnTo>
                          <a:pt x="130" y="38"/>
                        </a:lnTo>
                        <a:lnTo>
                          <a:pt x="118" y="46"/>
                        </a:lnTo>
                        <a:lnTo>
                          <a:pt x="113" y="38"/>
                        </a:lnTo>
                        <a:lnTo>
                          <a:pt x="105" y="38"/>
                        </a:lnTo>
                        <a:lnTo>
                          <a:pt x="100" y="43"/>
                        </a:lnTo>
                        <a:lnTo>
                          <a:pt x="98" y="35"/>
                        </a:lnTo>
                        <a:lnTo>
                          <a:pt x="90" y="30"/>
                        </a:lnTo>
                        <a:lnTo>
                          <a:pt x="85" y="40"/>
                        </a:lnTo>
                        <a:lnTo>
                          <a:pt x="85" y="56"/>
                        </a:lnTo>
                        <a:lnTo>
                          <a:pt x="85" y="73"/>
                        </a:lnTo>
                        <a:lnTo>
                          <a:pt x="83" y="80"/>
                        </a:lnTo>
                        <a:lnTo>
                          <a:pt x="71" y="81"/>
                        </a:lnTo>
                        <a:lnTo>
                          <a:pt x="52" y="78"/>
                        </a:lnTo>
                        <a:lnTo>
                          <a:pt x="35" y="75"/>
                        </a:lnTo>
                        <a:lnTo>
                          <a:pt x="25" y="75"/>
                        </a:lnTo>
                        <a:lnTo>
                          <a:pt x="13" y="80"/>
                        </a:lnTo>
                        <a:lnTo>
                          <a:pt x="5" y="93"/>
                        </a:lnTo>
                        <a:lnTo>
                          <a:pt x="7" y="105"/>
                        </a:lnTo>
                        <a:lnTo>
                          <a:pt x="2" y="118"/>
                        </a:lnTo>
                        <a:lnTo>
                          <a:pt x="10" y="105"/>
                        </a:lnTo>
                        <a:lnTo>
                          <a:pt x="15" y="114"/>
                        </a:lnTo>
                        <a:lnTo>
                          <a:pt x="5" y="119"/>
                        </a:lnTo>
                        <a:lnTo>
                          <a:pt x="0" y="124"/>
                        </a:lnTo>
                        <a:lnTo>
                          <a:pt x="0" y="129"/>
                        </a:lnTo>
                        <a:lnTo>
                          <a:pt x="22" y="131"/>
                        </a:lnTo>
                        <a:lnTo>
                          <a:pt x="25" y="124"/>
                        </a:lnTo>
                        <a:lnTo>
                          <a:pt x="32" y="113"/>
                        </a:lnTo>
                        <a:lnTo>
                          <a:pt x="47" y="110"/>
                        </a:lnTo>
                        <a:lnTo>
                          <a:pt x="52" y="106"/>
                        </a:lnTo>
                        <a:lnTo>
                          <a:pt x="61" y="96"/>
                        </a:lnTo>
                        <a:lnTo>
                          <a:pt x="71" y="98"/>
                        </a:lnTo>
                        <a:lnTo>
                          <a:pt x="80" y="88"/>
                        </a:lnTo>
                        <a:lnTo>
                          <a:pt x="88" y="91"/>
                        </a:lnTo>
                        <a:lnTo>
                          <a:pt x="76" y="100"/>
                        </a:lnTo>
                        <a:lnTo>
                          <a:pt x="65" y="105"/>
                        </a:lnTo>
                        <a:lnTo>
                          <a:pt x="52" y="118"/>
                        </a:lnTo>
                        <a:lnTo>
                          <a:pt x="40" y="119"/>
                        </a:lnTo>
                        <a:lnTo>
                          <a:pt x="37" y="124"/>
                        </a:lnTo>
                        <a:lnTo>
                          <a:pt x="27" y="126"/>
                        </a:lnTo>
                        <a:lnTo>
                          <a:pt x="30" y="131"/>
                        </a:lnTo>
                        <a:lnTo>
                          <a:pt x="25" y="139"/>
                        </a:lnTo>
                        <a:lnTo>
                          <a:pt x="28" y="146"/>
                        </a:lnTo>
                        <a:lnTo>
                          <a:pt x="30" y="138"/>
                        </a:lnTo>
                        <a:lnTo>
                          <a:pt x="38" y="146"/>
                        </a:lnTo>
                        <a:lnTo>
                          <a:pt x="32" y="149"/>
                        </a:lnTo>
                        <a:lnTo>
                          <a:pt x="35" y="156"/>
                        </a:lnTo>
                        <a:lnTo>
                          <a:pt x="35" y="163"/>
                        </a:lnTo>
                        <a:lnTo>
                          <a:pt x="40" y="159"/>
                        </a:lnTo>
                        <a:lnTo>
                          <a:pt x="45" y="164"/>
                        </a:lnTo>
                        <a:lnTo>
                          <a:pt x="53" y="169"/>
                        </a:lnTo>
                        <a:lnTo>
                          <a:pt x="45" y="169"/>
                        </a:lnTo>
                        <a:lnTo>
                          <a:pt x="45" y="176"/>
                        </a:lnTo>
                        <a:lnTo>
                          <a:pt x="42" y="179"/>
                        </a:lnTo>
                        <a:lnTo>
                          <a:pt x="50" y="179"/>
                        </a:lnTo>
                        <a:lnTo>
                          <a:pt x="50" y="188"/>
                        </a:lnTo>
                        <a:lnTo>
                          <a:pt x="55" y="194"/>
                        </a:lnTo>
                        <a:lnTo>
                          <a:pt x="60" y="199"/>
                        </a:lnTo>
                        <a:lnTo>
                          <a:pt x="98" y="229"/>
                        </a:lnTo>
                        <a:lnTo>
                          <a:pt x="128" y="249"/>
                        </a:lnTo>
                        <a:lnTo>
                          <a:pt x="151" y="251"/>
                        </a:lnTo>
                        <a:lnTo>
                          <a:pt x="165" y="257"/>
                        </a:lnTo>
                        <a:lnTo>
                          <a:pt x="179" y="254"/>
                        </a:lnTo>
                        <a:lnTo>
                          <a:pt x="189" y="259"/>
                        </a:lnTo>
                        <a:lnTo>
                          <a:pt x="206" y="249"/>
                        </a:lnTo>
                        <a:lnTo>
                          <a:pt x="218" y="246"/>
                        </a:lnTo>
                        <a:lnTo>
                          <a:pt x="223" y="244"/>
                        </a:lnTo>
                        <a:lnTo>
                          <a:pt x="234" y="244"/>
                        </a:lnTo>
                        <a:lnTo>
                          <a:pt x="244" y="244"/>
                        </a:lnTo>
                        <a:lnTo>
                          <a:pt x="238" y="236"/>
                        </a:lnTo>
                        <a:lnTo>
                          <a:pt x="248" y="231"/>
                        </a:lnTo>
                        <a:lnTo>
                          <a:pt x="259" y="229"/>
                        </a:lnTo>
                        <a:lnTo>
                          <a:pt x="259" y="218"/>
                        </a:lnTo>
                        <a:lnTo>
                          <a:pt x="263" y="211"/>
                        </a:lnTo>
                        <a:lnTo>
                          <a:pt x="268" y="208"/>
                        </a:lnTo>
                        <a:lnTo>
                          <a:pt x="278" y="206"/>
                        </a:lnTo>
                        <a:lnTo>
                          <a:pt x="278" y="201"/>
                        </a:lnTo>
                        <a:lnTo>
                          <a:pt x="286" y="203"/>
                        </a:lnTo>
                        <a:lnTo>
                          <a:pt x="297" y="208"/>
                        </a:lnTo>
                        <a:lnTo>
                          <a:pt x="314" y="213"/>
                        </a:lnTo>
                        <a:lnTo>
                          <a:pt x="319" y="209"/>
                        </a:lnTo>
                        <a:lnTo>
                          <a:pt x="324" y="204"/>
                        </a:lnTo>
                        <a:lnTo>
                          <a:pt x="331" y="204"/>
                        </a:lnTo>
                        <a:lnTo>
                          <a:pt x="337" y="206"/>
                        </a:lnTo>
                        <a:lnTo>
                          <a:pt x="332" y="211"/>
                        </a:lnTo>
                        <a:lnTo>
                          <a:pt x="332" y="216"/>
                        </a:lnTo>
                        <a:lnTo>
                          <a:pt x="316" y="226"/>
                        </a:lnTo>
                        <a:lnTo>
                          <a:pt x="306" y="236"/>
                        </a:lnTo>
                        <a:lnTo>
                          <a:pt x="302" y="239"/>
                        </a:lnTo>
                        <a:lnTo>
                          <a:pt x="294" y="239"/>
                        </a:lnTo>
                        <a:lnTo>
                          <a:pt x="294" y="244"/>
                        </a:lnTo>
                        <a:lnTo>
                          <a:pt x="307" y="244"/>
                        </a:lnTo>
                        <a:lnTo>
                          <a:pt x="296" y="252"/>
                        </a:lnTo>
                        <a:lnTo>
                          <a:pt x="289" y="262"/>
                        </a:lnTo>
                        <a:lnTo>
                          <a:pt x="283" y="261"/>
                        </a:lnTo>
                        <a:lnTo>
                          <a:pt x="283" y="256"/>
                        </a:lnTo>
                        <a:lnTo>
                          <a:pt x="283" y="244"/>
                        </a:lnTo>
                        <a:lnTo>
                          <a:pt x="276" y="259"/>
                        </a:lnTo>
                        <a:lnTo>
                          <a:pt x="258" y="287"/>
                        </a:lnTo>
                        <a:lnTo>
                          <a:pt x="244" y="304"/>
                        </a:lnTo>
                        <a:lnTo>
                          <a:pt x="239" y="304"/>
                        </a:lnTo>
                        <a:lnTo>
                          <a:pt x="239" y="299"/>
                        </a:lnTo>
                        <a:lnTo>
                          <a:pt x="239" y="294"/>
                        </a:lnTo>
                        <a:lnTo>
                          <a:pt x="233" y="297"/>
                        </a:lnTo>
                        <a:lnTo>
                          <a:pt x="223" y="297"/>
                        </a:lnTo>
                        <a:lnTo>
                          <a:pt x="218" y="306"/>
                        </a:lnTo>
                        <a:lnTo>
                          <a:pt x="213" y="311"/>
                        </a:lnTo>
                        <a:lnTo>
                          <a:pt x="206" y="309"/>
                        </a:lnTo>
                        <a:lnTo>
                          <a:pt x="201" y="314"/>
                        </a:lnTo>
                        <a:lnTo>
                          <a:pt x="196" y="321"/>
                        </a:lnTo>
                        <a:lnTo>
                          <a:pt x="194" y="316"/>
                        </a:lnTo>
                        <a:lnTo>
                          <a:pt x="196" y="311"/>
                        </a:lnTo>
                        <a:lnTo>
                          <a:pt x="191" y="307"/>
                        </a:lnTo>
                        <a:lnTo>
                          <a:pt x="188" y="312"/>
                        </a:lnTo>
                        <a:lnTo>
                          <a:pt x="183" y="316"/>
                        </a:lnTo>
                        <a:lnTo>
                          <a:pt x="178" y="316"/>
                        </a:lnTo>
                        <a:lnTo>
                          <a:pt x="183" y="322"/>
                        </a:lnTo>
                        <a:lnTo>
                          <a:pt x="176" y="319"/>
                        </a:lnTo>
                        <a:lnTo>
                          <a:pt x="173" y="326"/>
                        </a:lnTo>
                        <a:lnTo>
                          <a:pt x="168" y="322"/>
                        </a:lnTo>
                        <a:lnTo>
                          <a:pt x="163" y="317"/>
                        </a:lnTo>
                        <a:lnTo>
                          <a:pt x="158" y="319"/>
                        </a:lnTo>
                        <a:lnTo>
                          <a:pt x="158" y="324"/>
                        </a:lnTo>
                        <a:lnTo>
                          <a:pt x="156" y="330"/>
                        </a:lnTo>
                        <a:lnTo>
                          <a:pt x="146" y="327"/>
                        </a:lnTo>
                        <a:lnTo>
                          <a:pt x="141" y="324"/>
                        </a:lnTo>
                        <a:lnTo>
                          <a:pt x="130" y="329"/>
                        </a:lnTo>
                        <a:lnTo>
                          <a:pt x="116" y="332"/>
                        </a:lnTo>
                        <a:lnTo>
                          <a:pt x="111" y="339"/>
                        </a:lnTo>
                        <a:lnTo>
                          <a:pt x="108" y="332"/>
                        </a:lnTo>
                        <a:lnTo>
                          <a:pt x="113" y="322"/>
                        </a:lnTo>
                        <a:lnTo>
                          <a:pt x="118" y="314"/>
                        </a:lnTo>
                        <a:lnTo>
                          <a:pt x="123" y="304"/>
                        </a:lnTo>
                        <a:lnTo>
                          <a:pt x="116" y="306"/>
                        </a:lnTo>
                        <a:lnTo>
                          <a:pt x="113" y="307"/>
                        </a:lnTo>
                        <a:lnTo>
                          <a:pt x="103" y="309"/>
                        </a:lnTo>
                        <a:lnTo>
                          <a:pt x="103" y="302"/>
                        </a:lnTo>
                        <a:lnTo>
                          <a:pt x="106" y="299"/>
                        </a:lnTo>
                        <a:lnTo>
                          <a:pt x="105" y="294"/>
                        </a:lnTo>
                        <a:lnTo>
                          <a:pt x="100" y="294"/>
                        </a:lnTo>
                        <a:lnTo>
                          <a:pt x="90" y="306"/>
                        </a:lnTo>
                        <a:lnTo>
                          <a:pt x="91" y="311"/>
                        </a:lnTo>
                        <a:lnTo>
                          <a:pt x="85" y="316"/>
                        </a:lnTo>
                        <a:lnTo>
                          <a:pt x="86" y="322"/>
                        </a:lnTo>
                        <a:lnTo>
                          <a:pt x="90" y="334"/>
                        </a:lnTo>
                        <a:lnTo>
                          <a:pt x="98" y="345"/>
                        </a:lnTo>
                        <a:lnTo>
                          <a:pt x="135" y="392"/>
                        </a:lnTo>
                        <a:lnTo>
                          <a:pt x="151" y="405"/>
                        </a:lnTo>
                        <a:lnTo>
                          <a:pt x="188" y="447"/>
                        </a:lnTo>
                        <a:lnTo>
                          <a:pt x="206" y="473"/>
                        </a:lnTo>
                        <a:lnTo>
                          <a:pt x="216" y="488"/>
                        </a:lnTo>
                        <a:lnTo>
                          <a:pt x="248" y="523"/>
                        </a:lnTo>
                        <a:lnTo>
                          <a:pt x="278" y="546"/>
                        </a:lnTo>
                        <a:lnTo>
                          <a:pt x="296" y="555"/>
                        </a:lnTo>
                        <a:lnTo>
                          <a:pt x="309" y="560"/>
                        </a:lnTo>
                        <a:lnTo>
                          <a:pt x="317" y="566"/>
                        </a:lnTo>
                        <a:lnTo>
                          <a:pt x="329" y="565"/>
                        </a:lnTo>
                        <a:lnTo>
                          <a:pt x="324" y="558"/>
                        </a:lnTo>
                        <a:lnTo>
                          <a:pt x="329" y="556"/>
                        </a:lnTo>
                        <a:lnTo>
                          <a:pt x="334" y="560"/>
                        </a:lnTo>
                        <a:lnTo>
                          <a:pt x="346" y="561"/>
                        </a:lnTo>
                        <a:lnTo>
                          <a:pt x="354" y="561"/>
                        </a:lnTo>
                        <a:lnTo>
                          <a:pt x="369" y="555"/>
                        </a:lnTo>
                        <a:lnTo>
                          <a:pt x="396" y="546"/>
                        </a:lnTo>
                        <a:lnTo>
                          <a:pt x="410" y="545"/>
                        </a:lnTo>
                        <a:lnTo>
                          <a:pt x="417" y="540"/>
                        </a:lnTo>
                        <a:lnTo>
                          <a:pt x="419" y="533"/>
                        </a:lnTo>
                        <a:lnTo>
                          <a:pt x="415" y="530"/>
                        </a:lnTo>
                        <a:lnTo>
                          <a:pt x="420" y="527"/>
                        </a:lnTo>
                        <a:lnTo>
                          <a:pt x="435" y="530"/>
                        </a:lnTo>
                        <a:lnTo>
                          <a:pt x="444" y="528"/>
                        </a:lnTo>
                        <a:lnTo>
                          <a:pt x="459" y="520"/>
                        </a:lnTo>
                        <a:lnTo>
                          <a:pt x="465" y="520"/>
                        </a:lnTo>
                        <a:lnTo>
                          <a:pt x="487" y="510"/>
                        </a:lnTo>
                        <a:lnTo>
                          <a:pt x="504" y="503"/>
                        </a:lnTo>
                        <a:lnTo>
                          <a:pt x="497" y="498"/>
                        </a:lnTo>
                        <a:lnTo>
                          <a:pt x="500" y="490"/>
                        </a:lnTo>
                        <a:lnTo>
                          <a:pt x="509" y="483"/>
                        </a:lnTo>
                        <a:lnTo>
                          <a:pt x="518" y="470"/>
                        </a:lnTo>
                        <a:lnTo>
                          <a:pt x="523" y="462"/>
                        </a:lnTo>
                        <a:lnTo>
                          <a:pt x="525" y="455"/>
                        </a:lnTo>
                        <a:lnTo>
                          <a:pt x="528" y="448"/>
                        </a:lnTo>
                        <a:lnTo>
                          <a:pt x="532" y="442"/>
                        </a:lnTo>
                        <a:lnTo>
                          <a:pt x="525" y="442"/>
                        </a:lnTo>
                        <a:lnTo>
                          <a:pt x="527" y="438"/>
                        </a:lnTo>
                        <a:lnTo>
                          <a:pt x="522" y="437"/>
                        </a:lnTo>
                        <a:lnTo>
                          <a:pt x="520" y="432"/>
                        </a:lnTo>
                        <a:lnTo>
                          <a:pt x="518" y="425"/>
                        </a:lnTo>
                        <a:lnTo>
                          <a:pt x="514" y="419"/>
                        </a:lnTo>
                        <a:lnTo>
                          <a:pt x="500" y="420"/>
                        </a:lnTo>
                        <a:lnTo>
                          <a:pt x="487" y="415"/>
                        </a:lnTo>
                        <a:lnTo>
                          <a:pt x="490" y="409"/>
                        </a:lnTo>
                        <a:lnTo>
                          <a:pt x="500" y="410"/>
                        </a:lnTo>
                        <a:lnTo>
                          <a:pt x="505" y="409"/>
                        </a:lnTo>
                        <a:lnTo>
                          <a:pt x="514" y="410"/>
                        </a:lnTo>
                        <a:lnTo>
                          <a:pt x="514" y="404"/>
                        </a:lnTo>
                        <a:lnTo>
                          <a:pt x="507" y="399"/>
                        </a:lnTo>
                        <a:lnTo>
                          <a:pt x="510" y="390"/>
                        </a:lnTo>
                        <a:lnTo>
                          <a:pt x="515" y="392"/>
                        </a:lnTo>
                        <a:lnTo>
                          <a:pt x="515" y="384"/>
                        </a:lnTo>
                        <a:lnTo>
                          <a:pt x="520" y="385"/>
                        </a:lnTo>
                        <a:lnTo>
                          <a:pt x="523" y="375"/>
                        </a:lnTo>
                        <a:lnTo>
                          <a:pt x="530" y="370"/>
                        </a:lnTo>
                        <a:lnTo>
                          <a:pt x="528" y="365"/>
                        </a:lnTo>
                        <a:lnTo>
                          <a:pt x="532" y="359"/>
                        </a:lnTo>
                        <a:lnTo>
                          <a:pt x="537" y="357"/>
                        </a:lnTo>
                        <a:lnTo>
                          <a:pt x="538" y="349"/>
                        </a:lnTo>
                        <a:lnTo>
                          <a:pt x="547" y="342"/>
                        </a:lnTo>
                        <a:lnTo>
                          <a:pt x="553" y="345"/>
                        </a:lnTo>
                        <a:lnTo>
                          <a:pt x="548" y="350"/>
                        </a:lnTo>
                        <a:lnTo>
                          <a:pt x="545" y="355"/>
                        </a:lnTo>
                        <a:lnTo>
                          <a:pt x="548" y="360"/>
                        </a:lnTo>
                        <a:lnTo>
                          <a:pt x="557" y="364"/>
                        </a:lnTo>
                        <a:lnTo>
                          <a:pt x="560" y="355"/>
                        </a:lnTo>
                        <a:lnTo>
                          <a:pt x="573" y="355"/>
                        </a:lnTo>
                        <a:lnTo>
                          <a:pt x="585" y="354"/>
                        </a:lnTo>
                        <a:lnTo>
                          <a:pt x="593" y="360"/>
                        </a:lnTo>
                        <a:lnTo>
                          <a:pt x="605" y="355"/>
                        </a:lnTo>
                        <a:lnTo>
                          <a:pt x="613" y="355"/>
                        </a:lnTo>
                        <a:lnTo>
                          <a:pt x="618" y="360"/>
                        </a:lnTo>
                        <a:lnTo>
                          <a:pt x="610" y="367"/>
                        </a:lnTo>
                        <a:lnTo>
                          <a:pt x="607" y="372"/>
                        </a:lnTo>
                        <a:lnTo>
                          <a:pt x="598" y="372"/>
                        </a:lnTo>
                        <a:lnTo>
                          <a:pt x="588" y="369"/>
                        </a:lnTo>
                        <a:lnTo>
                          <a:pt x="578" y="365"/>
                        </a:lnTo>
                        <a:lnTo>
                          <a:pt x="570" y="370"/>
                        </a:lnTo>
                        <a:lnTo>
                          <a:pt x="570" y="379"/>
                        </a:lnTo>
                        <a:lnTo>
                          <a:pt x="565" y="385"/>
                        </a:lnTo>
                        <a:lnTo>
                          <a:pt x="568" y="390"/>
                        </a:lnTo>
                        <a:lnTo>
                          <a:pt x="568" y="397"/>
                        </a:lnTo>
                        <a:lnTo>
                          <a:pt x="580" y="399"/>
                        </a:lnTo>
                        <a:lnTo>
                          <a:pt x="587" y="399"/>
                        </a:lnTo>
                        <a:lnTo>
                          <a:pt x="593" y="399"/>
                        </a:lnTo>
                        <a:lnTo>
                          <a:pt x="592" y="404"/>
                        </a:lnTo>
                        <a:lnTo>
                          <a:pt x="583" y="409"/>
                        </a:lnTo>
                        <a:lnTo>
                          <a:pt x="575" y="414"/>
                        </a:lnTo>
                        <a:lnTo>
                          <a:pt x="575" y="419"/>
                        </a:lnTo>
                        <a:lnTo>
                          <a:pt x="570" y="422"/>
                        </a:lnTo>
                        <a:lnTo>
                          <a:pt x="572" y="432"/>
                        </a:lnTo>
                        <a:lnTo>
                          <a:pt x="565" y="435"/>
                        </a:lnTo>
                        <a:lnTo>
                          <a:pt x="560" y="438"/>
                        </a:lnTo>
                        <a:lnTo>
                          <a:pt x="565" y="443"/>
                        </a:lnTo>
                        <a:lnTo>
                          <a:pt x="573" y="440"/>
                        </a:lnTo>
                        <a:lnTo>
                          <a:pt x="582" y="438"/>
                        </a:lnTo>
                        <a:lnTo>
                          <a:pt x="592" y="442"/>
                        </a:lnTo>
                        <a:lnTo>
                          <a:pt x="605" y="442"/>
                        </a:lnTo>
                        <a:lnTo>
                          <a:pt x="602" y="450"/>
                        </a:lnTo>
                        <a:lnTo>
                          <a:pt x="593" y="458"/>
                        </a:lnTo>
                        <a:lnTo>
                          <a:pt x="582" y="463"/>
                        </a:lnTo>
                        <a:lnTo>
                          <a:pt x="575" y="473"/>
                        </a:lnTo>
                        <a:lnTo>
                          <a:pt x="585" y="472"/>
                        </a:lnTo>
                        <a:lnTo>
                          <a:pt x="592" y="475"/>
                        </a:lnTo>
                        <a:lnTo>
                          <a:pt x="588" y="478"/>
                        </a:lnTo>
                        <a:lnTo>
                          <a:pt x="582" y="477"/>
                        </a:lnTo>
                        <a:lnTo>
                          <a:pt x="575" y="480"/>
                        </a:lnTo>
                        <a:lnTo>
                          <a:pt x="575" y="485"/>
                        </a:lnTo>
                        <a:lnTo>
                          <a:pt x="582" y="487"/>
                        </a:lnTo>
                        <a:lnTo>
                          <a:pt x="583" y="490"/>
                        </a:lnTo>
                        <a:lnTo>
                          <a:pt x="575" y="492"/>
                        </a:lnTo>
                        <a:lnTo>
                          <a:pt x="570" y="495"/>
                        </a:lnTo>
                        <a:lnTo>
                          <a:pt x="573" y="500"/>
                        </a:lnTo>
                        <a:lnTo>
                          <a:pt x="567" y="505"/>
                        </a:lnTo>
                        <a:lnTo>
                          <a:pt x="570" y="513"/>
                        </a:lnTo>
                        <a:lnTo>
                          <a:pt x="573" y="515"/>
                        </a:lnTo>
                        <a:lnTo>
                          <a:pt x="577" y="507"/>
                        </a:lnTo>
                        <a:lnTo>
                          <a:pt x="580" y="503"/>
                        </a:lnTo>
                        <a:lnTo>
                          <a:pt x="582" y="507"/>
                        </a:lnTo>
                        <a:lnTo>
                          <a:pt x="580" y="510"/>
                        </a:lnTo>
                        <a:lnTo>
                          <a:pt x="575" y="517"/>
                        </a:lnTo>
                        <a:lnTo>
                          <a:pt x="580" y="517"/>
                        </a:lnTo>
                        <a:lnTo>
                          <a:pt x="587" y="513"/>
                        </a:lnTo>
                        <a:lnTo>
                          <a:pt x="588" y="515"/>
                        </a:lnTo>
                        <a:lnTo>
                          <a:pt x="580" y="522"/>
                        </a:lnTo>
                        <a:lnTo>
                          <a:pt x="582" y="527"/>
                        </a:lnTo>
                        <a:lnTo>
                          <a:pt x="592" y="522"/>
                        </a:lnTo>
                        <a:lnTo>
                          <a:pt x="595" y="527"/>
                        </a:lnTo>
                        <a:lnTo>
                          <a:pt x="597" y="533"/>
                        </a:lnTo>
                        <a:lnTo>
                          <a:pt x="588" y="535"/>
                        </a:lnTo>
                        <a:lnTo>
                          <a:pt x="582" y="537"/>
                        </a:lnTo>
                        <a:lnTo>
                          <a:pt x="587" y="542"/>
                        </a:lnTo>
                        <a:lnTo>
                          <a:pt x="595" y="542"/>
                        </a:lnTo>
                        <a:lnTo>
                          <a:pt x="602" y="545"/>
                        </a:lnTo>
                        <a:lnTo>
                          <a:pt x="593" y="551"/>
                        </a:lnTo>
                        <a:lnTo>
                          <a:pt x="592" y="558"/>
                        </a:lnTo>
                        <a:lnTo>
                          <a:pt x="593" y="563"/>
                        </a:lnTo>
                        <a:lnTo>
                          <a:pt x="603" y="563"/>
                        </a:lnTo>
                        <a:lnTo>
                          <a:pt x="607" y="566"/>
                        </a:lnTo>
                        <a:lnTo>
                          <a:pt x="612" y="571"/>
                        </a:lnTo>
                        <a:lnTo>
                          <a:pt x="602" y="578"/>
                        </a:lnTo>
                        <a:lnTo>
                          <a:pt x="598" y="583"/>
                        </a:lnTo>
                        <a:lnTo>
                          <a:pt x="602" y="593"/>
                        </a:lnTo>
                        <a:lnTo>
                          <a:pt x="597" y="605"/>
                        </a:lnTo>
                        <a:lnTo>
                          <a:pt x="590" y="621"/>
                        </a:lnTo>
                        <a:lnTo>
                          <a:pt x="598" y="623"/>
                        </a:lnTo>
                        <a:lnTo>
                          <a:pt x="605" y="626"/>
                        </a:lnTo>
                        <a:lnTo>
                          <a:pt x="598" y="636"/>
                        </a:lnTo>
                        <a:lnTo>
                          <a:pt x="592" y="640"/>
                        </a:lnTo>
                        <a:lnTo>
                          <a:pt x="587" y="638"/>
                        </a:lnTo>
                        <a:lnTo>
                          <a:pt x="580" y="650"/>
                        </a:lnTo>
                        <a:lnTo>
                          <a:pt x="588" y="653"/>
                        </a:lnTo>
                        <a:lnTo>
                          <a:pt x="597" y="653"/>
                        </a:lnTo>
                        <a:lnTo>
                          <a:pt x="600" y="646"/>
                        </a:lnTo>
                        <a:lnTo>
                          <a:pt x="603" y="640"/>
                        </a:lnTo>
                        <a:lnTo>
                          <a:pt x="608" y="638"/>
                        </a:lnTo>
                        <a:lnTo>
                          <a:pt x="615" y="640"/>
                        </a:lnTo>
                        <a:lnTo>
                          <a:pt x="622" y="641"/>
                        </a:lnTo>
                        <a:lnTo>
                          <a:pt x="628" y="641"/>
                        </a:lnTo>
                        <a:lnTo>
                          <a:pt x="630" y="638"/>
                        </a:lnTo>
                        <a:lnTo>
                          <a:pt x="630" y="648"/>
                        </a:lnTo>
                        <a:lnTo>
                          <a:pt x="631" y="653"/>
                        </a:lnTo>
                        <a:lnTo>
                          <a:pt x="640" y="654"/>
                        </a:lnTo>
                        <a:lnTo>
                          <a:pt x="636" y="663"/>
                        </a:lnTo>
                        <a:lnTo>
                          <a:pt x="641" y="668"/>
                        </a:lnTo>
                        <a:lnTo>
                          <a:pt x="648" y="659"/>
                        </a:lnTo>
                        <a:lnTo>
                          <a:pt x="658" y="656"/>
                        </a:lnTo>
                        <a:lnTo>
                          <a:pt x="666" y="659"/>
                        </a:lnTo>
                        <a:lnTo>
                          <a:pt x="671" y="654"/>
                        </a:lnTo>
                        <a:lnTo>
                          <a:pt x="670" y="636"/>
                        </a:lnTo>
                        <a:lnTo>
                          <a:pt x="670" y="626"/>
                        </a:lnTo>
                        <a:lnTo>
                          <a:pt x="675" y="621"/>
                        </a:lnTo>
                        <a:lnTo>
                          <a:pt x="681" y="611"/>
                        </a:lnTo>
                        <a:lnTo>
                          <a:pt x="676" y="603"/>
                        </a:lnTo>
                        <a:lnTo>
                          <a:pt x="666" y="598"/>
                        </a:lnTo>
                        <a:lnTo>
                          <a:pt x="670" y="588"/>
                        </a:lnTo>
                        <a:lnTo>
                          <a:pt x="675" y="580"/>
                        </a:lnTo>
                        <a:lnTo>
                          <a:pt x="683" y="580"/>
                        </a:lnTo>
                        <a:lnTo>
                          <a:pt x="681" y="588"/>
                        </a:lnTo>
                        <a:lnTo>
                          <a:pt x="698" y="595"/>
                        </a:lnTo>
                        <a:lnTo>
                          <a:pt x="701" y="603"/>
                        </a:lnTo>
                        <a:lnTo>
                          <a:pt x="711" y="603"/>
                        </a:lnTo>
                        <a:lnTo>
                          <a:pt x="720" y="601"/>
                        </a:lnTo>
                        <a:lnTo>
                          <a:pt x="725" y="595"/>
                        </a:lnTo>
                        <a:lnTo>
                          <a:pt x="725" y="588"/>
                        </a:lnTo>
                        <a:lnTo>
                          <a:pt x="735" y="585"/>
                        </a:lnTo>
                        <a:lnTo>
                          <a:pt x="741" y="580"/>
                        </a:lnTo>
                        <a:lnTo>
                          <a:pt x="740" y="565"/>
                        </a:lnTo>
                        <a:lnTo>
                          <a:pt x="738" y="546"/>
                        </a:lnTo>
                        <a:lnTo>
                          <a:pt x="730" y="546"/>
                        </a:lnTo>
                        <a:lnTo>
                          <a:pt x="728" y="538"/>
                        </a:lnTo>
                        <a:lnTo>
                          <a:pt x="725" y="532"/>
                        </a:lnTo>
                        <a:lnTo>
                          <a:pt x="706" y="527"/>
                        </a:lnTo>
                        <a:lnTo>
                          <a:pt x="700" y="523"/>
                        </a:lnTo>
                        <a:lnTo>
                          <a:pt x="700" y="518"/>
                        </a:lnTo>
                        <a:lnTo>
                          <a:pt x="713" y="517"/>
                        </a:lnTo>
                        <a:lnTo>
                          <a:pt x="721" y="522"/>
                        </a:lnTo>
                        <a:lnTo>
                          <a:pt x="730" y="513"/>
                        </a:lnTo>
                        <a:lnTo>
                          <a:pt x="735" y="505"/>
                        </a:lnTo>
                        <a:lnTo>
                          <a:pt x="746" y="505"/>
                        </a:lnTo>
                        <a:lnTo>
                          <a:pt x="744" y="495"/>
                        </a:lnTo>
                        <a:lnTo>
                          <a:pt x="749" y="488"/>
                        </a:lnTo>
                        <a:lnTo>
                          <a:pt x="749" y="488"/>
                        </a:lnTo>
                        <a:lnTo>
                          <a:pt x="749" y="488"/>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1118">
                    <a:extLst>
                      <a:ext uri="{FF2B5EF4-FFF2-40B4-BE49-F238E27FC236}">
                        <a16:creationId xmlns:a16="http://schemas.microsoft.com/office/drawing/2014/main" id="{E9AC669E-756B-2AA4-2281-C310EC3FF9AC}"/>
                      </a:ext>
                    </a:extLst>
                  </p:cNvPr>
                  <p:cNvSpPr>
                    <a:spLocks/>
                  </p:cNvSpPr>
                  <p:nvPr/>
                </p:nvSpPr>
                <p:spPr bwMode="auto">
                  <a:xfrm>
                    <a:off x="3173513" y="3070247"/>
                    <a:ext cx="1453541" cy="1031666"/>
                  </a:xfrm>
                  <a:custGeom>
                    <a:avLst/>
                    <a:gdLst>
                      <a:gd name="T0" fmla="*/ 1010 w 1168"/>
                      <a:gd name="T1" fmla="*/ 487 h 829"/>
                      <a:gd name="T2" fmla="*/ 1015 w 1168"/>
                      <a:gd name="T3" fmla="*/ 430 h 829"/>
                      <a:gd name="T4" fmla="*/ 1078 w 1168"/>
                      <a:gd name="T5" fmla="*/ 442 h 829"/>
                      <a:gd name="T6" fmla="*/ 1150 w 1168"/>
                      <a:gd name="T7" fmla="*/ 425 h 829"/>
                      <a:gd name="T8" fmla="*/ 1151 w 1168"/>
                      <a:gd name="T9" fmla="*/ 352 h 829"/>
                      <a:gd name="T10" fmla="*/ 1113 w 1168"/>
                      <a:gd name="T11" fmla="*/ 314 h 829"/>
                      <a:gd name="T12" fmla="*/ 1070 w 1168"/>
                      <a:gd name="T13" fmla="*/ 297 h 829"/>
                      <a:gd name="T14" fmla="*/ 1007 w 1168"/>
                      <a:gd name="T15" fmla="*/ 256 h 829"/>
                      <a:gd name="T16" fmla="*/ 965 w 1168"/>
                      <a:gd name="T17" fmla="*/ 251 h 829"/>
                      <a:gd name="T18" fmla="*/ 922 w 1168"/>
                      <a:gd name="T19" fmla="*/ 284 h 829"/>
                      <a:gd name="T20" fmla="*/ 889 w 1168"/>
                      <a:gd name="T21" fmla="*/ 259 h 829"/>
                      <a:gd name="T22" fmla="*/ 831 w 1168"/>
                      <a:gd name="T23" fmla="*/ 266 h 829"/>
                      <a:gd name="T24" fmla="*/ 819 w 1168"/>
                      <a:gd name="T25" fmla="*/ 222 h 829"/>
                      <a:gd name="T26" fmla="*/ 739 w 1168"/>
                      <a:gd name="T27" fmla="*/ 251 h 829"/>
                      <a:gd name="T28" fmla="*/ 726 w 1168"/>
                      <a:gd name="T29" fmla="*/ 231 h 829"/>
                      <a:gd name="T30" fmla="*/ 673 w 1168"/>
                      <a:gd name="T31" fmla="*/ 249 h 829"/>
                      <a:gd name="T32" fmla="*/ 643 w 1168"/>
                      <a:gd name="T33" fmla="*/ 232 h 829"/>
                      <a:gd name="T34" fmla="*/ 641 w 1168"/>
                      <a:gd name="T35" fmla="*/ 202 h 829"/>
                      <a:gd name="T36" fmla="*/ 606 w 1168"/>
                      <a:gd name="T37" fmla="*/ 227 h 829"/>
                      <a:gd name="T38" fmla="*/ 636 w 1168"/>
                      <a:gd name="T39" fmla="*/ 300 h 829"/>
                      <a:gd name="T40" fmla="*/ 663 w 1168"/>
                      <a:gd name="T41" fmla="*/ 364 h 829"/>
                      <a:gd name="T42" fmla="*/ 580 w 1168"/>
                      <a:gd name="T43" fmla="*/ 360 h 829"/>
                      <a:gd name="T44" fmla="*/ 593 w 1168"/>
                      <a:gd name="T45" fmla="*/ 249 h 829"/>
                      <a:gd name="T46" fmla="*/ 645 w 1168"/>
                      <a:gd name="T47" fmla="*/ 178 h 829"/>
                      <a:gd name="T48" fmla="*/ 673 w 1168"/>
                      <a:gd name="T49" fmla="*/ 108 h 829"/>
                      <a:gd name="T50" fmla="*/ 611 w 1168"/>
                      <a:gd name="T51" fmla="*/ 18 h 829"/>
                      <a:gd name="T52" fmla="*/ 547 w 1168"/>
                      <a:gd name="T53" fmla="*/ 31 h 829"/>
                      <a:gd name="T54" fmla="*/ 344 w 1168"/>
                      <a:gd name="T55" fmla="*/ 182 h 829"/>
                      <a:gd name="T56" fmla="*/ 452 w 1168"/>
                      <a:gd name="T57" fmla="*/ 209 h 829"/>
                      <a:gd name="T58" fmla="*/ 392 w 1168"/>
                      <a:gd name="T59" fmla="*/ 294 h 829"/>
                      <a:gd name="T60" fmla="*/ 394 w 1168"/>
                      <a:gd name="T61" fmla="*/ 350 h 829"/>
                      <a:gd name="T62" fmla="*/ 375 w 1168"/>
                      <a:gd name="T63" fmla="*/ 394 h 829"/>
                      <a:gd name="T64" fmla="*/ 312 w 1168"/>
                      <a:gd name="T65" fmla="*/ 377 h 829"/>
                      <a:gd name="T66" fmla="*/ 249 w 1168"/>
                      <a:gd name="T67" fmla="*/ 427 h 829"/>
                      <a:gd name="T68" fmla="*/ 201 w 1168"/>
                      <a:gd name="T69" fmla="*/ 410 h 829"/>
                      <a:gd name="T70" fmla="*/ 239 w 1168"/>
                      <a:gd name="T71" fmla="*/ 345 h 829"/>
                      <a:gd name="T72" fmla="*/ 222 w 1168"/>
                      <a:gd name="T73" fmla="*/ 312 h 829"/>
                      <a:gd name="T74" fmla="*/ 198 w 1168"/>
                      <a:gd name="T75" fmla="*/ 279 h 829"/>
                      <a:gd name="T76" fmla="*/ 139 w 1168"/>
                      <a:gd name="T77" fmla="*/ 286 h 829"/>
                      <a:gd name="T78" fmla="*/ 116 w 1168"/>
                      <a:gd name="T79" fmla="*/ 295 h 829"/>
                      <a:gd name="T80" fmla="*/ 124 w 1168"/>
                      <a:gd name="T81" fmla="*/ 385 h 829"/>
                      <a:gd name="T82" fmla="*/ 118 w 1168"/>
                      <a:gd name="T83" fmla="*/ 470 h 829"/>
                      <a:gd name="T84" fmla="*/ 98 w 1168"/>
                      <a:gd name="T85" fmla="*/ 523 h 829"/>
                      <a:gd name="T86" fmla="*/ 50 w 1168"/>
                      <a:gd name="T87" fmla="*/ 600 h 829"/>
                      <a:gd name="T88" fmla="*/ 21 w 1168"/>
                      <a:gd name="T89" fmla="*/ 641 h 829"/>
                      <a:gd name="T90" fmla="*/ 8 w 1168"/>
                      <a:gd name="T91" fmla="*/ 696 h 829"/>
                      <a:gd name="T92" fmla="*/ 65 w 1168"/>
                      <a:gd name="T93" fmla="*/ 719 h 829"/>
                      <a:gd name="T94" fmla="*/ 191 w 1168"/>
                      <a:gd name="T95" fmla="*/ 777 h 829"/>
                      <a:gd name="T96" fmla="*/ 324 w 1168"/>
                      <a:gd name="T97" fmla="*/ 811 h 829"/>
                      <a:gd name="T98" fmla="*/ 370 w 1168"/>
                      <a:gd name="T99" fmla="*/ 752 h 829"/>
                      <a:gd name="T100" fmla="*/ 470 w 1168"/>
                      <a:gd name="T101" fmla="*/ 751 h 829"/>
                      <a:gd name="T102" fmla="*/ 485 w 1168"/>
                      <a:gd name="T103" fmla="*/ 791 h 829"/>
                      <a:gd name="T104" fmla="*/ 590 w 1168"/>
                      <a:gd name="T105" fmla="*/ 771 h 829"/>
                      <a:gd name="T106" fmla="*/ 691 w 1168"/>
                      <a:gd name="T107" fmla="*/ 742 h 829"/>
                      <a:gd name="T108" fmla="*/ 773 w 1168"/>
                      <a:gd name="T109" fmla="*/ 771 h 829"/>
                      <a:gd name="T110" fmla="*/ 871 w 1168"/>
                      <a:gd name="T111" fmla="*/ 794 h 829"/>
                      <a:gd name="T112" fmla="*/ 919 w 1168"/>
                      <a:gd name="T113" fmla="*/ 686 h 829"/>
                      <a:gd name="T114" fmla="*/ 984 w 1168"/>
                      <a:gd name="T115" fmla="*/ 638 h 829"/>
                      <a:gd name="T116" fmla="*/ 1060 w 1168"/>
                      <a:gd name="T117" fmla="*/ 548 h 829"/>
                      <a:gd name="T118" fmla="*/ 1073 w 1168"/>
                      <a:gd name="T119" fmla="*/ 503 h 8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68" h="829">
                        <a:moveTo>
                          <a:pt x="1073" y="503"/>
                        </a:moveTo>
                        <a:lnTo>
                          <a:pt x="1065" y="505"/>
                        </a:lnTo>
                        <a:lnTo>
                          <a:pt x="1057" y="495"/>
                        </a:lnTo>
                        <a:lnTo>
                          <a:pt x="1053" y="487"/>
                        </a:lnTo>
                        <a:lnTo>
                          <a:pt x="1052" y="483"/>
                        </a:lnTo>
                        <a:lnTo>
                          <a:pt x="1047" y="488"/>
                        </a:lnTo>
                        <a:lnTo>
                          <a:pt x="1037" y="487"/>
                        </a:lnTo>
                        <a:lnTo>
                          <a:pt x="1030" y="480"/>
                        </a:lnTo>
                        <a:lnTo>
                          <a:pt x="1023" y="483"/>
                        </a:lnTo>
                        <a:lnTo>
                          <a:pt x="1020" y="488"/>
                        </a:lnTo>
                        <a:lnTo>
                          <a:pt x="1010" y="487"/>
                        </a:lnTo>
                        <a:lnTo>
                          <a:pt x="1009" y="482"/>
                        </a:lnTo>
                        <a:lnTo>
                          <a:pt x="1009" y="475"/>
                        </a:lnTo>
                        <a:lnTo>
                          <a:pt x="1013" y="467"/>
                        </a:lnTo>
                        <a:lnTo>
                          <a:pt x="1018" y="462"/>
                        </a:lnTo>
                        <a:lnTo>
                          <a:pt x="1022" y="455"/>
                        </a:lnTo>
                        <a:lnTo>
                          <a:pt x="1018" y="452"/>
                        </a:lnTo>
                        <a:lnTo>
                          <a:pt x="1015" y="447"/>
                        </a:lnTo>
                        <a:lnTo>
                          <a:pt x="1015" y="442"/>
                        </a:lnTo>
                        <a:lnTo>
                          <a:pt x="1007" y="433"/>
                        </a:lnTo>
                        <a:lnTo>
                          <a:pt x="1009" y="430"/>
                        </a:lnTo>
                        <a:lnTo>
                          <a:pt x="1015" y="430"/>
                        </a:lnTo>
                        <a:lnTo>
                          <a:pt x="1020" y="430"/>
                        </a:lnTo>
                        <a:lnTo>
                          <a:pt x="1025" y="433"/>
                        </a:lnTo>
                        <a:lnTo>
                          <a:pt x="1030" y="442"/>
                        </a:lnTo>
                        <a:lnTo>
                          <a:pt x="1040" y="443"/>
                        </a:lnTo>
                        <a:lnTo>
                          <a:pt x="1045" y="443"/>
                        </a:lnTo>
                        <a:lnTo>
                          <a:pt x="1047" y="437"/>
                        </a:lnTo>
                        <a:lnTo>
                          <a:pt x="1050" y="432"/>
                        </a:lnTo>
                        <a:lnTo>
                          <a:pt x="1057" y="435"/>
                        </a:lnTo>
                        <a:lnTo>
                          <a:pt x="1065" y="435"/>
                        </a:lnTo>
                        <a:lnTo>
                          <a:pt x="1072" y="440"/>
                        </a:lnTo>
                        <a:lnTo>
                          <a:pt x="1078" y="442"/>
                        </a:lnTo>
                        <a:lnTo>
                          <a:pt x="1085" y="442"/>
                        </a:lnTo>
                        <a:lnTo>
                          <a:pt x="1088" y="437"/>
                        </a:lnTo>
                        <a:lnTo>
                          <a:pt x="1097" y="440"/>
                        </a:lnTo>
                        <a:lnTo>
                          <a:pt x="1102" y="442"/>
                        </a:lnTo>
                        <a:lnTo>
                          <a:pt x="1108" y="440"/>
                        </a:lnTo>
                        <a:lnTo>
                          <a:pt x="1113" y="442"/>
                        </a:lnTo>
                        <a:lnTo>
                          <a:pt x="1123" y="442"/>
                        </a:lnTo>
                        <a:lnTo>
                          <a:pt x="1135" y="443"/>
                        </a:lnTo>
                        <a:lnTo>
                          <a:pt x="1140" y="437"/>
                        </a:lnTo>
                        <a:lnTo>
                          <a:pt x="1145" y="432"/>
                        </a:lnTo>
                        <a:lnTo>
                          <a:pt x="1150" y="425"/>
                        </a:lnTo>
                        <a:lnTo>
                          <a:pt x="1163" y="420"/>
                        </a:lnTo>
                        <a:lnTo>
                          <a:pt x="1168" y="418"/>
                        </a:lnTo>
                        <a:lnTo>
                          <a:pt x="1156" y="403"/>
                        </a:lnTo>
                        <a:lnTo>
                          <a:pt x="1145" y="398"/>
                        </a:lnTo>
                        <a:lnTo>
                          <a:pt x="1145" y="390"/>
                        </a:lnTo>
                        <a:lnTo>
                          <a:pt x="1156" y="392"/>
                        </a:lnTo>
                        <a:lnTo>
                          <a:pt x="1155" y="382"/>
                        </a:lnTo>
                        <a:lnTo>
                          <a:pt x="1163" y="370"/>
                        </a:lnTo>
                        <a:lnTo>
                          <a:pt x="1160" y="360"/>
                        </a:lnTo>
                        <a:lnTo>
                          <a:pt x="1153" y="360"/>
                        </a:lnTo>
                        <a:lnTo>
                          <a:pt x="1151" y="352"/>
                        </a:lnTo>
                        <a:lnTo>
                          <a:pt x="1150" y="347"/>
                        </a:lnTo>
                        <a:lnTo>
                          <a:pt x="1153" y="335"/>
                        </a:lnTo>
                        <a:lnTo>
                          <a:pt x="1160" y="339"/>
                        </a:lnTo>
                        <a:lnTo>
                          <a:pt x="1168" y="332"/>
                        </a:lnTo>
                        <a:lnTo>
                          <a:pt x="1160" y="324"/>
                        </a:lnTo>
                        <a:lnTo>
                          <a:pt x="1151" y="322"/>
                        </a:lnTo>
                        <a:lnTo>
                          <a:pt x="1148" y="314"/>
                        </a:lnTo>
                        <a:lnTo>
                          <a:pt x="1138" y="319"/>
                        </a:lnTo>
                        <a:lnTo>
                          <a:pt x="1130" y="319"/>
                        </a:lnTo>
                        <a:lnTo>
                          <a:pt x="1122" y="319"/>
                        </a:lnTo>
                        <a:lnTo>
                          <a:pt x="1113" y="314"/>
                        </a:lnTo>
                        <a:lnTo>
                          <a:pt x="1110" y="320"/>
                        </a:lnTo>
                        <a:lnTo>
                          <a:pt x="1113" y="327"/>
                        </a:lnTo>
                        <a:lnTo>
                          <a:pt x="1107" y="332"/>
                        </a:lnTo>
                        <a:lnTo>
                          <a:pt x="1102" y="324"/>
                        </a:lnTo>
                        <a:lnTo>
                          <a:pt x="1100" y="317"/>
                        </a:lnTo>
                        <a:lnTo>
                          <a:pt x="1088" y="322"/>
                        </a:lnTo>
                        <a:lnTo>
                          <a:pt x="1088" y="315"/>
                        </a:lnTo>
                        <a:lnTo>
                          <a:pt x="1097" y="307"/>
                        </a:lnTo>
                        <a:lnTo>
                          <a:pt x="1087" y="309"/>
                        </a:lnTo>
                        <a:lnTo>
                          <a:pt x="1083" y="304"/>
                        </a:lnTo>
                        <a:lnTo>
                          <a:pt x="1070" y="297"/>
                        </a:lnTo>
                        <a:lnTo>
                          <a:pt x="1058" y="294"/>
                        </a:lnTo>
                        <a:lnTo>
                          <a:pt x="1050" y="294"/>
                        </a:lnTo>
                        <a:lnTo>
                          <a:pt x="1048" y="286"/>
                        </a:lnTo>
                        <a:lnTo>
                          <a:pt x="1045" y="281"/>
                        </a:lnTo>
                        <a:lnTo>
                          <a:pt x="1047" y="274"/>
                        </a:lnTo>
                        <a:lnTo>
                          <a:pt x="1035" y="267"/>
                        </a:lnTo>
                        <a:lnTo>
                          <a:pt x="1030" y="266"/>
                        </a:lnTo>
                        <a:lnTo>
                          <a:pt x="1017" y="267"/>
                        </a:lnTo>
                        <a:lnTo>
                          <a:pt x="1012" y="261"/>
                        </a:lnTo>
                        <a:lnTo>
                          <a:pt x="1004" y="264"/>
                        </a:lnTo>
                        <a:lnTo>
                          <a:pt x="1007" y="256"/>
                        </a:lnTo>
                        <a:lnTo>
                          <a:pt x="1010" y="247"/>
                        </a:lnTo>
                        <a:lnTo>
                          <a:pt x="1004" y="246"/>
                        </a:lnTo>
                        <a:lnTo>
                          <a:pt x="997" y="244"/>
                        </a:lnTo>
                        <a:lnTo>
                          <a:pt x="990" y="247"/>
                        </a:lnTo>
                        <a:lnTo>
                          <a:pt x="989" y="254"/>
                        </a:lnTo>
                        <a:lnTo>
                          <a:pt x="995" y="256"/>
                        </a:lnTo>
                        <a:lnTo>
                          <a:pt x="989" y="264"/>
                        </a:lnTo>
                        <a:lnTo>
                          <a:pt x="979" y="262"/>
                        </a:lnTo>
                        <a:lnTo>
                          <a:pt x="984" y="256"/>
                        </a:lnTo>
                        <a:lnTo>
                          <a:pt x="975" y="249"/>
                        </a:lnTo>
                        <a:lnTo>
                          <a:pt x="965" y="251"/>
                        </a:lnTo>
                        <a:lnTo>
                          <a:pt x="960" y="256"/>
                        </a:lnTo>
                        <a:lnTo>
                          <a:pt x="962" y="264"/>
                        </a:lnTo>
                        <a:lnTo>
                          <a:pt x="957" y="274"/>
                        </a:lnTo>
                        <a:lnTo>
                          <a:pt x="957" y="286"/>
                        </a:lnTo>
                        <a:lnTo>
                          <a:pt x="954" y="284"/>
                        </a:lnTo>
                        <a:lnTo>
                          <a:pt x="945" y="284"/>
                        </a:lnTo>
                        <a:lnTo>
                          <a:pt x="947" y="289"/>
                        </a:lnTo>
                        <a:lnTo>
                          <a:pt x="940" y="289"/>
                        </a:lnTo>
                        <a:lnTo>
                          <a:pt x="934" y="281"/>
                        </a:lnTo>
                        <a:lnTo>
                          <a:pt x="930" y="286"/>
                        </a:lnTo>
                        <a:lnTo>
                          <a:pt x="922" y="284"/>
                        </a:lnTo>
                        <a:lnTo>
                          <a:pt x="909" y="286"/>
                        </a:lnTo>
                        <a:lnTo>
                          <a:pt x="899" y="289"/>
                        </a:lnTo>
                        <a:lnTo>
                          <a:pt x="905" y="277"/>
                        </a:lnTo>
                        <a:lnTo>
                          <a:pt x="912" y="271"/>
                        </a:lnTo>
                        <a:lnTo>
                          <a:pt x="914" y="261"/>
                        </a:lnTo>
                        <a:lnTo>
                          <a:pt x="915" y="256"/>
                        </a:lnTo>
                        <a:lnTo>
                          <a:pt x="917" y="249"/>
                        </a:lnTo>
                        <a:lnTo>
                          <a:pt x="912" y="246"/>
                        </a:lnTo>
                        <a:lnTo>
                          <a:pt x="905" y="256"/>
                        </a:lnTo>
                        <a:lnTo>
                          <a:pt x="899" y="256"/>
                        </a:lnTo>
                        <a:lnTo>
                          <a:pt x="889" y="259"/>
                        </a:lnTo>
                        <a:lnTo>
                          <a:pt x="879" y="259"/>
                        </a:lnTo>
                        <a:lnTo>
                          <a:pt x="871" y="267"/>
                        </a:lnTo>
                        <a:lnTo>
                          <a:pt x="862" y="276"/>
                        </a:lnTo>
                        <a:lnTo>
                          <a:pt x="856" y="279"/>
                        </a:lnTo>
                        <a:lnTo>
                          <a:pt x="862" y="267"/>
                        </a:lnTo>
                        <a:lnTo>
                          <a:pt x="856" y="264"/>
                        </a:lnTo>
                        <a:lnTo>
                          <a:pt x="851" y="269"/>
                        </a:lnTo>
                        <a:lnTo>
                          <a:pt x="852" y="274"/>
                        </a:lnTo>
                        <a:lnTo>
                          <a:pt x="846" y="274"/>
                        </a:lnTo>
                        <a:lnTo>
                          <a:pt x="837" y="274"/>
                        </a:lnTo>
                        <a:lnTo>
                          <a:pt x="831" y="266"/>
                        </a:lnTo>
                        <a:lnTo>
                          <a:pt x="847" y="266"/>
                        </a:lnTo>
                        <a:lnTo>
                          <a:pt x="842" y="256"/>
                        </a:lnTo>
                        <a:lnTo>
                          <a:pt x="851" y="249"/>
                        </a:lnTo>
                        <a:lnTo>
                          <a:pt x="854" y="246"/>
                        </a:lnTo>
                        <a:lnTo>
                          <a:pt x="854" y="241"/>
                        </a:lnTo>
                        <a:lnTo>
                          <a:pt x="846" y="241"/>
                        </a:lnTo>
                        <a:lnTo>
                          <a:pt x="839" y="227"/>
                        </a:lnTo>
                        <a:lnTo>
                          <a:pt x="837" y="222"/>
                        </a:lnTo>
                        <a:lnTo>
                          <a:pt x="842" y="212"/>
                        </a:lnTo>
                        <a:lnTo>
                          <a:pt x="829" y="216"/>
                        </a:lnTo>
                        <a:lnTo>
                          <a:pt x="819" y="222"/>
                        </a:lnTo>
                        <a:lnTo>
                          <a:pt x="814" y="226"/>
                        </a:lnTo>
                        <a:lnTo>
                          <a:pt x="802" y="226"/>
                        </a:lnTo>
                        <a:lnTo>
                          <a:pt x="799" y="234"/>
                        </a:lnTo>
                        <a:lnTo>
                          <a:pt x="791" y="234"/>
                        </a:lnTo>
                        <a:lnTo>
                          <a:pt x="786" y="244"/>
                        </a:lnTo>
                        <a:lnTo>
                          <a:pt x="776" y="241"/>
                        </a:lnTo>
                        <a:lnTo>
                          <a:pt x="781" y="254"/>
                        </a:lnTo>
                        <a:lnTo>
                          <a:pt x="778" y="261"/>
                        </a:lnTo>
                        <a:lnTo>
                          <a:pt x="771" y="254"/>
                        </a:lnTo>
                        <a:lnTo>
                          <a:pt x="758" y="254"/>
                        </a:lnTo>
                        <a:lnTo>
                          <a:pt x="739" y="251"/>
                        </a:lnTo>
                        <a:lnTo>
                          <a:pt x="738" y="257"/>
                        </a:lnTo>
                        <a:lnTo>
                          <a:pt x="733" y="262"/>
                        </a:lnTo>
                        <a:lnTo>
                          <a:pt x="726" y="256"/>
                        </a:lnTo>
                        <a:lnTo>
                          <a:pt x="721" y="261"/>
                        </a:lnTo>
                        <a:lnTo>
                          <a:pt x="716" y="266"/>
                        </a:lnTo>
                        <a:lnTo>
                          <a:pt x="714" y="262"/>
                        </a:lnTo>
                        <a:lnTo>
                          <a:pt x="716" y="256"/>
                        </a:lnTo>
                        <a:lnTo>
                          <a:pt x="716" y="249"/>
                        </a:lnTo>
                        <a:lnTo>
                          <a:pt x="724" y="246"/>
                        </a:lnTo>
                        <a:lnTo>
                          <a:pt x="731" y="237"/>
                        </a:lnTo>
                        <a:lnTo>
                          <a:pt x="726" y="231"/>
                        </a:lnTo>
                        <a:lnTo>
                          <a:pt x="724" y="237"/>
                        </a:lnTo>
                        <a:lnTo>
                          <a:pt x="718" y="234"/>
                        </a:lnTo>
                        <a:lnTo>
                          <a:pt x="711" y="227"/>
                        </a:lnTo>
                        <a:lnTo>
                          <a:pt x="708" y="229"/>
                        </a:lnTo>
                        <a:lnTo>
                          <a:pt x="709" y="241"/>
                        </a:lnTo>
                        <a:lnTo>
                          <a:pt x="704" y="244"/>
                        </a:lnTo>
                        <a:lnTo>
                          <a:pt x="708" y="247"/>
                        </a:lnTo>
                        <a:lnTo>
                          <a:pt x="703" y="256"/>
                        </a:lnTo>
                        <a:lnTo>
                          <a:pt x="686" y="257"/>
                        </a:lnTo>
                        <a:lnTo>
                          <a:pt x="681" y="247"/>
                        </a:lnTo>
                        <a:lnTo>
                          <a:pt x="673" y="249"/>
                        </a:lnTo>
                        <a:lnTo>
                          <a:pt x="671" y="246"/>
                        </a:lnTo>
                        <a:lnTo>
                          <a:pt x="676" y="241"/>
                        </a:lnTo>
                        <a:lnTo>
                          <a:pt x="671" y="237"/>
                        </a:lnTo>
                        <a:lnTo>
                          <a:pt x="666" y="241"/>
                        </a:lnTo>
                        <a:lnTo>
                          <a:pt x="663" y="236"/>
                        </a:lnTo>
                        <a:lnTo>
                          <a:pt x="653" y="246"/>
                        </a:lnTo>
                        <a:lnTo>
                          <a:pt x="648" y="241"/>
                        </a:lnTo>
                        <a:lnTo>
                          <a:pt x="660" y="231"/>
                        </a:lnTo>
                        <a:lnTo>
                          <a:pt x="653" y="222"/>
                        </a:lnTo>
                        <a:lnTo>
                          <a:pt x="646" y="234"/>
                        </a:lnTo>
                        <a:lnTo>
                          <a:pt x="643" y="232"/>
                        </a:lnTo>
                        <a:lnTo>
                          <a:pt x="640" y="229"/>
                        </a:lnTo>
                        <a:lnTo>
                          <a:pt x="646" y="222"/>
                        </a:lnTo>
                        <a:lnTo>
                          <a:pt x="656" y="216"/>
                        </a:lnTo>
                        <a:lnTo>
                          <a:pt x="663" y="219"/>
                        </a:lnTo>
                        <a:lnTo>
                          <a:pt x="663" y="211"/>
                        </a:lnTo>
                        <a:lnTo>
                          <a:pt x="655" y="206"/>
                        </a:lnTo>
                        <a:lnTo>
                          <a:pt x="660" y="197"/>
                        </a:lnTo>
                        <a:lnTo>
                          <a:pt x="650" y="191"/>
                        </a:lnTo>
                        <a:lnTo>
                          <a:pt x="648" y="202"/>
                        </a:lnTo>
                        <a:lnTo>
                          <a:pt x="646" y="207"/>
                        </a:lnTo>
                        <a:lnTo>
                          <a:pt x="641" y="202"/>
                        </a:lnTo>
                        <a:lnTo>
                          <a:pt x="636" y="202"/>
                        </a:lnTo>
                        <a:lnTo>
                          <a:pt x="636" y="207"/>
                        </a:lnTo>
                        <a:lnTo>
                          <a:pt x="640" y="211"/>
                        </a:lnTo>
                        <a:lnTo>
                          <a:pt x="631" y="217"/>
                        </a:lnTo>
                        <a:lnTo>
                          <a:pt x="628" y="222"/>
                        </a:lnTo>
                        <a:lnTo>
                          <a:pt x="621" y="217"/>
                        </a:lnTo>
                        <a:lnTo>
                          <a:pt x="628" y="212"/>
                        </a:lnTo>
                        <a:lnTo>
                          <a:pt x="626" y="206"/>
                        </a:lnTo>
                        <a:lnTo>
                          <a:pt x="611" y="214"/>
                        </a:lnTo>
                        <a:lnTo>
                          <a:pt x="611" y="222"/>
                        </a:lnTo>
                        <a:lnTo>
                          <a:pt x="606" y="227"/>
                        </a:lnTo>
                        <a:lnTo>
                          <a:pt x="598" y="224"/>
                        </a:lnTo>
                        <a:lnTo>
                          <a:pt x="595" y="231"/>
                        </a:lnTo>
                        <a:lnTo>
                          <a:pt x="601" y="232"/>
                        </a:lnTo>
                        <a:lnTo>
                          <a:pt x="611" y="232"/>
                        </a:lnTo>
                        <a:lnTo>
                          <a:pt x="615" y="246"/>
                        </a:lnTo>
                        <a:lnTo>
                          <a:pt x="613" y="251"/>
                        </a:lnTo>
                        <a:lnTo>
                          <a:pt x="620" y="261"/>
                        </a:lnTo>
                        <a:lnTo>
                          <a:pt x="621" y="267"/>
                        </a:lnTo>
                        <a:lnTo>
                          <a:pt x="621" y="281"/>
                        </a:lnTo>
                        <a:lnTo>
                          <a:pt x="635" y="292"/>
                        </a:lnTo>
                        <a:lnTo>
                          <a:pt x="636" y="300"/>
                        </a:lnTo>
                        <a:lnTo>
                          <a:pt x="635" y="310"/>
                        </a:lnTo>
                        <a:lnTo>
                          <a:pt x="643" y="315"/>
                        </a:lnTo>
                        <a:lnTo>
                          <a:pt x="631" y="324"/>
                        </a:lnTo>
                        <a:lnTo>
                          <a:pt x="640" y="330"/>
                        </a:lnTo>
                        <a:lnTo>
                          <a:pt x="650" y="324"/>
                        </a:lnTo>
                        <a:lnTo>
                          <a:pt x="658" y="332"/>
                        </a:lnTo>
                        <a:lnTo>
                          <a:pt x="661" y="342"/>
                        </a:lnTo>
                        <a:lnTo>
                          <a:pt x="653" y="347"/>
                        </a:lnTo>
                        <a:lnTo>
                          <a:pt x="658" y="352"/>
                        </a:lnTo>
                        <a:lnTo>
                          <a:pt x="666" y="352"/>
                        </a:lnTo>
                        <a:lnTo>
                          <a:pt x="663" y="364"/>
                        </a:lnTo>
                        <a:lnTo>
                          <a:pt x="663" y="367"/>
                        </a:lnTo>
                        <a:lnTo>
                          <a:pt x="658" y="377"/>
                        </a:lnTo>
                        <a:lnTo>
                          <a:pt x="640" y="387"/>
                        </a:lnTo>
                        <a:lnTo>
                          <a:pt x="635" y="382"/>
                        </a:lnTo>
                        <a:lnTo>
                          <a:pt x="628" y="385"/>
                        </a:lnTo>
                        <a:lnTo>
                          <a:pt x="620" y="374"/>
                        </a:lnTo>
                        <a:lnTo>
                          <a:pt x="605" y="357"/>
                        </a:lnTo>
                        <a:lnTo>
                          <a:pt x="593" y="370"/>
                        </a:lnTo>
                        <a:lnTo>
                          <a:pt x="586" y="375"/>
                        </a:lnTo>
                        <a:lnTo>
                          <a:pt x="578" y="369"/>
                        </a:lnTo>
                        <a:lnTo>
                          <a:pt x="580" y="360"/>
                        </a:lnTo>
                        <a:lnTo>
                          <a:pt x="578" y="347"/>
                        </a:lnTo>
                        <a:lnTo>
                          <a:pt x="573" y="350"/>
                        </a:lnTo>
                        <a:lnTo>
                          <a:pt x="565" y="337"/>
                        </a:lnTo>
                        <a:lnTo>
                          <a:pt x="573" y="320"/>
                        </a:lnTo>
                        <a:lnTo>
                          <a:pt x="570" y="314"/>
                        </a:lnTo>
                        <a:lnTo>
                          <a:pt x="565" y="299"/>
                        </a:lnTo>
                        <a:lnTo>
                          <a:pt x="556" y="290"/>
                        </a:lnTo>
                        <a:lnTo>
                          <a:pt x="578" y="271"/>
                        </a:lnTo>
                        <a:lnTo>
                          <a:pt x="578" y="262"/>
                        </a:lnTo>
                        <a:lnTo>
                          <a:pt x="585" y="252"/>
                        </a:lnTo>
                        <a:lnTo>
                          <a:pt x="593" y="249"/>
                        </a:lnTo>
                        <a:lnTo>
                          <a:pt x="585" y="244"/>
                        </a:lnTo>
                        <a:lnTo>
                          <a:pt x="586" y="234"/>
                        </a:lnTo>
                        <a:lnTo>
                          <a:pt x="576" y="227"/>
                        </a:lnTo>
                        <a:lnTo>
                          <a:pt x="580" y="222"/>
                        </a:lnTo>
                        <a:lnTo>
                          <a:pt x="575" y="217"/>
                        </a:lnTo>
                        <a:lnTo>
                          <a:pt x="580" y="211"/>
                        </a:lnTo>
                        <a:lnTo>
                          <a:pt x="590" y="199"/>
                        </a:lnTo>
                        <a:lnTo>
                          <a:pt x="586" y="196"/>
                        </a:lnTo>
                        <a:lnTo>
                          <a:pt x="600" y="189"/>
                        </a:lnTo>
                        <a:lnTo>
                          <a:pt x="610" y="194"/>
                        </a:lnTo>
                        <a:lnTo>
                          <a:pt x="645" y="178"/>
                        </a:lnTo>
                        <a:lnTo>
                          <a:pt x="640" y="159"/>
                        </a:lnTo>
                        <a:lnTo>
                          <a:pt x="650" y="163"/>
                        </a:lnTo>
                        <a:lnTo>
                          <a:pt x="655" y="159"/>
                        </a:lnTo>
                        <a:lnTo>
                          <a:pt x="650" y="156"/>
                        </a:lnTo>
                        <a:lnTo>
                          <a:pt x="658" y="141"/>
                        </a:lnTo>
                        <a:lnTo>
                          <a:pt x="665" y="131"/>
                        </a:lnTo>
                        <a:lnTo>
                          <a:pt x="666" y="126"/>
                        </a:lnTo>
                        <a:lnTo>
                          <a:pt x="673" y="121"/>
                        </a:lnTo>
                        <a:lnTo>
                          <a:pt x="668" y="119"/>
                        </a:lnTo>
                        <a:lnTo>
                          <a:pt x="660" y="113"/>
                        </a:lnTo>
                        <a:lnTo>
                          <a:pt x="673" y="108"/>
                        </a:lnTo>
                        <a:lnTo>
                          <a:pt x="668" y="103"/>
                        </a:lnTo>
                        <a:lnTo>
                          <a:pt x="684" y="89"/>
                        </a:lnTo>
                        <a:lnTo>
                          <a:pt x="669" y="41"/>
                        </a:lnTo>
                        <a:lnTo>
                          <a:pt x="665" y="31"/>
                        </a:lnTo>
                        <a:lnTo>
                          <a:pt x="661" y="28"/>
                        </a:lnTo>
                        <a:lnTo>
                          <a:pt x="653" y="28"/>
                        </a:lnTo>
                        <a:lnTo>
                          <a:pt x="645" y="18"/>
                        </a:lnTo>
                        <a:lnTo>
                          <a:pt x="638" y="13"/>
                        </a:lnTo>
                        <a:lnTo>
                          <a:pt x="628" y="13"/>
                        </a:lnTo>
                        <a:lnTo>
                          <a:pt x="616" y="15"/>
                        </a:lnTo>
                        <a:lnTo>
                          <a:pt x="611" y="18"/>
                        </a:lnTo>
                        <a:lnTo>
                          <a:pt x="601" y="16"/>
                        </a:lnTo>
                        <a:lnTo>
                          <a:pt x="591" y="10"/>
                        </a:lnTo>
                        <a:lnTo>
                          <a:pt x="591" y="5"/>
                        </a:lnTo>
                        <a:lnTo>
                          <a:pt x="586" y="0"/>
                        </a:lnTo>
                        <a:lnTo>
                          <a:pt x="581" y="6"/>
                        </a:lnTo>
                        <a:lnTo>
                          <a:pt x="575" y="13"/>
                        </a:lnTo>
                        <a:lnTo>
                          <a:pt x="563" y="13"/>
                        </a:lnTo>
                        <a:lnTo>
                          <a:pt x="560" y="18"/>
                        </a:lnTo>
                        <a:lnTo>
                          <a:pt x="553" y="20"/>
                        </a:lnTo>
                        <a:lnTo>
                          <a:pt x="555" y="26"/>
                        </a:lnTo>
                        <a:lnTo>
                          <a:pt x="547" y="31"/>
                        </a:lnTo>
                        <a:lnTo>
                          <a:pt x="537" y="31"/>
                        </a:lnTo>
                        <a:lnTo>
                          <a:pt x="503" y="51"/>
                        </a:lnTo>
                        <a:lnTo>
                          <a:pt x="465" y="74"/>
                        </a:lnTo>
                        <a:lnTo>
                          <a:pt x="447" y="79"/>
                        </a:lnTo>
                        <a:lnTo>
                          <a:pt x="395" y="113"/>
                        </a:lnTo>
                        <a:lnTo>
                          <a:pt x="375" y="138"/>
                        </a:lnTo>
                        <a:lnTo>
                          <a:pt x="357" y="139"/>
                        </a:lnTo>
                        <a:lnTo>
                          <a:pt x="345" y="148"/>
                        </a:lnTo>
                        <a:lnTo>
                          <a:pt x="337" y="163"/>
                        </a:lnTo>
                        <a:lnTo>
                          <a:pt x="340" y="173"/>
                        </a:lnTo>
                        <a:lnTo>
                          <a:pt x="344" y="182"/>
                        </a:lnTo>
                        <a:lnTo>
                          <a:pt x="344" y="199"/>
                        </a:lnTo>
                        <a:lnTo>
                          <a:pt x="354" y="217"/>
                        </a:lnTo>
                        <a:lnTo>
                          <a:pt x="360" y="219"/>
                        </a:lnTo>
                        <a:lnTo>
                          <a:pt x="380" y="227"/>
                        </a:lnTo>
                        <a:lnTo>
                          <a:pt x="390" y="226"/>
                        </a:lnTo>
                        <a:lnTo>
                          <a:pt x="410" y="226"/>
                        </a:lnTo>
                        <a:lnTo>
                          <a:pt x="419" y="219"/>
                        </a:lnTo>
                        <a:lnTo>
                          <a:pt x="430" y="227"/>
                        </a:lnTo>
                        <a:lnTo>
                          <a:pt x="434" y="212"/>
                        </a:lnTo>
                        <a:lnTo>
                          <a:pt x="437" y="209"/>
                        </a:lnTo>
                        <a:lnTo>
                          <a:pt x="452" y="209"/>
                        </a:lnTo>
                        <a:lnTo>
                          <a:pt x="450" y="227"/>
                        </a:lnTo>
                        <a:lnTo>
                          <a:pt x="450" y="237"/>
                        </a:lnTo>
                        <a:lnTo>
                          <a:pt x="458" y="241"/>
                        </a:lnTo>
                        <a:lnTo>
                          <a:pt x="452" y="251"/>
                        </a:lnTo>
                        <a:lnTo>
                          <a:pt x="450" y="257"/>
                        </a:lnTo>
                        <a:lnTo>
                          <a:pt x="432" y="256"/>
                        </a:lnTo>
                        <a:lnTo>
                          <a:pt x="415" y="261"/>
                        </a:lnTo>
                        <a:lnTo>
                          <a:pt x="397" y="261"/>
                        </a:lnTo>
                        <a:lnTo>
                          <a:pt x="390" y="262"/>
                        </a:lnTo>
                        <a:lnTo>
                          <a:pt x="380" y="274"/>
                        </a:lnTo>
                        <a:lnTo>
                          <a:pt x="392" y="294"/>
                        </a:lnTo>
                        <a:lnTo>
                          <a:pt x="374" y="294"/>
                        </a:lnTo>
                        <a:lnTo>
                          <a:pt x="375" y="300"/>
                        </a:lnTo>
                        <a:lnTo>
                          <a:pt x="390" y="309"/>
                        </a:lnTo>
                        <a:lnTo>
                          <a:pt x="397" y="302"/>
                        </a:lnTo>
                        <a:lnTo>
                          <a:pt x="405" y="305"/>
                        </a:lnTo>
                        <a:lnTo>
                          <a:pt x="405" y="317"/>
                        </a:lnTo>
                        <a:lnTo>
                          <a:pt x="404" y="322"/>
                        </a:lnTo>
                        <a:lnTo>
                          <a:pt x="410" y="325"/>
                        </a:lnTo>
                        <a:lnTo>
                          <a:pt x="412" y="334"/>
                        </a:lnTo>
                        <a:lnTo>
                          <a:pt x="407" y="345"/>
                        </a:lnTo>
                        <a:lnTo>
                          <a:pt x="394" y="350"/>
                        </a:lnTo>
                        <a:lnTo>
                          <a:pt x="390" y="340"/>
                        </a:lnTo>
                        <a:lnTo>
                          <a:pt x="380" y="335"/>
                        </a:lnTo>
                        <a:lnTo>
                          <a:pt x="377" y="339"/>
                        </a:lnTo>
                        <a:lnTo>
                          <a:pt x="379" y="349"/>
                        </a:lnTo>
                        <a:lnTo>
                          <a:pt x="380" y="362"/>
                        </a:lnTo>
                        <a:lnTo>
                          <a:pt x="379" y="370"/>
                        </a:lnTo>
                        <a:lnTo>
                          <a:pt x="384" y="379"/>
                        </a:lnTo>
                        <a:lnTo>
                          <a:pt x="390" y="380"/>
                        </a:lnTo>
                        <a:lnTo>
                          <a:pt x="390" y="389"/>
                        </a:lnTo>
                        <a:lnTo>
                          <a:pt x="384" y="397"/>
                        </a:lnTo>
                        <a:lnTo>
                          <a:pt x="375" y="394"/>
                        </a:lnTo>
                        <a:lnTo>
                          <a:pt x="365" y="390"/>
                        </a:lnTo>
                        <a:lnTo>
                          <a:pt x="359" y="392"/>
                        </a:lnTo>
                        <a:lnTo>
                          <a:pt x="352" y="384"/>
                        </a:lnTo>
                        <a:lnTo>
                          <a:pt x="359" y="380"/>
                        </a:lnTo>
                        <a:lnTo>
                          <a:pt x="355" y="370"/>
                        </a:lnTo>
                        <a:lnTo>
                          <a:pt x="347" y="375"/>
                        </a:lnTo>
                        <a:lnTo>
                          <a:pt x="344" y="379"/>
                        </a:lnTo>
                        <a:lnTo>
                          <a:pt x="340" y="392"/>
                        </a:lnTo>
                        <a:lnTo>
                          <a:pt x="329" y="382"/>
                        </a:lnTo>
                        <a:lnTo>
                          <a:pt x="321" y="384"/>
                        </a:lnTo>
                        <a:lnTo>
                          <a:pt x="312" y="377"/>
                        </a:lnTo>
                        <a:lnTo>
                          <a:pt x="297" y="382"/>
                        </a:lnTo>
                        <a:lnTo>
                          <a:pt x="296" y="379"/>
                        </a:lnTo>
                        <a:lnTo>
                          <a:pt x="297" y="367"/>
                        </a:lnTo>
                        <a:lnTo>
                          <a:pt x="289" y="364"/>
                        </a:lnTo>
                        <a:lnTo>
                          <a:pt x="287" y="369"/>
                        </a:lnTo>
                        <a:lnTo>
                          <a:pt x="287" y="395"/>
                        </a:lnTo>
                        <a:lnTo>
                          <a:pt x="269" y="403"/>
                        </a:lnTo>
                        <a:lnTo>
                          <a:pt x="262" y="412"/>
                        </a:lnTo>
                        <a:lnTo>
                          <a:pt x="269" y="418"/>
                        </a:lnTo>
                        <a:lnTo>
                          <a:pt x="262" y="425"/>
                        </a:lnTo>
                        <a:lnTo>
                          <a:pt x="249" y="427"/>
                        </a:lnTo>
                        <a:lnTo>
                          <a:pt x="241" y="430"/>
                        </a:lnTo>
                        <a:lnTo>
                          <a:pt x="237" y="427"/>
                        </a:lnTo>
                        <a:lnTo>
                          <a:pt x="231" y="430"/>
                        </a:lnTo>
                        <a:lnTo>
                          <a:pt x="232" y="440"/>
                        </a:lnTo>
                        <a:lnTo>
                          <a:pt x="226" y="440"/>
                        </a:lnTo>
                        <a:lnTo>
                          <a:pt x="219" y="442"/>
                        </a:lnTo>
                        <a:lnTo>
                          <a:pt x="212" y="438"/>
                        </a:lnTo>
                        <a:lnTo>
                          <a:pt x="208" y="425"/>
                        </a:lnTo>
                        <a:lnTo>
                          <a:pt x="201" y="425"/>
                        </a:lnTo>
                        <a:lnTo>
                          <a:pt x="198" y="420"/>
                        </a:lnTo>
                        <a:lnTo>
                          <a:pt x="201" y="410"/>
                        </a:lnTo>
                        <a:lnTo>
                          <a:pt x="211" y="403"/>
                        </a:lnTo>
                        <a:lnTo>
                          <a:pt x="217" y="410"/>
                        </a:lnTo>
                        <a:lnTo>
                          <a:pt x="229" y="412"/>
                        </a:lnTo>
                        <a:lnTo>
                          <a:pt x="239" y="403"/>
                        </a:lnTo>
                        <a:lnTo>
                          <a:pt x="251" y="398"/>
                        </a:lnTo>
                        <a:lnTo>
                          <a:pt x="234" y="392"/>
                        </a:lnTo>
                        <a:lnTo>
                          <a:pt x="236" y="380"/>
                        </a:lnTo>
                        <a:lnTo>
                          <a:pt x="247" y="375"/>
                        </a:lnTo>
                        <a:lnTo>
                          <a:pt x="237" y="364"/>
                        </a:lnTo>
                        <a:lnTo>
                          <a:pt x="234" y="355"/>
                        </a:lnTo>
                        <a:lnTo>
                          <a:pt x="239" y="345"/>
                        </a:lnTo>
                        <a:lnTo>
                          <a:pt x="247" y="342"/>
                        </a:lnTo>
                        <a:lnTo>
                          <a:pt x="252" y="349"/>
                        </a:lnTo>
                        <a:lnTo>
                          <a:pt x="259" y="347"/>
                        </a:lnTo>
                        <a:lnTo>
                          <a:pt x="254" y="335"/>
                        </a:lnTo>
                        <a:lnTo>
                          <a:pt x="261" y="332"/>
                        </a:lnTo>
                        <a:lnTo>
                          <a:pt x="247" y="319"/>
                        </a:lnTo>
                        <a:lnTo>
                          <a:pt x="249" y="312"/>
                        </a:lnTo>
                        <a:lnTo>
                          <a:pt x="249" y="302"/>
                        </a:lnTo>
                        <a:lnTo>
                          <a:pt x="237" y="299"/>
                        </a:lnTo>
                        <a:lnTo>
                          <a:pt x="229" y="304"/>
                        </a:lnTo>
                        <a:lnTo>
                          <a:pt x="222" y="312"/>
                        </a:lnTo>
                        <a:lnTo>
                          <a:pt x="208" y="307"/>
                        </a:lnTo>
                        <a:lnTo>
                          <a:pt x="203" y="314"/>
                        </a:lnTo>
                        <a:lnTo>
                          <a:pt x="181" y="304"/>
                        </a:lnTo>
                        <a:lnTo>
                          <a:pt x="173" y="305"/>
                        </a:lnTo>
                        <a:lnTo>
                          <a:pt x="168" y="304"/>
                        </a:lnTo>
                        <a:lnTo>
                          <a:pt x="168" y="295"/>
                        </a:lnTo>
                        <a:lnTo>
                          <a:pt x="176" y="290"/>
                        </a:lnTo>
                        <a:lnTo>
                          <a:pt x="176" y="286"/>
                        </a:lnTo>
                        <a:lnTo>
                          <a:pt x="186" y="294"/>
                        </a:lnTo>
                        <a:lnTo>
                          <a:pt x="201" y="289"/>
                        </a:lnTo>
                        <a:lnTo>
                          <a:pt x="198" y="279"/>
                        </a:lnTo>
                        <a:lnTo>
                          <a:pt x="189" y="284"/>
                        </a:lnTo>
                        <a:lnTo>
                          <a:pt x="183" y="286"/>
                        </a:lnTo>
                        <a:lnTo>
                          <a:pt x="178" y="282"/>
                        </a:lnTo>
                        <a:lnTo>
                          <a:pt x="179" y="272"/>
                        </a:lnTo>
                        <a:lnTo>
                          <a:pt x="188" y="279"/>
                        </a:lnTo>
                        <a:lnTo>
                          <a:pt x="188" y="261"/>
                        </a:lnTo>
                        <a:lnTo>
                          <a:pt x="179" y="257"/>
                        </a:lnTo>
                        <a:lnTo>
                          <a:pt x="163" y="256"/>
                        </a:lnTo>
                        <a:lnTo>
                          <a:pt x="159" y="279"/>
                        </a:lnTo>
                        <a:lnTo>
                          <a:pt x="153" y="286"/>
                        </a:lnTo>
                        <a:lnTo>
                          <a:pt x="139" y="286"/>
                        </a:lnTo>
                        <a:lnTo>
                          <a:pt x="131" y="274"/>
                        </a:lnTo>
                        <a:lnTo>
                          <a:pt x="126" y="271"/>
                        </a:lnTo>
                        <a:lnTo>
                          <a:pt x="123" y="266"/>
                        </a:lnTo>
                        <a:lnTo>
                          <a:pt x="119" y="276"/>
                        </a:lnTo>
                        <a:lnTo>
                          <a:pt x="121" y="284"/>
                        </a:lnTo>
                        <a:lnTo>
                          <a:pt x="124" y="295"/>
                        </a:lnTo>
                        <a:lnTo>
                          <a:pt x="141" y="295"/>
                        </a:lnTo>
                        <a:lnTo>
                          <a:pt x="144" y="299"/>
                        </a:lnTo>
                        <a:lnTo>
                          <a:pt x="133" y="315"/>
                        </a:lnTo>
                        <a:lnTo>
                          <a:pt x="126" y="315"/>
                        </a:lnTo>
                        <a:lnTo>
                          <a:pt x="116" y="295"/>
                        </a:lnTo>
                        <a:lnTo>
                          <a:pt x="116" y="307"/>
                        </a:lnTo>
                        <a:lnTo>
                          <a:pt x="116" y="319"/>
                        </a:lnTo>
                        <a:lnTo>
                          <a:pt x="106" y="325"/>
                        </a:lnTo>
                        <a:lnTo>
                          <a:pt x="108" y="335"/>
                        </a:lnTo>
                        <a:lnTo>
                          <a:pt x="123" y="342"/>
                        </a:lnTo>
                        <a:lnTo>
                          <a:pt x="113" y="355"/>
                        </a:lnTo>
                        <a:lnTo>
                          <a:pt x="108" y="364"/>
                        </a:lnTo>
                        <a:lnTo>
                          <a:pt x="104" y="370"/>
                        </a:lnTo>
                        <a:lnTo>
                          <a:pt x="128" y="369"/>
                        </a:lnTo>
                        <a:lnTo>
                          <a:pt x="128" y="379"/>
                        </a:lnTo>
                        <a:lnTo>
                          <a:pt x="124" y="385"/>
                        </a:lnTo>
                        <a:lnTo>
                          <a:pt x="133" y="397"/>
                        </a:lnTo>
                        <a:lnTo>
                          <a:pt x="136" y="397"/>
                        </a:lnTo>
                        <a:lnTo>
                          <a:pt x="138" y="403"/>
                        </a:lnTo>
                        <a:lnTo>
                          <a:pt x="128" y="410"/>
                        </a:lnTo>
                        <a:lnTo>
                          <a:pt x="126" y="423"/>
                        </a:lnTo>
                        <a:lnTo>
                          <a:pt x="126" y="433"/>
                        </a:lnTo>
                        <a:lnTo>
                          <a:pt x="128" y="442"/>
                        </a:lnTo>
                        <a:lnTo>
                          <a:pt x="124" y="452"/>
                        </a:lnTo>
                        <a:lnTo>
                          <a:pt x="131" y="458"/>
                        </a:lnTo>
                        <a:lnTo>
                          <a:pt x="123" y="458"/>
                        </a:lnTo>
                        <a:lnTo>
                          <a:pt x="118" y="470"/>
                        </a:lnTo>
                        <a:lnTo>
                          <a:pt x="103" y="470"/>
                        </a:lnTo>
                        <a:lnTo>
                          <a:pt x="101" y="478"/>
                        </a:lnTo>
                        <a:lnTo>
                          <a:pt x="91" y="475"/>
                        </a:lnTo>
                        <a:lnTo>
                          <a:pt x="80" y="485"/>
                        </a:lnTo>
                        <a:lnTo>
                          <a:pt x="80" y="495"/>
                        </a:lnTo>
                        <a:lnTo>
                          <a:pt x="73" y="498"/>
                        </a:lnTo>
                        <a:lnTo>
                          <a:pt x="75" y="506"/>
                        </a:lnTo>
                        <a:lnTo>
                          <a:pt x="86" y="510"/>
                        </a:lnTo>
                        <a:lnTo>
                          <a:pt x="95" y="508"/>
                        </a:lnTo>
                        <a:lnTo>
                          <a:pt x="99" y="518"/>
                        </a:lnTo>
                        <a:lnTo>
                          <a:pt x="98" y="523"/>
                        </a:lnTo>
                        <a:lnTo>
                          <a:pt x="93" y="518"/>
                        </a:lnTo>
                        <a:lnTo>
                          <a:pt x="83" y="523"/>
                        </a:lnTo>
                        <a:lnTo>
                          <a:pt x="71" y="533"/>
                        </a:lnTo>
                        <a:lnTo>
                          <a:pt x="55" y="535"/>
                        </a:lnTo>
                        <a:lnTo>
                          <a:pt x="50" y="531"/>
                        </a:lnTo>
                        <a:lnTo>
                          <a:pt x="43" y="540"/>
                        </a:lnTo>
                        <a:lnTo>
                          <a:pt x="53" y="558"/>
                        </a:lnTo>
                        <a:lnTo>
                          <a:pt x="66" y="560"/>
                        </a:lnTo>
                        <a:lnTo>
                          <a:pt x="65" y="571"/>
                        </a:lnTo>
                        <a:lnTo>
                          <a:pt x="55" y="580"/>
                        </a:lnTo>
                        <a:lnTo>
                          <a:pt x="50" y="600"/>
                        </a:lnTo>
                        <a:lnTo>
                          <a:pt x="33" y="600"/>
                        </a:lnTo>
                        <a:lnTo>
                          <a:pt x="21" y="610"/>
                        </a:lnTo>
                        <a:lnTo>
                          <a:pt x="5" y="606"/>
                        </a:lnTo>
                        <a:lnTo>
                          <a:pt x="1" y="616"/>
                        </a:lnTo>
                        <a:lnTo>
                          <a:pt x="6" y="618"/>
                        </a:lnTo>
                        <a:lnTo>
                          <a:pt x="10" y="623"/>
                        </a:lnTo>
                        <a:lnTo>
                          <a:pt x="23" y="618"/>
                        </a:lnTo>
                        <a:lnTo>
                          <a:pt x="26" y="624"/>
                        </a:lnTo>
                        <a:lnTo>
                          <a:pt x="35" y="624"/>
                        </a:lnTo>
                        <a:lnTo>
                          <a:pt x="30" y="636"/>
                        </a:lnTo>
                        <a:lnTo>
                          <a:pt x="21" y="641"/>
                        </a:lnTo>
                        <a:lnTo>
                          <a:pt x="15" y="634"/>
                        </a:lnTo>
                        <a:lnTo>
                          <a:pt x="8" y="633"/>
                        </a:lnTo>
                        <a:lnTo>
                          <a:pt x="5" y="643"/>
                        </a:lnTo>
                        <a:lnTo>
                          <a:pt x="5" y="648"/>
                        </a:lnTo>
                        <a:lnTo>
                          <a:pt x="15" y="661"/>
                        </a:lnTo>
                        <a:lnTo>
                          <a:pt x="13" y="673"/>
                        </a:lnTo>
                        <a:lnTo>
                          <a:pt x="13" y="686"/>
                        </a:lnTo>
                        <a:lnTo>
                          <a:pt x="6" y="689"/>
                        </a:lnTo>
                        <a:lnTo>
                          <a:pt x="0" y="691"/>
                        </a:lnTo>
                        <a:lnTo>
                          <a:pt x="0" y="701"/>
                        </a:lnTo>
                        <a:lnTo>
                          <a:pt x="8" y="696"/>
                        </a:lnTo>
                        <a:lnTo>
                          <a:pt x="16" y="699"/>
                        </a:lnTo>
                        <a:lnTo>
                          <a:pt x="23" y="704"/>
                        </a:lnTo>
                        <a:lnTo>
                          <a:pt x="31" y="698"/>
                        </a:lnTo>
                        <a:lnTo>
                          <a:pt x="33" y="694"/>
                        </a:lnTo>
                        <a:lnTo>
                          <a:pt x="41" y="688"/>
                        </a:lnTo>
                        <a:lnTo>
                          <a:pt x="48" y="684"/>
                        </a:lnTo>
                        <a:lnTo>
                          <a:pt x="58" y="684"/>
                        </a:lnTo>
                        <a:lnTo>
                          <a:pt x="56" y="693"/>
                        </a:lnTo>
                        <a:lnTo>
                          <a:pt x="61" y="698"/>
                        </a:lnTo>
                        <a:lnTo>
                          <a:pt x="68" y="699"/>
                        </a:lnTo>
                        <a:lnTo>
                          <a:pt x="65" y="719"/>
                        </a:lnTo>
                        <a:lnTo>
                          <a:pt x="60" y="729"/>
                        </a:lnTo>
                        <a:lnTo>
                          <a:pt x="68" y="737"/>
                        </a:lnTo>
                        <a:lnTo>
                          <a:pt x="91" y="746"/>
                        </a:lnTo>
                        <a:lnTo>
                          <a:pt x="104" y="747"/>
                        </a:lnTo>
                        <a:lnTo>
                          <a:pt x="109" y="744"/>
                        </a:lnTo>
                        <a:lnTo>
                          <a:pt x="124" y="751"/>
                        </a:lnTo>
                        <a:lnTo>
                          <a:pt x="136" y="761"/>
                        </a:lnTo>
                        <a:lnTo>
                          <a:pt x="143" y="774"/>
                        </a:lnTo>
                        <a:lnTo>
                          <a:pt x="171" y="784"/>
                        </a:lnTo>
                        <a:lnTo>
                          <a:pt x="186" y="782"/>
                        </a:lnTo>
                        <a:lnTo>
                          <a:pt x="191" y="777"/>
                        </a:lnTo>
                        <a:lnTo>
                          <a:pt x="201" y="777"/>
                        </a:lnTo>
                        <a:lnTo>
                          <a:pt x="214" y="782"/>
                        </a:lnTo>
                        <a:lnTo>
                          <a:pt x="251" y="782"/>
                        </a:lnTo>
                        <a:lnTo>
                          <a:pt x="262" y="787"/>
                        </a:lnTo>
                        <a:lnTo>
                          <a:pt x="274" y="786"/>
                        </a:lnTo>
                        <a:lnTo>
                          <a:pt x="277" y="801"/>
                        </a:lnTo>
                        <a:lnTo>
                          <a:pt x="272" y="816"/>
                        </a:lnTo>
                        <a:lnTo>
                          <a:pt x="279" y="822"/>
                        </a:lnTo>
                        <a:lnTo>
                          <a:pt x="297" y="829"/>
                        </a:lnTo>
                        <a:lnTo>
                          <a:pt x="316" y="826"/>
                        </a:lnTo>
                        <a:lnTo>
                          <a:pt x="324" y="811"/>
                        </a:lnTo>
                        <a:lnTo>
                          <a:pt x="344" y="814"/>
                        </a:lnTo>
                        <a:lnTo>
                          <a:pt x="349" y="801"/>
                        </a:lnTo>
                        <a:lnTo>
                          <a:pt x="344" y="796"/>
                        </a:lnTo>
                        <a:lnTo>
                          <a:pt x="347" y="789"/>
                        </a:lnTo>
                        <a:lnTo>
                          <a:pt x="352" y="782"/>
                        </a:lnTo>
                        <a:lnTo>
                          <a:pt x="360" y="782"/>
                        </a:lnTo>
                        <a:lnTo>
                          <a:pt x="367" y="771"/>
                        </a:lnTo>
                        <a:lnTo>
                          <a:pt x="367" y="769"/>
                        </a:lnTo>
                        <a:lnTo>
                          <a:pt x="359" y="766"/>
                        </a:lnTo>
                        <a:lnTo>
                          <a:pt x="360" y="759"/>
                        </a:lnTo>
                        <a:lnTo>
                          <a:pt x="370" y="752"/>
                        </a:lnTo>
                        <a:lnTo>
                          <a:pt x="382" y="751"/>
                        </a:lnTo>
                        <a:lnTo>
                          <a:pt x="387" y="754"/>
                        </a:lnTo>
                        <a:lnTo>
                          <a:pt x="399" y="747"/>
                        </a:lnTo>
                        <a:lnTo>
                          <a:pt x="409" y="736"/>
                        </a:lnTo>
                        <a:lnTo>
                          <a:pt x="417" y="737"/>
                        </a:lnTo>
                        <a:lnTo>
                          <a:pt x="420" y="744"/>
                        </a:lnTo>
                        <a:lnTo>
                          <a:pt x="434" y="736"/>
                        </a:lnTo>
                        <a:lnTo>
                          <a:pt x="445" y="736"/>
                        </a:lnTo>
                        <a:lnTo>
                          <a:pt x="457" y="731"/>
                        </a:lnTo>
                        <a:lnTo>
                          <a:pt x="462" y="741"/>
                        </a:lnTo>
                        <a:lnTo>
                          <a:pt x="470" y="751"/>
                        </a:lnTo>
                        <a:lnTo>
                          <a:pt x="470" y="761"/>
                        </a:lnTo>
                        <a:lnTo>
                          <a:pt x="473" y="764"/>
                        </a:lnTo>
                        <a:lnTo>
                          <a:pt x="470" y="769"/>
                        </a:lnTo>
                        <a:lnTo>
                          <a:pt x="462" y="764"/>
                        </a:lnTo>
                        <a:lnTo>
                          <a:pt x="452" y="769"/>
                        </a:lnTo>
                        <a:lnTo>
                          <a:pt x="450" y="779"/>
                        </a:lnTo>
                        <a:lnTo>
                          <a:pt x="458" y="786"/>
                        </a:lnTo>
                        <a:lnTo>
                          <a:pt x="468" y="787"/>
                        </a:lnTo>
                        <a:lnTo>
                          <a:pt x="472" y="789"/>
                        </a:lnTo>
                        <a:lnTo>
                          <a:pt x="480" y="787"/>
                        </a:lnTo>
                        <a:lnTo>
                          <a:pt x="485" y="791"/>
                        </a:lnTo>
                        <a:lnTo>
                          <a:pt x="487" y="794"/>
                        </a:lnTo>
                        <a:lnTo>
                          <a:pt x="497" y="789"/>
                        </a:lnTo>
                        <a:lnTo>
                          <a:pt x="508" y="786"/>
                        </a:lnTo>
                        <a:lnTo>
                          <a:pt x="515" y="789"/>
                        </a:lnTo>
                        <a:lnTo>
                          <a:pt x="523" y="787"/>
                        </a:lnTo>
                        <a:lnTo>
                          <a:pt x="535" y="781"/>
                        </a:lnTo>
                        <a:lnTo>
                          <a:pt x="550" y="774"/>
                        </a:lnTo>
                        <a:lnTo>
                          <a:pt x="563" y="761"/>
                        </a:lnTo>
                        <a:lnTo>
                          <a:pt x="585" y="761"/>
                        </a:lnTo>
                        <a:lnTo>
                          <a:pt x="585" y="769"/>
                        </a:lnTo>
                        <a:lnTo>
                          <a:pt x="590" y="771"/>
                        </a:lnTo>
                        <a:lnTo>
                          <a:pt x="598" y="771"/>
                        </a:lnTo>
                        <a:lnTo>
                          <a:pt x="610" y="777"/>
                        </a:lnTo>
                        <a:lnTo>
                          <a:pt x="635" y="779"/>
                        </a:lnTo>
                        <a:lnTo>
                          <a:pt x="655" y="776"/>
                        </a:lnTo>
                        <a:lnTo>
                          <a:pt x="650" y="769"/>
                        </a:lnTo>
                        <a:lnTo>
                          <a:pt x="653" y="762"/>
                        </a:lnTo>
                        <a:lnTo>
                          <a:pt x="658" y="759"/>
                        </a:lnTo>
                        <a:lnTo>
                          <a:pt x="676" y="759"/>
                        </a:lnTo>
                        <a:lnTo>
                          <a:pt x="683" y="754"/>
                        </a:lnTo>
                        <a:lnTo>
                          <a:pt x="691" y="751"/>
                        </a:lnTo>
                        <a:lnTo>
                          <a:pt x="691" y="742"/>
                        </a:lnTo>
                        <a:lnTo>
                          <a:pt x="704" y="744"/>
                        </a:lnTo>
                        <a:lnTo>
                          <a:pt x="713" y="751"/>
                        </a:lnTo>
                        <a:lnTo>
                          <a:pt x="728" y="751"/>
                        </a:lnTo>
                        <a:lnTo>
                          <a:pt x="734" y="761"/>
                        </a:lnTo>
                        <a:lnTo>
                          <a:pt x="733" y="769"/>
                        </a:lnTo>
                        <a:lnTo>
                          <a:pt x="741" y="772"/>
                        </a:lnTo>
                        <a:lnTo>
                          <a:pt x="751" y="771"/>
                        </a:lnTo>
                        <a:lnTo>
                          <a:pt x="751" y="766"/>
                        </a:lnTo>
                        <a:lnTo>
                          <a:pt x="759" y="762"/>
                        </a:lnTo>
                        <a:lnTo>
                          <a:pt x="768" y="762"/>
                        </a:lnTo>
                        <a:lnTo>
                          <a:pt x="773" y="771"/>
                        </a:lnTo>
                        <a:lnTo>
                          <a:pt x="781" y="774"/>
                        </a:lnTo>
                        <a:lnTo>
                          <a:pt x="789" y="767"/>
                        </a:lnTo>
                        <a:lnTo>
                          <a:pt x="801" y="769"/>
                        </a:lnTo>
                        <a:lnTo>
                          <a:pt x="814" y="761"/>
                        </a:lnTo>
                        <a:lnTo>
                          <a:pt x="826" y="756"/>
                        </a:lnTo>
                        <a:lnTo>
                          <a:pt x="837" y="764"/>
                        </a:lnTo>
                        <a:lnTo>
                          <a:pt x="847" y="777"/>
                        </a:lnTo>
                        <a:lnTo>
                          <a:pt x="854" y="786"/>
                        </a:lnTo>
                        <a:lnTo>
                          <a:pt x="856" y="792"/>
                        </a:lnTo>
                        <a:lnTo>
                          <a:pt x="862" y="789"/>
                        </a:lnTo>
                        <a:lnTo>
                          <a:pt x="871" y="794"/>
                        </a:lnTo>
                        <a:lnTo>
                          <a:pt x="879" y="799"/>
                        </a:lnTo>
                        <a:lnTo>
                          <a:pt x="889" y="799"/>
                        </a:lnTo>
                        <a:lnTo>
                          <a:pt x="895" y="782"/>
                        </a:lnTo>
                        <a:lnTo>
                          <a:pt x="894" y="756"/>
                        </a:lnTo>
                        <a:lnTo>
                          <a:pt x="895" y="741"/>
                        </a:lnTo>
                        <a:lnTo>
                          <a:pt x="907" y="736"/>
                        </a:lnTo>
                        <a:lnTo>
                          <a:pt x="912" y="724"/>
                        </a:lnTo>
                        <a:lnTo>
                          <a:pt x="909" y="709"/>
                        </a:lnTo>
                        <a:lnTo>
                          <a:pt x="915" y="699"/>
                        </a:lnTo>
                        <a:lnTo>
                          <a:pt x="915" y="693"/>
                        </a:lnTo>
                        <a:lnTo>
                          <a:pt x="919" y="686"/>
                        </a:lnTo>
                        <a:lnTo>
                          <a:pt x="925" y="693"/>
                        </a:lnTo>
                        <a:lnTo>
                          <a:pt x="929" y="686"/>
                        </a:lnTo>
                        <a:lnTo>
                          <a:pt x="932" y="673"/>
                        </a:lnTo>
                        <a:lnTo>
                          <a:pt x="939" y="664"/>
                        </a:lnTo>
                        <a:lnTo>
                          <a:pt x="944" y="658"/>
                        </a:lnTo>
                        <a:lnTo>
                          <a:pt x="944" y="644"/>
                        </a:lnTo>
                        <a:lnTo>
                          <a:pt x="950" y="634"/>
                        </a:lnTo>
                        <a:lnTo>
                          <a:pt x="960" y="634"/>
                        </a:lnTo>
                        <a:lnTo>
                          <a:pt x="972" y="631"/>
                        </a:lnTo>
                        <a:lnTo>
                          <a:pt x="975" y="628"/>
                        </a:lnTo>
                        <a:lnTo>
                          <a:pt x="984" y="638"/>
                        </a:lnTo>
                        <a:lnTo>
                          <a:pt x="995" y="631"/>
                        </a:lnTo>
                        <a:lnTo>
                          <a:pt x="1012" y="623"/>
                        </a:lnTo>
                        <a:lnTo>
                          <a:pt x="1018" y="621"/>
                        </a:lnTo>
                        <a:lnTo>
                          <a:pt x="1025" y="600"/>
                        </a:lnTo>
                        <a:lnTo>
                          <a:pt x="1035" y="590"/>
                        </a:lnTo>
                        <a:lnTo>
                          <a:pt x="1032" y="576"/>
                        </a:lnTo>
                        <a:lnTo>
                          <a:pt x="1040" y="575"/>
                        </a:lnTo>
                        <a:lnTo>
                          <a:pt x="1053" y="571"/>
                        </a:lnTo>
                        <a:lnTo>
                          <a:pt x="1055" y="560"/>
                        </a:lnTo>
                        <a:lnTo>
                          <a:pt x="1053" y="555"/>
                        </a:lnTo>
                        <a:lnTo>
                          <a:pt x="1060" y="548"/>
                        </a:lnTo>
                        <a:lnTo>
                          <a:pt x="1063" y="546"/>
                        </a:lnTo>
                        <a:lnTo>
                          <a:pt x="1067" y="550"/>
                        </a:lnTo>
                        <a:lnTo>
                          <a:pt x="1072" y="541"/>
                        </a:lnTo>
                        <a:lnTo>
                          <a:pt x="1077" y="543"/>
                        </a:lnTo>
                        <a:lnTo>
                          <a:pt x="1083" y="538"/>
                        </a:lnTo>
                        <a:lnTo>
                          <a:pt x="1080" y="530"/>
                        </a:lnTo>
                        <a:lnTo>
                          <a:pt x="1082" y="521"/>
                        </a:lnTo>
                        <a:lnTo>
                          <a:pt x="1090" y="515"/>
                        </a:lnTo>
                        <a:lnTo>
                          <a:pt x="1083" y="510"/>
                        </a:lnTo>
                        <a:lnTo>
                          <a:pt x="1073" y="503"/>
                        </a:lnTo>
                        <a:lnTo>
                          <a:pt x="1073" y="503"/>
                        </a:lnTo>
                        <a:lnTo>
                          <a:pt x="1073" y="50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3" name="Freeform 1122">
                    <a:extLst>
                      <a:ext uri="{FF2B5EF4-FFF2-40B4-BE49-F238E27FC236}">
                        <a16:creationId xmlns:a16="http://schemas.microsoft.com/office/drawing/2014/main" id="{49510DDD-B99D-9AA9-2357-75817D17A44B}"/>
                      </a:ext>
                    </a:extLst>
                  </p:cNvPr>
                  <p:cNvSpPr>
                    <a:spLocks/>
                  </p:cNvSpPr>
                  <p:nvPr/>
                </p:nvSpPr>
                <p:spPr bwMode="auto">
                  <a:xfrm>
                    <a:off x="2924620" y="3917731"/>
                    <a:ext cx="1390073" cy="1157357"/>
                  </a:xfrm>
                  <a:custGeom>
                    <a:avLst/>
                    <a:gdLst>
                      <a:gd name="T0" fmla="*/ 742 w 1117"/>
                      <a:gd name="T1" fmla="*/ 405 h 930"/>
                      <a:gd name="T2" fmla="*/ 703 w 1117"/>
                      <a:gd name="T3" fmla="*/ 414 h 930"/>
                      <a:gd name="T4" fmla="*/ 702 w 1117"/>
                      <a:gd name="T5" fmla="*/ 469 h 930"/>
                      <a:gd name="T6" fmla="*/ 665 w 1117"/>
                      <a:gd name="T7" fmla="*/ 525 h 930"/>
                      <a:gd name="T8" fmla="*/ 632 w 1117"/>
                      <a:gd name="T9" fmla="*/ 533 h 930"/>
                      <a:gd name="T10" fmla="*/ 599 w 1117"/>
                      <a:gd name="T11" fmla="*/ 575 h 930"/>
                      <a:gd name="T12" fmla="*/ 562 w 1117"/>
                      <a:gd name="T13" fmla="*/ 608 h 930"/>
                      <a:gd name="T14" fmla="*/ 524 w 1117"/>
                      <a:gd name="T15" fmla="*/ 636 h 930"/>
                      <a:gd name="T16" fmla="*/ 496 w 1117"/>
                      <a:gd name="T17" fmla="*/ 658 h 930"/>
                      <a:gd name="T18" fmla="*/ 472 w 1117"/>
                      <a:gd name="T19" fmla="*/ 681 h 930"/>
                      <a:gd name="T20" fmla="*/ 408 w 1117"/>
                      <a:gd name="T21" fmla="*/ 673 h 930"/>
                      <a:gd name="T22" fmla="*/ 398 w 1117"/>
                      <a:gd name="T23" fmla="*/ 721 h 930"/>
                      <a:gd name="T24" fmla="*/ 346 w 1117"/>
                      <a:gd name="T25" fmla="*/ 738 h 930"/>
                      <a:gd name="T26" fmla="*/ 314 w 1117"/>
                      <a:gd name="T27" fmla="*/ 736 h 930"/>
                      <a:gd name="T28" fmla="*/ 256 w 1117"/>
                      <a:gd name="T29" fmla="*/ 766 h 930"/>
                      <a:gd name="T30" fmla="*/ 220 w 1117"/>
                      <a:gd name="T31" fmla="*/ 786 h 930"/>
                      <a:gd name="T32" fmla="*/ 201 w 1117"/>
                      <a:gd name="T33" fmla="*/ 821 h 930"/>
                      <a:gd name="T34" fmla="*/ 213 w 1117"/>
                      <a:gd name="T35" fmla="*/ 866 h 930"/>
                      <a:gd name="T36" fmla="*/ 157 w 1117"/>
                      <a:gd name="T37" fmla="*/ 930 h 930"/>
                      <a:gd name="T38" fmla="*/ 112 w 1117"/>
                      <a:gd name="T39" fmla="*/ 914 h 930"/>
                      <a:gd name="T40" fmla="*/ 83 w 1117"/>
                      <a:gd name="T41" fmla="*/ 857 h 930"/>
                      <a:gd name="T42" fmla="*/ 67 w 1117"/>
                      <a:gd name="T43" fmla="*/ 778 h 930"/>
                      <a:gd name="T44" fmla="*/ 62 w 1117"/>
                      <a:gd name="T45" fmla="*/ 714 h 930"/>
                      <a:gd name="T46" fmla="*/ 55 w 1117"/>
                      <a:gd name="T47" fmla="*/ 668 h 930"/>
                      <a:gd name="T48" fmla="*/ 47 w 1117"/>
                      <a:gd name="T49" fmla="*/ 630 h 930"/>
                      <a:gd name="T50" fmla="*/ 32 w 1117"/>
                      <a:gd name="T51" fmla="*/ 548 h 930"/>
                      <a:gd name="T52" fmla="*/ 24 w 1117"/>
                      <a:gd name="T53" fmla="*/ 495 h 930"/>
                      <a:gd name="T54" fmla="*/ 25 w 1117"/>
                      <a:gd name="T55" fmla="*/ 445 h 930"/>
                      <a:gd name="T56" fmla="*/ 10 w 1117"/>
                      <a:gd name="T57" fmla="*/ 405 h 930"/>
                      <a:gd name="T58" fmla="*/ 12 w 1117"/>
                      <a:gd name="T59" fmla="*/ 341 h 930"/>
                      <a:gd name="T60" fmla="*/ 2 w 1117"/>
                      <a:gd name="T61" fmla="*/ 297 h 930"/>
                      <a:gd name="T62" fmla="*/ 24 w 1117"/>
                      <a:gd name="T63" fmla="*/ 256 h 930"/>
                      <a:gd name="T64" fmla="*/ 67 w 1117"/>
                      <a:gd name="T65" fmla="*/ 274 h 930"/>
                      <a:gd name="T66" fmla="*/ 117 w 1117"/>
                      <a:gd name="T67" fmla="*/ 211 h 930"/>
                      <a:gd name="T68" fmla="*/ 148 w 1117"/>
                      <a:gd name="T69" fmla="*/ 204 h 930"/>
                      <a:gd name="T70" fmla="*/ 163 w 1117"/>
                      <a:gd name="T71" fmla="*/ 138 h 930"/>
                      <a:gd name="T72" fmla="*/ 180 w 1117"/>
                      <a:gd name="T73" fmla="*/ 96 h 930"/>
                      <a:gd name="T74" fmla="*/ 223 w 1117"/>
                      <a:gd name="T75" fmla="*/ 73 h 930"/>
                      <a:gd name="T76" fmla="*/ 177 w 1117"/>
                      <a:gd name="T77" fmla="*/ 53 h 930"/>
                      <a:gd name="T78" fmla="*/ 233 w 1117"/>
                      <a:gd name="T79" fmla="*/ 12 h 930"/>
                      <a:gd name="T80" fmla="*/ 306 w 1117"/>
                      <a:gd name="T81" fmla="*/ 66 h 930"/>
                      <a:gd name="T82" fmla="*/ 414 w 1117"/>
                      <a:gd name="T83" fmla="*/ 100 h 930"/>
                      <a:gd name="T84" fmla="*/ 524 w 1117"/>
                      <a:gd name="T85" fmla="*/ 131 h 930"/>
                      <a:gd name="T86" fmla="*/ 570 w 1117"/>
                      <a:gd name="T87" fmla="*/ 70 h 930"/>
                      <a:gd name="T88" fmla="*/ 653 w 1117"/>
                      <a:gd name="T89" fmla="*/ 48 h 930"/>
                      <a:gd name="T90" fmla="*/ 667 w 1117"/>
                      <a:gd name="T91" fmla="*/ 106 h 930"/>
                      <a:gd name="T92" fmla="*/ 750 w 1117"/>
                      <a:gd name="T93" fmla="*/ 91 h 930"/>
                      <a:gd name="T94" fmla="*/ 846 w 1117"/>
                      <a:gd name="T95" fmla="*/ 98 h 930"/>
                      <a:gd name="T96" fmla="*/ 913 w 1117"/>
                      <a:gd name="T97" fmla="*/ 70 h 930"/>
                      <a:gd name="T98" fmla="*/ 973 w 1117"/>
                      <a:gd name="T99" fmla="*/ 90 h 930"/>
                      <a:gd name="T100" fmla="*/ 1062 w 1117"/>
                      <a:gd name="T101" fmla="*/ 108 h 930"/>
                      <a:gd name="T102" fmla="*/ 1062 w 1117"/>
                      <a:gd name="T103" fmla="*/ 176 h 930"/>
                      <a:gd name="T104" fmla="*/ 1074 w 1117"/>
                      <a:gd name="T105" fmla="*/ 249 h 930"/>
                      <a:gd name="T106" fmla="*/ 1066 w 1117"/>
                      <a:gd name="T107" fmla="*/ 289 h 930"/>
                      <a:gd name="T108" fmla="*/ 1066 w 1117"/>
                      <a:gd name="T109" fmla="*/ 331 h 930"/>
                      <a:gd name="T110" fmla="*/ 1087 w 1117"/>
                      <a:gd name="T111" fmla="*/ 367 h 930"/>
                      <a:gd name="T112" fmla="*/ 1071 w 1117"/>
                      <a:gd name="T113" fmla="*/ 404 h 930"/>
                      <a:gd name="T114" fmla="*/ 999 w 1117"/>
                      <a:gd name="T115" fmla="*/ 492 h 930"/>
                      <a:gd name="T116" fmla="*/ 991 w 1117"/>
                      <a:gd name="T117" fmla="*/ 412 h 930"/>
                      <a:gd name="T118" fmla="*/ 909 w 1117"/>
                      <a:gd name="T119" fmla="*/ 374 h 930"/>
                      <a:gd name="T120" fmla="*/ 843 w 1117"/>
                      <a:gd name="T121" fmla="*/ 364 h 930"/>
                      <a:gd name="T122" fmla="*/ 765 w 1117"/>
                      <a:gd name="T123" fmla="*/ 332 h 9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117" h="930">
                        <a:moveTo>
                          <a:pt x="765" y="367"/>
                        </a:moveTo>
                        <a:lnTo>
                          <a:pt x="760" y="377"/>
                        </a:lnTo>
                        <a:lnTo>
                          <a:pt x="765" y="384"/>
                        </a:lnTo>
                        <a:lnTo>
                          <a:pt x="763" y="387"/>
                        </a:lnTo>
                        <a:lnTo>
                          <a:pt x="758" y="394"/>
                        </a:lnTo>
                        <a:lnTo>
                          <a:pt x="750" y="395"/>
                        </a:lnTo>
                        <a:lnTo>
                          <a:pt x="743" y="392"/>
                        </a:lnTo>
                        <a:lnTo>
                          <a:pt x="740" y="397"/>
                        </a:lnTo>
                        <a:lnTo>
                          <a:pt x="742" y="405"/>
                        </a:lnTo>
                        <a:lnTo>
                          <a:pt x="747" y="414"/>
                        </a:lnTo>
                        <a:lnTo>
                          <a:pt x="747" y="419"/>
                        </a:lnTo>
                        <a:lnTo>
                          <a:pt x="733" y="420"/>
                        </a:lnTo>
                        <a:lnTo>
                          <a:pt x="728" y="415"/>
                        </a:lnTo>
                        <a:lnTo>
                          <a:pt x="722" y="410"/>
                        </a:lnTo>
                        <a:lnTo>
                          <a:pt x="722" y="407"/>
                        </a:lnTo>
                        <a:lnTo>
                          <a:pt x="710" y="405"/>
                        </a:lnTo>
                        <a:lnTo>
                          <a:pt x="703" y="409"/>
                        </a:lnTo>
                        <a:lnTo>
                          <a:pt x="703" y="414"/>
                        </a:lnTo>
                        <a:lnTo>
                          <a:pt x="710" y="419"/>
                        </a:lnTo>
                        <a:lnTo>
                          <a:pt x="700" y="422"/>
                        </a:lnTo>
                        <a:lnTo>
                          <a:pt x="703" y="429"/>
                        </a:lnTo>
                        <a:lnTo>
                          <a:pt x="703" y="434"/>
                        </a:lnTo>
                        <a:lnTo>
                          <a:pt x="695" y="440"/>
                        </a:lnTo>
                        <a:lnTo>
                          <a:pt x="688" y="444"/>
                        </a:lnTo>
                        <a:lnTo>
                          <a:pt x="690" y="452"/>
                        </a:lnTo>
                        <a:lnTo>
                          <a:pt x="700" y="460"/>
                        </a:lnTo>
                        <a:lnTo>
                          <a:pt x="702" y="469"/>
                        </a:lnTo>
                        <a:lnTo>
                          <a:pt x="703" y="477"/>
                        </a:lnTo>
                        <a:lnTo>
                          <a:pt x="695" y="485"/>
                        </a:lnTo>
                        <a:lnTo>
                          <a:pt x="690" y="498"/>
                        </a:lnTo>
                        <a:lnTo>
                          <a:pt x="690" y="510"/>
                        </a:lnTo>
                        <a:lnTo>
                          <a:pt x="683" y="517"/>
                        </a:lnTo>
                        <a:lnTo>
                          <a:pt x="677" y="515"/>
                        </a:lnTo>
                        <a:lnTo>
                          <a:pt x="670" y="513"/>
                        </a:lnTo>
                        <a:lnTo>
                          <a:pt x="660" y="517"/>
                        </a:lnTo>
                        <a:lnTo>
                          <a:pt x="665" y="525"/>
                        </a:lnTo>
                        <a:lnTo>
                          <a:pt x="658" y="532"/>
                        </a:lnTo>
                        <a:lnTo>
                          <a:pt x="655" y="543"/>
                        </a:lnTo>
                        <a:lnTo>
                          <a:pt x="660" y="550"/>
                        </a:lnTo>
                        <a:lnTo>
                          <a:pt x="650" y="555"/>
                        </a:lnTo>
                        <a:lnTo>
                          <a:pt x="642" y="550"/>
                        </a:lnTo>
                        <a:lnTo>
                          <a:pt x="632" y="552"/>
                        </a:lnTo>
                        <a:lnTo>
                          <a:pt x="638" y="542"/>
                        </a:lnTo>
                        <a:lnTo>
                          <a:pt x="637" y="535"/>
                        </a:lnTo>
                        <a:lnTo>
                          <a:pt x="632" y="533"/>
                        </a:lnTo>
                        <a:lnTo>
                          <a:pt x="624" y="532"/>
                        </a:lnTo>
                        <a:lnTo>
                          <a:pt x="612" y="540"/>
                        </a:lnTo>
                        <a:lnTo>
                          <a:pt x="607" y="545"/>
                        </a:lnTo>
                        <a:lnTo>
                          <a:pt x="604" y="548"/>
                        </a:lnTo>
                        <a:lnTo>
                          <a:pt x="609" y="552"/>
                        </a:lnTo>
                        <a:lnTo>
                          <a:pt x="614" y="555"/>
                        </a:lnTo>
                        <a:lnTo>
                          <a:pt x="605" y="562"/>
                        </a:lnTo>
                        <a:lnTo>
                          <a:pt x="599" y="563"/>
                        </a:lnTo>
                        <a:lnTo>
                          <a:pt x="599" y="575"/>
                        </a:lnTo>
                        <a:lnTo>
                          <a:pt x="587" y="572"/>
                        </a:lnTo>
                        <a:lnTo>
                          <a:pt x="575" y="568"/>
                        </a:lnTo>
                        <a:lnTo>
                          <a:pt x="572" y="572"/>
                        </a:lnTo>
                        <a:lnTo>
                          <a:pt x="569" y="577"/>
                        </a:lnTo>
                        <a:lnTo>
                          <a:pt x="577" y="580"/>
                        </a:lnTo>
                        <a:lnTo>
                          <a:pt x="577" y="590"/>
                        </a:lnTo>
                        <a:lnTo>
                          <a:pt x="567" y="593"/>
                        </a:lnTo>
                        <a:lnTo>
                          <a:pt x="570" y="608"/>
                        </a:lnTo>
                        <a:lnTo>
                          <a:pt x="562" y="608"/>
                        </a:lnTo>
                        <a:lnTo>
                          <a:pt x="554" y="615"/>
                        </a:lnTo>
                        <a:lnTo>
                          <a:pt x="550" y="611"/>
                        </a:lnTo>
                        <a:lnTo>
                          <a:pt x="547" y="608"/>
                        </a:lnTo>
                        <a:lnTo>
                          <a:pt x="547" y="615"/>
                        </a:lnTo>
                        <a:lnTo>
                          <a:pt x="554" y="620"/>
                        </a:lnTo>
                        <a:lnTo>
                          <a:pt x="549" y="630"/>
                        </a:lnTo>
                        <a:lnTo>
                          <a:pt x="540" y="641"/>
                        </a:lnTo>
                        <a:lnTo>
                          <a:pt x="529" y="630"/>
                        </a:lnTo>
                        <a:lnTo>
                          <a:pt x="524" y="636"/>
                        </a:lnTo>
                        <a:lnTo>
                          <a:pt x="521" y="630"/>
                        </a:lnTo>
                        <a:lnTo>
                          <a:pt x="516" y="631"/>
                        </a:lnTo>
                        <a:lnTo>
                          <a:pt x="509" y="636"/>
                        </a:lnTo>
                        <a:lnTo>
                          <a:pt x="509" y="645"/>
                        </a:lnTo>
                        <a:lnTo>
                          <a:pt x="502" y="650"/>
                        </a:lnTo>
                        <a:lnTo>
                          <a:pt x="494" y="650"/>
                        </a:lnTo>
                        <a:lnTo>
                          <a:pt x="487" y="650"/>
                        </a:lnTo>
                        <a:lnTo>
                          <a:pt x="487" y="658"/>
                        </a:lnTo>
                        <a:lnTo>
                          <a:pt x="496" y="658"/>
                        </a:lnTo>
                        <a:lnTo>
                          <a:pt x="486" y="668"/>
                        </a:lnTo>
                        <a:lnTo>
                          <a:pt x="487" y="675"/>
                        </a:lnTo>
                        <a:lnTo>
                          <a:pt x="494" y="676"/>
                        </a:lnTo>
                        <a:lnTo>
                          <a:pt x="496" y="686"/>
                        </a:lnTo>
                        <a:lnTo>
                          <a:pt x="492" y="689"/>
                        </a:lnTo>
                        <a:lnTo>
                          <a:pt x="487" y="686"/>
                        </a:lnTo>
                        <a:lnTo>
                          <a:pt x="481" y="686"/>
                        </a:lnTo>
                        <a:lnTo>
                          <a:pt x="476" y="681"/>
                        </a:lnTo>
                        <a:lnTo>
                          <a:pt x="472" y="681"/>
                        </a:lnTo>
                        <a:lnTo>
                          <a:pt x="466" y="689"/>
                        </a:lnTo>
                        <a:lnTo>
                          <a:pt x="459" y="683"/>
                        </a:lnTo>
                        <a:lnTo>
                          <a:pt x="454" y="688"/>
                        </a:lnTo>
                        <a:lnTo>
                          <a:pt x="449" y="683"/>
                        </a:lnTo>
                        <a:lnTo>
                          <a:pt x="444" y="683"/>
                        </a:lnTo>
                        <a:lnTo>
                          <a:pt x="436" y="689"/>
                        </a:lnTo>
                        <a:lnTo>
                          <a:pt x="424" y="681"/>
                        </a:lnTo>
                        <a:lnTo>
                          <a:pt x="416" y="678"/>
                        </a:lnTo>
                        <a:lnTo>
                          <a:pt x="408" y="673"/>
                        </a:lnTo>
                        <a:lnTo>
                          <a:pt x="399" y="666"/>
                        </a:lnTo>
                        <a:lnTo>
                          <a:pt x="393" y="670"/>
                        </a:lnTo>
                        <a:lnTo>
                          <a:pt x="388" y="683"/>
                        </a:lnTo>
                        <a:lnTo>
                          <a:pt x="389" y="689"/>
                        </a:lnTo>
                        <a:lnTo>
                          <a:pt x="396" y="699"/>
                        </a:lnTo>
                        <a:lnTo>
                          <a:pt x="391" y="706"/>
                        </a:lnTo>
                        <a:lnTo>
                          <a:pt x="388" y="708"/>
                        </a:lnTo>
                        <a:lnTo>
                          <a:pt x="391" y="716"/>
                        </a:lnTo>
                        <a:lnTo>
                          <a:pt x="398" y="721"/>
                        </a:lnTo>
                        <a:lnTo>
                          <a:pt x="393" y="729"/>
                        </a:lnTo>
                        <a:lnTo>
                          <a:pt x="394" y="734"/>
                        </a:lnTo>
                        <a:lnTo>
                          <a:pt x="388" y="739"/>
                        </a:lnTo>
                        <a:lnTo>
                          <a:pt x="383" y="733"/>
                        </a:lnTo>
                        <a:lnTo>
                          <a:pt x="379" y="736"/>
                        </a:lnTo>
                        <a:lnTo>
                          <a:pt x="369" y="741"/>
                        </a:lnTo>
                        <a:lnTo>
                          <a:pt x="364" y="734"/>
                        </a:lnTo>
                        <a:lnTo>
                          <a:pt x="356" y="738"/>
                        </a:lnTo>
                        <a:lnTo>
                          <a:pt x="346" y="738"/>
                        </a:lnTo>
                        <a:lnTo>
                          <a:pt x="341" y="738"/>
                        </a:lnTo>
                        <a:lnTo>
                          <a:pt x="336" y="743"/>
                        </a:lnTo>
                        <a:lnTo>
                          <a:pt x="344" y="748"/>
                        </a:lnTo>
                        <a:lnTo>
                          <a:pt x="339" y="751"/>
                        </a:lnTo>
                        <a:lnTo>
                          <a:pt x="331" y="751"/>
                        </a:lnTo>
                        <a:lnTo>
                          <a:pt x="331" y="756"/>
                        </a:lnTo>
                        <a:lnTo>
                          <a:pt x="326" y="749"/>
                        </a:lnTo>
                        <a:lnTo>
                          <a:pt x="316" y="744"/>
                        </a:lnTo>
                        <a:lnTo>
                          <a:pt x="314" y="736"/>
                        </a:lnTo>
                        <a:lnTo>
                          <a:pt x="306" y="733"/>
                        </a:lnTo>
                        <a:lnTo>
                          <a:pt x="299" y="736"/>
                        </a:lnTo>
                        <a:lnTo>
                          <a:pt x="295" y="738"/>
                        </a:lnTo>
                        <a:lnTo>
                          <a:pt x="295" y="744"/>
                        </a:lnTo>
                        <a:lnTo>
                          <a:pt x="286" y="751"/>
                        </a:lnTo>
                        <a:lnTo>
                          <a:pt x="288" y="763"/>
                        </a:lnTo>
                        <a:lnTo>
                          <a:pt x="283" y="766"/>
                        </a:lnTo>
                        <a:lnTo>
                          <a:pt x="275" y="763"/>
                        </a:lnTo>
                        <a:lnTo>
                          <a:pt x="256" y="766"/>
                        </a:lnTo>
                        <a:lnTo>
                          <a:pt x="253" y="773"/>
                        </a:lnTo>
                        <a:lnTo>
                          <a:pt x="256" y="783"/>
                        </a:lnTo>
                        <a:lnTo>
                          <a:pt x="250" y="788"/>
                        </a:lnTo>
                        <a:lnTo>
                          <a:pt x="241" y="791"/>
                        </a:lnTo>
                        <a:lnTo>
                          <a:pt x="236" y="788"/>
                        </a:lnTo>
                        <a:lnTo>
                          <a:pt x="236" y="781"/>
                        </a:lnTo>
                        <a:lnTo>
                          <a:pt x="228" y="778"/>
                        </a:lnTo>
                        <a:lnTo>
                          <a:pt x="223" y="776"/>
                        </a:lnTo>
                        <a:lnTo>
                          <a:pt x="220" y="786"/>
                        </a:lnTo>
                        <a:lnTo>
                          <a:pt x="211" y="791"/>
                        </a:lnTo>
                        <a:lnTo>
                          <a:pt x="206" y="791"/>
                        </a:lnTo>
                        <a:lnTo>
                          <a:pt x="203" y="796"/>
                        </a:lnTo>
                        <a:lnTo>
                          <a:pt x="195" y="789"/>
                        </a:lnTo>
                        <a:lnTo>
                          <a:pt x="195" y="799"/>
                        </a:lnTo>
                        <a:lnTo>
                          <a:pt x="203" y="801"/>
                        </a:lnTo>
                        <a:lnTo>
                          <a:pt x="203" y="811"/>
                        </a:lnTo>
                        <a:lnTo>
                          <a:pt x="206" y="814"/>
                        </a:lnTo>
                        <a:lnTo>
                          <a:pt x="201" y="821"/>
                        </a:lnTo>
                        <a:lnTo>
                          <a:pt x="203" y="834"/>
                        </a:lnTo>
                        <a:lnTo>
                          <a:pt x="208" y="829"/>
                        </a:lnTo>
                        <a:lnTo>
                          <a:pt x="221" y="837"/>
                        </a:lnTo>
                        <a:lnTo>
                          <a:pt x="226" y="844"/>
                        </a:lnTo>
                        <a:lnTo>
                          <a:pt x="225" y="859"/>
                        </a:lnTo>
                        <a:lnTo>
                          <a:pt x="220" y="861"/>
                        </a:lnTo>
                        <a:lnTo>
                          <a:pt x="211" y="857"/>
                        </a:lnTo>
                        <a:lnTo>
                          <a:pt x="206" y="867"/>
                        </a:lnTo>
                        <a:lnTo>
                          <a:pt x="213" y="866"/>
                        </a:lnTo>
                        <a:lnTo>
                          <a:pt x="220" y="867"/>
                        </a:lnTo>
                        <a:lnTo>
                          <a:pt x="210" y="884"/>
                        </a:lnTo>
                        <a:lnTo>
                          <a:pt x="206" y="901"/>
                        </a:lnTo>
                        <a:lnTo>
                          <a:pt x="198" y="912"/>
                        </a:lnTo>
                        <a:lnTo>
                          <a:pt x="186" y="909"/>
                        </a:lnTo>
                        <a:lnTo>
                          <a:pt x="180" y="904"/>
                        </a:lnTo>
                        <a:lnTo>
                          <a:pt x="172" y="910"/>
                        </a:lnTo>
                        <a:lnTo>
                          <a:pt x="168" y="925"/>
                        </a:lnTo>
                        <a:lnTo>
                          <a:pt x="157" y="930"/>
                        </a:lnTo>
                        <a:lnTo>
                          <a:pt x="148" y="927"/>
                        </a:lnTo>
                        <a:lnTo>
                          <a:pt x="148" y="917"/>
                        </a:lnTo>
                        <a:lnTo>
                          <a:pt x="148" y="914"/>
                        </a:lnTo>
                        <a:lnTo>
                          <a:pt x="142" y="907"/>
                        </a:lnTo>
                        <a:lnTo>
                          <a:pt x="137" y="905"/>
                        </a:lnTo>
                        <a:lnTo>
                          <a:pt x="135" y="901"/>
                        </a:lnTo>
                        <a:lnTo>
                          <a:pt x="130" y="899"/>
                        </a:lnTo>
                        <a:lnTo>
                          <a:pt x="122" y="904"/>
                        </a:lnTo>
                        <a:lnTo>
                          <a:pt x="112" y="914"/>
                        </a:lnTo>
                        <a:lnTo>
                          <a:pt x="108" y="904"/>
                        </a:lnTo>
                        <a:lnTo>
                          <a:pt x="110" y="897"/>
                        </a:lnTo>
                        <a:lnTo>
                          <a:pt x="105" y="891"/>
                        </a:lnTo>
                        <a:lnTo>
                          <a:pt x="103" y="884"/>
                        </a:lnTo>
                        <a:lnTo>
                          <a:pt x="98" y="879"/>
                        </a:lnTo>
                        <a:lnTo>
                          <a:pt x="93" y="876"/>
                        </a:lnTo>
                        <a:lnTo>
                          <a:pt x="88" y="872"/>
                        </a:lnTo>
                        <a:lnTo>
                          <a:pt x="87" y="864"/>
                        </a:lnTo>
                        <a:lnTo>
                          <a:pt x="83" y="857"/>
                        </a:lnTo>
                        <a:lnTo>
                          <a:pt x="87" y="847"/>
                        </a:lnTo>
                        <a:lnTo>
                          <a:pt x="82" y="841"/>
                        </a:lnTo>
                        <a:lnTo>
                          <a:pt x="80" y="829"/>
                        </a:lnTo>
                        <a:lnTo>
                          <a:pt x="72" y="814"/>
                        </a:lnTo>
                        <a:lnTo>
                          <a:pt x="72" y="802"/>
                        </a:lnTo>
                        <a:lnTo>
                          <a:pt x="65" y="793"/>
                        </a:lnTo>
                        <a:lnTo>
                          <a:pt x="67" y="786"/>
                        </a:lnTo>
                        <a:lnTo>
                          <a:pt x="73" y="786"/>
                        </a:lnTo>
                        <a:lnTo>
                          <a:pt x="67" y="778"/>
                        </a:lnTo>
                        <a:lnTo>
                          <a:pt x="72" y="776"/>
                        </a:lnTo>
                        <a:lnTo>
                          <a:pt x="70" y="771"/>
                        </a:lnTo>
                        <a:lnTo>
                          <a:pt x="72" y="768"/>
                        </a:lnTo>
                        <a:lnTo>
                          <a:pt x="67" y="758"/>
                        </a:lnTo>
                        <a:lnTo>
                          <a:pt x="67" y="749"/>
                        </a:lnTo>
                        <a:lnTo>
                          <a:pt x="65" y="736"/>
                        </a:lnTo>
                        <a:lnTo>
                          <a:pt x="65" y="731"/>
                        </a:lnTo>
                        <a:lnTo>
                          <a:pt x="65" y="721"/>
                        </a:lnTo>
                        <a:lnTo>
                          <a:pt x="62" y="714"/>
                        </a:lnTo>
                        <a:lnTo>
                          <a:pt x="67" y="709"/>
                        </a:lnTo>
                        <a:lnTo>
                          <a:pt x="64" y="699"/>
                        </a:lnTo>
                        <a:lnTo>
                          <a:pt x="64" y="694"/>
                        </a:lnTo>
                        <a:lnTo>
                          <a:pt x="59" y="689"/>
                        </a:lnTo>
                        <a:lnTo>
                          <a:pt x="60" y="685"/>
                        </a:lnTo>
                        <a:lnTo>
                          <a:pt x="54" y="676"/>
                        </a:lnTo>
                        <a:lnTo>
                          <a:pt x="65" y="681"/>
                        </a:lnTo>
                        <a:lnTo>
                          <a:pt x="59" y="673"/>
                        </a:lnTo>
                        <a:lnTo>
                          <a:pt x="55" y="668"/>
                        </a:lnTo>
                        <a:lnTo>
                          <a:pt x="50" y="660"/>
                        </a:lnTo>
                        <a:lnTo>
                          <a:pt x="54" y="655"/>
                        </a:lnTo>
                        <a:lnTo>
                          <a:pt x="57" y="646"/>
                        </a:lnTo>
                        <a:lnTo>
                          <a:pt x="50" y="638"/>
                        </a:lnTo>
                        <a:lnTo>
                          <a:pt x="62" y="636"/>
                        </a:lnTo>
                        <a:lnTo>
                          <a:pt x="67" y="635"/>
                        </a:lnTo>
                        <a:lnTo>
                          <a:pt x="62" y="631"/>
                        </a:lnTo>
                        <a:lnTo>
                          <a:pt x="52" y="633"/>
                        </a:lnTo>
                        <a:lnTo>
                          <a:pt x="47" y="630"/>
                        </a:lnTo>
                        <a:lnTo>
                          <a:pt x="49" y="620"/>
                        </a:lnTo>
                        <a:lnTo>
                          <a:pt x="49" y="610"/>
                        </a:lnTo>
                        <a:lnTo>
                          <a:pt x="45" y="601"/>
                        </a:lnTo>
                        <a:lnTo>
                          <a:pt x="45" y="593"/>
                        </a:lnTo>
                        <a:lnTo>
                          <a:pt x="42" y="588"/>
                        </a:lnTo>
                        <a:lnTo>
                          <a:pt x="39" y="581"/>
                        </a:lnTo>
                        <a:lnTo>
                          <a:pt x="40" y="577"/>
                        </a:lnTo>
                        <a:lnTo>
                          <a:pt x="35" y="568"/>
                        </a:lnTo>
                        <a:lnTo>
                          <a:pt x="32" y="548"/>
                        </a:lnTo>
                        <a:lnTo>
                          <a:pt x="29" y="540"/>
                        </a:lnTo>
                        <a:lnTo>
                          <a:pt x="29" y="530"/>
                        </a:lnTo>
                        <a:lnTo>
                          <a:pt x="35" y="540"/>
                        </a:lnTo>
                        <a:lnTo>
                          <a:pt x="35" y="537"/>
                        </a:lnTo>
                        <a:lnTo>
                          <a:pt x="30" y="527"/>
                        </a:lnTo>
                        <a:lnTo>
                          <a:pt x="25" y="522"/>
                        </a:lnTo>
                        <a:lnTo>
                          <a:pt x="25" y="517"/>
                        </a:lnTo>
                        <a:lnTo>
                          <a:pt x="24" y="510"/>
                        </a:lnTo>
                        <a:lnTo>
                          <a:pt x="24" y="495"/>
                        </a:lnTo>
                        <a:lnTo>
                          <a:pt x="30" y="493"/>
                        </a:lnTo>
                        <a:lnTo>
                          <a:pt x="22" y="483"/>
                        </a:lnTo>
                        <a:lnTo>
                          <a:pt x="20" y="470"/>
                        </a:lnTo>
                        <a:lnTo>
                          <a:pt x="22" y="457"/>
                        </a:lnTo>
                        <a:lnTo>
                          <a:pt x="32" y="457"/>
                        </a:lnTo>
                        <a:lnTo>
                          <a:pt x="37" y="467"/>
                        </a:lnTo>
                        <a:lnTo>
                          <a:pt x="39" y="449"/>
                        </a:lnTo>
                        <a:lnTo>
                          <a:pt x="32" y="454"/>
                        </a:lnTo>
                        <a:lnTo>
                          <a:pt x="25" y="445"/>
                        </a:lnTo>
                        <a:lnTo>
                          <a:pt x="30" y="440"/>
                        </a:lnTo>
                        <a:lnTo>
                          <a:pt x="39" y="439"/>
                        </a:lnTo>
                        <a:lnTo>
                          <a:pt x="44" y="429"/>
                        </a:lnTo>
                        <a:lnTo>
                          <a:pt x="40" y="417"/>
                        </a:lnTo>
                        <a:lnTo>
                          <a:pt x="39" y="410"/>
                        </a:lnTo>
                        <a:lnTo>
                          <a:pt x="29" y="415"/>
                        </a:lnTo>
                        <a:lnTo>
                          <a:pt x="19" y="417"/>
                        </a:lnTo>
                        <a:lnTo>
                          <a:pt x="12" y="410"/>
                        </a:lnTo>
                        <a:lnTo>
                          <a:pt x="10" y="405"/>
                        </a:lnTo>
                        <a:lnTo>
                          <a:pt x="10" y="395"/>
                        </a:lnTo>
                        <a:lnTo>
                          <a:pt x="10" y="384"/>
                        </a:lnTo>
                        <a:lnTo>
                          <a:pt x="15" y="375"/>
                        </a:lnTo>
                        <a:lnTo>
                          <a:pt x="12" y="365"/>
                        </a:lnTo>
                        <a:lnTo>
                          <a:pt x="10" y="359"/>
                        </a:lnTo>
                        <a:lnTo>
                          <a:pt x="17" y="352"/>
                        </a:lnTo>
                        <a:lnTo>
                          <a:pt x="24" y="347"/>
                        </a:lnTo>
                        <a:lnTo>
                          <a:pt x="17" y="346"/>
                        </a:lnTo>
                        <a:lnTo>
                          <a:pt x="12" y="341"/>
                        </a:lnTo>
                        <a:lnTo>
                          <a:pt x="12" y="347"/>
                        </a:lnTo>
                        <a:lnTo>
                          <a:pt x="7" y="352"/>
                        </a:lnTo>
                        <a:lnTo>
                          <a:pt x="2" y="344"/>
                        </a:lnTo>
                        <a:lnTo>
                          <a:pt x="5" y="336"/>
                        </a:lnTo>
                        <a:lnTo>
                          <a:pt x="7" y="326"/>
                        </a:lnTo>
                        <a:lnTo>
                          <a:pt x="4" y="321"/>
                        </a:lnTo>
                        <a:lnTo>
                          <a:pt x="4" y="312"/>
                        </a:lnTo>
                        <a:lnTo>
                          <a:pt x="0" y="306"/>
                        </a:lnTo>
                        <a:lnTo>
                          <a:pt x="2" y="297"/>
                        </a:lnTo>
                        <a:lnTo>
                          <a:pt x="2" y="287"/>
                        </a:lnTo>
                        <a:lnTo>
                          <a:pt x="9" y="287"/>
                        </a:lnTo>
                        <a:lnTo>
                          <a:pt x="12" y="282"/>
                        </a:lnTo>
                        <a:lnTo>
                          <a:pt x="7" y="276"/>
                        </a:lnTo>
                        <a:lnTo>
                          <a:pt x="7" y="269"/>
                        </a:lnTo>
                        <a:lnTo>
                          <a:pt x="12" y="264"/>
                        </a:lnTo>
                        <a:lnTo>
                          <a:pt x="14" y="256"/>
                        </a:lnTo>
                        <a:lnTo>
                          <a:pt x="14" y="251"/>
                        </a:lnTo>
                        <a:lnTo>
                          <a:pt x="24" y="256"/>
                        </a:lnTo>
                        <a:lnTo>
                          <a:pt x="35" y="254"/>
                        </a:lnTo>
                        <a:lnTo>
                          <a:pt x="42" y="253"/>
                        </a:lnTo>
                        <a:lnTo>
                          <a:pt x="47" y="257"/>
                        </a:lnTo>
                        <a:lnTo>
                          <a:pt x="40" y="264"/>
                        </a:lnTo>
                        <a:lnTo>
                          <a:pt x="44" y="269"/>
                        </a:lnTo>
                        <a:lnTo>
                          <a:pt x="49" y="267"/>
                        </a:lnTo>
                        <a:lnTo>
                          <a:pt x="54" y="277"/>
                        </a:lnTo>
                        <a:lnTo>
                          <a:pt x="55" y="271"/>
                        </a:lnTo>
                        <a:lnTo>
                          <a:pt x="67" y="274"/>
                        </a:lnTo>
                        <a:lnTo>
                          <a:pt x="75" y="276"/>
                        </a:lnTo>
                        <a:lnTo>
                          <a:pt x="77" y="269"/>
                        </a:lnTo>
                        <a:lnTo>
                          <a:pt x="85" y="261"/>
                        </a:lnTo>
                        <a:lnTo>
                          <a:pt x="93" y="257"/>
                        </a:lnTo>
                        <a:lnTo>
                          <a:pt x="100" y="261"/>
                        </a:lnTo>
                        <a:lnTo>
                          <a:pt x="110" y="254"/>
                        </a:lnTo>
                        <a:lnTo>
                          <a:pt x="107" y="244"/>
                        </a:lnTo>
                        <a:lnTo>
                          <a:pt x="107" y="231"/>
                        </a:lnTo>
                        <a:lnTo>
                          <a:pt x="117" y="211"/>
                        </a:lnTo>
                        <a:lnTo>
                          <a:pt x="112" y="204"/>
                        </a:lnTo>
                        <a:lnTo>
                          <a:pt x="102" y="199"/>
                        </a:lnTo>
                        <a:lnTo>
                          <a:pt x="107" y="189"/>
                        </a:lnTo>
                        <a:lnTo>
                          <a:pt x="112" y="181"/>
                        </a:lnTo>
                        <a:lnTo>
                          <a:pt x="118" y="181"/>
                        </a:lnTo>
                        <a:lnTo>
                          <a:pt x="118" y="189"/>
                        </a:lnTo>
                        <a:lnTo>
                          <a:pt x="135" y="196"/>
                        </a:lnTo>
                        <a:lnTo>
                          <a:pt x="138" y="204"/>
                        </a:lnTo>
                        <a:lnTo>
                          <a:pt x="148" y="204"/>
                        </a:lnTo>
                        <a:lnTo>
                          <a:pt x="155" y="203"/>
                        </a:lnTo>
                        <a:lnTo>
                          <a:pt x="160" y="196"/>
                        </a:lnTo>
                        <a:lnTo>
                          <a:pt x="160" y="189"/>
                        </a:lnTo>
                        <a:lnTo>
                          <a:pt x="170" y="186"/>
                        </a:lnTo>
                        <a:lnTo>
                          <a:pt x="177" y="179"/>
                        </a:lnTo>
                        <a:lnTo>
                          <a:pt x="175" y="163"/>
                        </a:lnTo>
                        <a:lnTo>
                          <a:pt x="173" y="148"/>
                        </a:lnTo>
                        <a:lnTo>
                          <a:pt x="165" y="146"/>
                        </a:lnTo>
                        <a:lnTo>
                          <a:pt x="163" y="138"/>
                        </a:lnTo>
                        <a:lnTo>
                          <a:pt x="160" y="131"/>
                        </a:lnTo>
                        <a:lnTo>
                          <a:pt x="137" y="126"/>
                        </a:lnTo>
                        <a:lnTo>
                          <a:pt x="133" y="118"/>
                        </a:lnTo>
                        <a:lnTo>
                          <a:pt x="148" y="118"/>
                        </a:lnTo>
                        <a:lnTo>
                          <a:pt x="158" y="123"/>
                        </a:lnTo>
                        <a:lnTo>
                          <a:pt x="167" y="111"/>
                        </a:lnTo>
                        <a:lnTo>
                          <a:pt x="170" y="105"/>
                        </a:lnTo>
                        <a:lnTo>
                          <a:pt x="181" y="105"/>
                        </a:lnTo>
                        <a:lnTo>
                          <a:pt x="180" y="96"/>
                        </a:lnTo>
                        <a:lnTo>
                          <a:pt x="185" y="90"/>
                        </a:lnTo>
                        <a:lnTo>
                          <a:pt x="196" y="85"/>
                        </a:lnTo>
                        <a:lnTo>
                          <a:pt x="210" y="83"/>
                        </a:lnTo>
                        <a:lnTo>
                          <a:pt x="223" y="78"/>
                        </a:lnTo>
                        <a:lnTo>
                          <a:pt x="230" y="80"/>
                        </a:lnTo>
                        <a:lnTo>
                          <a:pt x="240" y="78"/>
                        </a:lnTo>
                        <a:lnTo>
                          <a:pt x="238" y="68"/>
                        </a:lnTo>
                        <a:lnTo>
                          <a:pt x="230" y="70"/>
                        </a:lnTo>
                        <a:lnTo>
                          <a:pt x="223" y="73"/>
                        </a:lnTo>
                        <a:lnTo>
                          <a:pt x="215" y="68"/>
                        </a:lnTo>
                        <a:lnTo>
                          <a:pt x="203" y="65"/>
                        </a:lnTo>
                        <a:lnTo>
                          <a:pt x="191" y="70"/>
                        </a:lnTo>
                        <a:lnTo>
                          <a:pt x="183" y="73"/>
                        </a:lnTo>
                        <a:lnTo>
                          <a:pt x="170" y="73"/>
                        </a:lnTo>
                        <a:lnTo>
                          <a:pt x="165" y="66"/>
                        </a:lnTo>
                        <a:lnTo>
                          <a:pt x="165" y="61"/>
                        </a:lnTo>
                        <a:lnTo>
                          <a:pt x="162" y="56"/>
                        </a:lnTo>
                        <a:lnTo>
                          <a:pt x="177" y="53"/>
                        </a:lnTo>
                        <a:lnTo>
                          <a:pt x="175" y="45"/>
                        </a:lnTo>
                        <a:lnTo>
                          <a:pt x="170" y="35"/>
                        </a:lnTo>
                        <a:lnTo>
                          <a:pt x="167" y="30"/>
                        </a:lnTo>
                        <a:lnTo>
                          <a:pt x="175" y="25"/>
                        </a:lnTo>
                        <a:lnTo>
                          <a:pt x="185" y="25"/>
                        </a:lnTo>
                        <a:lnTo>
                          <a:pt x="200" y="17"/>
                        </a:lnTo>
                        <a:lnTo>
                          <a:pt x="208" y="13"/>
                        </a:lnTo>
                        <a:lnTo>
                          <a:pt x="223" y="22"/>
                        </a:lnTo>
                        <a:lnTo>
                          <a:pt x="233" y="12"/>
                        </a:lnTo>
                        <a:lnTo>
                          <a:pt x="248" y="0"/>
                        </a:lnTo>
                        <a:lnTo>
                          <a:pt x="258" y="0"/>
                        </a:lnTo>
                        <a:lnTo>
                          <a:pt x="256" y="12"/>
                        </a:lnTo>
                        <a:lnTo>
                          <a:pt x="268" y="17"/>
                        </a:lnTo>
                        <a:lnTo>
                          <a:pt x="265" y="33"/>
                        </a:lnTo>
                        <a:lnTo>
                          <a:pt x="258" y="48"/>
                        </a:lnTo>
                        <a:lnTo>
                          <a:pt x="266" y="56"/>
                        </a:lnTo>
                        <a:lnTo>
                          <a:pt x="286" y="63"/>
                        </a:lnTo>
                        <a:lnTo>
                          <a:pt x="306" y="66"/>
                        </a:lnTo>
                        <a:lnTo>
                          <a:pt x="311" y="61"/>
                        </a:lnTo>
                        <a:lnTo>
                          <a:pt x="324" y="68"/>
                        </a:lnTo>
                        <a:lnTo>
                          <a:pt x="336" y="80"/>
                        </a:lnTo>
                        <a:lnTo>
                          <a:pt x="343" y="93"/>
                        </a:lnTo>
                        <a:lnTo>
                          <a:pt x="369" y="101"/>
                        </a:lnTo>
                        <a:lnTo>
                          <a:pt x="386" y="100"/>
                        </a:lnTo>
                        <a:lnTo>
                          <a:pt x="391" y="95"/>
                        </a:lnTo>
                        <a:lnTo>
                          <a:pt x="401" y="95"/>
                        </a:lnTo>
                        <a:lnTo>
                          <a:pt x="414" y="100"/>
                        </a:lnTo>
                        <a:lnTo>
                          <a:pt x="451" y="100"/>
                        </a:lnTo>
                        <a:lnTo>
                          <a:pt x="464" y="105"/>
                        </a:lnTo>
                        <a:lnTo>
                          <a:pt x="474" y="105"/>
                        </a:lnTo>
                        <a:lnTo>
                          <a:pt x="477" y="121"/>
                        </a:lnTo>
                        <a:lnTo>
                          <a:pt x="471" y="133"/>
                        </a:lnTo>
                        <a:lnTo>
                          <a:pt x="479" y="141"/>
                        </a:lnTo>
                        <a:lnTo>
                          <a:pt x="496" y="148"/>
                        </a:lnTo>
                        <a:lnTo>
                          <a:pt x="516" y="143"/>
                        </a:lnTo>
                        <a:lnTo>
                          <a:pt x="524" y="131"/>
                        </a:lnTo>
                        <a:lnTo>
                          <a:pt x="544" y="135"/>
                        </a:lnTo>
                        <a:lnTo>
                          <a:pt x="550" y="118"/>
                        </a:lnTo>
                        <a:lnTo>
                          <a:pt x="544" y="116"/>
                        </a:lnTo>
                        <a:lnTo>
                          <a:pt x="554" y="100"/>
                        </a:lnTo>
                        <a:lnTo>
                          <a:pt x="560" y="100"/>
                        </a:lnTo>
                        <a:lnTo>
                          <a:pt x="569" y="91"/>
                        </a:lnTo>
                        <a:lnTo>
                          <a:pt x="559" y="85"/>
                        </a:lnTo>
                        <a:lnTo>
                          <a:pt x="560" y="78"/>
                        </a:lnTo>
                        <a:lnTo>
                          <a:pt x="570" y="70"/>
                        </a:lnTo>
                        <a:lnTo>
                          <a:pt x="584" y="68"/>
                        </a:lnTo>
                        <a:lnTo>
                          <a:pt x="585" y="73"/>
                        </a:lnTo>
                        <a:lnTo>
                          <a:pt x="602" y="65"/>
                        </a:lnTo>
                        <a:lnTo>
                          <a:pt x="607" y="55"/>
                        </a:lnTo>
                        <a:lnTo>
                          <a:pt x="617" y="56"/>
                        </a:lnTo>
                        <a:lnTo>
                          <a:pt x="620" y="63"/>
                        </a:lnTo>
                        <a:lnTo>
                          <a:pt x="634" y="53"/>
                        </a:lnTo>
                        <a:lnTo>
                          <a:pt x="647" y="55"/>
                        </a:lnTo>
                        <a:lnTo>
                          <a:pt x="653" y="48"/>
                        </a:lnTo>
                        <a:lnTo>
                          <a:pt x="672" y="70"/>
                        </a:lnTo>
                        <a:lnTo>
                          <a:pt x="668" y="78"/>
                        </a:lnTo>
                        <a:lnTo>
                          <a:pt x="673" y="85"/>
                        </a:lnTo>
                        <a:lnTo>
                          <a:pt x="670" y="88"/>
                        </a:lnTo>
                        <a:lnTo>
                          <a:pt x="663" y="83"/>
                        </a:lnTo>
                        <a:lnTo>
                          <a:pt x="653" y="88"/>
                        </a:lnTo>
                        <a:lnTo>
                          <a:pt x="650" y="100"/>
                        </a:lnTo>
                        <a:lnTo>
                          <a:pt x="658" y="106"/>
                        </a:lnTo>
                        <a:lnTo>
                          <a:pt x="667" y="106"/>
                        </a:lnTo>
                        <a:lnTo>
                          <a:pt x="672" y="110"/>
                        </a:lnTo>
                        <a:lnTo>
                          <a:pt x="683" y="106"/>
                        </a:lnTo>
                        <a:lnTo>
                          <a:pt x="687" y="113"/>
                        </a:lnTo>
                        <a:lnTo>
                          <a:pt x="695" y="108"/>
                        </a:lnTo>
                        <a:lnTo>
                          <a:pt x="708" y="105"/>
                        </a:lnTo>
                        <a:lnTo>
                          <a:pt x="713" y="110"/>
                        </a:lnTo>
                        <a:lnTo>
                          <a:pt x="728" y="106"/>
                        </a:lnTo>
                        <a:lnTo>
                          <a:pt x="737" y="98"/>
                        </a:lnTo>
                        <a:lnTo>
                          <a:pt x="750" y="91"/>
                        </a:lnTo>
                        <a:lnTo>
                          <a:pt x="765" y="80"/>
                        </a:lnTo>
                        <a:lnTo>
                          <a:pt x="785" y="80"/>
                        </a:lnTo>
                        <a:lnTo>
                          <a:pt x="783" y="86"/>
                        </a:lnTo>
                        <a:lnTo>
                          <a:pt x="788" y="91"/>
                        </a:lnTo>
                        <a:lnTo>
                          <a:pt x="798" y="90"/>
                        </a:lnTo>
                        <a:lnTo>
                          <a:pt x="808" y="95"/>
                        </a:lnTo>
                        <a:lnTo>
                          <a:pt x="820" y="96"/>
                        </a:lnTo>
                        <a:lnTo>
                          <a:pt x="831" y="98"/>
                        </a:lnTo>
                        <a:lnTo>
                          <a:pt x="846" y="98"/>
                        </a:lnTo>
                        <a:lnTo>
                          <a:pt x="856" y="95"/>
                        </a:lnTo>
                        <a:lnTo>
                          <a:pt x="850" y="88"/>
                        </a:lnTo>
                        <a:lnTo>
                          <a:pt x="851" y="81"/>
                        </a:lnTo>
                        <a:lnTo>
                          <a:pt x="858" y="78"/>
                        </a:lnTo>
                        <a:lnTo>
                          <a:pt x="876" y="78"/>
                        </a:lnTo>
                        <a:lnTo>
                          <a:pt x="891" y="68"/>
                        </a:lnTo>
                        <a:lnTo>
                          <a:pt x="891" y="61"/>
                        </a:lnTo>
                        <a:lnTo>
                          <a:pt x="904" y="63"/>
                        </a:lnTo>
                        <a:lnTo>
                          <a:pt x="913" y="70"/>
                        </a:lnTo>
                        <a:lnTo>
                          <a:pt x="929" y="70"/>
                        </a:lnTo>
                        <a:lnTo>
                          <a:pt x="933" y="80"/>
                        </a:lnTo>
                        <a:lnTo>
                          <a:pt x="931" y="88"/>
                        </a:lnTo>
                        <a:lnTo>
                          <a:pt x="939" y="91"/>
                        </a:lnTo>
                        <a:lnTo>
                          <a:pt x="951" y="91"/>
                        </a:lnTo>
                        <a:lnTo>
                          <a:pt x="953" y="85"/>
                        </a:lnTo>
                        <a:lnTo>
                          <a:pt x="959" y="81"/>
                        </a:lnTo>
                        <a:lnTo>
                          <a:pt x="968" y="81"/>
                        </a:lnTo>
                        <a:lnTo>
                          <a:pt x="973" y="90"/>
                        </a:lnTo>
                        <a:lnTo>
                          <a:pt x="981" y="93"/>
                        </a:lnTo>
                        <a:lnTo>
                          <a:pt x="991" y="86"/>
                        </a:lnTo>
                        <a:lnTo>
                          <a:pt x="1001" y="88"/>
                        </a:lnTo>
                        <a:lnTo>
                          <a:pt x="1026" y="73"/>
                        </a:lnTo>
                        <a:lnTo>
                          <a:pt x="1034" y="81"/>
                        </a:lnTo>
                        <a:lnTo>
                          <a:pt x="1047" y="96"/>
                        </a:lnTo>
                        <a:lnTo>
                          <a:pt x="1054" y="106"/>
                        </a:lnTo>
                        <a:lnTo>
                          <a:pt x="1056" y="111"/>
                        </a:lnTo>
                        <a:lnTo>
                          <a:pt x="1062" y="108"/>
                        </a:lnTo>
                        <a:lnTo>
                          <a:pt x="1077" y="120"/>
                        </a:lnTo>
                        <a:lnTo>
                          <a:pt x="1089" y="116"/>
                        </a:lnTo>
                        <a:lnTo>
                          <a:pt x="1087" y="125"/>
                        </a:lnTo>
                        <a:lnTo>
                          <a:pt x="1074" y="135"/>
                        </a:lnTo>
                        <a:lnTo>
                          <a:pt x="1057" y="145"/>
                        </a:lnTo>
                        <a:lnTo>
                          <a:pt x="1057" y="154"/>
                        </a:lnTo>
                        <a:lnTo>
                          <a:pt x="1061" y="161"/>
                        </a:lnTo>
                        <a:lnTo>
                          <a:pt x="1054" y="168"/>
                        </a:lnTo>
                        <a:lnTo>
                          <a:pt x="1062" y="176"/>
                        </a:lnTo>
                        <a:lnTo>
                          <a:pt x="1067" y="174"/>
                        </a:lnTo>
                        <a:lnTo>
                          <a:pt x="1071" y="191"/>
                        </a:lnTo>
                        <a:lnTo>
                          <a:pt x="1072" y="204"/>
                        </a:lnTo>
                        <a:lnTo>
                          <a:pt x="1076" y="213"/>
                        </a:lnTo>
                        <a:lnTo>
                          <a:pt x="1057" y="219"/>
                        </a:lnTo>
                        <a:lnTo>
                          <a:pt x="1062" y="226"/>
                        </a:lnTo>
                        <a:lnTo>
                          <a:pt x="1077" y="224"/>
                        </a:lnTo>
                        <a:lnTo>
                          <a:pt x="1077" y="239"/>
                        </a:lnTo>
                        <a:lnTo>
                          <a:pt x="1074" y="249"/>
                        </a:lnTo>
                        <a:lnTo>
                          <a:pt x="1077" y="261"/>
                        </a:lnTo>
                        <a:lnTo>
                          <a:pt x="1076" y="266"/>
                        </a:lnTo>
                        <a:lnTo>
                          <a:pt x="1066" y="269"/>
                        </a:lnTo>
                        <a:lnTo>
                          <a:pt x="1051" y="271"/>
                        </a:lnTo>
                        <a:lnTo>
                          <a:pt x="1047" y="276"/>
                        </a:lnTo>
                        <a:lnTo>
                          <a:pt x="1052" y="284"/>
                        </a:lnTo>
                        <a:lnTo>
                          <a:pt x="1047" y="291"/>
                        </a:lnTo>
                        <a:lnTo>
                          <a:pt x="1052" y="292"/>
                        </a:lnTo>
                        <a:lnTo>
                          <a:pt x="1066" y="289"/>
                        </a:lnTo>
                        <a:lnTo>
                          <a:pt x="1074" y="297"/>
                        </a:lnTo>
                        <a:lnTo>
                          <a:pt x="1071" y="306"/>
                        </a:lnTo>
                        <a:lnTo>
                          <a:pt x="1069" y="317"/>
                        </a:lnTo>
                        <a:lnTo>
                          <a:pt x="1066" y="324"/>
                        </a:lnTo>
                        <a:lnTo>
                          <a:pt x="1061" y="317"/>
                        </a:lnTo>
                        <a:lnTo>
                          <a:pt x="1051" y="317"/>
                        </a:lnTo>
                        <a:lnTo>
                          <a:pt x="1051" y="327"/>
                        </a:lnTo>
                        <a:lnTo>
                          <a:pt x="1061" y="327"/>
                        </a:lnTo>
                        <a:lnTo>
                          <a:pt x="1066" y="331"/>
                        </a:lnTo>
                        <a:lnTo>
                          <a:pt x="1056" y="336"/>
                        </a:lnTo>
                        <a:lnTo>
                          <a:pt x="1049" y="337"/>
                        </a:lnTo>
                        <a:lnTo>
                          <a:pt x="1051" y="342"/>
                        </a:lnTo>
                        <a:lnTo>
                          <a:pt x="1061" y="342"/>
                        </a:lnTo>
                        <a:lnTo>
                          <a:pt x="1062" y="339"/>
                        </a:lnTo>
                        <a:lnTo>
                          <a:pt x="1069" y="336"/>
                        </a:lnTo>
                        <a:lnTo>
                          <a:pt x="1072" y="346"/>
                        </a:lnTo>
                        <a:lnTo>
                          <a:pt x="1089" y="356"/>
                        </a:lnTo>
                        <a:lnTo>
                          <a:pt x="1087" y="367"/>
                        </a:lnTo>
                        <a:lnTo>
                          <a:pt x="1094" y="367"/>
                        </a:lnTo>
                        <a:lnTo>
                          <a:pt x="1114" y="379"/>
                        </a:lnTo>
                        <a:lnTo>
                          <a:pt x="1117" y="385"/>
                        </a:lnTo>
                        <a:lnTo>
                          <a:pt x="1109" y="394"/>
                        </a:lnTo>
                        <a:lnTo>
                          <a:pt x="1105" y="399"/>
                        </a:lnTo>
                        <a:lnTo>
                          <a:pt x="1114" y="404"/>
                        </a:lnTo>
                        <a:lnTo>
                          <a:pt x="1094" y="415"/>
                        </a:lnTo>
                        <a:lnTo>
                          <a:pt x="1081" y="405"/>
                        </a:lnTo>
                        <a:lnTo>
                          <a:pt x="1071" y="404"/>
                        </a:lnTo>
                        <a:lnTo>
                          <a:pt x="1059" y="410"/>
                        </a:lnTo>
                        <a:lnTo>
                          <a:pt x="1044" y="430"/>
                        </a:lnTo>
                        <a:lnTo>
                          <a:pt x="1032" y="464"/>
                        </a:lnTo>
                        <a:lnTo>
                          <a:pt x="1037" y="475"/>
                        </a:lnTo>
                        <a:lnTo>
                          <a:pt x="1039" y="485"/>
                        </a:lnTo>
                        <a:lnTo>
                          <a:pt x="1029" y="487"/>
                        </a:lnTo>
                        <a:lnTo>
                          <a:pt x="1029" y="495"/>
                        </a:lnTo>
                        <a:lnTo>
                          <a:pt x="1016" y="500"/>
                        </a:lnTo>
                        <a:lnTo>
                          <a:pt x="999" y="492"/>
                        </a:lnTo>
                        <a:lnTo>
                          <a:pt x="992" y="490"/>
                        </a:lnTo>
                        <a:lnTo>
                          <a:pt x="986" y="487"/>
                        </a:lnTo>
                        <a:lnTo>
                          <a:pt x="989" y="480"/>
                        </a:lnTo>
                        <a:lnTo>
                          <a:pt x="989" y="454"/>
                        </a:lnTo>
                        <a:lnTo>
                          <a:pt x="979" y="449"/>
                        </a:lnTo>
                        <a:lnTo>
                          <a:pt x="978" y="439"/>
                        </a:lnTo>
                        <a:lnTo>
                          <a:pt x="989" y="432"/>
                        </a:lnTo>
                        <a:lnTo>
                          <a:pt x="987" y="424"/>
                        </a:lnTo>
                        <a:lnTo>
                          <a:pt x="991" y="412"/>
                        </a:lnTo>
                        <a:lnTo>
                          <a:pt x="991" y="389"/>
                        </a:lnTo>
                        <a:lnTo>
                          <a:pt x="974" y="379"/>
                        </a:lnTo>
                        <a:lnTo>
                          <a:pt x="973" y="374"/>
                        </a:lnTo>
                        <a:lnTo>
                          <a:pt x="956" y="369"/>
                        </a:lnTo>
                        <a:lnTo>
                          <a:pt x="946" y="374"/>
                        </a:lnTo>
                        <a:lnTo>
                          <a:pt x="939" y="382"/>
                        </a:lnTo>
                        <a:lnTo>
                          <a:pt x="934" y="379"/>
                        </a:lnTo>
                        <a:lnTo>
                          <a:pt x="921" y="382"/>
                        </a:lnTo>
                        <a:lnTo>
                          <a:pt x="909" y="374"/>
                        </a:lnTo>
                        <a:lnTo>
                          <a:pt x="901" y="375"/>
                        </a:lnTo>
                        <a:lnTo>
                          <a:pt x="893" y="369"/>
                        </a:lnTo>
                        <a:lnTo>
                          <a:pt x="889" y="380"/>
                        </a:lnTo>
                        <a:lnTo>
                          <a:pt x="889" y="389"/>
                        </a:lnTo>
                        <a:lnTo>
                          <a:pt x="883" y="389"/>
                        </a:lnTo>
                        <a:lnTo>
                          <a:pt x="873" y="382"/>
                        </a:lnTo>
                        <a:lnTo>
                          <a:pt x="863" y="379"/>
                        </a:lnTo>
                        <a:lnTo>
                          <a:pt x="850" y="374"/>
                        </a:lnTo>
                        <a:lnTo>
                          <a:pt x="843" y="364"/>
                        </a:lnTo>
                        <a:lnTo>
                          <a:pt x="835" y="359"/>
                        </a:lnTo>
                        <a:lnTo>
                          <a:pt x="828" y="344"/>
                        </a:lnTo>
                        <a:lnTo>
                          <a:pt x="815" y="342"/>
                        </a:lnTo>
                        <a:lnTo>
                          <a:pt x="801" y="337"/>
                        </a:lnTo>
                        <a:lnTo>
                          <a:pt x="783" y="339"/>
                        </a:lnTo>
                        <a:lnTo>
                          <a:pt x="775" y="327"/>
                        </a:lnTo>
                        <a:lnTo>
                          <a:pt x="766" y="321"/>
                        </a:lnTo>
                        <a:lnTo>
                          <a:pt x="761" y="324"/>
                        </a:lnTo>
                        <a:lnTo>
                          <a:pt x="765" y="332"/>
                        </a:lnTo>
                        <a:lnTo>
                          <a:pt x="768" y="341"/>
                        </a:lnTo>
                        <a:lnTo>
                          <a:pt x="773" y="347"/>
                        </a:lnTo>
                        <a:lnTo>
                          <a:pt x="763" y="352"/>
                        </a:lnTo>
                        <a:lnTo>
                          <a:pt x="760" y="359"/>
                        </a:lnTo>
                        <a:lnTo>
                          <a:pt x="765" y="367"/>
                        </a:lnTo>
                        <a:lnTo>
                          <a:pt x="765" y="367"/>
                        </a:lnTo>
                        <a:lnTo>
                          <a:pt x="765" y="367"/>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4" name="Freeform 1126">
                    <a:extLst>
                      <a:ext uri="{FF2B5EF4-FFF2-40B4-BE49-F238E27FC236}">
                        <a16:creationId xmlns:a16="http://schemas.microsoft.com/office/drawing/2014/main" id="{CC627614-C735-8EBB-C0D8-1550FC9150E7}"/>
                      </a:ext>
                    </a:extLst>
                  </p:cNvPr>
                  <p:cNvSpPr>
                    <a:spLocks/>
                  </p:cNvSpPr>
                  <p:nvPr/>
                </p:nvSpPr>
                <p:spPr bwMode="auto">
                  <a:xfrm>
                    <a:off x="3133691" y="4579789"/>
                    <a:ext cx="775305" cy="1232025"/>
                  </a:xfrm>
                  <a:custGeom>
                    <a:avLst/>
                    <a:gdLst>
                      <a:gd name="T0" fmla="*/ 409 w 623"/>
                      <a:gd name="T1" fmla="*/ 423 h 990"/>
                      <a:gd name="T2" fmla="*/ 432 w 623"/>
                      <a:gd name="T3" fmla="*/ 357 h 990"/>
                      <a:gd name="T4" fmla="*/ 487 w 623"/>
                      <a:gd name="T5" fmla="*/ 304 h 990"/>
                      <a:gd name="T6" fmla="*/ 467 w 623"/>
                      <a:gd name="T7" fmla="*/ 287 h 990"/>
                      <a:gd name="T8" fmla="*/ 475 w 623"/>
                      <a:gd name="T9" fmla="*/ 239 h 990"/>
                      <a:gd name="T10" fmla="*/ 461 w 623"/>
                      <a:gd name="T11" fmla="*/ 176 h 990"/>
                      <a:gd name="T12" fmla="*/ 479 w 623"/>
                      <a:gd name="T13" fmla="*/ 131 h 990"/>
                      <a:gd name="T14" fmla="*/ 505 w 623"/>
                      <a:gd name="T15" fmla="*/ 71 h 990"/>
                      <a:gd name="T16" fmla="*/ 482 w 623"/>
                      <a:gd name="T17" fmla="*/ 25 h 990"/>
                      <a:gd name="T18" fmla="*/ 446 w 623"/>
                      <a:gd name="T19" fmla="*/ 23 h 990"/>
                      <a:gd name="T20" fmla="*/ 409 w 623"/>
                      <a:gd name="T21" fmla="*/ 48 h 990"/>
                      <a:gd name="T22" fmla="*/ 384 w 623"/>
                      <a:gd name="T23" fmla="*/ 88 h 990"/>
                      <a:gd name="T24" fmla="*/ 333 w 623"/>
                      <a:gd name="T25" fmla="*/ 119 h 990"/>
                      <a:gd name="T26" fmla="*/ 318 w 623"/>
                      <a:gd name="T27" fmla="*/ 154 h 990"/>
                      <a:gd name="T28" fmla="*/ 276 w 623"/>
                      <a:gd name="T29" fmla="*/ 151 h 990"/>
                      <a:gd name="T30" fmla="*/ 228 w 623"/>
                      <a:gd name="T31" fmla="*/ 171 h 990"/>
                      <a:gd name="T32" fmla="*/ 211 w 623"/>
                      <a:gd name="T33" fmla="*/ 204 h 990"/>
                      <a:gd name="T34" fmla="*/ 171 w 623"/>
                      <a:gd name="T35" fmla="*/ 221 h 990"/>
                      <a:gd name="T36" fmla="*/ 125 w 623"/>
                      <a:gd name="T37" fmla="*/ 204 h 990"/>
                      <a:gd name="T38" fmla="*/ 88 w 623"/>
                      <a:gd name="T39" fmla="*/ 254 h 990"/>
                      <a:gd name="T40" fmla="*/ 45 w 623"/>
                      <a:gd name="T41" fmla="*/ 259 h 990"/>
                      <a:gd name="T42" fmla="*/ 32 w 623"/>
                      <a:gd name="T43" fmla="*/ 289 h 990"/>
                      <a:gd name="T44" fmla="*/ 38 w 623"/>
                      <a:gd name="T45" fmla="*/ 335 h 990"/>
                      <a:gd name="T46" fmla="*/ 2 w 623"/>
                      <a:gd name="T47" fmla="*/ 380 h 990"/>
                      <a:gd name="T48" fmla="*/ 20 w 623"/>
                      <a:gd name="T49" fmla="*/ 430 h 990"/>
                      <a:gd name="T50" fmla="*/ 20 w 623"/>
                      <a:gd name="T51" fmla="*/ 470 h 990"/>
                      <a:gd name="T52" fmla="*/ 9 w 623"/>
                      <a:gd name="T53" fmla="*/ 508 h 990"/>
                      <a:gd name="T54" fmla="*/ 27 w 623"/>
                      <a:gd name="T55" fmla="*/ 558 h 990"/>
                      <a:gd name="T56" fmla="*/ 38 w 623"/>
                      <a:gd name="T57" fmla="*/ 585 h 990"/>
                      <a:gd name="T58" fmla="*/ 53 w 623"/>
                      <a:gd name="T59" fmla="*/ 629 h 990"/>
                      <a:gd name="T60" fmla="*/ 77 w 623"/>
                      <a:gd name="T61" fmla="*/ 684 h 990"/>
                      <a:gd name="T62" fmla="*/ 82 w 623"/>
                      <a:gd name="T63" fmla="*/ 726 h 990"/>
                      <a:gd name="T64" fmla="*/ 112 w 623"/>
                      <a:gd name="T65" fmla="*/ 820 h 990"/>
                      <a:gd name="T66" fmla="*/ 145 w 623"/>
                      <a:gd name="T67" fmla="*/ 845 h 990"/>
                      <a:gd name="T68" fmla="*/ 171 w 623"/>
                      <a:gd name="T69" fmla="*/ 855 h 990"/>
                      <a:gd name="T70" fmla="*/ 205 w 623"/>
                      <a:gd name="T71" fmla="*/ 912 h 990"/>
                      <a:gd name="T72" fmla="*/ 268 w 623"/>
                      <a:gd name="T73" fmla="*/ 950 h 990"/>
                      <a:gd name="T74" fmla="*/ 324 w 623"/>
                      <a:gd name="T75" fmla="*/ 977 h 990"/>
                      <a:gd name="T76" fmla="*/ 381 w 623"/>
                      <a:gd name="T77" fmla="*/ 965 h 990"/>
                      <a:gd name="T78" fmla="*/ 441 w 623"/>
                      <a:gd name="T79" fmla="*/ 970 h 990"/>
                      <a:gd name="T80" fmla="*/ 490 w 623"/>
                      <a:gd name="T81" fmla="*/ 933 h 990"/>
                      <a:gd name="T82" fmla="*/ 461 w 623"/>
                      <a:gd name="T83" fmla="*/ 899 h 990"/>
                      <a:gd name="T84" fmla="*/ 489 w 623"/>
                      <a:gd name="T85" fmla="*/ 835 h 990"/>
                      <a:gd name="T86" fmla="*/ 542 w 623"/>
                      <a:gd name="T87" fmla="*/ 815 h 990"/>
                      <a:gd name="T88" fmla="*/ 610 w 623"/>
                      <a:gd name="T89" fmla="*/ 809 h 990"/>
                      <a:gd name="T90" fmla="*/ 623 w 623"/>
                      <a:gd name="T91" fmla="*/ 751 h 990"/>
                      <a:gd name="T92" fmla="*/ 570 w 623"/>
                      <a:gd name="T93" fmla="*/ 702 h 990"/>
                      <a:gd name="T94" fmla="*/ 539 w 623"/>
                      <a:gd name="T95" fmla="*/ 671 h 990"/>
                      <a:gd name="T96" fmla="*/ 510 w 623"/>
                      <a:gd name="T97" fmla="*/ 669 h 990"/>
                      <a:gd name="T98" fmla="*/ 457 w 623"/>
                      <a:gd name="T99" fmla="*/ 673 h 990"/>
                      <a:gd name="T100" fmla="*/ 451 w 623"/>
                      <a:gd name="T101" fmla="*/ 658 h 990"/>
                      <a:gd name="T102" fmla="*/ 417 w 623"/>
                      <a:gd name="T103" fmla="*/ 679 h 990"/>
                      <a:gd name="T104" fmla="*/ 389 w 623"/>
                      <a:gd name="T105" fmla="*/ 641 h 990"/>
                      <a:gd name="T106" fmla="*/ 414 w 623"/>
                      <a:gd name="T107" fmla="*/ 639 h 990"/>
                      <a:gd name="T108" fmla="*/ 477 w 623"/>
                      <a:gd name="T109" fmla="*/ 618 h 990"/>
                      <a:gd name="T110" fmla="*/ 452 w 623"/>
                      <a:gd name="T111" fmla="*/ 608 h 990"/>
                      <a:gd name="T112" fmla="*/ 392 w 623"/>
                      <a:gd name="T113" fmla="*/ 606 h 990"/>
                      <a:gd name="T114" fmla="*/ 371 w 623"/>
                      <a:gd name="T115" fmla="*/ 561 h 990"/>
                      <a:gd name="T116" fmla="*/ 367 w 623"/>
                      <a:gd name="T117" fmla="*/ 503 h 990"/>
                      <a:gd name="T118" fmla="*/ 419 w 623"/>
                      <a:gd name="T119" fmla="*/ 498 h 9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23" h="990">
                        <a:moveTo>
                          <a:pt x="424" y="481"/>
                        </a:moveTo>
                        <a:lnTo>
                          <a:pt x="424" y="468"/>
                        </a:lnTo>
                        <a:lnTo>
                          <a:pt x="424" y="458"/>
                        </a:lnTo>
                        <a:lnTo>
                          <a:pt x="412" y="452"/>
                        </a:lnTo>
                        <a:lnTo>
                          <a:pt x="407" y="438"/>
                        </a:lnTo>
                        <a:lnTo>
                          <a:pt x="399" y="428"/>
                        </a:lnTo>
                        <a:lnTo>
                          <a:pt x="401" y="422"/>
                        </a:lnTo>
                        <a:lnTo>
                          <a:pt x="409" y="423"/>
                        </a:lnTo>
                        <a:lnTo>
                          <a:pt x="409" y="410"/>
                        </a:lnTo>
                        <a:lnTo>
                          <a:pt x="412" y="402"/>
                        </a:lnTo>
                        <a:lnTo>
                          <a:pt x="421" y="403"/>
                        </a:lnTo>
                        <a:lnTo>
                          <a:pt x="411" y="388"/>
                        </a:lnTo>
                        <a:lnTo>
                          <a:pt x="411" y="377"/>
                        </a:lnTo>
                        <a:lnTo>
                          <a:pt x="422" y="370"/>
                        </a:lnTo>
                        <a:lnTo>
                          <a:pt x="416" y="362"/>
                        </a:lnTo>
                        <a:lnTo>
                          <a:pt x="432" y="357"/>
                        </a:lnTo>
                        <a:lnTo>
                          <a:pt x="479" y="362"/>
                        </a:lnTo>
                        <a:lnTo>
                          <a:pt x="472" y="355"/>
                        </a:lnTo>
                        <a:lnTo>
                          <a:pt x="479" y="345"/>
                        </a:lnTo>
                        <a:lnTo>
                          <a:pt x="475" y="337"/>
                        </a:lnTo>
                        <a:lnTo>
                          <a:pt x="477" y="325"/>
                        </a:lnTo>
                        <a:lnTo>
                          <a:pt x="484" y="315"/>
                        </a:lnTo>
                        <a:lnTo>
                          <a:pt x="492" y="314"/>
                        </a:lnTo>
                        <a:lnTo>
                          <a:pt x="487" y="304"/>
                        </a:lnTo>
                        <a:lnTo>
                          <a:pt x="477" y="300"/>
                        </a:lnTo>
                        <a:lnTo>
                          <a:pt x="470" y="304"/>
                        </a:lnTo>
                        <a:lnTo>
                          <a:pt x="457" y="305"/>
                        </a:lnTo>
                        <a:lnTo>
                          <a:pt x="457" y="295"/>
                        </a:lnTo>
                        <a:lnTo>
                          <a:pt x="466" y="295"/>
                        </a:lnTo>
                        <a:lnTo>
                          <a:pt x="470" y="295"/>
                        </a:lnTo>
                        <a:lnTo>
                          <a:pt x="466" y="294"/>
                        </a:lnTo>
                        <a:lnTo>
                          <a:pt x="467" y="287"/>
                        </a:lnTo>
                        <a:lnTo>
                          <a:pt x="482" y="280"/>
                        </a:lnTo>
                        <a:lnTo>
                          <a:pt x="479" y="270"/>
                        </a:lnTo>
                        <a:lnTo>
                          <a:pt x="475" y="264"/>
                        </a:lnTo>
                        <a:lnTo>
                          <a:pt x="464" y="259"/>
                        </a:lnTo>
                        <a:lnTo>
                          <a:pt x="474" y="257"/>
                        </a:lnTo>
                        <a:lnTo>
                          <a:pt x="475" y="252"/>
                        </a:lnTo>
                        <a:lnTo>
                          <a:pt x="467" y="246"/>
                        </a:lnTo>
                        <a:lnTo>
                          <a:pt x="475" y="239"/>
                        </a:lnTo>
                        <a:lnTo>
                          <a:pt x="472" y="224"/>
                        </a:lnTo>
                        <a:lnTo>
                          <a:pt x="474" y="216"/>
                        </a:lnTo>
                        <a:lnTo>
                          <a:pt x="475" y="209"/>
                        </a:lnTo>
                        <a:lnTo>
                          <a:pt x="470" y="202"/>
                        </a:lnTo>
                        <a:lnTo>
                          <a:pt x="477" y="199"/>
                        </a:lnTo>
                        <a:lnTo>
                          <a:pt x="472" y="192"/>
                        </a:lnTo>
                        <a:lnTo>
                          <a:pt x="461" y="189"/>
                        </a:lnTo>
                        <a:lnTo>
                          <a:pt x="461" y="176"/>
                        </a:lnTo>
                        <a:lnTo>
                          <a:pt x="474" y="169"/>
                        </a:lnTo>
                        <a:lnTo>
                          <a:pt x="479" y="154"/>
                        </a:lnTo>
                        <a:lnTo>
                          <a:pt x="490" y="148"/>
                        </a:lnTo>
                        <a:lnTo>
                          <a:pt x="507" y="138"/>
                        </a:lnTo>
                        <a:lnTo>
                          <a:pt x="499" y="134"/>
                        </a:lnTo>
                        <a:lnTo>
                          <a:pt x="494" y="128"/>
                        </a:lnTo>
                        <a:lnTo>
                          <a:pt x="485" y="131"/>
                        </a:lnTo>
                        <a:lnTo>
                          <a:pt x="479" y="131"/>
                        </a:lnTo>
                        <a:lnTo>
                          <a:pt x="472" y="128"/>
                        </a:lnTo>
                        <a:lnTo>
                          <a:pt x="472" y="119"/>
                        </a:lnTo>
                        <a:lnTo>
                          <a:pt x="477" y="108"/>
                        </a:lnTo>
                        <a:lnTo>
                          <a:pt x="489" y="106"/>
                        </a:lnTo>
                        <a:lnTo>
                          <a:pt x="484" y="98"/>
                        </a:lnTo>
                        <a:lnTo>
                          <a:pt x="484" y="93"/>
                        </a:lnTo>
                        <a:lnTo>
                          <a:pt x="494" y="86"/>
                        </a:lnTo>
                        <a:lnTo>
                          <a:pt x="505" y="71"/>
                        </a:lnTo>
                        <a:lnTo>
                          <a:pt x="500" y="64"/>
                        </a:lnTo>
                        <a:lnTo>
                          <a:pt x="492" y="68"/>
                        </a:lnTo>
                        <a:lnTo>
                          <a:pt x="484" y="64"/>
                        </a:lnTo>
                        <a:lnTo>
                          <a:pt x="497" y="46"/>
                        </a:lnTo>
                        <a:lnTo>
                          <a:pt x="492" y="33"/>
                        </a:lnTo>
                        <a:lnTo>
                          <a:pt x="495" y="25"/>
                        </a:lnTo>
                        <a:lnTo>
                          <a:pt x="490" y="18"/>
                        </a:lnTo>
                        <a:lnTo>
                          <a:pt x="482" y="25"/>
                        </a:lnTo>
                        <a:lnTo>
                          <a:pt x="472" y="18"/>
                        </a:lnTo>
                        <a:lnTo>
                          <a:pt x="461" y="20"/>
                        </a:lnTo>
                        <a:lnTo>
                          <a:pt x="470" y="10"/>
                        </a:lnTo>
                        <a:lnTo>
                          <a:pt x="469" y="1"/>
                        </a:lnTo>
                        <a:lnTo>
                          <a:pt x="454" y="0"/>
                        </a:lnTo>
                        <a:lnTo>
                          <a:pt x="442" y="8"/>
                        </a:lnTo>
                        <a:lnTo>
                          <a:pt x="434" y="16"/>
                        </a:lnTo>
                        <a:lnTo>
                          <a:pt x="446" y="23"/>
                        </a:lnTo>
                        <a:lnTo>
                          <a:pt x="437" y="30"/>
                        </a:lnTo>
                        <a:lnTo>
                          <a:pt x="431" y="30"/>
                        </a:lnTo>
                        <a:lnTo>
                          <a:pt x="429" y="45"/>
                        </a:lnTo>
                        <a:lnTo>
                          <a:pt x="421" y="40"/>
                        </a:lnTo>
                        <a:lnTo>
                          <a:pt x="411" y="38"/>
                        </a:lnTo>
                        <a:lnTo>
                          <a:pt x="406" y="35"/>
                        </a:lnTo>
                        <a:lnTo>
                          <a:pt x="401" y="45"/>
                        </a:lnTo>
                        <a:lnTo>
                          <a:pt x="409" y="48"/>
                        </a:lnTo>
                        <a:lnTo>
                          <a:pt x="409" y="58"/>
                        </a:lnTo>
                        <a:lnTo>
                          <a:pt x="399" y="61"/>
                        </a:lnTo>
                        <a:lnTo>
                          <a:pt x="401" y="76"/>
                        </a:lnTo>
                        <a:lnTo>
                          <a:pt x="392" y="76"/>
                        </a:lnTo>
                        <a:lnTo>
                          <a:pt x="386" y="84"/>
                        </a:lnTo>
                        <a:lnTo>
                          <a:pt x="377" y="74"/>
                        </a:lnTo>
                        <a:lnTo>
                          <a:pt x="377" y="84"/>
                        </a:lnTo>
                        <a:lnTo>
                          <a:pt x="384" y="88"/>
                        </a:lnTo>
                        <a:lnTo>
                          <a:pt x="372" y="111"/>
                        </a:lnTo>
                        <a:lnTo>
                          <a:pt x="361" y="98"/>
                        </a:lnTo>
                        <a:lnTo>
                          <a:pt x="353" y="104"/>
                        </a:lnTo>
                        <a:lnTo>
                          <a:pt x="353" y="96"/>
                        </a:lnTo>
                        <a:lnTo>
                          <a:pt x="346" y="99"/>
                        </a:lnTo>
                        <a:lnTo>
                          <a:pt x="339" y="106"/>
                        </a:lnTo>
                        <a:lnTo>
                          <a:pt x="341" y="113"/>
                        </a:lnTo>
                        <a:lnTo>
                          <a:pt x="333" y="119"/>
                        </a:lnTo>
                        <a:lnTo>
                          <a:pt x="318" y="118"/>
                        </a:lnTo>
                        <a:lnTo>
                          <a:pt x="319" y="128"/>
                        </a:lnTo>
                        <a:lnTo>
                          <a:pt x="328" y="126"/>
                        </a:lnTo>
                        <a:lnTo>
                          <a:pt x="316" y="136"/>
                        </a:lnTo>
                        <a:lnTo>
                          <a:pt x="318" y="144"/>
                        </a:lnTo>
                        <a:lnTo>
                          <a:pt x="326" y="143"/>
                        </a:lnTo>
                        <a:lnTo>
                          <a:pt x="328" y="156"/>
                        </a:lnTo>
                        <a:lnTo>
                          <a:pt x="318" y="154"/>
                        </a:lnTo>
                        <a:lnTo>
                          <a:pt x="311" y="154"/>
                        </a:lnTo>
                        <a:lnTo>
                          <a:pt x="308" y="149"/>
                        </a:lnTo>
                        <a:lnTo>
                          <a:pt x="301" y="149"/>
                        </a:lnTo>
                        <a:lnTo>
                          <a:pt x="298" y="157"/>
                        </a:lnTo>
                        <a:lnTo>
                          <a:pt x="289" y="151"/>
                        </a:lnTo>
                        <a:lnTo>
                          <a:pt x="284" y="156"/>
                        </a:lnTo>
                        <a:lnTo>
                          <a:pt x="281" y="151"/>
                        </a:lnTo>
                        <a:lnTo>
                          <a:pt x="276" y="151"/>
                        </a:lnTo>
                        <a:lnTo>
                          <a:pt x="268" y="157"/>
                        </a:lnTo>
                        <a:lnTo>
                          <a:pt x="258" y="149"/>
                        </a:lnTo>
                        <a:lnTo>
                          <a:pt x="248" y="146"/>
                        </a:lnTo>
                        <a:lnTo>
                          <a:pt x="235" y="138"/>
                        </a:lnTo>
                        <a:lnTo>
                          <a:pt x="230" y="133"/>
                        </a:lnTo>
                        <a:lnTo>
                          <a:pt x="223" y="138"/>
                        </a:lnTo>
                        <a:lnTo>
                          <a:pt x="218" y="153"/>
                        </a:lnTo>
                        <a:lnTo>
                          <a:pt x="228" y="171"/>
                        </a:lnTo>
                        <a:lnTo>
                          <a:pt x="220" y="174"/>
                        </a:lnTo>
                        <a:lnTo>
                          <a:pt x="223" y="186"/>
                        </a:lnTo>
                        <a:lnTo>
                          <a:pt x="230" y="189"/>
                        </a:lnTo>
                        <a:lnTo>
                          <a:pt x="223" y="197"/>
                        </a:lnTo>
                        <a:lnTo>
                          <a:pt x="226" y="202"/>
                        </a:lnTo>
                        <a:lnTo>
                          <a:pt x="220" y="207"/>
                        </a:lnTo>
                        <a:lnTo>
                          <a:pt x="215" y="199"/>
                        </a:lnTo>
                        <a:lnTo>
                          <a:pt x="211" y="204"/>
                        </a:lnTo>
                        <a:lnTo>
                          <a:pt x="201" y="209"/>
                        </a:lnTo>
                        <a:lnTo>
                          <a:pt x="195" y="202"/>
                        </a:lnTo>
                        <a:lnTo>
                          <a:pt x="190" y="206"/>
                        </a:lnTo>
                        <a:lnTo>
                          <a:pt x="180" y="206"/>
                        </a:lnTo>
                        <a:lnTo>
                          <a:pt x="170" y="206"/>
                        </a:lnTo>
                        <a:lnTo>
                          <a:pt x="166" y="211"/>
                        </a:lnTo>
                        <a:lnTo>
                          <a:pt x="176" y="216"/>
                        </a:lnTo>
                        <a:lnTo>
                          <a:pt x="171" y="221"/>
                        </a:lnTo>
                        <a:lnTo>
                          <a:pt x="165" y="221"/>
                        </a:lnTo>
                        <a:lnTo>
                          <a:pt x="165" y="226"/>
                        </a:lnTo>
                        <a:lnTo>
                          <a:pt x="156" y="216"/>
                        </a:lnTo>
                        <a:lnTo>
                          <a:pt x="148" y="214"/>
                        </a:lnTo>
                        <a:lnTo>
                          <a:pt x="145" y="204"/>
                        </a:lnTo>
                        <a:lnTo>
                          <a:pt x="138" y="199"/>
                        </a:lnTo>
                        <a:lnTo>
                          <a:pt x="133" y="204"/>
                        </a:lnTo>
                        <a:lnTo>
                          <a:pt x="125" y="204"/>
                        </a:lnTo>
                        <a:lnTo>
                          <a:pt x="127" y="214"/>
                        </a:lnTo>
                        <a:lnTo>
                          <a:pt x="118" y="221"/>
                        </a:lnTo>
                        <a:lnTo>
                          <a:pt x="120" y="231"/>
                        </a:lnTo>
                        <a:lnTo>
                          <a:pt x="113" y="234"/>
                        </a:lnTo>
                        <a:lnTo>
                          <a:pt x="107" y="231"/>
                        </a:lnTo>
                        <a:lnTo>
                          <a:pt x="88" y="234"/>
                        </a:lnTo>
                        <a:lnTo>
                          <a:pt x="87" y="242"/>
                        </a:lnTo>
                        <a:lnTo>
                          <a:pt x="88" y="254"/>
                        </a:lnTo>
                        <a:lnTo>
                          <a:pt x="78" y="257"/>
                        </a:lnTo>
                        <a:lnTo>
                          <a:pt x="72" y="261"/>
                        </a:lnTo>
                        <a:lnTo>
                          <a:pt x="67" y="257"/>
                        </a:lnTo>
                        <a:lnTo>
                          <a:pt x="68" y="246"/>
                        </a:lnTo>
                        <a:lnTo>
                          <a:pt x="63" y="246"/>
                        </a:lnTo>
                        <a:lnTo>
                          <a:pt x="53" y="244"/>
                        </a:lnTo>
                        <a:lnTo>
                          <a:pt x="52" y="254"/>
                        </a:lnTo>
                        <a:lnTo>
                          <a:pt x="45" y="259"/>
                        </a:lnTo>
                        <a:lnTo>
                          <a:pt x="37" y="259"/>
                        </a:lnTo>
                        <a:lnTo>
                          <a:pt x="35" y="264"/>
                        </a:lnTo>
                        <a:lnTo>
                          <a:pt x="25" y="257"/>
                        </a:lnTo>
                        <a:lnTo>
                          <a:pt x="25" y="267"/>
                        </a:lnTo>
                        <a:lnTo>
                          <a:pt x="35" y="269"/>
                        </a:lnTo>
                        <a:lnTo>
                          <a:pt x="33" y="279"/>
                        </a:lnTo>
                        <a:lnTo>
                          <a:pt x="38" y="284"/>
                        </a:lnTo>
                        <a:lnTo>
                          <a:pt x="32" y="289"/>
                        </a:lnTo>
                        <a:lnTo>
                          <a:pt x="35" y="302"/>
                        </a:lnTo>
                        <a:lnTo>
                          <a:pt x="38" y="297"/>
                        </a:lnTo>
                        <a:lnTo>
                          <a:pt x="52" y="304"/>
                        </a:lnTo>
                        <a:lnTo>
                          <a:pt x="58" y="314"/>
                        </a:lnTo>
                        <a:lnTo>
                          <a:pt x="57" y="329"/>
                        </a:lnTo>
                        <a:lnTo>
                          <a:pt x="52" y="329"/>
                        </a:lnTo>
                        <a:lnTo>
                          <a:pt x="43" y="324"/>
                        </a:lnTo>
                        <a:lnTo>
                          <a:pt x="38" y="335"/>
                        </a:lnTo>
                        <a:lnTo>
                          <a:pt x="43" y="332"/>
                        </a:lnTo>
                        <a:lnTo>
                          <a:pt x="50" y="335"/>
                        </a:lnTo>
                        <a:lnTo>
                          <a:pt x="42" y="352"/>
                        </a:lnTo>
                        <a:lnTo>
                          <a:pt x="37" y="370"/>
                        </a:lnTo>
                        <a:lnTo>
                          <a:pt x="32" y="380"/>
                        </a:lnTo>
                        <a:lnTo>
                          <a:pt x="15" y="377"/>
                        </a:lnTo>
                        <a:lnTo>
                          <a:pt x="10" y="370"/>
                        </a:lnTo>
                        <a:lnTo>
                          <a:pt x="2" y="380"/>
                        </a:lnTo>
                        <a:lnTo>
                          <a:pt x="0" y="393"/>
                        </a:lnTo>
                        <a:lnTo>
                          <a:pt x="10" y="392"/>
                        </a:lnTo>
                        <a:lnTo>
                          <a:pt x="18" y="388"/>
                        </a:lnTo>
                        <a:lnTo>
                          <a:pt x="23" y="393"/>
                        </a:lnTo>
                        <a:lnTo>
                          <a:pt x="20" y="402"/>
                        </a:lnTo>
                        <a:lnTo>
                          <a:pt x="18" y="413"/>
                        </a:lnTo>
                        <a:lnTo>
                          <a:pt x="20" y="422"/>
                        </a:lnTo>
                        <a:lnTo>
                          <a:pt x="20" y="430"/>
                        </a:lnTo>
                        <a:lnTo>
                          <a:pt x="27" y="432"/>
                        </a:lnTo>
                        <a:lnTo>
                          <a:pt x="28" y="440"/>
                        </a:lnTo>
                        <a:lnTo>
                          <a:pt x="27" y="445"/>
                        </a:lnTo>
                        <a:lnTo>
                          <a:pt x="20" y="445"/>
                        </a:lnTo>
                        <a:lnTo>
                          <a:pt x="15" y="450"/>
                        </a:lnTo>
                        <a:lnTo>
                          <a:pt x="25" y="457"/>
                        </a:lnTo>
                        <a:lnTo>
                          <a:pt x="25" y="465"/>
                        </a:lnTo>
                        <a:lnTo>
                          <a:pt x="20" y="470"/>
                        </a:lnTo>
                        <a:lnTo>
                          <a:pt x="20" y="481"/>
                        </a:lnTo>
                        <a:lnTo>
                          <a:pt x="13" y="493"/>
                        </a:lnTo>
                        <a:lnTo>
                          <a:pt x="7" y="495"/>
                        </a:lnTo>
                        <a:lnTo>
                          <a:pt x="0" y="498"/>
                        </a:lnTo>
                        <a:lnTo>
                          <a:pt x="4" y="503"/>
                        </a:lnTo>
                        <a:lnTo>
                          <a:pt x="13" y="501"/>
                        </a:lnTo>
                        <a:lnTo>
                          <a:pt x="15" y="505"/>
                        </a:lnTo>
                        <a:lnTo>
                          <a:pt x="9" y="508"/>
                        </a:lnTo>
                        <a:lnTo>
                          <a:pt x="2" y="511"/>
                        </a:lnTo>
                        <a:lnTo>
                          <a:pt x="5" y="516"/>
                        </a:lnTo>
                        <a:lnTo>
                          <a:pt x="12" y="521"/>
                        </a:lnTo>
                        <a:lnTo>
                          <a:pt x="18" y="523"/>
                        </a:lnTo>
                        <a:lnTo>
                          <a:pt x="22" y="531"/>
                        </a:lnTo>
                        <a:lnTo>
                          <a:pt x="22" y="541"/>
                        </a:lnTo>
                        <a:lnTo>
                          <a:pt x="23" y="553"/>
                        </a:lnTo>
                        <a:lnTo>
                          <a:pt x="27" y="558"/>
                        </a:lnTo>
                        <a:lnTo>
                          <a:pt x="35" y="555"/>
                        </a:lnTo>
                        <a:lnTo>
                          <a:pt x="40" y="560"/>
                        </a:lnTo>
                        <a:lnTo>
                          <a:pt x="43" y="566"/>
                        </a:lnTo>
                        <a:lnTo>
                          <a:pt x="38" y="568"/>
                        </a:lnTo>
                        <a:lnTo>
                          <a:pt x="35" y="561"/>
                        </a:lnTo>
                        <a:lnTo>
                          <a:pt x="35" y="568"/>
                        </a:lnTo>
                        <a:lnTo>
                          <a:pt x="37" y="575"/>
                        </a:lnTo>
                        <a:lnTo>
                          <a:pt x="38" y="585"/>
                        </a:lnTo>
                        <a:lnTo>
                          <a:pt x="38" y="591"/>
                        </a:lnTo>
                        <a:lnTo>
                          <a:pt x="52" y="596"/>
                        </a:lnTo>
                        <a:lnTo>
                          <a:pt x="42" y="596"/>
                        </a:lnTo>
                        <a:lnTo>
                          <a:pt x="43" y="604"/>
                        </a:lnTo>
                        <a:lnTo>
                          <a:pt x="45" y="611"/>
                        </a:lnTo>
                        <a:lnTo>
                          <a:pt x="47" y="618"/>
                        </a:lnTo>
                        <a:lnTo>
                          <a:pt x="48" y="626"/>
                        </a:lnTo>
                        <a:lnTo>
                          <a:pt x="53" y="629"/>
                        </a:lnTo>
                        <a:lnTo>
                          <a:pt x="50" y="631"/>
                        </a:lnTo>
                        <a:lnTo>
                          <a:pt x="60" y="644"/>
                        </a:lnTo>
                        <a:lnTo>
                          <a:pt x="65" y="658"/>
                        </a:lnTo>
                        <a:lnTo>
                          <a:pt x="67" y="673"/>
                        </a:lnTo>
                        <a:lnTo>
                          <a:pt x="67" y="679"/>
                        </a:lnTo>
                        <a:lnTo>
                          <a:pt x="70" y="684"/>
                        </a:lnTo>
                        <a:lnTo>
                          <a:pt x="77" y="679"/>
                        </a:lnTo>
                        <a:lnTo>
                          <a:pt x="77" y="684"/>
                        </a:lnTo>
                        <a:lnTo>
                          <a:pt x="82" y="691"/>
                        </a:lnTo>
                        <a:lnTo>
                          <a:pt x="77" y="693"/>
                        </a:lnTo>
                        <a:lnTo>
                          <a:pt x="72" y="691"/>
                        </a:lnTo>
                        <a:lnTo>
                          <a:pt x="70" y="699"/>
                        </a:lnTo>
                        <a:lnTo>
                          <a:pt x="72" y="711"/>
                        </a:lnTo>
                        <a:lnTo>
                          <a:pt x="73" y="716"/>
                        </a:lnTo>
                        <a:lnTo>
                          <a:pt x="83" y="714"/>
                        </a:lnTo>
                        <a:lnTo>
                          <a:pt x="82" y="726"/>
                        </a:lnTo>
                        <a:lnTo>
                          <a:pt x="77" y="722"/>
                        </a:lnTo>
                        <a:lnTo>
                          <a:pt x="73" y="722"/>
                        </a:lnTo>
                        <a:lnTo>
                          <a:pt x="73" y="736"/>
                        </a:lnTo>
                        <a:lnTo>
                          <a:pt x="80" y="762"/>
                        </a:lnTo>
                        <a:lnTo>
                          <a:pt x="87" y="792"/>
                        </a:lnTo>
                        <a:lnTo>
                          <a:pt x="97" y="825"/>
                        </a:lnTo>
                        <a:lnTo>
                          <a:pt x="107" y="822"/>
                        </a:lnTo>
                        <a:lnTo>
                          <a:pt x="112" y="820"/>
                        </a:lnTo>
                        <a:lnTo>
                          <a:pt x="118" y="822"/>
                        </a:lnTo>
                        <a:lnTo>
                          <a:pt x="120" y="829"/>
                        </a:lnTo>
                        <a:lnTo>
                          <a:pt x="123" y="832"/>
                        </a:lnTo>
                        <a:lnTo>
                          <a:pt x="127" y="827"/>
                        </a:lnTo>
                        <a:lnTo>
                          <a:pt x="135" y="827"/>
                        </a:lnTo>
                        <a:lnTo>
                          <a:pt x="133" y="835"/>
                        </a:lnTo>
                        <a:lnTo>
                          <a:pt x="141" y="839"/>
                        </a:lnTo>
                        <a:lnTo>
                          <a:pt x="145" y="845"/>
                        </a:lnTo>
                        <a:lnTo>
                          <a:pt x="150" y="840"/>
                        </a:lnTo>
                        <a:lnTo>
                          <a:pt x="160" y="842"/>
                        </a:lnTo>
                        <a:lnTo>
                          <a:pt x="155" y="849"/>
                        </a:lnTo>
                        <a:lnTo>
                          <a:pt x="150" y="847"/>
                        </a:lnTo>
                        <a:lnTo>
                          <a:pt x="150" y="850"/>
                        </a:lnTo>
                        <a:lnTo>
                          <a:pt x="160" y="857"/>
                        </a:lnTo>
                        <a:lnTo>
                          <a:pt x="165" y="859"/>
                        </a:lnTo>
                        <a:lnTo>
                          <a:pt x="171" y="855"/>
                        </a:lnTo>
                        <a:lnTo>
                          <a:pt x="173" y="860"/>
                        </a:lnTo>
                        <a:lnTo>
                          <a:pt x="166" y="865"/>
                        </a:lnTo>
                        <a:lnTo>
                          <a:pt x="163" y="870"/>
                        </a:lnTo>
                        <a:lnTo>
                          <a:pt x="171" y="874"/>
                        </a:lnTo>
                        <a:lnTo>
                          <a:pt x="170" y="885"/>
                        </a:lnTo>
                        <a:lnTo>
                          <a:pt x="181" y="887"/>
                        </a:lnTo>
                        <a:lnTo>
                          <a:pt x="188" y="904"/>
                        </a:lnTo>
                        <a:lnTo>
                          <a:pt x="205" y="912"/>
                        </a:lnTo>
                        <a:lnTo>
                          <a:pt x="218" y="918"/>
                        </a:lnTo>
                        <a:lnTo>
                          <a:pt x="225" y="920"/>
                        </a:lnTo>
                        <a:lnTo>
                          <a:pt x="228" y="937"/>
                        </a:lnTo>
                        <a:lnTo>
                          <a:pt x="241" y="938"/>
                        </a:lnTo>
                        <a:lnTo>
                          <a:pt x="246" y="942"/>
                        </a:lnTo>
                        <a:lnTo>
                          <a:pt x="256" y="942"/>
                        </a:lnTo>
                        <a:lnTo>
                          <a:pt x="266" y="937"/>
                        </a:lnTo>
                        <a:lnTo>
                          <a:pt x="268" y="950"/>
                        </a:lnTo>
                        <a:lnTo>
                          <a:pt x="278" y="948"/>
                        </a:lnTo>
                        <a:lnTo>
                          <a:pt x="281" y="958"/>
                        </a:lnTo>
                        <a:lnTo>
                          <a:pt x="291" y="963"/>
                        </a:lnTo>
                        <a:lnTo>
                          <a:pt x="303" y="970"/>
                        </a:lnTo>
                        <a:lnTo>
                          <a:pt x="309" y="975"/>
                        </a:lnTo>
                        <a:lnTo>
                          <a:pt x="309" y="987"/>
                        </a:lnTo>
                        <a:lnTo>
                          <a:pt x="316" y="982"/>
                        </a:lnTo>
                        <a:lnTo>
                          <a:pt x="324" y="977"/>
                        </a:lnTo>
                        <a:lnTo>
                          <a:pt x="329" y="985"/>
                        </a:lnTo>
                        <a:lnTo>
                          <a:pt x="331" y="988"/>
                        </a:lnTo>
                        <a:lnTo>
                          <a:pt x="339" y="990"/>
                        </a:lnTo>
                        <a:lnTo>
                          <a:pt x="349" y="988"/>
                        </a:lnTo>
                        <a:lnTo>
                          <a:pt x="364" y="988"/>
                        </a:lnTo>
                        <a:lnTo>
                          <a:pt x="372" y="990"/>
                        </a:lnTo>
                        <a:lnTo>
                          <a:pt x="374" y="975"/>
                        </a:lnTo>
                        <a:lnTo>
                          <a:pt x="381" y="965"/>
                        </a:lnTo>
                        <a:lnTo>
                          <a:pt x="391" y="962"/>
                        </a:lnTo>
                        <a:lnTo>
                          <a:pt x="397" y="960"/>
                        </a:lnTo>
                        <a:lnTo>
                          <a:pt x="401" y="968"/>
                        </a:lnTo>
                        <a:lnTo>
                          <a:pt x="409" y="973"/>
                        </a:lnTo>
                        <a:lnTo>
                          <a:pt x="411" y="967"/>
                        </a:lnTo>
                        <a:lnTo>
                          <a:pt x="426" y="963"/>
                        </a:lnTo>
                        <a:lnTo>
                          <a:pt x="439" y="963"/>
                        </a:lnTo>
                        <a:lnTo>
                          <a:pt x="441" y="970"/>
                        </a:lnTo>
                        <a:lnTo>
                          <a:pt x="452" y="968"/>
                        </a:lnTo>
                        <a:lnTo>
                          <a:pt x="459" y="968"/>
                        </a:lnTo>
                        <a:lnTo>
                          <a:pt x="459" y="958"/>
                        </a:lnTo>
                        <a:lnTo>
                          <a:pt x="469" y="945"/>
                        </a:lnTo>
                        <a:lnTo>
                          <a:pt x="479" y="945"/>
                        </a:lnTo>
                        <a:lnTo>
                          <a:pt x="485" y="943"/>
                        </a:lnTo>
                        <a:lnTo>
                          <a:pt x="487" y="938"/>
                        </a:lnTo>
                        <a:lnTo>
                          <a:pt x="490" y="933"/>
                        </a:lnTo>
                        <a:lnTo>
                          <a:pt x="497" y="932"/>
                        </a:lnTo>
                        <a:lnTo>
                          <a:pt x="504" y="923"/>
                        </a:lnTo>
                        <a:lnTo>
                          <a:pt x="504" y="917"/>
                        </a:lnTo>
                        <a:lnTo>
                          <a:pt x="497" y="910"/>
                        </a:lnTo>
                        <a:lnTo>
                          <a:pt x="480" y="907"/>
                        </a:lnTo>
                        <a:lnTo>
                          <a:pt x="470" y="907"/>
                        </a:lnTo>
                        <a:lnTo>
                          <a:pt x="462" y="907"/>
                        </a:lnTo>
                        <a:lnTo>
                          <a:pt x="461" y="899"/>
                        </a:lnTo>
                        <a:lnTo>
                          <a:pt x="466" y="894"/>
                        </a:lnTo>
                        <a:lnTo>
                          <a:pt x="479" y="889"/>
                        </a:lnTo>
                        <a:lnTo>
                          <a:pt x="484" y="879"/>
                        </a:lnTo>
                        <a:lnTo>
                          <a:pt x="487" y="865"/>
                        </a:lnTo>
                        <a:lnTo>
                          <a:pt x="479" y="862"/>
                        </a:lnTo>
                        <a:lnTo>
                          <a:pt x="477" y="850"/>
                        </a:lnTo>
                        <a:lnTo>
                          <a:pt x="477" y="840"/>
                        </a:lnTo>
                        <a:lnTo>
                          <a:pt x="489" y="835"/>
                        </a:lnTo>
                        <a:lnTo>
                          <a:pt x="499" y="839"/>
                        </a:lnTo>
                        <a:lnTo>
                          <a:pt x="509" y="824"/>
                        </a:lnTo>
                        <a:lnTo>
                          <a:pt x="509" y="810"/>
                        </a:lnTo>
                        <a:lnTo>
                          <a:pt x="525" y="804"/>
                        </a:lnTo>
                        <a:lnTo>
                          <a:pt x="535" y="809"/>
                        </a:lnTo>
                        <a:lnTo>
                          <a:pt x="537" y="819"/>
                        </a:lnTo>
                        <a:lnTo>
                          <a:pt x="540" y="819"/>
                        </a:lnTo>
                        <a:lnTo>
                          <a:pt x="542" y="815"/>
                        </a:lnTo>
                        <a:lnTo>
                          <a:pt x="547" y="809"/>
                        </a:lnTo>
                        <a:lnTo>
                          <a:pt x="562" y="819"/>
                        </a:lnTo>
                        <a:lnTo>
                          <a:pt x="575" y="824"/>
                        </a:lnTo>
                        <a:lnTo>
                          <a:pt x="575" y="819"/>
                        </a:lnTo>
                        <a:lnTo>
                          <a:pt x="587" y="805"/>
                        </a:lnTo>
                        <a:lnTo>
                          <a:pt x="590" y="799"/>
                        </a:lnTo>
                        <a:lnTo>
                          <a:pt x="597" y="807"/>
                        </a:lnTo>
                        <a:lnTo>
                          <a:pt x="610" y="809"/>
                        </a:lnTo>
                        <a:lnTo>
                          <a:pt x="598" y="799"/>
                        </a:lnTo>
                        <a:lnTo>
                          <a:pt x="607" y="797"/>
                        </a:lnTo>
                        <a:lnTo>
                          <a:pt x="608" y="786"/>
                        </a:lnTo>
                        <a:lnTo>
                          <a:pt x="618" y="777"/>
                        </a:lnTo>
                        <a:lnTo>
                          <a:pt x="620" y="771"/>
                        </a:lnTo>
                        <a:lnTo>
                          <a:pt x="618" y="766"/>
                        </a:lnTo>
                        <a:lnTo>
                          <a:pt x="623" y="759"/>
                        </a:lnTo>
                        <a:lnTo>
                          <a:pt x="623" y="751"/>
                        </a:lnTo>
                        <a:lnTo>
                          <a:pt x="613" y="754"/>
                        </a:lnTo>
                        <a:lnTo>
                          <a:pt x="610" y="746"/>
                        </a:lnTo>
                        <a:lnTo>
                          <a:pt x="595" y="746"/>
                        </a:lnTo>
                        <a:lnTo>
                          <a:pt x="595" y="722"/>
                        </a:lnTo>
                        <a:lnTo>
                          <a:pt x="597" y="709"/>
                        </a:lnTo>
                        <a:lnTo>
                          <a:pt x="584" y="706"/>
                        </a:lnTo>
                        <a:lnTo>
                          <a:pt x="570" y="712"/>
                        </a:lnTo>
                        <a:lnTo>
                          <a:pt x="570" y="702"/>
                        </a:lnTo>
                        <a:lnTo>
                          <a:pt x="565" y="699"/>
                        </a:lnTo>
                        <a:lnTo>
                          <a:pt x="549" y="693"/>
                        </a:lnTo>
                        <a:lnTo>
                          <a:pt x="555" y="691"/>
                        </a:lnTo>
                        <a:lnTo>
                          <a:pt x="555" y="684"/>
                        </a:lnTo>
                        <a:lnTo>
                          <a:pt x="562" y="673"/>
                        </a:lnTo>
                        <a:lnTo>
                          <a:pt x="554" y="664"/>
                        </a:lnTo>
                        <a:lnTo>
                          <a:pt x="545" y="664"/>
                        </a:lnTo>
                        <a:lnTo>
                          <a:pt x="539" y="671"/>
                        </a:lnTo>
                        <a:lnTo>
                          <a:pt x="529" y="673"/>
                        </a:lnTo>
                        <a:lnTo>
                          <a:pt x="534" y="663"/>
                        </a:lnTo>
                        <a:lnTo>
                          <a:pt x="535" y="651"/>
                        </a:lnTo>
                        <a:lnTo>
                          <a:pt x="525" y="658"/>
                        </a:lnTo>
                        <a:lnTo>
                          <a:pt x="519" y="653"/>
                        </a:lnTo>
                        <a:lnTo>
                          <a:pt x="512" y="661"/>
                        </a:lnTo>
                        <a:lnTo>
                          <a:pt x="517" y="663"/>
                        </a:lnTo>
                        <a:lnTo>
                          <a:pt x="510" y="669"/>
                        </a:lnTo>
                        <a:lnTo>
                          <a:pt x="490" y="678"/>
                        </a:lnTo>
                        <a:lnTo>
                          <a:pt x="489" y="684"/>
                        </a:lnTo>
                        <a:lnTo>
                          <a:pt x="477" y="688"/>
                        </a:lnTo>
                        <a:lnTo>
                          <a:pt x="472" y="681"/>
                        </a:lnTo>
                        <a:lnTo>
                          <a:pt x="469" y="689"/>
                        </a:lnTo>
                        <a:lnTo>
                          <a:pt x="457" y="688"/>
                        </a:lnTo>
                        <a:lnTo>
                          <a:pt x="466" y="678"/>
                        </a:lnTo>
                        <a:lnTo>
                          <a:pt x="457" y="673"/>
                        </a:lnTo>
                        <a:lnTo>
                          <a:pt x="457" y="668"/>
                        </a:lnTo>
                        <a:lnTo>
                          <a:pt x="452" y="669"/>
                        </a:lnTo>
                        <a:lnTo>
                          <a:pt x="452" y="661"/>
                        </a:lnTo>
                        <a:lnTo>
                          <a:pt x="461" y="658"/>
                        </a:lnTo>
                        <a:lnTo>
                          <a:pt x="462" y="649"/>
                        </a:lnTo>
                        <a:lnTo>
                          <a:pt x="451" y="644"/>
                        </a:lnTo>
                        <a:lnTo>
                          <a:pt x="449" y="653"/>
                        </a:lnTo>
                        <a:lnTo>
                          <a:pt x="451" y="658"/>
                        </a:lnTo>
                        <a:lnTo>
                          <a:pt x="446" y="666"/>
                        </a:lnTo>
                        <a:lnTo>
                          <a:pt x="437" y="669"/>
                        </a:lnTo>
                        <a:lnTo>
                          <a:pt x="431" y="659"/>
                        </a:lnTo>
                        <a:lnTo>
                          <a:pt x="429" y="666"/>
                        </a:lnTo>
                        <a:lnTo>
                          <a:pt x="421" y="654"/>
                        </a:lnTo>
                        <a:lnTo>
                          <a:pt x="419" y="666"/>
                        </a:lnTo>
                        <a:lnTo>
                          <a:pt x="424" y="676"/>
                        </a:lnTo>
                        <a:lnTo>
                          <a:pt x="417" y="679"/>
                        </a:lnTo>
                        <a:lnTo>
                          <a:pt x="412" y="678"/>
                        </a:lnTo>
                        <a:lnTo>
                          <a:pt x="409" y="684"/>
                        </a:lnTo>
                        <a:lnTo>
                          <a:pt x="404" y="679"/>
                        </a:lnTo>
                        <a:lnTo>
                          <a:pt x="396" y="683"/>
                        </a:lnTo>
                        <a:lnTo>
                          <a:pt x="394" y="671"/>
                        </a:lnTo>
                        <a:lnTo>
                          <a:pt x="406" y="659"/>
                        </a:lnTo>
                        <a:lnTo>
                          <a:pt x="399" y="643"/>
                        </a:lnTo>
                        <a:lnTo>
                          <a:pt x="389" y="641"/>
                        </a:lnTo>
                        <a:lnTo>
                          <a:pt x="392" y="633"/>
                        </a:lnTo>
                        <a:lnTo>
                          <a:pt x="389" y="626"/>
                        </a:lnTo>
                        <a:lnTo>
                          <a:pt x="381" y="621"/>
                        </a:lnTo>
                        <a:lnTo>
                          <a:pt x="391" y="616"/>
                        </a:lnTo>
                        <a:lnTo>
                          <a:pt x="401" y="616"/>
                        </a:lnTo>
                        <a:lnTo>
                          <a:pt x="404" y="626"/>
                        </a:lnTo>
                        <a:lnTo>
                          <a:pt x="404" y="638"/>
                        </a:lnTo>
                        <a:lnTo>
                          <a:pt x="414" y="639"/>
                        </a:lnTo>
                        <a:lnTo>
                          <a:pt x="424" y="644"/>
                        </a:lnTo>
                        <a:lnTo>
                          <a:pt x="441" y="639"/>
                        </a:lnTo>
                        <a:lnTo>
                          <a:pt x="446" y="643"/>
                        </a:lnTo>
                        <a:lnTo>
                          <a:pt x="456" y="631"/>
                        </a:lnTo>
                        <a:lnTo>
                          <a:pt x="451" y="629"/>
                        </a:lnTo>
                        <a:lnTo>
                          <a:pt x="461" y="618"/>
                        </a:lnTo>
                        <a:lnTo>
                          <a:pt x="472" y="624"/>
                        </a:lnTo>
                        <a:lnTo>
                          <a:pt x="477" y="618"/>
                        </a:lnTo>
                        <a:lnTo>
                          <a:pt x="470" y="609"/>
                        </a:lnTo>
                        <a:lnTo>
                          <a:pt x="462" y="596"/>
                        </a:lnTo>
                        <a:lnTo>
                          <a:pt x="456" y="594"/>
                        </a:lnTo>
                        <a:lnTo>
                          <a:pt x="452" y="601"/>
                        </a:lnTo>
                        <a:lnTo>
                          <a:pt x="457" y="608"/>
                        </a:lnTo>
                        <a:lnTo>
                          <a:pt x="461" y="616"/>
                        </a:lnTo>
                        <a:lnTo>
                          <a:pt x="451" y="616"/>
                        </a:lnTo>
                        <a:lnTo>
                          <a:pt x="452" y="608"/>
                        </a:lnTo>
                        <a:lnTo>
                          <a:pt x="442" y="604"/>
                        </a:lnTo>
                        <a:lnTo>
                          <a:pt x="441" y="596"/>
                        </a:lnTo>
                        <a:lnTo>
                          <a:pt x="432" y="596"/>
                        </a:lnTo>
                        <a:lnTo>
                          <a:pt x="424" y="593"/>
                        </a:lnTo>
                        <a:lnTo>
                          <a:pt x="419" y="598"/>
                        </a:lnTo>
                        <a:lnTo>
                          <a:pt x="419" y="604"/>
                        </a:lnTo>
                        <a:lnTo>
                          <a:pt x="416" y="611"/>
                        </a:lnTo>
                        <a:lnTo>
                          <a:pt x="392" y="606"/>
                        </a:lnTo>
                        <a:lnTo>
                          <a:pt x="392" y="599"/>
                        </a:lnTo>
                        <a:lnTo>
                          <a:pt x="387" y="598"/>
                        </a:lnTo>
                        <a:lnTo>
                          <a:pt x="384" y="589"/>
                        </a:lnTo>
                        <a:lnTo>
                          <a:pt x="396" y="581"/>
                        </a:lnTo>
                        <a:lnTo>
                          <a:pt x="399" y="573"/>
                        </a:lnTo>
                        <a:lnTo>
                          <a:pt x="392" y="568"/>
                        </a:lnTo>
                        <a:lnTo>
                          <a:pt x="384" y="575"/>
                        </a:lnTo>
                        <a:lnTo>
                          <a:pt x="371" y="561"/>
                        </a:lnTo>
                        <a:lnTo>
                          <a:pt x="369" y="550"/>
                        </a:lnTo>
                        <a:lnTo>
                          <a:pt x="372" y="541"/>
                        </a:lnTo>
                        <a:lnTo>
                          <a:pt x="374" y="530"/>
                        </a:lnTo>
                        <a:lnTo>
                          <a:pt x="382" y="530"/>
                        </a:lnTo>
                        <a:lnTo>
                          <a:pt x="386" y="510"/>
                        </a:lnTo>
                        <a:lnTo>
                          <a:pt x="384" y="503"/>
                        </a:lnTo>
                        <a:lnTo>
                          <a:pt x="372" y="503"/>
                        </a:lnTo>
                        <a:lnTo>
                          <a:pt x="367" y="503"/>
                        </a:lnTo>
                        <a:lnTo>
                          <a:pt x="372" y="495"/>
                        </a:lnTo>
                        <a:lnTo>
                          <a:pt x="374" y="486"/>
                        </a:lnTo>
                        <a:lnTo>
                          <a:pt x="381" y="488"/>
                        </a:lnTo>
                        <a:lnTo>
                          <a:pt x="386" y="496"/>
                        </a:lnTo>
                        <a:lnTo>
                          <a:pt x="397" y="495"/>
                        </a:lnTo>
                        <a:lnTo>
                          <a:pt x="409" y="491"/>
                        </a:lnTo>
                        <a:lnTo>
                          <a:pt x="409" y="501"/>
                        </a:lnTo>
                        <a:lnTo>
                          <a:pt x="419" y="498"/>
                        </a:lnTo>
                        <a:lnTo>
                          <a:pt x="424" y="493"/>
                        </a:lnTo>
                        <a:lnTo>
                          <a:pt x="424" y="481"/>
                        </a:lnTo>
                        <a:lnTo>
                          <a:pt x="424" y="481"/>
                        </a:lnTo>
                        <a:lnTo>
                          <a:pt x="424" y="481"/>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5" name="Freeform 1128">
                    <a:extLst>
                      <a:ext uri="{FF2B5EF4-FFF2-40B4-BE49-F238E27FC236}">
                        <a16:creationId xmlns:a16="http://schemas.microsoft.com/office/drawing/2014/main" id="{B80FD4CB-CCAC-F48E-5648-2E296BE7A04B}"/>
                      </a:ext>
                    </a:extLst>
                  </p:cNvPr>
                  <p:cNvSpPr>
                    <a:spLocks/>
                  </p:cNvSpPr>
                  <p:nvPr/>
                </p:nvSpPr>
                <p:spPr bwMode="auto">
                  <a:xfrm>
                    <a:off x="3483387" y="5458385"/>
                    <a:ext cx="744193" cy="1015487"/>
                  </a:xfrm>
                  <a:custGeom>
                    <a:avLst/>
                    <a:gdLst>
                      <a:gd name="T0" fmla="*/ 145 w 598"/>
                      <a:gd name="T1" fmla="*/ 555 h 816"/>
                      <a:gd name="T2" fmla="*/ 155 w 598"/>
                      <a:gd name="T3" fmla="*/ 583 h 816"/>
                      <a:gd name="T4" fmla="*/ 168 w 598"/>
                      <a:gd name="T5" fmla="*/ 601 h 816"/>
                      <a:gd name="T6" fmla="*/ 150 w 598"/>
                      <a:gd name="T7" fmla="*/ 644 h 816"/>
                      <a:gd name="T8" fmla="*/ 130 w 598"/>
                      <a:gd name="T9" fmla="*/ 666 h 816"/>
                      <a:gd name="T10" fmla="*/ 133 w 598"/>
                      <a:gd name="T11" fmla="*/ 716 h 816"/>
                      <a:gd name="T12" fmla="*/ 100 w 598"/>
                      <a:gd name="T13" fmla="*/ 761 h 816"/>
                      <a:gd name="T14" fmla="*/ 166 w 598"/>
                      <a:gd name="T15" fmla="*/ 811 h 816"/>
                      <a:gd name="T16" fmla="*/ 214 w 598"/>
                      <a:gd name="T17" fmla="*/ 791 h 816"/>
                      <a:gd name="T18" fmla="*/ 271 w 598"/>
                      <a:gd name="T19" fmla="*/ 739 h 816"/>
                      <a:gd name="T20" fmla="*/ 274 w 598"/>
                      <a:gd name="T21" fmla="*/ 701 h 816"/>
                      <a:gd name="T22" fmla="*/ 344 w 598"/>
                      <a:gd name="T23" fmla="*/ 654 h 816"/>
                      <a:gd name="T24" fmla="*/ 420 w 598"/>
                      <a:gd name="T25" fmla="*/ 639 h 816"/>
                      <a:gd name="T26" fmla="*/ 384 w 598"/>
                      <a:gd name="T27" fmla="*/ 610 h 816"/>
                      <a:gd name="T28" fmla="*/ 430 w 598"/>
                      <a:gd name="T29" fmla="*/ 531 h 816"/>
                      <a:gd name="T30" fmla="*/ 437 w 598"/>
                      <a:gd name="T31" fmla="*/ 498 h 816"/>
                      <a:gd name="T32" fmla="*/ 475 w 598"/>
                      <a:gd name="T33" fmla="*/ 483 h 816"/>
                      <a:gd name="T34" fmla="*/ 484 w 598"/>
                      <a:gd name="T35" fmla="*/ 483 h 816"/>
                      <a:gd name="T36" fmla="*/ 509 w 598"/>
                      <a:gd name="T37" fmla="*/ 487 h 816"/>
                      <a:gd name="T38" fmla="*/ 527 w 598"/>
                      <a:gd name="T39" fmla="*/ 392 h 816"/>
                      <a:gd name="T40" fmla="*/ 515 w 598"/>
                      <a:gd name="T41" fmla="*/ 320 h 816"/>
                      <a:gd name="T42" fmla="*/ 514 w 598"/>
                      <a:gd name="T43" fmla="*/ 289 h 816"/>
                      <a:gd name="T44" fmla="*/ 562 w 598"/>
                      <a:gd name="T45" fmla="*/ 176 h 816"/>
                      <a:gd name="T46" fmla="*/ 547 w 598"/>
                      <a:gd name="T47" fmla="*/ 153 h 816"/>
                      <a:gd name="T48" fmla="*/ 583 w 598"/>
                      <a:gd name="T49" fmla="*/ 106 h 816"/>
                      <a:gd name="T50" fmla="*/ 595 w 598"/>
                      <a:gd name="T51" fmla="*/ 23 h 816"/>
                      <a:gd name="T52" fmla="*/ 553 w 598"/>
                      <a:gd name="T53" fmla="*/ 0 h 816"/>
                      <a:gd name="T54" fmla="*/ 509 w 598"/>
                      <a:gd name="T55" fmla="*/ 38 h 816"/>
                      <a:gd name="T56" fmla="*/ 505 w 598"/>
                      <a:gd name="T57" fmla="*/ 41 h 816"/>
                      <a:gd name="T58" fmla="*/ 472 w 598"/>
                      <a:gd name="T59" fmla="*/ 35 h 816"/>
                      <a:gd name="T60" fmla="*/ 472 w 598"/>
                      <a:gd name="T61" fmla="*/ 51 h 816"/>
                      <a:gd name="T62" fmla="*/ 435 w 598"/>
                      <a:gd name="T63" fmla="*/ 63 h 816"/>
                      <a:gd name="T64" fmla="*/ 409 w 598"/>
                      <a:gd name="T65" fmla="*/ 80 h 816"/>
                      <a:gd name="T66" fmla="*/ 379 w 598"/>
                      <a:gd name="T67" fmla="*/ 70 h 816"/>
                      <a:gd name="T68" fmla="*/ 327 w 598"/>
                      <a:gd name="T69" fmla="*/ 124 h 816"/>
                      <a:gd name="T70" fmla="*/ 294 w 598"/>
                      <a:gd name="T71" fmla="*/ 114 h 816"/>
                      <a:gd name="T72" fmla="*/ 263 w 598"/>
                      <a:gd name="T73" fmla="*/ 114 h 816"/>
                      <a:gd name="T74" fmla="*/ 229 w 598"/>
                      <a:gd name="T75" fmla="*/ 116 h 816"/>
                      <a:gd name="T76" fmla="*/ 199 w 598"/>
                      <a:gd name="T77" fmla="*/ 156 h 816"/>
                      <a:gd name="T78" fmla="*/ 181 w 598"/>
                      <a:gd name="T79" fmla="*/ 193 h 816"/>
                      <a:gd name="T80" fmla="*/ 224 w 598"/>
                      <a:gd name="T81" fmla="*/ 209 h 816"/>
                      <a:gd name="T82" fmla="*/ 198 w 598"/>
                      <a:gd name="T83" fmla="*/ 241 h 816"/>
                      <a:gd name="T84" fmla="*/ 161 w 598"/>
                      <a:gd name="T85" fmla="*/ 264 h 816"/>
                      <a:gd name="T86" fmla="*/ 121 w 598"/>
                      <a:gd name="T87" fmla="*/ 262 h 816"/>
                      <a:gd name="T88" fmla="*/ 85 w 598"/>
                      <a:gd name="T89" fmla="*/ 281 h 816"/>
                      <a:gd name="T90" fmla="*/ 32 w 598"/>
                      <a:gd name="T91" fmla="*/ 279 h 816"/>
                      <a:gd name="T92" fmla="*/ 5 w 598"/>
                      <a:gd name="T93" fmla="*/ 306 h 816"/>
                      <a:gd name="T94" fmla="*/ 38 w 598"/>
                      <a:gd name="T95" fmla="*/ 335 h 816"/>
                      <a:gd name="T96" fmla="*/ 76 w 598"/>
                      <a:gd name="T97" fmla="*/ 344 h 816"/>
                      <a:gd name="T98" fmla="*/ 81 w 598"/>
                      <a:gd name="T99" fmla="*/ 369 h 816"/>
                      <a:gd name="T100" fmla="*/ 68 w 598"/>
                      <a:gd name="T101" fmla="*/ 385 h 816"/>
                      <a:gd name="T102" fmla="*/ 96 w 598"/>
                      <a:gd name="T103" fmla="*/ 412 h 816"/>
                      <a:gd name="T104" fmla="*/ 85 w 598"/>
                      <a:gd name="T105" fmla="*/ 445 h 816"/>
                      <a:gd name="T106" fmla="*/ 111 w 598"/>
                      <a:gd name="T107" fmla="*/ 485 h 816"/>
                      <a:gd name="T108" fmla="*/ 151 w 598"/>
                      <a:gd name="T109" fmla="*/ 493 h 8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98" h="816">
                        <a:moveTo>
                          <a:pt x="140" y="508"/>
                        </a:moveTo>
                        <a:lnTo>
                          <a:pt x="150" y="525"/>
                        </a:lnTo>
                        <a:lnTo>
                          <a:pt x="145" y="533"/>
                        </a:lnTo>
                        <a:lnTo>
                          <a:pt x="143" y="541"/>
                        </a:lnTo>
                        <a:lnTo>
                          <a:pt x="145" y="555"/>
                        </a:lnTo>
                        <a:lnTo>
                          <a:pt x="135" y="565"/>
                        </a:lnTo>
                        <a:lnTo>
                          <a:pt x="133" y="578"/>
                        </a:lnTo>
                        <a:lnTo>
                          <a:pt x="141" y="583"/>
                        </a:lnTo>
                        <a:lnTo>
                          <a:pt x="146" y="581"/>
                        </a:lnTo>
                        <a:lnTo>
                          <a:pt x="155" y="583"/>
                        </a:lnTo>
                        <a:lnTo>
                          <a:pt x="156" y="586"/>
                        </a:lnTo>
                        <a:lnTo>
                          <a:pt x="163" y="585"/>
                        </a:lnTo>
                        <a:lnTo>
                          <a:pt x="165" y="591"/>
                        </a:lnTo>
                        <a:lnTo>
                          <a:pt x="170" y="593"/>
                        </a:lnTo>
                        <a:lnTo>
                          <a:pt x="168" y="601"/>
                        </a:lnTo>
                        <a:lnTo>
                          <a:pt x="161" y="605"/>
                        </a:lnTo>
                        <a:lnTo>
                          <a:pt x="158" y="613"/>
                        </a:lnTo>
                        <a:lnTo>
                          <a:pt x="156" y="623"/>
                        </a:lnTo>
                        <a:lnTo>
                          <a:pt x="150" y="628"/>
                        </a:lnTo>
                        <a:lnTo>
                          <a:pt x="150" y="644"/>
                        </a:lnTo>
                        <a:lnTo>
                          <a:pt x="145" y="649"/>
                        </a:lnTo>
                        <a:lnTo>
                          <a:pt x="140" y="649"/>
                        </a:lnTo>
                        <a:lnTo>
                          <a:pt x="140" y="658"/>
                        </a:lnTo>
                        <a:lnTo>
                          <a:pt x="133" y="658"/>
                        </a:lnTo>
                        <a:lnTo>
                          <a:pt x="130" y="666"/>
                        </a:lnTo>
                        <a:lnTo>
                          <a:pt x="130" y="673"/>
                        </a:lnTo>
                        <a:lnTo>
                          <a:pt x="140" y="681"/>
                        </a:lnTo>
                        <a:lnTo>
                          <a:pt x="143" y="696"/>
                        </a:lnTo>
                        <a:lnTo>
                          <a:pt x="133" y="706"/>
                        </a:lnTo>
                        <a:lnTo>
                          <a:pt x="133" y="716"/>
                        </a:lnTo>
                        <a:lnTo>
                          <a:pt x="125" y="724"/>
                        </a:lnTo>
                        <a:lnTo>
                          <a:pt x="113" y="741"/>
                        </a:lnTo>
                        <a:lnTo>
                          <a:pt x="96" y="746"/>
                        </a:lnTo>
                        <a:lnTo>
                          <a:pt x="86" y="744"/>
                        </a:lnTo>
                        <a:lnTo>
                          <a:pt x="100" y="761"/>
                        </a:lnTo>
                        <a:lnTo>
                          <a:pt x="118" y="779"/>
                        </a:lnTo>
                        <a:lnTo>
                          <a:pt x="128" y="782"/>
                        </a:lnTo>
                        <a:lnTo>
                          <a:pt x="141" y="797"/>
                        </a:lnTo>
                        <a:lnTo>
                          <a:pt x="151" y="806"/>
                        </a:lnTo>
                        <a:lnTo>
                          <a:pt x="166" y="811"/>
                        </a:lnTo>
                        <a:lnTo>
                          <a:pt x="180" y="816"/>
                        </a:lnTo>
                        <a:lnTo>
                          <a:pt x="188" y="812"/>
                        </a:lnTo>
                        <a:lnTo>
                          <a:pt x="191" y="806"/>
                        </a:lnTo>
                        <a:lnTo>
                          <a:pt x="196" y="806"/>
                        </a:lnTo>
                        <a:lnTo>
                          <a:pt x="214" y="791"/>
                        </a:lnTo>
                        <a:lnTo>
                          <a:pt x="248" y="772"/>
                        </a:lnTo>
                        <a:lnTo>
                          <a:pt x="254" y="772"/>
                        </a:lnTo>
                        <a:lnTo>
                          <a:pt x="261" y="762"/>
                        </a:lnTo>
                        <a:lnTo>
                          <a:pt x="269" y="751"/>
                        </a:lnTo>
                        <a:lnTo>
                          <a:pt x="271" y="739"/>
                        </a:lnTo>
                        <a:lnTo>
                          <a:pt x="269" y="729"/>
                        </a:lnTo>
                        <a:lnTo>
                          <a:pt x="271" y="718"/>
                        </a:lnTo>
                        <a:lnTo>
                          <a:pt x="276" y="713"/>
                        </a:lnTo>
                        <a:lnTo>
                          <a:pt x="274" y="709"/>
                        </a:lnTo>
                        <a:lnTo>
                          <a:pt x="274" y="701"/>
                        </a:lnTo>
                        <a:lnTo>
                          <a:pt x="276" y="689"/>
                        </a:lnTo>
                        <a:lnTo>
                          <a:pt x="284" y="678"/>
                        </a:lnTo>
                        <a:lnTo>
                          <a:pt x="301" y="666"/>
                        </a:lnTo>
                        <a:lnTo>
                          <a:pt x="319" y="659"/>
                        </a:lnTo>
                        <a:lnTo>
                          <a:pt x="344" y="654"/>
                        </a:lnTo>
                        <a:lnTo>
                          <a:pt x="351" y="649"/>
                        </a:lnTo>
                        <a:lnTo>
                          <a:pt x="371" y="643"/>
                        </a:lnTo>
                        <a:lnTo>
                          <a:pt x="392" y="638"/>
                        </a:lnTo>
                        <a:lnTo>
                          <a:pt x="409" y="639"/>
                        </a:lnTo>
                        <a:lnTo>
                          <a:pt x="420" y="639"/>
                        </a:lnTo>
                        <a:lnTo>
                          <a:pt x="422" y="635"/>
                        </a:lnTo>
                        <a:lnTo>
                          <a:pt x="411" y="635"/>
                        </a:lnTo>
                        <a:lnTo>
                          <a:pt x="399" y="628"/>
                        </a:lnTo>
                        <a:lnTo>
                          <a:pt x="389" y="620"/>
                        </a:lnTo>
                        <a:lnTo>
                          <a:pt x="384" y="610"/>
                        </a:lnTo>
                        <a:lnTo>
                          <a:pt x="384" y="603"/>
                        </a:lnTo>
                        <a:lnTo>
                          <a:pt x="386" y="596"/>
                        </a:lnTo>
                        <a:lnTo>
                          <a:pt x="391" y="586"/>
                        </a:lnTo>
                        <a:lnTo>
                          <a:pt x="406" y="566"/>
                        </a:lnTo>
                        <a:lnTo>
                          <a:pt x="430" y="531"/>
                        </a:lnTo>
                        <a:lnTo>
                          <a:pt x="437" y="528"/>
                        </a:lnTo>
                        <a:lnTo>
                          <a:pt x="432" y="518"/>
                        </a:lnTo>
                        <a:lnTo>
                          <a:pt x="432" y="512"/>
                        </a:lnTo>
                        <a:lnTo>
                          <a:pt x="439" y="503"/>
                        </a:lnTo>
                        <a:lnTo>
                          <a:pt x="437" y="498"/>
                        </a:lnTo>
                        <a:lnTo>
                          <a:pt x="442" y="492"/>
                        </a:lnTo>
                        <a:lnTo>
                          <a:pt x="454" y="485"/>
                        </a:lnTo>
                        <a:lnTo>
                          <a:pt x="467" y="485"/>
                        </a:lnTo>
                        <a:lnTo>
                          <a:pt x="472" y="487"/>
                        </a:lnTo>
                        <a:lnTo>
                          <a:pt x="475" y="483"/>
                        </a:lnTo>
                        <a:lnTo>
                          <a:pt x="474" y="475"/>
                        </a:lnTo>
                        <a:lnTo>
                          <a:pt x="482" y="477"/>
                        </a:lnTo>
                        <a:lnTo>
                          <a:pt x="485" y="482"/>
                        </a:lnTo>
                        <a:lnTo>
                          <a:pt x="477" y="483"/>
                        </a:lnTo>
                        <a:lnTo>
                          <a:pt x="484" y="483"/>
                        </a:lnTo>
                        <a:lnTo>
                          <a:pt x="494" y="487"/>
                        </a:lnTo>
                        <a:lnTo>
                          <a:pt x="490" y="480"/>
                        </a:lnTo>
                        <a:lnTo>
                          <a:pt x="499" y="480"/>
                        </a:lnTo>
                        <a:lnTo>
                          <a:pt x="505" y="482"/>
                        </a:lnTo>
                        <a:lnTo>
                          <a:pt x="509" y="487"/>
                        </a:lnTo>
                        <a:lnTo>
                          <a:pt x="515" y="492"/>
                        </a:lnTo>
                        <a:lnTo>
                          <a:pt x="529" y="490"/>
                        </a:lnTo>
                        <a:lnTo>
                          <a:pt x="525" y="447"/>
                        </a:lnTo>
                        <a:lnTo>
                          <a:pt x="524" y="412"/>
                        </a:lnTo>
                        <a:lnTo>
                          <a:pt x="527" y="392"/>
                        </a:lnTo>
                        <a:lnTo>
                          <a:pt x="525" y="374"/>
                        </a:lnTo>
                        <a:lnTo>
                          <a:pt x="525" y="359"/>
                        </a:lnTo>
                        <a:lnTo>
                          <a:pt x="524" y="344"/>
                        </a:lnTo>
                        <a:lnTo>
                          <a:pt x="520" y="325"/>
                        </a:lnTo>
                        <a:lnTo>
                          <a:pt x="515" y="320"/>
                        </a:lnTo>
                        <a:lnTo>
                          <a:pt x="510" y="327"/>
                        </a:lnTo>
                        <a:lnTo>
                          <a:pt x="515" y="315"/>
                        </a:lnTo>
                        <a:lnTo>
                          <a:pt x="515" y="311"/>
                        </a:lnTo>
                        <a:lnTo>
                          <a:pt x="512" y="301"/>
                        </a:lnTo>
                        <a:lnTo>
                          <a:pt x="514" y="289"/>
                        </a:lnTo>
                        <a:lnTo>
                          <a:pt x="515" y="276"/>
                        </a:lnTo>
                        <a:lnTo>
                          <a:pt x="520" y="256"/>
                        </a:lnTo>
                        <a:lnTo>
                          <a:pt x="530" y="227"/>
                        </a:lnTo>
                        <a:lnTo>
                          <a:pt x="540" y="211"/>
                        </a:lnTo>
                        <a:lnTo>
                          <a:pt x="562" y="176"/>
                        </a:lnTo>
                        <a:lnTo>
                          <a:pt x="567" y="171"/>
                        </a:lnTo>
                        <a:lnTo>
                          <a:pt x="567" y="166"/>
                        </a:lnTo>
                        <a:lnTo>
                          <a:pt x="555" y="163"/>
                        </a:lnTo>
                        <a:lnTo>
                          <a:pt x="545" y="158"/>
                        </a:lnTo>
                        <a:lnTo>
                          <a:pt x="547" y="153"/>
                        </a:lnTo>
                        <a:lnTo>
                          <a:pt x="560" y="161"/>
                        </a:lnTo>
                        <a:lnTo>
                          <a:pt x="567" y="164"/>
                        </a:lnTo>
                        <a:lnTo>
                          <a:pt x="573" y="153"/>
                        </a:lnTo>
                        <a:lnTo>
                          <a:pt x="582" y="123"/>
                        </a:lnTo>
                        <a:lnTo>
                          <a:pt x="583" y="106"/>
                        </a:lnTo>
                        <a:lnTo>
                          <a:pt x="588" y="81"/>
                        </a:lnTo>
                        <a:lnTo>
                          <a:pt x="595" y="51"/>
                        </a:lnTo>
                        <a:lnTo>
                          <a:pt x="598" y="45"/>
                        </a:lnTo>
                        <a:lnTo>
                          <a:pt x="595" y="36"/>
                        </a:lnTo>
                        <a:lnTo>
                          <a:pt x="595" y="23"/>
                        </a:lnTo>
                        <a:lnTo>
                          <a:pt x="588" y="23"/>
                        </a:lnTo>
                        <a:lnTo>
                          <a:pt x="582" y="18"/>
                        </a:lnTo>
                        <a:lnTo>
                          <a:pt x="573" y="18"/>
                        </a:lnTo>
                        <a:lnTo>
                          <a:pt x="567" y="10"/>
                        </a:lnTo>
                        <a:lnTo>
                          <a:pt x="553" y="0"/>
                        </a:lnTo>
                        <a:lnTo>
                          <a:pt x="555" y="16"/>
                        </a:lnTo>
                        <a:lnTo>
                          <a:pt x="542" y="25"/>
                        </a:lnTo>
                        <a:lnTo>
                          <a:pt x="542" y="33"/>
                        </a:lnTo>
                        <a:lnTo>
                          <a:pt x="524" y="41"/>
                        </a:lnTo>
                        <a:lnTo>
                          <a:pt x="509" y="38"/>
                        </a:lnTo>
                        <a:lnTo>
                          <a:pt x="507" y="45"/>
                        </a:lnTo>
                        <a:lnTo>
                          <a:pt x="515" y="50"/>
                        </a:lnTo>
                        <a:lnTo>
                          <a:pt x="514" y="56"/>
                        </a:lnTo>
                        <a:lnTo>
                          <a:pt x="505" y="50"/>
                        </a:lnTo>
                        <a:lnTo>
                          <a:pt x="505" y="41"/>
                        </a:lnTo>
                        <a:lnTo>
                          <a:pt x="495" y="43"/>
                        </a:lnTo>
                        <a:lnTo>
                          <a:pt x="487" y="48"/>
                        </a:lnTo>
                        <a:lnTo>
                          <a:pt x="484" y="43"/>
                        </a:lnTo>
                        <a:lnTo>
                          <a:pt x="484" y="36"/>
                        </a:lnTo>
                        <a:lnTo>
                          <a:pt x="472" y="35"/>
                        </a:lnTo>
                        <a:lnTo>
                          <a:pt x="462" y="38"/>
                        </a:lnTo>
                        <a:lnTo>
                          <a:pt x="460" y="43"/>
                        </a:lnTo>
                        <a:lnTo>
                          <a:pt x="467" y="41"/>
                        </a:lnTo>
                        <a:lnTo>
                          <a:pt x="465" y="50"/>
                        </a:lnTo>
                        <a:lnTo>
                          <a:pt x="472" y="51"/>
                        </a:lnTo>
                        <a:lnTo>
                          <a:pt x="467" y="58"/>
                        </a:lnTo>
                        <a:lnTo>
                          <a:pt x="459" y="56"/>
                        </a:lnTo>
                        <a:lnTo>
                          <a:pt x="460" y="65"/>
                        </a:lnTo>
                        <a:lnTo>
                          <a:pt x="444" y="66"/>
                        </a:lnTo>
                        <a:lnTo>
                          <a:pt x="435" y="63"/>
                        </a:lnTo>
                        <a:lnTo>
                          <a:pt x="432" y="68"/>
                        </a:lnTo>
                        <a:lnTo>
                          <a:pt x="432" y="76"/>
                        </a:lnTo>
                        <a:lnTo>
                          <a:pt x="424" y="80"/>
                        </a:lnTo>
                        <a:lnTo>
                          <a:pt x="417" y="80"/>
                        </a:lnTo>
                        <a:lnTo>
                          <a:pt x="409" y="80"/>
                        </a:lnTo>
                        <a:lnTo>
                          <a:pt x="406" y="75"/>
                        </a:lnTo>
                        <a:lnTo>
                          <a:pt x="396" y="71"/>
                        </a:lnTo>
                        <a:lnTo>
                          <a:pt x="394" y="81"/>
                        </a:lnTo>
                        <a:lnTo>
                          <a:pt x="387" y="71"/>
                        </a:lnTo>
                        <a:lnTo>
                          <a:pt x="379" y="70"/>
                        </a:lnTo>
                        <a:lnTo>
                          <a:pt x="366" y="73"/>
                        </a:lnTo>
                        <a:lnTo>
                          <a:pt x="347" y="83"/>
                        </a:lnTo>
                        <a:lnTo>
                          <a:pt x="349" y="90"/>
                        </a:lnTo>
                        <a:lnTo>
                          <a:pt x="337" y="118"/>
                        </a:lnTo>
                        <a:lnTo>
                          <a:pt x="327" y="124"/>
                        </a:lnTo>
                        <a:lnTo>
                          <a:pt x="327" y="133"/>
                        </a:lnTo>
                        <a:lnTo>
                          <a:pt x="321" y="141"/>
                        </a:lnTo>
                        <a:lnTo>
                          <a:pt x="303" y="131"/>
                        </a:lnTo>
                        <a:lnTo>
                          <a:pt x="294" y="123"/>
                        </a:lnTo>
                        <a:lnTo>
                          <a:pt x="294" y="114"/>
                        </a:lnTo>
                        <a:lnTo>
                          <a:pt x="286" y="113"/>
                        </a:lnTo>
                        <a:lnTo>
                          <a:pt x="281" y="113"/>
                        </a:lnTo>
                        <a:lnTo>
                          <a:pt x="268" y="101"/>
                        </a:lnTo>
                        <a:lnTo>
                          <a:pt x="263" y="109"/>
                        </a:lnTo>
                        <a:lnTo>
                          <a:pt x="263" y="114"/>
                        </a:lnTo>
                        <a:lnTo>
                          <a:pt x="258" y="114"/>
                        </a:lnTo>
                        <a:lnTo>
                          <a:pt x="254" y="101"/>
                        </a:lnTo>
                        <a:lnTo>
                          <a:pt x="246" y="98"/>
                        </a:lnTo>
                        <a:lnTo>
                          <a:pt x="228" y="104"/>
                        </a:lnTo>
                        <a:lnTo>
                          <a:pt x="229" y="116"/>
                        </a:lnTo>
                        <a:lnTo>
                          <a:pt x="219" y="131"/>
                        </a:lnTo>
                        <a:lnTo>
                          <a:pt x="208" y="128"/>
                        </a:lnTo>
                        <a:lnTo>
                          <a:pt x="198" y="134"/>
                        </a:lnTo>
                        <a:lnTo>
                          <a:pt x="198" y="144"/>
                        </a:lnTo>
                        <a:lnTo>
                          <a:pt x="199" y="156"/>
                        </a:lnTo>
                        <a:lnTo>
                          <a:pt x="208" y="159"/>
                        </a:lnTo>
                        <a:lnTo>
                          <a:pt x="204" y="173"/>
                        </a:lnTo>
                        <a:lnTo>
                          <a:pt x="198" y="183"/>
                        </a:lnTo>
                        <a:lnTo>
                          <a:pt x="189" y="186"/>
                        </a:lnTo>
                        <a:lnTo>
                          <a:pt x="181" y="193"/>
                        </a:lnTo>
                        <a:lnTo>
                          <a:pt x="183" y="201"/>
                        </a:lnTo>
                        <a:lnTo>
                          <a:pt x="193" y="201"/>
                        </a:lnTo>
                        <a:lnTo>
                          <a:pt x="201" y="201"/>
                        </a:lnTo>
                        <a:lnTo>
                          <a:pt x="218" y="204"/>
                        </a:lnTo>
                        <a:lnTo>
                          <a:pt x="224" y="209"/>
                        </a:lnTo>
                        <a:lnTo>
                          <a:pt x="224" y="217"/>
                        </a:lnTo>
                        <a:lnTo>
                          <a:pt x="218" y="227"/>
                        </a:lnTo>
                        <a:lnTo>
                          <a:pt x="209" y="227"/>
                        </a:lnTo>
                        <a:lnTo>
                          <a:pt x="206" y="237"/>
                        </a:lnTo>
                        <a:lnTo>
                          <a:pt x="198" y="241"/>
                        </a:lnTo>
                        <a:lnTo>
                          <a:pt x="188" y="237"/>
                        </a:lnTo>
                        <a:lnTo>
                          <a:pt x="180" y="252"/>
                        </a:lnTo>
                        <a:lnTo>
                          <a:pt x="180" y="262"/>
                        </a:lnTo>
                        <a:lnTo>
                          <a:pt x="173" y="262"/>
                        </a:lnTo>
                        <a:lnTo>
                          <a:pt x="161" y="264"/>
                        </a:lnTo>
                        <a:lnTo>
                          <a:pt x="160" y="257"/>
                        </a:lnTo>
                        <a:lnTo>
                          <a:pt x="148" y="257"/>
                        </a:lnTo>
                        <a:lnTo>
                          <a:pt x="130" y="261"/>
                        </a:lnTo>
                        <a:lnTo>
                          <a:pt x="130" y="269"/>
                        </a:lnTo>
                        <a:lnTo>
                          <a:pt x="121" y="262"/>
                        </a:lnTo>
                        <a:lnTo>
                          <a:pt x="118" y="254"/>
                        </a:lnTo>
                        <a:lnTo>
                          <a:pt x="101" y="259"/>
                        </a:lnTo>
                        <a:lnTo>
                          <a:pt x="95" y="267"/>
                        </a:lnTo>
                        <a:lnTo>
                          <a:pt x="91" y="286"/>
                        </a:lnTo>
                        <a:lnTo>
                          <a:pt x="85" y="281"/>
                        </a:lnTo>
                        <a:lnTo>
                          <a:pt x="70" y="282"/>
                        </a:lnTo>
                        <a:lnTo>
                          <a:pt x="60" y="284"/>
                        </a:lnTo>
                        <a:lnTo>
                          <a:pt x="52" y="284"/>
                        </a:lnTo>
                        <a:lnTo>
                          <a:pt x="45" y="269"/>
                        </a:lnTo>
                        <a:lnTo>
                          <a:pt x="32" y="279"/>
                        </a:lnTo>
                        <a:lnTo>
                          <a:pt x="18" y="289"/>
                        </a:lnTo>
                        <a:lnTo>
                          <a:pt x="8" y="287"/>
                        </a:lnTo>
                        <a:lnTo>
                          <a:pt x="0" y="289"/>
                        </a:lnTo>
                        <a:lnTo>
                          <a:pt x="5" y="297"/>
                        </a:lnTo>
                        <a:lnTo>
                          <a:pt x="5" y="306"/>
                        </a:lnTo>
                        <a:lnTo>
                          <a:pt x="28" y="307"/>
                        </a:lnTo>
                        <a:lnTo>
                          <a:pt x="37" y="319"/>
                        </a:lnTo>
                        <a:lnTo>
                          <a:pt x="47" y="322"/>
                        </a:lnTo>
                        <a:lnTo>
                          <a:pt x="50" y="330"/>
                        </a:lnTo>
                        <a:lnTo>
                          <a:pt x="38" y="335"/>
                        </a:lnTo>
                        <a:lnTo>
                          <a:pt x="37" y="344"/>
                        </a:lnTo>
                        <a:lnTo>
                          <a:pt x="50" y="345"/>
                        </a:lnTo>
                        <a:lnTo>
                          <a:pt x="58" y="345"/>
                        </a:lnTo>
                        <a:lnTo>
                          <a:pt x="72" y="339"/>
                        </a:lnTo>
                        <a:lnTo>
                          <a:pt x="76" y="344"/>
                        </a:lnTo>
                        <a:lnTo>
                          <a:pt x="70" y="347"/>
                        </a:lnTo>
                        <a:lnTo>
                          <a:pt x="68" y="352"/>
                        </a:lnTo>
                        <a:lnTo>
                          <a:pt x="73" y="354"/>
                        </a:lnTo>
                        <a:lnTo>
                          <a:pt x="75" y="360"/>
                        </a:lnTo>
                        <a:lnTo>
                          <a:pt x="81" y="369"/>
                        </a:lnTo>
                        <a:lnTo>
                          <a:pt x="76" y="369"/>
                        </a:lnTo>
                        <a:lnTo>
                          <a:pt x="67" y="369"/>
                        </a:lnTo>
                        <a:lnTo>
                          <a:pt x="60" y="380"/>
                        </a:lnTo>
                        <a:lnTo>
                          <a:pt x="60" y="387"/>
                        </a:lnTo>
                        <a:lnTo>
                          <a:pt x="68" y="385"/>
                        </a:lnTo>
                        <a:lnTo>
                          <a:pt x="85" y="389"/>
                        </a:lnTo>
                        <a:lnTo>
                          <a:pt x="90" y="395"/>
                        </a:lnTo>
                        <a:lnTo>
                          <a:pt x="85" y="402"/>
                        </a:lnTo>
                        <a:lnTo>
                          <a:pt x="98" y="405"/>
                        </a:lnTo>
                        <a:lnTo>
                          <a:pt x="96" y="412"/>
                        </a:lnTo>
                        <a:lnTo>
                          <a:pt x="96" y="420"/>
                        </a:lnTo>
                        <a:lnTo>
                          <a:pt x="91" y="423"/>
                        </a:lnTo>
                        <a:lnTo>
                          <a:pt x="81" y="423"/>
                        </a:lnTo>
                        <a:lnTo>
                          <a:pt x="85" y="432"/>
                        </a:lnTo>
                        <a:lnTo>
                          <a:pt x="85" y="445"/>
                        </a:lnTo>
                        <a:lnTo>
                          <a:pt x="83" y="457"/>
                        </a:lnTo>
                        <a:lnTo>
                          <a:pt x="86" y="468"/>
                        </a:lnTo>
                        <a:lnTo>
                          <a:pt x="85" y="477"/>
                        </a:lnTo>
                        <a:lnTo>
                          <a:pt x="98" y="487"/>
                        </a:lnTo>
                        <a:lnTo>
                          <a:pt x="111" y="485"/>
                        </a:lnTo>
                        <a:lnTo>
                          <a:pt x="120" y="475"/>
                        </a:lnTo>
                        <a:lnTo>
                          <a:pt x="133" y="467"/>
                        </a:lnTo>
                        <a:lnTo>
                          <a:pt x="143" y="473"/>
                        </a:lnTo>
                        <a:lnTo>
                          <a:pt x="146" y="482"/>
                        </a:lnTo>
                        <a:lnTo>
                          <a:pt x="151" y="493"/>
                        </a:lnTo>
                        <a:lnTo>
                          <a:pt x="148" y="503"/>
                        </a:lnTo>
                        <a:lnTo>
                          <a:pt x="140" y="508"/>
                        </a:lnTo>
                        <a:lnTo>
                          <a:pt x="140" y="508"/>
                        </a:lnTo>
                        <a:lnTo>
                          <a:pt x="140" y="508"/>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6" name="Freeform 1137">
                    <a:extLst>
                      <a:ext uri="{FF2B5EF4-FFF2-40B4-BE49-F238E27FC236}">
                        <a16:creationId xmlns:a16="http://schemas.microsoft.com/office/drawing/2014/main" id="{9FDB7C9A-4F7D-BB1C-AE5E-811FF0777323}"/>
                      </a:ext>
                    </a:extLst>
                  </p:cNvPr>
                  <p:cNvSpPr>
                    <a:spLocks/>
                  </p:cNvSpPr>
                  <p:nvPr/>
                </p:nvSpPr>
                <p:spPr bwMode="auto">
                  <a:xfrm>
                    <a:off x="3255649" y="5599009"/>
                    <a:ext cx="439298" cy="787749"/>
                  </a:xfrm>
                  <a:custGeom>
                    <a:avLst/>
                    <a:gdLst>
                      <a:gd name="T0" fmla="*/ 296 w 353"/>
                      <a:gd name="T1" fmla="*/ 626 h 633"/>
                      <a:gd name="T2" fmla="*/ 324 w 353"/>
                      <a:gd name="T3" fmla="*/ 583 h 633"/>
                      <a:gd name="T4" fmla="*/ 313 w 353"/>
                      <a:gd name="T5" fmla="*/ 551 h 633"/>
                      <a:gd name="T6" fmla="*/ 328 w 353"/>
                      <a:gd name="T7" fmla="*/ 536 h 633"/>
                      <a:gd name="T8" fmla="*/ 338 w 353"/>
                      <a:gd name="T9" fmla="*/ 510 h 633"/>
                      <a:gd name="T10" fmla="*/ 351 w 353"/>
                      <a:gd name="T11" fmla="*/ 487 h 633"/>
                      <a:gd name="T12" fmla="*/ 339 w 353"/>
                      <a:gd name="T13" fmla="*/ 473 h 633"/>
                      <a:gd name="T14" fmla="*/ 316 w 353"/>
                      <a:gd name="T15" fmla="*/ 465 h 633"/>
                      <a:gd name="T16" fmla="*/ 326 w 353"/>
                      <a:gd name="T17" fmla="*/ 432 h 633"/>
                      <a:gd name="T18" fmla="*/ 328 w 353"/>
                      <a:gd name="T19" fmla="*/ 407 h 633"/>
                      <a:gd name="T20" fmla="*/ 333 w 353"/>
                      <a:gd name="T21" fmla="*/ 379 h 633"/>
                      <a:gd name="T22" fmla="*/ 316 w 353"/>
                      <a:gd name="T23" fmla="*/ 355 h 633"/>
                      <a:gd name="T24" fmla="*/ 273 w 353"/>
                      <a:gd name="T25" fmla="*/ 367 h 633"/>
                      <a:gd name="T26" fmla="*/ 266 w 353"/>
                      <a:gd name="T27" fmla="*/ 334 h 633"/>
                      <a:gd name="T28" fmla="*/ 273 w 353"/>
                      <a:gd name="T29" fmla="*/ 310 h 633"/>
                      <a:gd name="T30" fmla="*/ 268 w 353"/>
                      <a:gd name="T31" fmla="*/ 287 h 633"/>
                      <a:gd name="T32" fmla="*/ 251 w 353"/>
                      <a:gd name="T33" fmla="*/ 274 h 633"/>
                      <a:gd name="T34" fmla="*/ 250 w 353"/>
                      <a:gd name="T35" fmla="*/ 256 h 633"/>
                      <a:gd name="T36" fmla="*/ 256 w 353"/>
                      <a:gd name="T37" fmla="*/ 241 h 633"/>
                      <a:gd name="T38" fmla="*/ 253 w 353"/>
                      <a:gd name="T39" fmla="*/ 227 h 633"/>
                      <a:gd name="T40" fmla="*/ 220 w 353"/>
                      <a:gd name="T41" fmla="*/ 229 h 633"/>
                      <a:gd name="T42" fmla="*/ 220 w 353"/>
                      <a:gd name="T43" fmla="*/ 204 h 633"/>
                      <a:gd name="T44" fmla="*/ 186 w 353"/>
                      <a:gd name="T45" fmla="*/ 184 h 633"/>
                      <a:gd name="T46" fmla="*/ 213 w 353"/>
                      <a:gd name="T47" fmla="*/ 166 h 633"/>
                      <a:gd name="T48" fmla="*/ 180 w 353"/>
                      <a:gd name="T49" fmla="*/ 129 h 633"/>
                      <a:gd name="T50" fmla="*/ 150 w 353"/>
                      <a:gd name="T51" fmla="*/ 123 h 633"/>
                      <a:gd name="T52" fmla="*/ 108 w 353"/>
                      <a:gd name="T53" fmla="*/ 93 h 633"/>
                      <a:gd name="T54" fmla="*/ 73 w 353"/>
                      <a:gd name="T55" fmla="*/ 53 h 633"/>
                      <a:gd name="T56" fmla="*/ 73 w 353"/>
                      <a:gd name="T57" fmla="*/ 36 h 633"/>
                      <a:gd name="T58" fmla="*/ 52 w 353"/>
                      <a:gd name="T59" fmla="*/ 28 h 633"/>
                      <a:gd name="T60" fmla="*/ 47 w 353"/>
                      <a:gd name="T61" fmla="*/ 26 h 633"/>
                      <a:gd name="T62" fmla="*/ 30 w 353"/>
                      <a:gd name="T63" fmla="*/ 6 h 633"/>
                      <a:gd name="T64" fmla="*/ 15 w 353"/>
                      <a:gd name="T65" fmla="*/ 0 h 633"/>
                      <a:gd name="T66" fmla="*/ 38 w 353"/>
                      <a:gd name="T67" fmla="*/ 103 h 633"/>
                      <a:gd name="T68" fmla="*/ 63 w 353"/>
                      <a:gd name="T69" fmla="*/ 134 h 633"/>
                      <a:gd name="T70" fmla="*/ 93 w 353"/>
                      <a:gd name="T71" fmla="*/ 183 h 633"/>
                      <a:gd name="T72" fmla="*/ 125 w 353"/>
                      <a:gd name="T73" fmla="*/ 232 h 633"/>
                      <a:gd name="T74" fmla="*/ 143 w 353"/>
                      <a:gd name="T75" fmla="*/ 286 h 633"/>
                      <a:gd name="T76" fmla="*/ 145 w 353"/>
                      <a:gd name="T77" fmla="*/ 291 h 633"/>
                      <a:gd name="T78" fmla="*/ 171 w 353"/>
                      <a:gd name="T79" fmla="*/ 382 h 633"/>
                      <a:gd name="T80" fmla="*/ 180 w 353"/>
                      <a:gd name="T81" fmla="*/ 384 h 633"/>
                      <a:gd name="T82" fmla="*/ 190 w 353"/>
                      <a:gd name="T83" fmla="*/ 410 h 633"/>
                      <a:gd name="T84" fmla="*/ 203 w 353"/>
                      <a:gd name="T85" fmla="*/ 448 h 633"/>
                      <a:gd name="T86" fmla="*/ 211 w 353"/>
                      <a:gd name="T87" fmla="*/ 468 h 633"/>
                      <a:gd name="T88" fmla="*/ 218 w 353"/>
                      <a:gd name="T89" fmla="*/ 485 h 633"/>
                      <a:gd name="T90" fmla="*/ 198 w 353"/>
                      <a:gd name="T91" fmla="*/ 472 h 633"/>
                      <a:gd name="T92" fmla="*/ 193 w 353"/>
                      <a:gd name="T93" fmla="*/ 437 h 633"/>
                      <a:gd name="T94" fmla="*/ 183 w 353"/>
                      <a:gd name="T95" fmla="*/ 415 h 633"/>
                      <a:gd name="T96" fmla="*/ 186 w 353"/>
                      <a:gd name="T97" fmla="*/ 470 h 633"/>
                      <a:gd name="T98" fmla="*/ 220 w 353"/>
                      <a:gd name="T99" fmla="*/ 568 h 633"/>
                      <a:gd name="T100" fmla="*/ 243 w 353"/>
                      <a:gd name="T101" fmla="*/ 601 h 633"/>
                      <a:gd name="T102" fmla="*/ 269 w 353"/>
                      <a:gd name="T103" fmla="*/ 631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3" h="633">
                        <a:moveTo>
                          <a:pt x="269" y="631"/>
                        </a:moveTo>
                        <a:lnTo>
                          <a:pt x="279" y="633"/>
                        </a:lnTo>
                        <a:lnTo>
                          <a:pt x="284" y="633"/>
                        </a:lnTo>
                        <a:lnTo>
                          <a:pt x="296" y="626"/>
                        </a:lnTo>
                        <a:lnTo>
                          <a:pt x="304" y="615"/>
                        </a:lnTo>
                        <a:lnTo>
                          <a:pt x="314" y="603"/>
                        </a:lnTo>
                        <a:lnTo>
                          <a:pt x="316" y="593"/>
                        </a:lnTo>
                        <a:lnTo>
                          <a:pt x="324" y="583"/>
                        </a:lnTo>
                        <a:lnTo>
                          <a:pt x="321" y="571"/>
                        </a:lnTo>
                        <a:lnTo>
                          <a:pt x="318" y="565"/>
                        </a:lnTo>
                        <a:lnTo>
                          <a:pt x="311" y="560"/>
                        </a:lnTo>
                        <a:lnTo>
                          <a:pt x="313" y="551"/>
                        </a:lnTo>
                        <a:lnTo>
                          <a:pt x="316" y="546"/>
                        </a:lnTo>
                        <a:lnTo>
                          <a:pt x="323" y="545"/>
                        </a:lnTo>
                        <a:lnTo>
                          <a:pt x="323" y="536"/>
                        </a:lnTo>
                        <a:lnTo>
                          <a:pt x="328" y="536"/>
                        </a:lnTo>
                        <a:lnTo>
                          <a:pt x="331" y="528"/>
                        </a:lnTo>
                        <a:lnTo>
                          <a:pt x="331" y="522"/>
                        </a:lnTo>
                        <a:lnTo>
                          <a:pt x="331" y="517"/>
                        </a:lnTo>
                        <a:lnTo>
                          <a:pt x="338" y="510"/>
                        </a:lnTo>
                        <a:lnTo>
                          <a:pt x="339" y="503"/>
                        </a:lnTo>
                        <a:lnTo>
                          <a:pt x="341" y="497"/>
                        </a:lnTo>
                        <a:lnTo>
                          <a:pt x="344" y="492"/>
                        </a:lnTo>
                        <a:lnTo>
                          <a:pt x="351" y="487"/>
                        </a:lnTo>
                        <a:lnTo>
                          <a:pt x="353" y="482"/>
                        </a:lnTo>
                        <a:lnTo>
                          <a:pt x="346" y="477"/>
                        </a:lnTo>
                        <a:lnTo>
                          <a:pt x="346" y="472"/>
                        </a:lnTo>
                        <a:lnTo>
                          <a:pt x="339" y="473"/>
                        </a:lnTo>
                        <a:lnTo>
                          <a:pt x="336" y="470"/>
                        </a:lnTo>
                        <a:lnTo>
                          <a:pt x="331" y="468"/>
                        </a:lnTo>
                        <a:lnTo>
                          <a:pt x="324" y="470"/>
                        </a:lnTo>
                        <a:lnTo>
                          <a:pt x="316" y="465"/>
                        </a:lnTo>
                        <a:lnTo>
                          <a:pt x="316" y="460"/>
                        </a:lnTo>
                        <a:lnTo>
                          <a:pt x="319" y="453"/>
                        </a:lnTo>
                        <a:lnTo>
                          <a:pt x="326" y="440"/>
                        </a:lnTo>
                        <a:lnTo>
                          <a:pt x="326" y="432"/>
                        </a:lnTo>
                        <a:lnTo>
                          <a:pt x="326" y="423"/>
                        </a:lnTo>
                        <a:lnTo>
                          <a:pt x="328" y="418"/>
                        </a:lnTo>
                        <a:lnTo>
                          <a:pt x="333" y="412"/>
                        </a:lnTo>
                        <a:lnTo>
                          <a:pt x="328" y="407"/>
                        </a:lnTo>
                        <a:lnTo>
                          <a:pt x="323" y="397"/>
                        </a:lnTo>
                        <a:lnTo>
                          <a:pt x="328" y="392"/>
                        </a:lnTo>
                        <a:lnTo>
                          <a:pt x="333" y="384"/>
                        </a:lnTo>
                        <a:lnTo>
                          <a:pt x="333" y="379"/>
                        </a:lnTo>
                        <a:lnTo>
                          <a:pt x="331" y="372"/>
                        </a:lnTo>
                        <a:lnTo>
                          <a:pt x="328" y="367"/>
                        </a:lnTo>
                        <a:lnTo>
                          <a:pt x="324" y="359"/>
                        </a:lnTo>
                        <a:lnTo>
                          <a:pt x="316" y="355"/>
                        </a:lnTo>
                        <a:lnTo>
                          <a:pt x="303" y="362"/>
                        </a:lnTo>
                        <a:lnTo>
                          <a:pt x="294" y="372"/>
                        </a:lnTo>
                        <a:lnTo>
                          <a:pt x="281" y="374"/>
                        </a:lnTo>
                        <a:lnTo>
                          <a:pt x="273" y="367"/>
                        </a:lnTo>
                        <a:lnTo>
                          <a:pt x="268" y="362"/>
                        </a:lnTo>
                        <a:lnTo>
                          <a:pt x="268" y="354"/>
                        </a:lnTo>
                        <a:lnTo>
                          <a:pt x="266" y="342"/>
                        </a:lnTo>
                        <a:lnTo>
                          <a:pt x="266" y="334"/>
                        </a:lnTo>
                        <a:lnTo>
                          <a:pt x="266" y="329"/>
                        </a:lnTo>
                        <a:lnTo>
                          <a:pt x="266" y="319"/>
                        </a:lnTo>
                        <a:lnTo>
                          <a:pt x="264" y="310"/>
                        </a:lnTo>
                        <a:lnTo>
                          <a:pt x="273" y="310"/>
                        </a:lnTo>
                        <a:lnTo>
                          <a:pt x="278" y="306"/>
                        </a:lnTo>
                        <a:lnTo>
                          <a:pt x="278" y="299"/>
                        </a:lnTo>
                        <a:lnTo>
                          <a:pt x="279" y="292"/>
                        </a:lnTo>
                        <a:lnTo>
                          <a:pt x="268" y="287"/>
                        </a:lnTo>
                        <a:lnTo>
                          <a:pt x="271" y="281"/>
                        </a:lnTo>
                        <a:lnTo>
                          <a:pt x="264" y="276"/>
                        </a:lnTo>
                        <a:lnTo>
                          <a:pt x="258" y="276"/>
                        </a:lnTo>
                        <a:lnTo>
                          <a:pt x="251" y="274"/>
                        </a:lnTo>
                        <a:lnTo>
                          <a:pt x="241" y="274"/>
                        </a:lnTo>
                        <a:lnTo>
                          <a:pt x="243" y="267"/>
                        </a:lnTo>
                        <a:lnTo>
                          <a:pt x="246" y="261"/>
                        </a:lnTo>
                        <a:lnTo>
                          <a:pt x="250" y="256"/>
                        </a:lnTo>
                        <a:lnTo>
                          <a:pt x="256" y="256"/>
                        </a:lnTo>
                        <a:lnTo>
                          <a:pt x="263" y="254"/>
                        </a:lnTo>
                        <a:lnTo>
                          <a:pt x="258" y="247"/>
                        </a:lnTo>
                        <a:lnTo>
                          <a:pt x="256" y="241"/>
                        </a:lnTo>
                        <a:lnTo>
                          <a:pt x="251" y="239"/>
                        </a:lnTo>
                        <a:lnTo>
                          <a:pt x="253" y="234"/>
                        </a:lnTo>
                        <a:lnTo>
                          <a:pt x="258" y="231"/>
                        </a:lnTo>
                        <a:lnTo>
                          <a:pt x="253" y="227"/>
                        </a:lnTo>
                        <a:lnTo>
                          <a:pt x="246" y="229"/>
                        </a:lnTo>
                        <a:lnTo>
                          <a:pt x="240" y="232"/>
                        </a:lnTo>
                        <a:lnTo>
                          <a:pt x="230" y="232"/>
                        </a:lnTo>
                        <a:lnTo>
                          <a:pt x="220" y="229"/>
                        </a:lnTo>
                        <a:lnTo>
                          <a:pt x="220" y="224"/>
                        </a:lnTo>
                        <a:lnTo>
                          <a:pt x="233" y="217"/>
                        </a:lnTo>
                        <a:lnTo>
                          <a:pt x="228" y="209"/>
                        </a:lnTo>
                        <a:lnTo>
                          <a:pt x="220" y="204"/>
                        </a:lnTo>
                        <a:lnTo>
                          <a:pt x="211" y="196"/>
                        </a:lnTo>
                        <a:lnTo>
                          <a:pt x="200" y="193"/>
                        </a:lnTo>
                        <a:lnTo>
                          <a:pt x="188" y="191"/>
                        </a:lnTo>
                        <a:lnTo>
                          <a:pt x="186" y="184"/>
                        </a:lnTo>
                        <a:lnTo>
                          <a:pt x="183" y="176"/>
                        </a:lnTo>
                        <a:lnTo>
                          <a:pt x="190" y="174"/>
                        </a:lnTo>
                        <a:lnTo>
                          <a:pt x="203" y="174"/>
                        </a:lnTo>
                        <a:lnTo>
                          <a:pt x="213" y="166"/>
                        </a:lnTo>
                        <a:lnTo>
                          <a:pt x="211" y="154"/>
                        </a:lnTo>
                        <a:lnTo>
                          <a:pt x="203" y="149"/>
                        </a:lnTo>
                        <a:lnTo>
                          <a:pt x="185" y="138"/>
                        </a:lnTo>
                        <a:lnTo>
                          <a:pt x="180" y="129"/>
                        </a:lnTo>
                        <a:lnTo>
                          <a:pt x="170" y="131"/>
                        </a:lnTo>
                        <a:lnTo>
                          <a:pt x="168" y="118"/>
                        </a:lnTo>
                        <a:lnTo>
                          <a:pt x="160" y="123"/>
                        </a:lnTo>
                        <a:lnTo>
                          <a:pt x="150" y="123"/>
                        </a:lnTo>
                        <a:lnTo>
                          <a:pt x="143" y="119"/>
                        </a:lnTo>
                        <a:lnTo>
                          <a:pt x="132" y="116"/>
                        </a:lnTo>
                        <a:lnTo>
                          <a:pt x="128" y="101"/>
                        </a:lnTo>
                        <a:lnTo>
                          <a:pt x="108" y="93"/>
                        </a:lnTo>
                        <a:lnTo>
                          <a:pt x="92" y="83"/>
                        </a:lnTo>
                        <a:lnTo>
                          <a:pt x="83" y="70"/>
                        </a:lnTo>
                        <a:lnTo>
                          <a:pt x="72" y="66"/>
                        </a:lnTo>
                        <a:lnTo>
                          <a:pt x="73" y="53"/>
                        </a:lnTo>
                        <a:lnTo>
                          <a:pt x="67" y="51"/>
                        </a:lnTo>
                        <a:lnTo>
                          <a:pt x="68" y="45"/>
                        </a:lnTo>
                        <a:lnTo>
                          <a:pt x="75" y="41"/>
                        </a:lnTo>
                        <a:lnTo>
                          <a:pt x="73" y="36"/>
                        </a:lnTo>
                        <a:lnTo>
                          <a:pt x="67" y="40"/>
                        </a:lnTo>
                        <a:lnTo>
                          <a:pt x="60" y="38"/>
                        </a:lnTo>
                        <a:lnTo>
                          <a:pt x="52" y="33"/>
                        </a:lnTo>
                        <a:lnTo>
                          <a:pt x="52" y="28"/>
                        </a:lnTo>
                        <a:lnTo>
                          <a:pt x="57" y="30"/>
                        </a:lnTo>
                        <a:lnTo>
                          <a:pt x="62" y="21"/>
                        </a:lnTo>
                        <a:lnTo>
                          <a:pt x="53" y="21"/>
                        </a:lnTo>
                        <a:lnTo>
                          <a:pt x="47" y="26"/>
                        </a:lnTo>
                        <a:lnTo>
                          <a:pt x="45" y="18"/>
                        </a:lnTo>
                        <a:lnTo>
                          <a:pt x="35" y="15"/>
                        </a:lnTo>
                        <a:lnTo>
                          <a:pt x="37" y="8"/>
                        </a:lnTo>
                        <a:lnTo>
                          <a:pt x="30" y="6"/>
                        </a:lnTo>
                        <a:lnTo>
                          <a:pt x="27" y="13"/>
                        </a:lnTo>
                        <a:lnTo>
                          <a:pt x="22" y="10"/>
                        </a:lnTo>
                        <a:lnTo>
                          <a:pt x="22" y="1"/>
                        </a:lnTo>
                        <a:lnTo>
                          <a:pt x="15" y="0"/>
                        </a:lnTo>
                        <a:lnTo>
                          <a:pt x="0" y="6"/>
                        </a:lnTo>
                        <a:lnTo>
                          <a:pt x="5" y="15"/>
                        </a:lnTo>
                        <a:lnTo>
                          <a:pt x="22" y="60"/>
                        </a:lnTo>
                        <a:lnTo>
                          <a:pt x="38" y="103"/>
                        </a:lnTo>
                        <a:lnTo>
                          <a:pt x="43" y="108"/>
                        </a:lnTo>
                        <a:lnTo>
                          <a:pt x="50" y="108"/>
                        </a:lnTo>
                        <a:lnTo>
                          <a:pt x="57" y="123"/>
                        </a:lnTo>
                        <a:lnTo>
                          <a:pt x="63" y="134"/>
                        </a:lnTo>
                        <a:lnTo>
                          <a:pt x="72" y="134"/>
                        </a:lnTo>
                        <a:lnTo>
                          <a:pt x="82" y="153"/>
                        </a:lnTo>
                        <a:lnTo>
                          <a:pt x="90" y="159"/>
                        </a:lnTo>
                        <a:lnTo>
                          <a:pt x="93" y="183"/>
                        </a:lnTo>
                        <a:lnTo>
                          <a:pt x="103" y="191"/>
                        </a:lnTo>
                        <a:lnTo>
                          <a:pt x="108" y="198"/>
                        </a:lnTo>
                        <a:lnTo>
                          <a:pt x="113" y="209"/>
                        </a:lnTo>
                        <a:lnTo>
                          <a:pt x="125" y="232"/>
                        </a:lnTo>
                        <a:lnTo>
                          <a:pt x="132" y="264"/>
                        </a:lnTo>
                        <a:lnTo>
                          <a:pt x="133" y="281"/>
                        </a:lnTo>
                        <a:lnTo>
                          <a:pt x="135" y="291"/>
                        </a:lnTo>
                        <a:lnTo>
                          <a:pt x="143" y="286"/>
                        </a:lnTo>
                        <a:lnTo>
                          <a:pt x="143" y="281"/>
                        </a:lnTo>
                        <a:lnTo>
                          <a:pt x="148" y="277"/>
                        </a:lnTo>
                        <a:lnTo>
                          <a:pt x="148" y="282"/>
                        </a:lnTo>
                        <a:lnTo>
                          <a:pt x="145" y="291"/>
                        </a:lnTo>
                        <a:lnTo>
                          <a:pt x="138" y="297"/>
                        </a:lnTo>
                        <a:lnTo>
                          <a:pt x="153" y="339"/>
                        </a:lnTo>
                        <a:lnTo>
                          <a:pt x="168" y="370"/>
                        </a:lnTo>
                        <a:lnTo>
                          <a:pt x="171" y="382"/>
                        </a:lnTo>
                        <a:lnTo>
                          <a:pt x="178" y="380"/>
                        </a:lnTo>
                        <a:lnTo>
                          <a:pt x="181" y="377"/>
                        </a:lnTo>
                        <a:lnTo>
                          <a:pt x="185" y="380"/>
                        </a:lnTo>
                        <a:lnTo>
                          <a:pt x="180" y="384"/>
                        </a:lnTo>
                        <a:lnTo>
                          <a:pt x="180" y="389"/>
                        </a:lnTo>
                        <a:lnTo>
                          <a:pt x="185" y="394"/>
                        </a:lnTo>
                        <a:lnTo>
                          <a:pt x="188" y="404"/>
                        </a:lnTo>
                        <a:lnTo>
                          <a:pt x="190" y="410"/>
                        </a:lnTo>
                        <a:lnTo>
                          <a:pt x="196" y="420"/>
                        </a:lnTo>
                        <a:lnTo>
                          <a:pt x="200" y="427"/>
                        </a:lnTo>
                        <a:lnTo>
                          <a:pt x="206" y="433"/>
                        </a:lnTo>
                        <a:lnTo>
                          <a:pt x="203" y="448"/>
                        </a:lnTo>
                        <a:lnTo>
                          <a:pt x="203" y="455"/>
                        </a:lnTo>
                        <a:lnTo>
                          <a:pt x="208" y="457"/>
                        </a:lnTo>
                        <a:lnTo>
                          <a:pt x="208" y="463"/>
                        </a:lnTo>
                        <a:lnTo>
                          <a:pt x="211" y="468"/>
                        </a:lnTo>
                        <a:lnTo>
                          <a:pt x="211" y="475"/>
                        </a:lnTo>
                        <a:lnTo>
                          <a:pt x="216" y="477"/>
                        </a:lnTo>
                        <a:lnTo>
                          <a:pt x="220" y="480"/>
                        </a:lnTo>
                        <a:lnTo>
                          <a:pt x="218" y="485"/>
                        </a:lnTo>
                        <a:lnTo>
                          <a:pt x="210" y="487"/>
                        </a:lnTo>
                        <a:lnTo>
                          <a:pt x="200" y="483"/>
                        </a:lnTo>
                        <a:lnTo>
                          <a:pt x="196" y="478"/>
                        </a:lnTo>
                        <a:lnTo>
                          <a:pt x="198" y="472"/>
                        </a:lnTo>
                        <a:lnTo>
                          <a:pt x="201" y="463"/>
                        </a:lnTo>
                        <a:lnTo>
                          <a:pt x="198" y="457"/>
                        </a:lnTo>
                        <a:lnTo>
                          <a:pt x="195" y="447"/>
                        </a:lnTo>
                        <a:lnTo>
                          <a:pt x="193" y="437"/>
                        </a:lnTo>
                        <a:lnTo>
                          <a:pt x="191" y="433"/>
                        </a:lnTo>
                        <a:lnTo>
                          <a:pt x="191" y="428"/>
                        </a:lnTo>
                        <a:lnTo>
                          <a:pt x="188" y="422"/>
                        </a:lnTo>
                        <a:lnTo>
                          <a:pt x="183" y="415"/>
                        </a:lnTo>
                        <a:lnTo>
                          <a:pt x="180" y="420"/>
                        </a:lnTo>
                        <a:lnTo>
                          <a:pt x="181" y="428"/>
                        </a:lnTo>
                        <a:lnTo>
                          <a:pt x="185" y="443"/>
                        </a:lnTo>
                        <a:lnTo>
                          <a:pt x="186" y="470"/>
                        </a:lnTo>
                        <a:lnTo>
                          <a:pt x="193" y="497"/>
                        </a:lnTo>
                        <a:lnTo>
                          <a:pt x="201" y="520"/>
                        </a:lnTo>
                        <a:lnTo>
                          <a:pt x="213" y="545"/>
                        </a:lnTo>
                        <a:lnTo>
                          <a:pt x="220" y="568"/>
                        </a:lnTo>
                        <a:lnTo>
                          <a:pt x="223" y="580"/>
                        </a:lnTo>
                        <a:lnTo>
                          <a:pt x="230" y="580"/>
                        </a:lnTo>
                        <a:lnTo>
                          <a:pt x="238" y="590"/>
                        </a:lnTo>
                        <a:lnTo>
                          <a:pt x="243" y="601"/>
                        </a:lnTo>
                        <a:lnTo>
                          <a:pt x="258" y="618"/>
                        </a:lnTo>
                        <a:lnTo>
                          <a:pt x="266" y="630"/>
                        </a:lnTo>
                        <a:lnTo>
                          <a:pt x="269" y="631"/>
                        </a:lnTo>
                        <a:lnTo>
                          <a:pt x="269" y="631"/>
                        </a:lnTo>
                        <a:lnTo>
                          <a:pt x="269" y="631"/>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7" name="Freeform 228">
                    <a:extLst>
                      <a:ext uri="{FF2B5EF4-FFF2-40B4-BE49-F238E27FC236}">
                        <a16:creationId xmlns:a16="http://schemas.microsoft.com/office/drawing/2014/main" id="{CA6A7BA1-8964-CE86-88A8-CFF831348BB5}"/>
                      </a:ext>
                    </a:extLst>
                  </p:cNvPr>
                  <p:cNvSpPr>
                    <a:spLocks/>
                  </p:cNvSpPr>
                  <p:nvPr/>
                </p:nvSpPr>
                <p:spPr bwMode="auto">
                  <a:xfrm>
                    <a:off x="4410517" y="3820662"/>
                    <a:ext cx="1000554" cy="872374"/>
                  </a:xfrm>
                  <a:custGeom>
                    <a:avLst/>
                    <a:gdLst>
                      <a:gd name="connsiteX0" fmla="*/ 673366 w 1000554"/>
                      <a:gd name="connsiteY0" fmla="*/ 479229 h 872374"/>
                      <a:gd name="connsiteX1" fmla="*/ 664655 w 1000554"/>
                      <a:gd name="connsiteY1" fmla="*/ 485452 h 872374"/>
                      <a:gd name="connsiteX2" fmla="*/ 663411 w 1000554"/>
                      <a:gd name="connsiteY2" fmla="*/ 489185 h 872374"/>
                      <a:gd name="connsiteX3" fmla="*/ 658433 w 1000554"/>
                      <a:gd name="connsiteY3" fmla="*/ 491674 h 872374"/>
                      <a:gd name="connsiteX4" fmla="*/ 657188 w 1000554"/>
                      <a:gd name="connsiteY4" fmla="*/ 494163 h 872374"/>
                      <a:gd name="connsiteX5" fmla="*/ 652210 w 1000554"/>
                      <a:gd name="connsiteY5" fmla="*/ 497896 h 872374"/>
                      <a:gd name="connsiteX6" fmla="*/ 644744 w 1000554"/>
                      <a:gd name="connsiteY6" fmla="*/ 500385 h 872374"/>
                      <a:gd name="connsiteX7" fmla="*/ 644744 w 1000554"/>
                      <a:gd name="connsiteY7" fmla="*/ 504118 h 872374"/>
                      <a:gd name="connsiteX8" fmla="*/ 642255 w 1000554"/>
                      <a:gd name="connsiteY8" fmla="*/ 506607 h 872374"/>
                      <a:gd name="connsiteX9" fmla="*/ 636032 w 1000554"/>
                      <a:gd name="connsiteY9" fmla="*/ 506607 h 872374"/>
                      <a:gd name="connsiteX10" fmla="*/ 632299 w 1000554"/>
                      <a:gd name="connsiteY10" fmla="*/ 510341 h 872374"/>
                      <a:gd name="connsiteX11" fmla="*/ 629810 w 1000554"/>
                      <a:gd name="connsiteY11" fmla="*/ 514074 h 872374"/>
                      <a:gd name="connsiteX12" fmla="*/ 627321 w 1000554"/>
                      <a:gd name="connsiteY12" fmla="*/ 526519 h 872374"/>
                      <a:gd name="connsiteX13" fmla="*/ 623588 w 1000554"/>
                      <a:gd name="connsiteY13" fmla="*/ 532741 h 872374"/>
                      <a:gd name="connsiteX14" fmla="*/ 621099 w 1000554"/>
                      <a:gd name="connsiteY14" fmla="*/ 537719 h 872374"/>
                      <a:gd name="connsiteX15" fmla="*/ 619854 w 1000554"/>
                      <a:gd name="connsiteY15" fmla="*/ 543941 h 872374"/>
                      <a:gd name="connsiteX16" fmla="*/ 617365 w 1000554"/>
                      <a:gd name="connsiteY16" fmla="*/ 548919 h 872374"/>
                      <a:gd name="connsiteX17" fmla="*/ 619854 w 1000554"/>
                      <a:gd name="connsiteY17" fmla="*/ 553897 h 872374"/>
                      <a:gd name="connsiteX18" fmla="*/ 623588 w 1000554"/>
                      <a:gd name="connsiteY18" fmla="*/ 557630 h 872374"/>
                      <a:gd name="connsiteX19" fmla="*/ 632299 w 1000554"/>
                      <a:gd name="connsiteY19" fmla="*/ 557630 h 872374"/>
                      <a:gd name="connsiteX20" fmla="*/ 633543 w 1000554"/>
                      <a:gd name="connsiteY20" fmla="*/ 545186 h 872374"/>
                      <a:gd name="connsiteX21" fmla="*/ 636032 w 1000554"/>
                      <a:gd name="connsiteY21" fmla="*/ 535230 h 872374"/>
                      <a:gd name="connsiteX22" fmla="*/ 638521 w 1000554"/>
                      <a:gd name="connsiteY22" fmla="*/ 531497 h 872374"/>
                      <a:gd name="connsiteX23" fmla="*/ 639766 w 1000554"/>
                      <a:gd name="connsiteY23" fmla="*/ 529008 h 872374"/>
                      <a:gd name="connsiteX24" fmla="*/ 645988 w 1000554"/>
                      <a:gd name="connsiteY24" fmla="*/ 529008 h 872374"/>
                      <a:gd name="connsiteX25" fmla="*/ 648477 w 1000554"/>
                      <a:gd name="connsiteY25" fmla="*/ 531497 h 872374"/>
                      <a:gd name="connsiteX26" fmla="*/ 657188 w 1000554"/>
                      <a:gd name="connsiteY26" fmla="*/ 535230 h 872374"/>
                      <a:gd name="connsiteX27" fmla="*/ 663411 w 1000554"/>
                      <a:gd name="connsiteY27" fmla="*/ 532741 h 872374"/>
                      <a:gd name="connsiteX28" fmla="*/ 667144 w 1000554"/>
                      <a:gd name="connsiteY28" fmla="*/ 531497 h 872374"/>
                      <a:gd name="connsiteX29" fmla="*/ 669633 w 1000554"/>
                      <a:gd name="connsiteY29" fmla="*/ 525274 h 872374"/>
                      <a:gd name="connsiteX30" fmla="*/ 670877 w 1000554"/>
                      <a:gd name="connsiteY30" fmla="*/ 522785 h 872374"/>
                      <a:gd name="connsiteX31" fmla="*/ 673366 w 1000554"/>
                      <a:gd name="connsiteY31" fmla="*/ 514074 h 872374"/>
                      <a:gd name="connsiteX32" fmla="*/ 677100 w 1000554"/>
                      <a:gd name="connsiteY32" fmla="*/ 510341 h 872374"/>
                      <a:gd name="connsiteX33" fmla="*/ 679589 w 1000554"/>
                      <a:gd name="connsiteY33" fmla="*/ 507852 h 872374"/>
                      <a:gd name="connsiteX34" fmla="*/ 683322 w 1000554"/>
                      <a:gd name="connsiteY34" fmla="*/ 506607 h 872374"/>
                      <a:gd name="connsiteX35" fmla="*/ 692033 w 1000554"/>
                      <a:gd name="connsiteY35" fmla="*/ 501630 h 872374"/>
                      <a:gd name="connsiteX36" fmla="*/ 694522 w 1000554"/>
                      <a:gd name="connsiteY36" fmla="*/ 495407 h 872374"/>
                      <a:gd name="connsiteX37" fmla="*/ 694522 w 1000554"/>
                      <a:gd name="connsiteY37" fmla="*/ 489185 h 872374"/>
                      <a:gd name="connsiteX38" fmla="*/ 692033 w 1000554"/>
                      <a:gd name="connsiteY38" fmla="*/ 482963 h 872374"/>
                      <a:gd name="connsiteX39" fmla="*/ 688300 w 1000554"/>
                      <a:gd name="connsiteY39" fmla="*/ 481718 h 872374"/>
                      <a:gd name="connsiteX40" fmla="*/ 682078 w 1000554"/>
                      <a:gd name="connsiteY40" fmla="*/ 479229 h 872374"/>
                      <a:gd name="connsiteX41" fmla="*/ 754149 w 1000554"/>
                      <a:gd name="connsiteY41" fmla="*/ 0 h 872374"/>
                      <a:gd name="connsiteX42" fmla="*/ 776550 w 1000554"/>
                      <a:gd name="connsiteY42" fmla="*/ 13689 h 872374"/>
                      <a:gd name="connsiteX43" fmla="*/ 788994 w 1000554"/>
                      <a:gd name="connsiteY43" fmla="*/ 16178 h 872374"/>
                      <a:gd name="connsiteX44" fmla="*/ 797706 w 1000554"/>
                      <a:gd name="connsiteY44" fmla="*/ 22401 h 872374"/>
                      <a:gd name="connsiteX45" fmla="*/ 818862 w 1000554"/>
                      <a:gd name="connsiteY45" fmla="*/ 43557 h 872374"/>
                      <a:gd name="connsiteX46" fmla="*/ 832551 w 1000554"/>
                      <a:gd name="connsiteY46" fmla="*/ 34845 h 872374"/>
                      <a:gd name="connsiteX47" fmla="*/ 851218 w 1000554"/>
                      <a:gd name="connsiteY47" fmla="*/ 43557 h 872374"/>
                      <a:gd name="connsiteX48" fmla="*/ 872374 w 1000554"/>
                      <a:gd name="connsiteY48" fmla="*/ 56001 h 872374"/>
                      <a:gd name="connsiteX49" fmla="*/ 873618 w 1000554"/>
                      <a:gd name="connsiteY49" fmla="*/ 72179 h 872374"/>
                      <a:gd name="connsiteX50" fmla="*/ 882330 w 1000554"/>
                      <a:gd name="connsiteY50" fmla="*/ 65957 h 872374"/>
                      <a:gd name="connsiteX51" fmla="*/ 897263 w 1000554"/>
                      <a:gd name="connsiteY51" fmla="*/ 75913 h 872374"/>
                      <a:gd name="connsiteX52" fmla="*/ 915930 w 1000554"/>
                      <a:gd name="connsiteY52" fmla="*/ 78402 h 872374"/>
                      <a:gd name="connsiteX53" fmla="*/ 922153 w 1000554"/>
                      <a:gd name="connsiteY53" fmla="*/ 88358 h 872374"/>
                      <a:gd name="connsiteX54" fmla="*/ 923397 w 1000554"/>
                      <a:gd name="connsiteY54" fmla="*/ 112002 h 872374"/>
                      <a:gd name="connsiteX55" fmla="*/ 934597 w 1000554"/>
                      <a:gd name="connsiteY55" fmla="*/ 118225 h 872374"/>
                      <a:gd name="connsiteX56" fmla="*/ 935842 w 1000554"/>
                      <a:gd name="connsiteY56" fmla="*/ 109514 h 872374"/>
                      <a:gd name="connsiteX57" fmla="*/ 947042 w 1000554"/>
                      <a:gd name="connsiteY57" fmla="*/ 107025 h 872374"/>
                      <a:gd name="connsiteX58" fmla="*/ 948286 w 1000554"/>
                      <a:gd name="connsiteY58" fmla="*/ 99558 h 872374"/>
                      <a:gd name="connsiteX59" fmla="*/ 959487 w 1000554"/>
                      <a:gd name="connsiteY59" fmla="*/ 99558 h 872374"/>
                      <a:gd name="connsiteX60" fmla="*/ 960731 w 1000554"/>
                      <a:gd name="connsiteY60" fmla="*/ 115736 h 872374"/>
                      <a:gd name="connsiteX61" fmla="*/ 969442 w 1000554"/>
                      <a:gd name="connsiteY61" fmla="*/ 124447 h 872374"/>
                      <a:gd name="connsiteX62" fmla="*/ 990598 w 1000554"/>
                      <a:gd name="connsiteY62" fmla="*/ 130670 h 872374"/>
                      <a:gd name="connsiteX63" fmla="*/ 996821 w 1000554"/>
                      <a:gd name="connsiteY63" fmla="*/ 134403 h 872374"/>
                      <a:gd name="connsiteX64" fmla="*/ 996821 w 1000554"/>
                      <a:gd name="connsiteY64" fmla="*/ 140625 h 872374"/>
                      <a:gd name="connsiteX65" fmla="*/ 1000554 w 1000554"/>
                      <a:gd name="connsiteY65" fmla="*/ 156803 h 872374"/>
                      <a:gd name="connsiteX66" fmla="*/ 991843 w 1000554"/>
                      <a:gd name="connsiteY66" fmla="*/ 165515 h 872374"/>
                      <a:gd name="connsiteX67" fmla="*/ 985621 w 1000554"/>
                      <a:gd name="connsiteY67" fmla="*/ 165515 h 872374"/>
                      <a:gd name="connsiteX68" fmla="*/ 981887 w 1000554"/>
                      <a:gd name="connsiteY68" fmla="*/ 171737 h 872374"/>
                      <a:gd name="connsiteX69" fmla="*/ 954509 w 1000554"/>
                      <a:gd name="connsiteY69" fmla="*/ 171737 h 872374"/>
                      <a:gd name="connsiteX70" fmla="*/ 929619 w 1000554"/>
                      <a:gd name="connsiteY70" fmla="*/ 190404 h 872374"/>
                      <a:gd name="connsiteX71" fmla="*/ 900997 w 1000554"/>
                      <a:gd name="connsiteY71" fmla="*/ 227738 h 872374"/>
                      <a:gd name="connsiteX72" fmla="*/ 898508 w 1000554"/>
                      <a:gd name="connsiteY72" fmla="*/ 246405 h 872374"/>
                      <a:gd name="connsiteX73" fmla="*/ 904730 w 1000554"/>
                      <a:gd name="connsiteY73" fmla="*/ 256361 h 872374"/>
                      <a:gd name="connsiteX74" fmla="*/ 915930 w 1000554"/>
                      <a:gd name="connsiteY74" fmla="*/ 278762 h 872374"/>
                      <a:gd name="connsiteX75" fmla="*/ 929619 w 1000554"/>
                      <a:gd name="connsiteY75" fmla="*/ 299918 h 872374"/>
                      <a:gd name="connsiteX76" fmla="*/ 923397 w 1000554"/>
                      <a:gd name="connsiteY76" fmla="*/ 307384 h 872374"/>
                      <a:gd name="connsiteX77" fmla="*/ 917175 w 1000554"/>
                      <a:gd name="connsiteY77" fmla="*/ 309873 h 872374"/>
                      <a:gd name="connsiteX78" fmla="*/ 928375 w 1000554"/>
                      <a:gd name="connsiteY78" fmla="*/ 309873 h 872374"/>
                      <a:gd name="connsiteX79" fmla="*/ 934597 w 1000554"/>
                      <a:gd name="connsiteY79" fmla="*/ 316096 h 872374"/>
                      <a:gd name="connsiteX80" fmla="*/ 934597 w 1000554"/>
                      <a:gd name="connsiteY80" fmla="*/ 322318 h 872374"/>
                      <a:gd name="connsiteX81" fmla="*/ 928375 w 1000554"/>
                      <a:gd name="connsiteY81" fmla="*/ 331029 h 872374"/>
                      <a:gd name="connsiteX82" fmla="*/ 907219 w 1000554"/>
                      <a:gd name="connsiteY82" fmla="*/ 347207 h 872374"/>
                      <a:gd name="connsiteX83" fmla="*/ 888552 w 1000554"/>
                      <a:gd name="connsiteY83" fmla="*/ 365875 h 872374"/>
                      <a:gd name="connsiteX84" fmla="*/ 891041 w 1000554"/>
                      <a:gd name="connsiteY84" fmla="*/ 380808 h 872374"/>
                      <a:gd name="connsiteX85" fmla="*/ 897263 w 1000554"/>
                      <a:gd name="connsiteY85" fmla="*/ 378319 h 872374"/>
                      <a:gd name="connsiteX86" fmla="*/ 897263 w 1000554"/>
                      <a:gd name="connsiteY86" fmla="*/ 365875 h 872374"/>
                      <a:gd name="connsiteX87" fmla="*/ 900997 w 1000554"/>
                      <a:gd name="connsiteY87" fmla="*/ 362141 h 872374"/>
                      <a:gd name="connsiteX88" fmla="*/ 903486 w 1000554"/>
                      <a:gd name="connsiteY88" fmla="*/ 372097 h 872374"/>
                      <a:gd name="connsiteX89" fmla="*/ 900997 w 1000554"/>
                      <a:gd name="connsiteY89" fmla="*/ 390764 h 872374"/>
                      <a:gd name="connsiteX90" fmla="*/ 879841 w 1000554"/>
                      <a:gd name="connsiteY90" fmla="*/ 406942 h 872374"/>
                      <a:gd name="connsiteX91" fmla="*/ 856196 w 1000554"/>
                      <a:gd name="connsiteY91" fmla="*/ 425609 h 872374"/>
                      <a:gd name="connsiteX92" fmla="*/ 841262 w 1000554"/>
                      <a:gd name="connsiteY92" fmla="*/ 448010 h 872374"/>
                      <a:gd name="connsiteX93" fmla="*/ 841262 w 1000554"/>
                      <a:gd name="connsiteY93" fmla="*/ 456721 h 872374"/>
                      <a:gd name="connsiteX94" fmla="*/ 825084 w 1000554"/>
                      <a:gd name="connsiteY94" fmla="*/ 466677 h 872374"/>
                      <a:gd name="connsiteX95" fmla="*/ 781527 w 1000554"/>
                      <a:gd name="connsiteY95" fmla="*/ 484099 h 872374"/>
                      <a:gd name="connsiteX96" fmla="*/ 754149 w 1000554"/>
                      <a:gd name="connsiteY96" fmla="*/ 497789 h 872374"/>
                      <a:gd name="connsiteX97" fmla="*/ 725526 w 1000554"/>
                      <a:gd name="connsiteY97" fmla="*/ 502766 h 872374"/>
                      <a:gd name="connsiteX98" fmla="*/ 704370 w 1000554"/>
                      <a:gd name="connsiteY98" fmla="*/ 510233 h 872374"/>
                      <a:gd name="connsiteX99" fmla="*/ 690681 w 1000554"/>
                      <a:gd name="connsiteY99" fmla="*/ 515211 h 872374"/>
                      <a:gd name="connsiteX100" fmla="*/ 684459 w 1000554"/>
                      <a:gd name="connsiteY100" fmla="*/ 518945 h 872374"/>
                      <a:gd name="connsiteX101" fmla="*/ 700637 w 1000554"/>
                      <a:gd name="connsiteY101" fmla="*/ 518945 h 872374"/>
                      <a:gd name="connsiteX102" fmla="*/ 696904 w 1000554"/>
                      <a:gd name="connsiteY102" fmla="*/ 525167 h 872374"/>
                      <a:gd name="connsiteX103" fmla="*/ 681970 w 1000554"/>
                      <a:gd name="connsiteY103" fmla="*/ 528900 h 872374"/>
                      <a:gd name="connsiteX104" fmla="*/ 657080 w 1000554"/>
                      <a:gd name="connsiteY104" fmla="*/ 546323 h 872374"/>
                      <a:gd name="connsiteX105" fmla="*/ 623480 w 1000554"/>
                      <a:gd name="connsiteY105" fmla="*/ 568723 h 872374"/>
                      <a:gd name="connsiteX106" fmla="*/ 591124 w 1000554"/>
                      <a:gd name="connsiteY106" fmla="*/ 593613 h 872374"/>
                      <a:gd name="connsiteX107" fmla="*/ 582412 w 1000554"/>
                      <a:gd name="connsiteY107" fmla="*/ 606057 h 872374"/>
                      <a:gd name="connsiteX108" fmla="*/ 566234 w 1000554"/>
                      <a:gd name="connsiteY108" fmla="*/ 618502 h 872374"/>
                      <a:gd name="connsiteX109" fmla="*/ 547567 w 1000554"/>
                      <a:gd name="connsiteY109" fmla="*/ 624725 h 872374"/>
                      <a:gd name="connsiteX110" fmla="*/ 537611 w 1000554"/>
                      <a:gd name="connsiteY110" fmla="*/ 625969 h 872374"/>
                      <a:gd name="connsiteX111" fmla="*/ 545078 w 1000554"/>
                      <a:gd name="connsiteY111" fmla="*/ 632191 h 872374"/>
                      <a:gd name="connsiteX112" fmla="*/ 541345 w 1000554"/>
                      <a:gd name="connsiteY112" fmla="*/ 637169 h 872374"/>
                      <a:gd name="connsiteX113" fmla="*/ 526411 w 1000554"/>
                      <a:gd name="connsiteY113" fmla="*/ 640903 h 872374"/>
                      <a:gd name="connsiteX114" fmla="*/ 512722 w 1000554"/>
                      <a:gd name="connsiteY114" fmla="*/ 647125 h 872374"/>
                      <a:gd name="connsiteX115" fmla="*/ 506500 w 1000554"/>
                      <a:gd name="connsiteY115" fmla="*/ 650858 h 872374"/>
                      <a:gd name="connsiteX116" fmla="*/ 507744 w 1000554"/>
                      <a:gd name="connsiteY116" fmla="*/ 657081 h 872374"/>
                      <a:gd name="connsiteX117" fmla="*/ 510233 w 1000554"/>
                      <a:gd name="connsiteY117" fmla="*/ 668281 h 872374"/>
                      <a:gd name="connsiteX118" fmla="*/ 495299 w 1000554"/>
                      <a:gd name="connsiteY118" fmla="*/ 668281 h 872374"/>
                      <a:gd name="connsiteX119" fmla="*/ 491566 w 1000554"/>
                      <a:gd name="connsiteY119" fmla="*/ 674503 h 872374"/>
                      <a:gd name="connsiteX120" fmla="*/ 489077 w 1000554"/>
                      <a:gd name="connsiteY120" fmla="*/ 680726 h 872374"/>
                      <a:gd name="connsiteX121" fmla="*/ 491566 w 1000554"/>
                      <a:gd name="connsiteY121" fmla="*/ 684459 h 872374"/>
                      <a:gd name="connsiteX122" fmla="*/ 485344 w 1000554"/>
                      <a:gd name="connsiteY122" fmla="*/ 691926 h 872374"/>
                      <a:gd name="connsiteX123" fmla="*/ 466677 w 1000554"/>
                      <a:gd name="connsiteY123" fmla="*/ 691926 h 872374"/>
                      <a:gd name="connsiteX124" fmla="*/ 456721 w 1000554"/>
                      <a:gd name="connsiteY124" fmla="*/ 696904 h 872374"/>
                      <a:gd name="connsiteX125" fmla="*/ 441787 w 1000554"/>
                      <a:gd name="connsiteY125" fmla="*/ 685704 h 872374"/>
                      <a:gd name="connsiteX126" fmla="*/ 429342 w 1000554"/>
                      <a:gd name="connsiteY126" fmla="*/ 684459 h 872374"/>
                      <a:gd name="connsiteX127" fmla="*/ 419387 w 1000554"/>
                      <a:gd name="connsiteY127" fmla="*/ 685704 h 872374"/>
                      <a:gd name="connsiteX128" fmla="*/ 413164 w 1000554"/>
                      <a:gd name="connsiteY128" fmla="*/ 678237 h 872374"/>
                      <a:gd name="connsiteX129" fmla="*/ 406942 w 1000554"/>
                      <a:gd name="connsiteY129" fmla="*/ 668281 h 872374"/>
                      <a:gd name="connsiteX130" fmla="*/ 403209 w 1000554"/>
                      <a:gd name="connsiteY130" fmla="*/ 659570 h 872374"/>
                      <a:gd name="connsiteX131" fmla="*/ 398231 w 1000554"/>
                      <a:gd name="connsiteY131" fmla="*/ 649614 h 872374"/>
                      <a:gd name="connsiteX132" fmla="*/ 392008 w 1000554"/>
                      <a:gd name="connsiteY132" fmla="*/ 655836 h 872374"/>
                      <a:gd name="connsiteX133" fmla="*/ 396986 w 1000554"/>
                      <a:gd name="connsiteY133" fmla="*/ 663303 h 872374"/>
                      <a:gd name="connsiteX134" fmla="*/ 396986 w 1000554"/>
                      <a:gd name="connsiteY134" fmla="*/ 672014 h 872374"/>
                      <a:gd name="connsiteX135" fmla="*/ 390764 w 1000554"/>
                      <a:gd name="connsiteY135" fmla="*/ 662059 h 872374"/>
                      <a:gd name="connsiteX136" fmla="*/ 379564 w 1000554"/>
                      <a:gd name="connsiteY136" fmla="*/ 644636 h 872374"/>
                      <a:gd name="connsiteX137" fmla="*/ 372097 w 1000554"/>
                      <a:gd name="connsiteY137" fmla="*/ 624725 h 872374"/>
                      <a:gd name="connsiteX138" fmla="*/ 365874 w 1000554"/>
                      <a:gd name="connsiteY138" fmla="*/ 637169 h 872374"/>
                      <a:gd name="connsiteX139" fmla="*/ 354674 w 1000554"/>
                      <a:gd name="connsiteY139" fmla="*/ 644636 h 872374"/>
                      <a:gd name="connsiteX140" fmla="*/ 344718 w 1000554"/>
                      <a:gd name="connsiteY140" fmla="*/ 644636 h 872374"/>
                      <a:gd name="connsiteX141" fmla="*/ 342230 w 1000554"/>
                      <a:gd name="connsiteY141" fmla="*/ 659570 h 872374"/>
                      <a:gd name="connsiteX142" fmla="*/ 336007 w 1000554"/>
                      <a:gd name="connsiteY142" fmla="*/ 657081 h 872374"/>
                      <a:gd name="connsiteX143" fmla="*/ 326051 w 1000554"/>
                      <a:gd name="connsiteY143" fmla="*/ 650858 h 872374"/>
                      <a:gd name="connsiteX144" fmla="*/ 319829 w 1000554"/>
                      <a:gd name="connsiteY144" fmla="*/ 659570 h 872374"/>
                      <a:gd name="connsiteX145" fmla="*/ 319829 w 1000554"/>
                      <a:gd name="connsiteY145" fmla="*/ 668281 h 872374"/>
                      <a:gd name="connsiteX146" fmla="*/ 326051 w 1000554"/>
                      <a:gd name="connsiteY146" fmla="*/ 663303 h 872374"/>
                      <a:gd name="connsiteX147" fmla="*/ 329785 w 1000554"/>
                      <a:gd name="connsiteY147" fmla="*/ 669525 h 872374"/>
                      <a:gd name="connsiteX148" fmla="*/ 336007 w 1000554"/>
                      <a:gd name="connsiteY148" fmla="*/ 680726 h 872374"/>
                      <a:gd name="connsiteX149" fmla="*/ 322318 w 1000554"/>
                      <a:gd name="connsiteY149" fmla="*/ 688193 h 872374"/>
                      <a:gd name="connsiteX150" fmla="*/ 304895 w 1000554"/>
                      <a:gd name="connsiteY150" fmla="*/ 703126 h 872374"/>
                      <a:gd name="connsiteX151" fmla="*/ 301162 w 1000554"/>
                      <a:gd name="connsiteY151" fmla="*/ 696904 h 872374"/>
                      <a:gd name="connsiteX152" fmla="*/ 291206 w 1000554"/>
                      <a:gd name="connsiteY152" fmla="*/ 696904 h 872374"/>
                      <a:gd name="connsiteX153" fmla="*/ 281250 w 1000554"/>
                      <a:gd name="connsiteY153" fmla="*/ 709349 h 872374"/>
                      <a:gd name="connsiteX154" fmla="*/ 263828 w 1000554"/>
                      <a:gd name="connsiteY154" fmla="*/ 731749 h 872374"/>
                      <a:gd name="connsiteX155" fmla="*/ 275028 w 1000554"/>
                      <a:gd name="connsiteY155" fmla="*/ 729260 h 872374"/>
                      <a:gd name="connsiteX156" fmla="*/ 278762 w 1000554"/>
                      <a:gd name="connsiteY156" fmla="*/ 746683 h 872374"/>
                      <a:gd name="connsiteX157" fmla="*/ 272539 w 1000554"/>
                      <a:gd name="connsiteY157" fmla="*/ 756638 h 872374"/>
                      <a:gd name="connsiteX158" fmla="*/ 281250 w 1000554"/>
                      <a:gd name="connsiteY158" fmla="*/ 766594 h 872374"/>
                      <a:gd name="connsiteX159" fmla="*/ 256361 w 1000554"/>
                      <a:gd name="connsiteY159" fmla="*/ 771572 h 872374"/>
                      <a:gd name="connsiteX160" fmla="*/ 241427 w 1000554"/>
                      <a:gd name="connsiteY160" fmla="*/ 759127 h 872374"/>
                      <a:gd name="connsiteX161" fmla="*/ 231472 w 1000554"/>
                      <a:gd name="connsiteY161" fmla="*/ 760372 h 872374"/>
                      <a:gd name="connsiteX162" fmla="*/ 235205 w 1000554"/>
                      <a:gd name="connsiteY162" fmla="*/ 772817 h 872374"/>
                      <a:gd name="connsiteX163" fmla="*/ 222760 w 1000554"/>
                      <a:gd name="connsiteY163" fmla="*/ 779039 h 872374"/>
                      <a:gd name="connsiteX164" fmla="*/ 210316 w 1000554"/>
                      <a:gd name="connsiteY164" fmla="*/ 787750 h 872374"/>
                      <a:gd name="connsiteX165" fmla="*/ 201604 w 1000554"/>
                      <a:gd name="connsiteY165" fmla="*/ 793973 h 872374"/>
                      <a:gd name="connsiteX166" fmla="*/ 195382 w 1000554"/>
                      <a:gd name="connsiteY166" fmla="*/ 781528 h 872374"/>
                      <a:gd name="connsiteX167" fmla="*/ 187915 w 1000554"/>
                      <a:gd name="connsiteY167" fmla="*/ 762861 h 872374"/>
                      <a:gd name="connsiteX168" fmla="*/ 182937 w 1000554"/>
                      <a:gd name="connsiteY168" fmla="*/ 741705 h 872374"/>
                      <a:gd name="connsiteX169" fmla="*/ 175471 w 1000554"/>
                      <a:gd name="connsiteY169" fmla="*/ 737971 h 872374"/>
                      <a:gd name="connsiteX170" fmla="*/ 164270 w 1000554"/>
                      <a:gd name="connsiteY170" fmla="*/ 741705 h 872374"/>
                      <a:gd name="connsiteX171" fmla="*/ 153070 w 1000554"/>
                      <a:gd name="connsiteY171" fmla="*/ 752905 h 872374"/>
                      <a:gd name="connsiteX172" fmla="*/ 150581 w 1000554"/>
                      <a:gd name="connsiteY172" fmla="*/ 766594 h 872374"/>
                      <a:gd name="connsiteX173" fmla="*/ 154315 w 1000554"/>
                      <a:gd name="connsiteY173" fmla="*/ 781528 h 872374"/>
                      <a:gd name="connsiteX174" fmla="*/ 163026 w 1000554"/>
                      <a:gd name="connsiteY174" fmla="*/ 787750 h 872374"/>
                      <a:gd name="connsiteX175" fmla="*/ 154315 w 1000554"/>
                      <a:gd name="connsiteY175" fmla="*/ 790239 h 872374"/>
                      <a:gd name="connsiteX176" fmla="*/ 153070 w 1000554"/>
                      <a:gd name="connsiteY176" fmla="*/ 800195 h 872374"/>
                      <a:gd name="connsiteX177" fmla="*/ 156803 w 1000554"/>
                      <a:gd name="connsiteY177" fmla="*/ 810151 h 872374"/>
                      <a:gd name="connsiteX178" fmla="*/ 153070 w 1000554"/>
                      <a:gd name="connsiteY178" fmla="*/ 820106 h 872374"/>
                      <a:gd name="connsiteX179" fmla="*/ 153070 w 1000554"/>
                      <a:gd name="connsiteY179" fmla="*/ 832551 h 872374"/>
                      <a:gd name="connsiteX180" fmla="*/ 141870 w 1000554"/>
                      <a:gd name="connsiteY180" fmla="*/ 826329 h 872374"/>
                      <a:gd name="connsiteX181" fmla="*/ 140625 w 1000554"/>
                      <a:gd name="connsiteY181" fmla="*/ 837529 h 872374"/>
                      <a:gd name="connsiteX182" fmla="*/ 134403 w 1000554"/>
                      <a:gd name="connsiteY182" fmla="*/ 837529 h 872374"/>
                      <a:gd name="connsiteX183" fmla="*/ 119469 w 1000554"/>
                      <a:gd name="connsiteY183" fmla="*/ 826329 h 872374"/>
                      <a:gd name="connsiteX184" fmla="*/ 104536 w 1000554"/>
                      <a:gd name="connsiteY184" fmla="*/ 828818 h 872374"/>
                      <a:gd name="connsiteX185" fmla="*/ 90847 w 1000554"/>
                      <a:gd name="connsiteY185" fmla="*/ 843751 h 872374"/>
                      <a:gd name="connsiteX186" fmla="*/ 84624 w 1000554"/>
                      <a:gd name="connsiteY186" fmla="*/ 838774 h 872374"/>
                      <a:gd name="connsiteX187" fmla="*/ 78402 w 1000554"/>
                      <a:gd name="connsiteY187" fmla="*/ 847485 h 872374"/>
                      <a:gd name="connsiteX188" fmla="*/ 63468 w 1000554"/>
                      <a:gd name="connsiteY188" fmla="*/ 847485 h 872374"/>
                      <a:gd name="connsiteX189" fmla="*/ 48535 w 1000554"/>
                      <a:gd name="connsiteY189" fmla="*/ 857441 h 872374"/>
                      <a:gd name="connsiteX190" fmla="*/ 23645 w 1000554"/>
                      <a:gd name="connsiteY190" fmla="*/ 868641 h 872374"/>
                      <a:gd name="connsiteX191" fmla="*/ 0 w 1000554"/>
                      <a:gd name="connsiteY191" fmla="*/ 872374 h 872374"/>
                      <a:gd name="connsiteX192" fmla="*/ 1245 w 1000554"/>
                      <a:gd name="connsiteY192" fmla="*/ 859930 h 872374"/>
                      <a:gd name="connsiteX193" fmla="*/ 3734 w 1000554"/>
                      <a:gd name="connsiteY193" fmla="*/ 828818 h 872374"/>
                      <a:gd name="connsiteX194" fmla="*/ 19912 w 1000554"/>
                      <a:gd name="connsiteY194" fmla="*/ 822595 h 872374"/>
                      <a:gd name="connsiteX195" fmla="*/ 19912 w 1000554"/>
                      <a:gd name="connsiteY195" fmla="*/ 803928 h 872374"/>
                      <a:gd name="connsiteX196" fmla="*/ 18667 w 1000554"/>
                      <a:gd name="connsiteY196" fmla="*/ 791484 h 872374"/>
                      <a:gd name="connsiteX197" fmla="*/ 22401 w 1000554"/>
                      <a:gd name="connsiteY197" fmla="*/ 779039 h 872374"/>
                      <a:gd name="connsiteX198" fmla="*/ 53512 w 1000554"/>
                      <a:gd name="connsiteY198" fmla="*/ 775305 h 872374"/>
                      <a:gd name="connsiteX199" fmla="*/ 54757 w 1000554"/>
                      <a:gd name="connsiteY199" fmla="*/ 769083 h 872374"/>
                      <a:gd name="connsiteX200" fmla="*/ 79646 w 1000554"/>
                      <a:gd name="connsiteY200" fmla="*/ 737971 h 872374"/>
                      <a:gd name="connsiteX201" fmla="*/ 97069 w 1000554"/>
                      <a:gd name="connsiteY201" fmla="*/ 731749 h 872374"/>
                      <a:gd name="connsiteX202" fmla="*/ 78402 w 1000554"/>
                      <a:gd name="connsiteY202" fmla="*/ 721793 h 872374"/>
                      <a:gd name="connsiteX203" fmla="*/ 97069 w 1000554"/>
                      <a:gd name="connsiteY203" fmla="*/ 709349 h 872374"/>
                      <a:gd name="connsiteX204" fmla="*/ 110758 w 1000554"/>
                      <a:gd name="connsiteY204" fmla="*/ 706860 h 872374"/>
                      <a:gd name="connsiteX205" fmla="*/ 123203 w 1000554"/>
                      <a:gd name="connsiteY205" fmla="*/ 684459 h 872374"/>
                      <a:gd name="connsiteX206" fmla="*/ 138136 w 1000554"/>
                      <a:gd name="connsiteY206" fmla="*/ 662059 h 872374"/>
                      <a:gd name="connsiteX207" fmla="*/ 121958 w 1000554"/>
                      <a:gd name="connsiteY207" fmla="*/ 624725 h 872374"/>
                      <a:gd name="connsiteX208" fmla="*/ 125692 w 1000554"/>
                      <a:gd name="connsiteY208" fmla="*/ 576190 h 872374"/>
                      <a:gd name="connsiteX209" fmla="*/ 113247 w 1000554"/>
                      <a:gd name="connsiteY209" fmla="*/ 576190 h 872374"/>
                      <a:gd name="connsiteX210" fmla="*/ 107025 w 1000554"/>
                      <a:gd name="connsiteY210" fmla="*/ 560012 h 872374"/>
                      <a:gd name="connsiteX211" fmla="*/ 100802 w 1000554"/>
                      <a:gd name="connsiteY211" fmla="*/ 557523 h 872374"/>
                      <a:gd name="connsiteX212" fmla="*/ 100802 w 1000554"/>
                      <a:gd name="connsiteY212" fmla="*/ 512722 h 872374"/>
                      <a:gd name="connsiteX213" fmla="*/ 88358 w 1000554"/>
                      <a:gd name="connsiteY213" fmla="*/ 512722 h 872374"/>
                      <a:gd name="connsiteX214" fmla="*/ 85869 w 1000554"/>
                      <a:gd name="connsiteY214" fmla="*/ 497789 h 872374"/>
                      <a:gd name="connsiteX215" fmla="*/ 72180 w 1000554"/>
                      <a:gd name="connsiteY215" fmla="*/ 500277 h 872374"/>
                      <a:gd name="connsiteX216" fmla="*/ 67202 w 1000554"/>
                      <a:gd name="connsiteY216" fmla="*/ 491566 h 872374"/>
                      <a:gd name="connsiteX217" fmla="*/ 72180 w 1000554"/>
                      <a:gd name="connsiteY217" fmla="*/ 472899 h 872374"/>
                      <a:gd name="connsiteX218" fmla="*/ 79646 w 1000554"/>
                      <a:gd name="connsiteY218" fmla="*/ 456721 h 872374"/>
                      <a:gd name="connsiteX219" fmla="*/ 115736 w 1000554"/>
                      <a:gd name="connsiteY219" fmla="*/ 472899 h 872374"/>
                      <a:gd name="connsiteX220" fmla="*/ 141870 w 1000554"/>
                      <a:gd name="connsiteY220" fmla="*/ 477877 h 872374"/>
                      <a:gd name="connsiteX221" fmla="*/ 141870 w 1000554"/>
                      <a:gd name="connsiteY221" fmla="*/ 494055 h 872374"/>
                      <a:gd name="connsiteX222" fmla="*/ 150581 w 1000554"/>
                      <a:gd name="connsiteY222" fmla="*/ 504011 h 872374"/>
                      <a:gd name="connsiteX223" fmla="*/ 159292 w 1000554"/>
                      <a:gd name="connsiteY223" fmla="*/ 494055 h 872374"/>
                      <a:gd name="connsiteX224" fmla="*/ 179204 w 1000554"/>
                      <a:gd name="connsiteY224" fmla="*/ 494055 h 872374"/>
                      <a:gd name="connsiteX225" fmla="*/ 195382 w 1000554"/>
                      <a:gd name="connsiteY225" fmla="*/ 500277 h 872374"/>
                      <a:gd name="connsiteX226" fmla="*/ 195382 w 1000554"/>
                      <a:gd name="connsiteY226" fmla="*/ 516456 h 872374"/>
                      <a:gd name="connsiteX227" fmla="*/ 207827 w 1000554"/>
                      <a:gd name="connsiteY227" fmla="*/ 516456 h 872374"/>
                      <a:gd name="connsiteX228" fmla="*/ 214049 w 1000554"/>
                      <a:gd name="connsiteY228" fmla="*/ 504011 h 872374"/>
                      <a:gd name="connsiteX229" fmla="*/ 219027 w 1000554"/>
                      <a:gd name="connsiteY229" fmla="*/ 477877 h 872374"/>
                      <a:gd name="connsiteX230" fmla="*/ 195382 w 1000554"/>
                      <a:gd name="connsiteY230" fmla="*/ 477877 h 872374"/>
                      <a:gd name="connsiteX231" fmla="*/ 179204 w 1000554"/>
                      <a:gd name="connsiteY231" fmla="*/ 472899 h 872374"/>
                      <a:gd name="connsiteX232" fmla="*/ 163026 w 1000554"/>
                      <a:gd name="connsiteY232" fmla="*/ 469166 h 872374"/>
                      <a:gd name="connsiteX233" fmla="*/ 154315 w 1000554"/>
                      <a:gd name="connsiteY233" fmla="*/ 448010 h 872374"/>
                      <a:gd name="connsiteX234" fmla="*/ 164270 w 1000554"/>
                      <a:gd name="connsiteY234" fmla="*/ 423120 h 872374"/>
                      <a:gd name="connsiteX235" fmla="*/ 156803 w 1000554"/>
                      <a:gd name="connsiteY235" fmla="*/ 413165 h 872374"/>
                      <a:gd name="connsiteX236" fmla="*/ 163026 w 1000554"/>
                      <a:gd name="connsiteY236" fmla="*/ 396986 h 872374"/>
                      <a:gd name="connsiteX237" fmla="*/ 146848 w 1000554"/>
                      <a:gd name="connsiteY237" fmla="*/ 384542 h 872374"/>
                      <a:gd name="connsiteX238" fmla="*/ 146848 w 1000554"/>
                      <a:gd name="connsiteY238" fmla="*/ 375830 h 872374"/>
                      <a:gd name="connsiteX239" fmla="*/ 153070 w 1000554"/>
                      <a:gd name="connsiteY239" fmla="*/ 368363 h 872374"/>
                      <a:gd name="connsiteX240" fmla="*/ 154315 w 1000554"/>
                      <a:gd name="connsiteY240" fmla="*/ 353430 h 872374"/>
                      <a:gd name="connsiteX241" fmla="*/ 144359 w 1000554"/>
                      <a:gd name="connsiteY241" fmla="*/ 338496 h 872374"/>
                      <a:gd name="connsiteX242" fmla="*/ 148092 w 1000554"/>
                      <a:gd name="connsiteY242" fmla="*/ 322318 h 872374"/>
                      <a:gd name="connsiteX243" fmla="*/ 164270 w 1000554"/>
                      <a:gd name="connsiteY243" fmla="*/ 328540 h 872374"/>
                      <a:gd name="connsiteX244" fmla="*/ 175471 w 1000554"/>
                      <a:gd name="connsiteY244" fmla="*/ 322318 h 872374"/>
                      <a:gd name="connsiteX245" fmla="*/ 182937 w 1000554"/>
                      <a:gd name="connsiteY245" fmla="*/ 309873 h 872374"/>
                      <a:gd name="connsiteX246" fmla="*/ 176715 w 1000554"/>
                      <a:gd name="connsiteY246" fmla="*/ 301162 h 872374"/>
                      <a:gd name="connsiteX247" fmla="*/ 189160 w 1000554"/>
                      <a:gd name="connsiteY247" fmla="*/ 291206 h 872374"/>
                      <a:gd name="connsiteX248" fmla="*/ 201604 w 1000554"/>
                      <a:gd name="connsiteY248" fmla="*/ 282495 h 872374"/>
                      <a:gd name="connsiteX249" fmla="*/ 197871 w 1000554"/>
                      <a:gd name="connsiteY249" fmla="*/ 277517 h 872374"/>
                      <a:gd name="connsiteX250" fmla="*/ 200360 w 1000554"/>
                      <a:gd name="connsiteY250" fmla="*/ 265072 h 872374"/>
                      <a:gd name="connsiteX251" fmla="*/ 231472 w 1000554"/>
                      <a:gd name="connsiteY251" fmla="*/ 268806 h 872374"/>
                      <a:gd name="connsiteX252" fmla="*/ 243916 w 1000554"/>
                      <a:gd name="connsiteY252" fmla="*/ 260095 h 872374"/>
                      <a:gd name="connsiteX253" fmla="*/ 268806 w 1000554"/>
                      <a:gd name="connsiteY253" fmla="*/ 275028 h 872374"/>
                      <a:gd name="connsiteX254" fmla="*/ 287473 w 1000554"/>
                      <a:gd name="connsiteY254" fmla="*/ 271295 h 872374"/>
                      <a:gd name="connsiteX255" fmla="*/ 288717 w 1000554"/>
                      <a:gd name="connsiteY255" fmla="*/ 252628 h 872374"/>
                      <a:gd name="connsiteX256" fmla="*/ 301162 w 1000554"/>
                      <a:gd name="connsiteY256" fmla="*/ 241427 h 872374"/>
                      <a:gd name="connsiteX257" fmla="*/ 299918 w 1000554"/>
                      <a:gd name="connsiteY257" fmla="*/ 227738 h 872374"/>
                      <a:gd name="connsiteX258" fmla="*/ 311118 w 1000554"/>
                      <a:gd name="connsiteY258" fmla="*/ 225249 h 872374"/>
                      <a:gd name="connsiteX259" fmla="*/ 319829 w 1000554"/>
                      <a:gd name="connsiteY259" fmla="*/ 231472 h 872374"/>
                      <a:gd name="connsiteX260" fmla="*/ 323562 w 1000554"/>
                      <a:gd name="connsiteY260" fmla="*/ 225249 h 872374"/>
                      <a:gd name="connsiteX261" fmla="*/ 313607 w 1000554"/>
                      <a:gd name="connsiteY261" fmla="*/ 210316 h 872374"/>
                      <a:gd name="connsiteX262" fmla="*/ 317340 w 1000554"/>
                      <a:gd name="connsiteY262" fmla="*/ 194138 h 872374"/>
                      <a:gd name="connsiteX263" fmla="*/ 332274 w 1000554"/>
                      <a:gd name="connsiteY263" fmla="*/ 166759 h 872374"/>
                      <a:gd name="connsiteX264" fmla="*/ 332274 w 1000554"/>
                      <a:gd name="connsiteY264" fmla="*/ 153070 h 872374"/>
                      <a:gd name="connsiteX265" fmla="*/ 336007 w 1000554"/>
                      <a:gd name="connsiteY265" fmla="*/ 146848 h 872374"/>
                      <a:gd name="connsiteX266" fmla="*/ 344718 w 1000554"/>
                      <a:gd name="connsiteY266" fmla="*/ 150581 h 872374"/>
                      <a:gd name="connsiteX267" fmla="*/ 357163 w 1000554"/>
                      <a:gd name="connsiteY267" fmla="*/ 144359 h 872374"/>
                      <a:gd name="connsiteX268" fmla="*/ 357163 w 1000554"/>
                      <a:gd name="connsiteY268" fmla="*/ 128181 h 872374"/>
                      <a:gd name="connsiteX269" fmla="*/ 342230 w 1000554"/>
                      <a:gd name="connsiteY269" fmla="*/ 115736 h 872374"/>
                      <a:gd name="connsiteX270" fmla="*/ 348452 w 1000554"/>
                      <a:gd name="connsiteY270" fmla="*/ 97069 h 872374"/>
                      <a:gd name="connsiteX271" fmla="*/ 359652 w 1000554"/>
                      <a:gd name="connsiteY271" fmla="*/ 82135 h 872374"/>
                      <a:gd name="connsiteX272" fmla="*/ 378319 w 1000554"/>
                      <a:gd name="connsiteY272" fmla="*/ 74668 h 872374"/>
                      <a:gd name="connsiteX273" fmla="*/ 394497 w 1000554"/>
                      <a:gd name="connsiteY273" fmla="*/ 56001 h 872374"/>
                      <a:gd name="connsiteX274" fmla="*/ 406942 w 1000554"/>
                      <a:gd name="connsiteY274" fmla="*/ 57246 h 872374"/>
                      <a:gd name="connsiteX275" fmla="*/ 423120 w 1000554"/>
                      <a:gd name="connsiteY275" fmla="*/ 49779 h 872374"/>
                      <a:gd name="connsiteX276" fmla="*/ 428098 w 1000554"/>
                      <a:gd name="connsiteY276" fmla="*/ 41068 h 872374"/>
                      <a:gd name="connsiteX277" fmla="*/ 428098 w 1000554"/>
                      <a:gd name="connsiteY277" fmla="*/ 32356 h 872374"/>
                      <a:gd name="connsiteX278" fmla="*/ 423120 w 1000554"/>
                      <a:gd name="connsiteY278" fmla="*/ 19912 h 872374"/>
                      <a:gd name="connsiteX279" fmla="*/ 431831 w 1000554"/>
                      <a:gd name="connsiteY279" fmla="*/ 19912 h 872374"/>
                      <a:gd name="connsiteX280" fmla="*/ 454232 w 1000554"/>
                      <a:gd name="connsiteY280" fmla="*/ 43557 h 872374"/>
                      <a:gd name="connsiteX281" fmla="*/ 462943 w 1000554"/>
                      <a:gd name="connsiteY281" fmla="*/ 43557 h 872374"/>
                      <a:gd name="connsiteX282" fmla="*/ 470410 w 1000554"/>
                      <a:gd name="connsiteY282" fmla="*/ 51023 h 872374"/>
                      <a:gd name="connsiteX283" fmla="*/ 491566 w 1000554"/>
                      <a:gd name="connsiteY283" fmla="*/ 51023 h 872374"/>
                      <a:gd name="connsiteX284" fmla="*/ 494055 w 1000554"/>
                      <a:gd name="connsiteY284" fmla="*/ 43557 h 872374"/>
                      <a:gd name="connsiteX285" fmla="*/ 504011 w 1000554"/>
                      <a:gd name="connsiteY285" fmla="*/ 34845 h 872374"/>
                      <a:gd name="connsiteX286" fmla="*/ 525167 w 1000554"/>
                      <a:gd name="connsiteY286" fmla="*/ 32356 h 872374"/>
                      <a:gd name="connsiteX287" fmla="*/ 545078 w 1000554"/>
                      <a:gd name="connsiteY287" fmla="*/ 32356 h 872374"/>
                      <a:gd name="connsiteX288" fmla="*/ 560012 w 1000554"/>
                      <a:gd name="connsiteY288" fmla="*/ 26134 h 872374"/>
                      <a:gd name="connsiteX289" fmla="*/ 569968 w 1000554"/>
                      <a:gd name="connsiteY289" fmla="*/ 32356 h 872374"/>
                      <a:gd name="connsiteX290" fmla="*/ 576190 w 1000554"/>
                      <a:gd name="connsiteY290" fmla="*/ 22401 h 872374"/>
                      <a:gd name="connsiteX291" fmla="*/ 597346 w 1000554"/>
                      <a:gd name="connsiteY291" fmla="*/ 22401 h 872374"/>
                      <a:gd name="connsiteX292" fmla="*/ 603568 w 1000554"/>
                      <a:gd name="connsiteY292" fmla="*/ 62224 h 872374"/>
                      <a:gd name="connsiteX293" fmla="*/ 598590 w 1000554"/>
                      <a:gd name="connsiteY293" fmla="*/ 68446 h 872374"/>
                      <a:gd name="connsiteX294" fmla="*/ 582412 w 1000554"/>
                      <a:gd name="connsiteY294" fmla="*/ 88358 h 872374"/>
                      <a:gd name="connsiteX295" fmla="*/ 588635 w 1000554"/>
                      <a:gd name="connsiteY295" fmla="*/ 94580 h 872374"/>
                      <a:gd name="connsiteX296" fmla="*/ 598590 w 1000554"/>
                      <a:gd name="connsiteY296" fmla="*/ 93335 h 872374"/>
                      <a:gd name="connsiteX297" fmla="*/ 629702 w 1000554"/>
                      <a:gd name="connsiteY297" fmla="*/ 105780 h 872374"/>
                      <a:gd name="connsiteX298" fmla="*/ 644636 w 1000554"/>
                      <a:gd name="connsiteY298" fmla="*/ 87113 h 872374"/>
                      <a:gd name="connsiteX299" fmla="*/ 644636 w 1000554"/>
                      <a:gd name="connsiteY299" fmla="*/ 75913 h 872374"/>
                      <a:gd name="connsiteX300" fmla="*/ 663303 w 1000554"/>
                      <a:gd name="connsiteY300" fmla="*/ 78402 h 872374"/>
                      <a:gd name="connsiteX301" fmla="*/ 681970 w 1000554"/>
                      <a:gd name="connsiteY301" fmla="*/ 90846 h 872374"/>
                      <a:gd name="connsiteX302" fmla="*/ 715571 w 1000554"/>
                      <a:gd name="connsiteY302" fmla="*/ 88358 h 872374"/>
                      <a:gd name="connsiteX303" fmla="*/ 716815 w 1000554"/>
                      <a:gd name="connsiteY303" fmla="*/ 80891 h 872374"/>
                      <a:gd name="connsiteX304" fmla="*/ 725526 w 1000554"/>
                      <a:gd name="connsiteY304" fmla="*/ 82135 h 872374"/>
                      <a:gd name="connsiteX305" fmla="*/ 723037 w 1000554"/>
                      <a:gd name="connsiteY305" fmla="*/ 97069 h 872374"/>
                      <a:gd name="connsiteX306" fmla="*/ 715571 w 1000554"/>
                      <a:gd name="connsiteY306" fmla="*/ 100802 h 872374"/>
                      <a:gd name="connsiteX307" fmla="*/ 721793 w 1000554"/>
                      <a:gd name="connsiteY307" fmla="*/ 107025 h 872374"/>
                      <a:gd name="connsiteX308" fmla="*/ 728015 w 1000554"/>
                      <a:gd name="connsiteY308" fmla="*/ 105780 h 872374"/>
                      <a:gd name="connsiteX309" fmla="*/ 737971 w 1000554"/>
                      <a:gd name="connsiteY309" fmla="*/ 105780 h 872374"/>
                      <a:gd name="connsiteX310" fmla="*/ 751660 w 1000554"/>
                      <a:gd name="connsiteY310" fmla="*/ 93335 h 872374"/>
                      <a:gd name="connsiteX311" fmla="*/ 754149 w 1000554"/>
                      <a:gd name="connsiteY311" fmla="*/ 84624 h 872374"/>
                      <a:gd name="connsiteX312" fmla="*/ 760371 w 1000554"/>
                      <a:gd name="connsiteY312" fmla="*/ 68446 h 872374"/>
                      <a:gd name="connsiteX313" fmla="*/ 750416 w 1000554"/>
                      <a:gd name="connsiteY313" fmla="*/ 56001 h 872374"/>
                      <a:gd name="connsiteX314" fmla="*/ 756638 w 1000554"/>
                      <a:gd name="connsiteY314" fmla="*/ 49779 h 872374"/>
                      <a:gd name="connsiteX315" fmla="*/ 750416 w 1000554"/>
                      <a:gd name="connsiteY315" fmla="*/ 43557 h 872374"/>
                      <a:gd name="connsiteX316" fmla="*/ 757883 w 1000554"/>
                      <a:gd name="connsiteY316" fmla="*/ 37334 h 872374"/>
                      <a:gd name="connsiteX317" fmla="*/ 757883 w 1000554"/>
                      <a:gd name="connsiteY317" fmla="*/ 26134 h 872374"/>
                      <a:gd name="connsiteX318" fmla="*/ 741704 w 1000554"/>
                      <a:gd name="connsiteY318" fmla="*/ 19912 h 872374"/>
                      <a:gd name="connsiteX319" fmla="*/ 744193 w 1000554"/>
                      <a:gd name="connsiteY319" fmla="*/ 9956 h 872374"/>
                      <a:gd name="connsiteX320" fmla="*/ 754149 w 1000554"/>
                      <a:gd name="connsiteY320" fmla="*/ 6222 h 8723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Lst>
                    <a:rect l="l" t="t" r="r" b="b"/>
                    <a:pathLst>
                      <a:path w="1000554" h="872374">
                        <a:moveTo>
                          <a:pt x="673366" y="479229"/>
                        </a:moveTo>
                        <a:lnTo>
                          <a:pt x="664655" y="485452"/>
                        </a:lnTo>
                        <a:lnTo>
                          <a:pt x="663411" y="489185"/>
                        </a:lnTo>
                        <a:lnTo>
                          <a:pt x="658433" y="491674"/>
                        </a:lnTo>
                        <a:lnTo>
                          <a:pt x="657188" y="494163"/>
                        </a:lnTo>
                        <a:lnTo>
                          <a:pt x="652210" y="497896"/>
                        </a:lnTo>
                        <a:lnTo>
                          <a:pt x="644744" y="500385"/>
                        </a:lnTo>
                        <a:lnTo>
                          <a:pt x="644744" y="504118"/>
                        </a:lnTo>
                        <a:lnTo>
                          <a:pt x="642255" y="506607"/>
                        </a:lnTo>
                        <a:lnTo>
                          <a:pt x="636032" y="506607"/>
                        </a:lnTo>
                        <a:lnTo>
                          <a:pt x="632299" y="510341"/>
                        </a:lnTo>
                        <a:lnTo>
                          <a:pt x="629810" y="514074"/>
                        </a:lnTo>
                        <a:lnTo>
                          <a:pt x="627321" y="526519"/>
                        </a:lnTo>
                        <a:lnTo>
                          <a:pt x="623588" y="532741"/>
                        </a:lnTo>
                        <a:lnTo>
                          <a:pt x="621099" y="537719"/>
                        </a:lnTo>
                        <a:lnTo>
                          <a:pt x="619854" y="543941"/>
                        </a:lnTo>
                        <a:lnTo>
                          <a:pt x="617365" y="548919"/>
                        </a:lnTo>
                        <a:lnTo>
                          <a:pt x="619854" y="553897"/>
                        </a:lnTo>
                        <a:lnTo>
                          <a:pt x="623588" y="557630"/>
                        </a:lnTo>
                        <a:lnTo>
                          <a:pt x="632299" y="557630"/>
                        </a:lnTo>
                        <a:lnTo>
                          <a:pt x="633543" y="545186"/>
                        </a:lnTo>
                        <a:lnTo>
                          <a:pt x="636032" y="535230"/>
                        </a:lnTo>
                        <a:lnTo>
                          <a:pt x="638521" y="531497"/>
                        </a:lnTo>
                        <a:lnTo>
                          <a:pt x="639766" y="529008"/>
                        </a:lnTo>
                        <a:lnTo>
                          <a:pt x="645988" y="529008"/>
                        </a:lnTo>
                        <a:lnTo>
                          <a:pt x="648477" y="531497"/>
                        </a:lnTo>
                        <a:lnTo>
                          <a:pt x="657188" y="535230"/>
                        </a:lnTo>
                        <a:lnTo>
                          <a:pt x="663411" y="532741"/>
                        </a:lnTo>
                        <a:lnTo>
                          <a:pt x="667144" y="531497"/>
                        </a:lnTo>
                        <a:lnTo>
                          <a:pt x="669633" y="525274"/>
                        </a:lnTo>
                        <a:lnTo>
                          <a:pt x="670877" y="522785"/>
                        </a:lnTo>
                        <a:lnTo>
                          <a:pt x="673366" y="514074"/>
                        </a:lnTo>
                        <a:lnTo>
                          <a:pt x="677100" y="510341"/>
                        </a:lnTo>
                        <a:lnTo>
                          <a:pt x="679589" y="507852"/>
                        </a:lnTo>
                        <a:lnTo>
                          <a:pt x="683322" y="506607"/>
                        </a:lnTo>
                        <a:lnTo>
                          <a:pt x="692033" y="501630"/>
                        </a:lnTo>
                        <a:lnTo>
                          <a:pt x="694522" y="495407"/>
                        </a:lnTo>
                        <a:lnTo>
                          <a:pt x="694522" y="489185"/>
                        </a:lnTo>
                        <a:lnTo>
                          <a:pt x="692033" y="482963"/>
                        </a:lnTo>
                        <a:lnTo>
                          <a:pt x="688300" y="481718"/>
                        </a:lnTo>
                        <a:lnTo>
                          <a:pt x="682078" y="479229"/>
                        </a:lnTo>
                        <a:close/>
                        <a:moveTo>
                          <a:pt x="754149" y="0"/>
                        </a:moveTo>
                        <a:lnTo>
                          <a:pt x="776550" y="13689"/>
                        </a:lnTo>
                        <a:lnTo>
                          <a:pt x="788994" y="16178"/>
                        </a:lnTo>
                        <a:lnTo>
                          <a:pt x="797706" y="22401"/>
                        </a:lnTo>
                        <a:lnTo>
                          <a:pt x="818862" y="43557"/>
                        </a:lnTo>
                        <a:lnTo>
                          <a:pt x="832551" y="34845"/>
                        </a:lnTo>
                        <a:lnTo>
                          <a:pt x="851218" y="43557"/>
                        </a:lnTo>
                        <a:lnTo>
                          <a:pt x="872374" y="56001"/>
                        </a:lnTo>
                        <a:lnTo>
                          <a:pt x="873618" y="72179"/>
                        </a:lnTo>
                        <a:lnTo>
                          <a:pt x="882330" y="65957"/>
                        </a:lnTo>
                        <a:lnTo>
                          <a:pt x="897263" y="75913"/>
                        </a:lnTo>
                        <a:lnTo>
                          <a:pt x="915930" y="78402"/>
                        </a:lnTo>
                        <a:lnTo>
                          <a:pt x="922153" y="88358"/>
                        </a:lnTo>
                        <a:lnTo>
                          <a:pt x="923397" y="112002"/>
                        </a:lnTo>
                        <a:lnTo>
                          <a:pt x="934597" y="118225"/>
                        </a:lnTo>
                        <a:lnTo>
                          <a:pt x="935842" y="109514"/>
                        </a:lnTo>
                        <a:lnTo>
                          <a:pt x="947042" y="107025"/>
                        </a:lnTo>
                        <a:lnTo>
                          <a:pt x="948286" y="99558"/>
                        </a:lnTo>
                        <a:lnTo>
                          <a:pt x="959487" y="99558"/>
                        </a:lnTo>
                        <a:lnTo>
                          <a:pt x="960731" y="115736"/>
                        </a:lnTo>
                        <a:lnTo>
                          <a:pt x="969442" y="124447"/>
                        </a:lnTo>
                        <a:lnTo>
                          <a:pt x="990598" y="130670"/>
                        </a:lnTo>
                        <a:lnTo>
                          <a:pt x="996821" y="134403"/>
                        </a:lnTo>
                        <a:lnTo>
                          <a:pt x="996821" y="140625"/>
                        </a:lnTo>
                        <a:lnTo>
                          <a:pt x="1000554" y="156803"/>
                        </a:lnTo>
                        <a:lnTo>
                          <a:pt x="991843" y="165515"/>
                        </a:lnTo>
                        <a:lnTo>
                          <a:pt x="985621" y="165515"/>
                        </a:lnTo>
                        <a:lnTo>
                          <a:pt x="981887" y="171737"/>
                        </a:lnTo>
                        <a:lnTo>
                          <a:pt x="954509" y="171737"/>
                        </a:lnTo>
                        <a:lnTo>
                          <a:pt x="929619" y="190404"/>
                        </a:lnTo>
                        <a:lnTo>
                          <a:pt x="900997" y="227738"/>
                        </a:lnTo>
                        <a:lnTo>
                          <a:pt x="898508" y="246405"/>
                        </a:lnTo>
                        <a:lnTo>
                          <a:pt x="904730" y="256361"/>
                        </a:lnTo>
                        <a:lnTo>
                          <a:pt x="915930" y="278762"/>
                        </a:lnTo>
                        <a:lnTo>
                          <a:pt x="929619" y="299918"/>
                        </a:lnTo>
                        <a:lnTo>
                          <a:pt x="923397" y="307384"/>
                        </a:lnTo>
                        <a:lnTo>
                          <a:pt x="917175" y="309873"/>
                        </a:lnTo>
                        <a:lnTo>
                          <a:pt x="928375" y="309873"/>
                        </a:lnTo>
                        <a:lnTo>
                          <a:pt x="934597" y="316096"/>
                        </a:lnTo>
                        <a:lnTo>
                          <a:pt x="934597" y="322318"/>
                        </a:lnTo>
                        <a:lnTo>
                          <a:pt x="928375" y="331029"/>
                        </a:lnTo>
                        <a:lnTo>
                          <a:pt x="907219" y="347207"/>
                        </a:lnTo>
                        <a:lnTo>
                          <a:pt x="888552" y="365875"/>
                        </a:lnTo>
                        <a:lnTo>
                          <a:pt x="891041" y="380808"/>
                        </a:lnTo>
                        <a:lnTo>
                          <a:pt x="897263" y="378319"/>
                        </a:lnTo>
                        <a:lnTo>
                          <a:pt x="897263" y="365875"/>
                        </a:lnTo>
                        <a:lnTo>
                          <a:pt x="900997" y="362141"/>
                        </a:lnTo>
                        <a:lnTo>
                          <a:pt x="903486" y="372097"/>
                        </a:lnTo>
                        <a:lnTo>
                          <a:pt x="900997" y="390764"/>
                        </a:lnTo>
                        <a:lnTo>
                          <a:pt x="879841" y="406942"/>
                        </a:lnTo>
                        <a:lnTo>
                          <a:pt x="856196" y="425609"/>
                        </a:lnTo>
                        <a:lnTo>
                          <a:pt x="841262" y="448010"/>
                        </a:lnTo>
                        <a:lnTo>
                          <a:pt x="841262" y="456721"/>
                        </a:lnTo>
                        <a:lnTo>
                          <a:pt x="825084" y="466677"/>
                        </a:lnTo>
                        <a:lnTo>
                          <a:pt x="781527" y="484099"/>
                        </a:lnTo>
                        <a:lnTo>
                          <a:pt x="754149" y="497789"/>
                        </a:lnTo>
                        <a:lnTo>
                          <a:pt x="725526" y="502766"/>
                        </a:lnTo>
                        <a:lnTo>
                          <a:pt x="704370" y="510233"/>
                        </a:lnTo>
                        <a:lnTo>
                          <a:pt x="690681" y="515211"/>
                        </a:lnTo>
                        <a:lnTo>
                          <a:pt x="684459" y="518945"/>
                        </a:lnTo>
                        <a:lnTo>
                          <a:pt x="700637" y="518945"/>
                        </a:lnTo>
                        <a:lnTo>
                          <a:pt x="696904" y="525167"/>
                        </a:lnTo>
                        <a:lnTo>
                          <a:pt x="681970" y="528900"/>
                        </a:lnTo>
                        <a:lnTo>
                          <a:pt x="657080" y="546323"/>
                        </a:lnTo>
                        <a:lnTo>
                          <a:pt x="623480" y="568723"/>
                        </a:lnTo>
                        <a:lnTo>
                          <a:pt x="591124" y="593613"/>
                        </a:lnTo>
                        <a:lnTo>
                          <a:pt x="582412" y="606057"/>
                        </a:lnTo>
                        <a:lnTo>
                          <a:pt x="566234" y="618502"/>
                        </a:lnTo>
                        <a:lnTo>
                          <a:pt x="547567" y="624725"/>
                        </a:lnTo>
                        <a:lnTo>
                          <a:pt x="537611" y="625969"/>
                        </a:lnTo>
                        <a:lnTo>
                          <a:pt x="545078" y="632191"/>
                        </a:lnTo>
                        <a:lnTo>
                          <a:pt x="541345" y="637169"/>
                        </a:lnTo>
                        <a:lnTo>
                          <a:pt x="526411" y="640903"/>
                        </a:lnTo>
                        <a:lnTo>
                          <a:pt x="512722" y="647125"/>
                        </a:lnTo>
                        <a:lnTo>
                          <a:pt x="506500" y="650858"/>
                        </a:lnTo>
                        <a:lnTo>
                          <a:pt x="507744" y="657081"/>
                        </a:lnTo>
                        <a:lnTo>
                          <a:pt x="510233" y="668281"/>
                        </a:lnTo>
                        <a:lnTo>
                          <a:pt x="495299" y="668281"/>
                        </a:lnTo>
                        <a:lnTo>
                          <a:pt x="491566" y="674503"/>
                        </a:lnTo>
                        <a:lnTo>
                          <a:pt x="489077" y="680726"/>
                        </a:lnTo>
                        <a:lnTo>
                          <a:pt x="491566" y="684459"/>
                        </a:lnTo>
                        <a:lnTo>
                          <a:pt x="485344" y="691926"/>
                        </a:lnTo>
                        <a:lnTo>
                          <a:pt x="466677" y="691926"/>
                        </a:lnTo>
                        <a:lnTo>
                          <a:pt x="456721" y="696904"/>
                        </a:lnTo>
                        <a:lnTo>
                          <a:pt x="441787" y="685704"/>
                        </a:lnTo>
                        <a:lnTo>
                          <a:pt x="429342" y="684459"/>
                        </a:lnTo>
                        <a:lnTo>
                          <a:pt x="419387" y="685704"/>
                        </a:lnTo>
                        <a:lnTo>
                          <a:pt x="413164" y="678237"/>
                        </a:lnTo>
                        <a:lnTo>
                          <a:pt x="406942" y="668281"/>
                        </a:lnTo>
                        <a:lnTo>
                          <a:pt x="403209" y="659570"/>
                        </a:lnTo>
                        <a:lnTo>
                          <a:pt x="398231" y="649614"/>
                        </a:lnTo>
                        <a:lnTo>
                          <a:pt x="392008" y="655836"/>
                        </a:lnTo>
                        <a:lnTo>
                          <a:pt x="396986" y="663303"/>
                        </a:lnTo>
                        <a:lnTo>
                          <a:pt x="396986" y="672014"/>
                        </a:lnTo>
                        <a:lnTo>
                          <a:pt x="390764" y="662059"/>
                        </a:lnTo>
                        <a:lnTo>
                          <a:pt x="379564" y="644636"/>
                        </a:lnTo>
                        <a:lnTo>
                          <a:pt x="372097" y="624725"/>
                        </a:lnTo>
                        <a:lnTo>
                          <a:pt x="365874" y="637169"/>
                        </a:lnTo>
                        <a:lnTo>
                          <a:pt x="354674" y="644636"/>
                        </a:lnTo>
                        <a:lnTo>
                          <a:pt x="344718" y="644636"/>
                        </a:lnTo>
                        <a:lnTo>
                          <a:pt x="342230" y="659570"/>
                        </a:lnTo>
                        <a:lnTo>
                          <a:pt x="336007" y="657081"/>
                        </a:lnTo>
                        <a:lnTo>
                          <a:pt x="326051" y="650858"/>
                        </a:lnTo>
                        <a:lnTo>
                          <a:pt x="319829" y="659570"/>
                        </a:lnTo>
                        <a:lnTo>
                          <a:pt x="319829" y="668281"/>
                        </a:lnTo>
                        <a:lnTo>
                          <a:pt x="326051" y="663303"/>
                        </a:lnTo>
                        <a:lnTo>
                          <a:pt x="329785" y="669525"/>
                        </a:lnTo>
                        <a:lnTo>
                          <a:pt x="336007" y="680726"/>
                        </a:lnTo>
                        <a:lnTo>
                          <a:pt x="322318" y="688193"/>
                        </a:lnTo>
                        <a:lnTo>
                          <a:pt x="304895" y="703126"/>
                        </a:lnTo>
                        <a:lnTo>
                          <a:pt x="301162" y="696904"/>
                        </a:lnTo>
                        <a:lnTo>
                          <a:pt x="291206" y="696904"/>
                        </a:lnTo>
                        <a:lnTo>
                          <a:pt x="281250" y="709349"/>
                        </a:lnTo>
                        <a:lnTo>
                          <a:pt x="263828" y="731749"/>
                        </a:lnTo>
                        <a:lnTo>
                          <a:pt x="275028" y="729260"/>
                        </a:lnTo>
                        <a:lnTo>
                          <a:pt x="278762" y="746683"/>
                        </a:lnTo>
                        <a:lnTo>
                          <a:pt x="272539" y="756638"/>
                        </a:lnTo>
                        <a:lnTo>
                          <a:pt x="281250" y="766594"/>
                        </a:lnTo>
                        <a:lnTo>
                          <a:pt x="256361" y="771572"/>
                        </a:lnTo>
                        <a:lnTo>
                          <a:pt x="241427" y="759127"/>
                        </a:lnTo>
                        <a:lnTo>
                          <a:pt x="231472" y="760372"/>
                        </a:lnTo>
                        <a:lnTo>
                          <a:pt x="235205" y="772817"/>
                        </a:lnTo>
                        <a:lnTo>
                          <a:pt x="222760" y="779039"/>
                        </a:lnTo>
                        <a:lnTo>
                          <a:pt x="210316" y="787750"/>
                        </a:lnTo>
                        <a:lnTo>
                          <a:pt x="201604" y="793973"/>
                        </a:lnTo>
                        <a:lnTo>
                          <a:pt x="195382" y="781528"/>
                        </a:lnTo>
                        <a:lnTo>
                          <a:pt x="187915" y="762861"/>
                        </a:lnTo>
                        <a:lnTo>
                          <a:pt x="182937" y="741705"/>
                        </a:lnTo>
                        <a:lnTo>
                          <a:pt x="175471" y="737971"/>
                        </a:lnTo>
                        <a:lnTo>
                          <a:pt x="164270" y="741705"/>
                        </a:lnTo>
                        <a:lnTo>
                          <a:pt x="153070" y="752905"/>
                        </a:lnTo>
                        <a:lnTo>
                          <a:pt x="150581" y="766594"/>
                        </a:lnTo>
                        <a:lnTo>
                          <a:pt x="154315" y="781528"/>
                        </a:lnTo>
                        <a:lnTo>
                          <a:pt x="163026" y="787750"/>
                        </a:lnTo>
                        <a:lnTo>
                          <a:pt x="154315" y="790239"/>
                        </a:lnTo>
                        <a:lnTo>
                          <a:pt x="153070" y="800195"/>
                        </a:lnTo>
                        <a:lnTo>
                          <a:pt x="156803" y="810151"/>
                        </a:lnTo>
                        <a:lnTo>
                          <a:pt x="153070" y="820106"/>
                        </a:lnTo>
                        <a:lnTo>
                          <a:pt x="153070" y="832551"/>
                        </a:lnTo>
                        <a:lnTo>
                          <a:pt x="141870" y="826329"/>
                        </a:lnTo>
                        <a:lnTo>
                          <a:pt x="140625" y="837529"/>
                        </a:lnTo>
                        <a:lnTo>
                          <a:pt x="134403" y="837529"/>
                        </a:lnTo>
                        <a:lnTo>
                          <a:pt x="119469" y="826329"/>
                        </a:lnTo>
                        <a:lnTo>
                          <a:pt x="104536" y="828818"/>
                        </a:lnTo>
                        <a:lnTo>
                          <a:pt x="90847" y="843751"/>
                        </a:lnTo>
                        <a:lnTo>
                          <a:pt x="84624" y="838774"/>
                        </a:lnTo>
                        <a:lnTo>
                          <a:pt x="78402" y="847485"/>
                        </a:lnTo>
                        <a:lnTo>
                          <a:pt x="63468" y="847485"/>
                        </a:lnTo>
                        <a:lnTo>
                          <a:pt x="48535" y="857441"/>
                        </a:lnTo>
                        <a:lnTo>
                          <a:pt x="23645" y="868641"/>
                        </a:lnTo>
                        <a:lnTo>
                          <a:pt x="0" y="872374"/>
                        </a:lnTo>
                        <a:lnTo>
                          <a:pt x="1245" y="859930"/>
                        </a:lnTo>
                        <a:lnTo>
                          <a:pt x="3734" y="828818"/>
                        </a:lnTo>
                        <a:lnTo>
                          <a:pt x="19912" y="822595"/>
                        </a:lnTo>
                        <a:lnTo>
                          <a:pt x="19912" y="803928"/>
                        </a:lnTo>
                        <a:lnTo>
                          <a:pt x="18667" y="791484"/>
                        </a:lnTo>
                        <a:lnTo>
                          <a:pt x="22401" y="779039"/>
                        </a:lnTo>
                        <a:lnTo>
                          <a:pt x="53512" y="775305"/>
                        </a:lnTo>
                        <a:lnTo>
                          <a:pt x="54757" y="769083"/>
                        </a:lnTo>
                        <a:lnTo>
                          <a:pt x="79646" y="737971"/>
                        </a:lnTo>
                        <a:lnTo>
                          <a:pt x="97069" y="731749"/>
                        </a:lnTo>
                        <a:lnTo>
                          <a:pt x="78402" y="721793"/>
                        </a:lnTo>
                        <a:lnTo>
                          <a:pt x="97069" y="709349"/>
                        </a:lnTo>
                        <a:lnTo>
                          <a:pt x="110758" y="706860"/>
                        </a:lnTo>
                        <a:lnTo>
                          <a:pt x="123203" y="684459"/>
                        </a:lnTo>
                        <a:lnTo>
                          <a:pt x="138136" y="662059"/>
                        </a:lnTo>
                        <a:lnTo>
                          <a:pt x="121958" y="624725"/>
                        </a:lnTo>
                        <a:lnTo>
                          <a:pt x="125692" y="576190"/>
                        </a:lnTo>
                        <a:lnTo>
                          <a:pt x="113247" y="576190"/>
                        </a:lnTo>
                        <a:lnTo>
                          <a:pt x="107025" y="560012"/>
                        </a:lnTo>
                        <a:lnTo>
                          <a:pt x="100802" y="557523"/>
                        </a:lnTo>
                        <a:lnTo>
                          <a:pt x="100802" y="512722"/>
                        </a:lnTo>
                        <a:lnTo>
                          <a:pt x="88358" y="512722"/>
                        </a:lnTo>
                        <a:lnTo>
                          <a:pt x="85869" y="497789"/>
                        </a:lnTo>
                        <a:lnTo>
                          <a:pt x="72180" y="500277"/>
                        </a:lnTo>
                        <a:lnTo>
                          <a:pt x="67202" y="491566"/>
                        </a:lnTo>
                        <a:lnTo>
                          <a:pt x="72180" y="472899"/>
                        </a:lnTo>
                        <a:lnTo>
                          <a:pt x="79646" y="456721"/>
                        </a:lnTo>
                        <a:lnTo>
                          <a:pt x="115736" y="472899"/>
                        </a:lnTo>
                        <a:lnTo>
                          <a:pt x="141870" y="477877"/>
                        </a:lnTo>
                        <a:lnTo>
                          <a:pt x="141870" y="494055"/>
                        </a:lnTo>
                        <a:lnTo>
                          <a:pt x="150581" y="504011"/>
                        </a:lnTo>
                        <a:lnTo>
                          <a:pt x="159292" y="494055"/>
                        </a:lnTo>
                        <a:lnTo>
                          <a:pt x="179204" y="494055"/>
                        </a:lnTo>
                        <a:lnTo>
                          <a:pt x="195382" y="500277"/>
                        </a:lnTo>
                        <a:lnTo>
                          <a:pt x="195382" y="516456"/>
                        </a:lnTo>
                        <a:lnTo>
                          <a:pt x="207827" y="516456"/>
                        </a:lnTo>
                        <a:lnTo>
                          <a:pt x="214049" y="504011"/>
                        </a:lnTo>
                        <a:lnTo>
                          <a:pt x="219027" y="477877"/>
                        </a:lnTo>
                        <a:lnTo>
                          <a:pt x="195382" y="477877"/>
                        </a:lnTo>
                        <a:lnTo>
                          <a:pt x="179204" y="472899"/>
                        </a:lnTo>
                        <a:lnTo>
                          <a:pt x="163026" y="469166"/>
                        </a:lnTo>
                        <a:lnTo>
                          <a:pt x="154315" y="448010"/>
                        </a:lnTo>
                        <a:lnTo>
                          <a:pt x="164270" y="423120"/>
                        </a:lnTo>
                        <a:lnTo>
                          <a:pt x="156803" y="413165"/>
                        </a:lnTo>
                        <a:lnTo>
                          <a:pt x="163026" y="396986"/>
                        </a:lnTo>
                        <a:lnTo>
                          <a:pt x="146848" y="384542"/>
                        </a:lnTo>
                        <a:lnTo>
                          <a:pt x="146848" y="375830"/>
                        </a:lnTo>
                        <a:lnTo>
                          <a:pt x="153070" y="368363"/>
                        </a:lnTo>
                        <a:lnTo>
                          <a:pt x="154315" y="353430"/>
                        </a:lnTo>
                        <a:lnTo>
                          <a:pt x="144359" y="338496"/>
                        </a:lnTo>
                        <a:lnTo>
                          <a:pt x="148092" y="322318"/>
                        </a:lnTo>
                        <a:lnTo>
                          <a:pt x="164270" y="328540"/>
                        </a:lnTo>
                        <a:lnTo>
                          <a:pt x="175471" y="322318"/>
                        </a:lnTo>
                        <a:lnTo>
                          <a:pt x="182937" y="309873"/>
                        </a:lnTo>
                        <a:lnTo>
                          <a:pt x="176715" y="301162"/>
                        </a:lnTo>
                        <a:lnTo>
                          <a:pt x="189160" y="291206"/>
                        </a:lnTo>
                        <a:lnTo>
                          <a:pt x="201604" y="282495"/>
                        </a:lnTo>
                        <a:lnTo>
                          <a:pt x="197871" y="277517"/>
                        </a:lnTo>
                        <a:lnTo>
                          <a:pt x="200360" y="265072"/>
                        </a:lnTo>
                        <a:lnTo>
                          <a:pt x="231472" y="268806"/>
                        </a:lnTo>
                        <a:lnTo>
                          <a:pt x="243916" y="260095"/>
                        </a:lnTo>
                        <a:lnTo>
                          <a:pt x="268806" y="275028"/>
                        </a:lnTo>
                        <a:lnTo>
                          <a:pt x="287473" y="271295"/>
                        </a:lnTo>
                        <a:lnTo>
                          <a:pt x="288717" y="252628"/>
                        </a:lnTo>
                        <a:lnTo>
                          <a:pt x="301162" y="241427"/>
                        </a:lnTo>
                        <a:lnTo>
                          <a:pt x="299918" y="227738"/>
                        </a:lnTo>
                        <a:lnTo>
                          <a:pt x="311118" y="225249"/>
                        </a:lnTo>
                        <a:lnTo>
                          <a:pt x="319829" y="231472"/>
                        </a:lnTo>
                        <a:lnTo>
                          <a:pt x="323562" y="225249"/>
                        </a:lnTo>
                        <a:lnTo>
                          <a:pt x="313607" y="210316"/>
                        </a:lnTo>
                        <a:lnTo>
                          <a:pt x="317340" y="194138"/>
                        </a:lnTo>
                        <a:lnTo>
                          <a:pt x="332274" y="166759"/>
                        </a:lnTo>
                        <a:lnTo>
                          <a:pt x="332274" y="153070"/>
                        </a:lnTo>
                        <a:lnTo>
                          <a:pt x="336007" y="146848"/>
                        </a:lnTo>
                        <a:lnTo>
                          <a:pt x="344718" y="150581"/>
                        </a:lnTo>
                        <a:lnTo>
                          <a:pt x="357163" y="144359"/>
                        </a:lnTo>
                        <a:lnTo>
                          <a:pt x="357163" y="128181"/>
                        </a:lnTo>
                        <a:lnTo>
                          <a:pt x="342230" y="115736"/>
                        </a:lnTo>
                        <a:lnTo>
                          <a:pt x="348452" y="97069"/>
                        </a:lnTo>
                        <a:lnTo>
                          <a:pt x="359652" y="82135"/>
                        </a:lnTo>
                        <a:lnTo>
                          <a:pt x="378319" y="74668"/>
                        </a:lnTo>
                        <a:lnTo>
                          <a:pt x="394497" y="56001"/>
                        </a:lnTo>
                        <a:lnTo>
                          <a:pt x="406942" y="57246"/>
                        </a:lnTo>
                        <a:lnTo>
                          <a:pt x="423120" y="49779"/>
                        </a:lnTo>
                        <a:lnTo>
                          <a:pt x="428098" y="41068"/>
                        </a:lnTo>
                        <a:lnTo>
                          <a:pt x="428098" y="32356"/>
                        </a:lnTo>
                        <a:lnTo>
                          <a:pt x="423120" y="19912"/>
                        </a:lnTo>
                        <a:lnTo>
                          <a:pt x="431831" y="19912"/>
                        </a:lnTo>
                        <a:lnTo>
                          <a:pt x="454232" y="43557"/>
                        </a:lnTo>
                        <a:lnTo>
                          <a:pt x="462943" y="43557"/>
                        </a:lnTo>
                        <a:lnTo>
                          <a:pt x="470410" y="51023"/>
                        </a:lnTo>
                        <a:lnTo>
                          <a:pt x="491566" y="51023"/>
                        </a:lnTo>
                        <a:lnTo>
                          <a:pt x="494055" y="43557"/>
                        </a:lnTo>
                        <a:lnTo>
                          <a:pt x="504011" y="34845"/>
                        </a:lnTo>
                        <a:lnTo>
                          <a:pt x="525167" y="32356"/>
                        </a:lnTo>
                        <a:lnTo>
                          <a:pt x="545078" y="32356"/>
                        </a:lnTo>
                        <a:lnTo>
                          <a:pt x="560012" y="26134"/>
                        </a:lnTo>
                        <a:lnTo>
                          <a:pt x="569968" y="32356"/>
                        </a:lnTo>
                        <a:lnTo>
                          <a:pt x="576190" y="22401"/>
                        </a:lnTo>
                        <a:lnTo>
                          <a:pt x="597346" y="22401"/>
                        </a:lnTo>
                        <a:lnTo>
                          <a:pt x="603568" y="62224"/>
                        </a:lnTo>
                        <a:lnTo>
                          <a:pt x="598590" y="68446"/>
                        </a:lnTo>
                        <a:lnTo>
                          <a:pt x="582412" y="88358"/>
                        </a:lnTo>
                        <a:lnTo>
                          <a:pt x="588635" y="94580"/>
                        </a:lnTo>
                        <a:lnTo>
                          <a:pt x="598590" y="93335"/>
                        </a:lnTo>
                        <a:lnTo>
                          <a:pt x="629702" y="105780"/>
                        </a:lnTo>
                        <a:lnTo>
                          <a:pt x="644636" y="87113"/>
                        </a:lnTo>
                        <a:lnTo>
                          <a:pt x="644636" y="75913"/>
                        </a:lnTo>
                        <a:lnTo>
                          <a:pt x="663303" y="78402"/>
                        </a:lnTo>
                        <a:lnTo>
                          <a:pt x="681970" y="90846"/>
                        </a:lnTo>
                        <a:lnTo>
                          <a:pt x="715571" y="88358"/>
                        </a:lnTo>
                        <a:lnTo>
                          <a:pt x="716815" y="80891"/>
                        </a:lnTo>
                        <a:lnTo>
                          <a:pt x="725526" y="82135"/>
                        </a:lnTo>
                        <a:lnTo>
                          <a:pt x="723037" y="97069"/>
                        </a:lnTo>
                        <a:lnTo>
                          <a:pt x="715571" y="100802"/>
                        </a:lnTo>
                        <a:lnTo>
                          <a:pt x="721793" y="107025"/>
                        </a:lnTo>
                        <a:lnTo>
                          <a:pt x="728015" y="105780"/>
                        </a:lnTo>
                        <a:lnTo>
                          <a:pt x="737971" y="105780"/>
                        </a:lnTo>
                        <a:lnTo>
                          <a:pt x="751660" y="93335"/>
                        </a:lnTo>
                        <a:lnTo>
                          <a:pt x="754149" y="84624"/>
                        </a:lnTo>
                        <a:lnTo>
                          <a:pt x="760371" y="68446"/>
                        </a:lnTo>
                        <a:lnTo>
                          <a:pt x="750416" y="56001"/>
                        </a:lnTo>
                        <a:lnTo>
                          <a:pt x="756638" y="49779"/>
                        </a:lnTo>
                        <a:lnTo>
                          <a:pt x="750416" y="43557"/>
                        </a:lnTo>
                        <a:lnTo>
                          <a:pt x="757883" y="37334"/>
                        </a:lnTo>
                        <a:lnTo>
                          <a:pt x="757883" y="26134"/>
                        </a:lnTo>
                        <a:lnTo>
                          <a:pt x="741704" y="19912"/>
                        </a:lnTo>
                        <a:lnTo>
                          <a:pt x="744193" y="9956"/>
                        </a:lnTo>
                        <a:lnTo>
                          <a:pt x="754149" y="6222"/>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8" name="Freeform 1152">
                    <a:extLst>
                      <a:ext uri="{FF2B5EF4-FFF2-40B4-BE49-F238E27FC236}">
                        <a16:creationId xmlns:a16="http://schemas.microsoft.com/office/drawing/2014/main" id="{C4B80B42-B4CA-E4CB-E986-00B11DB2007A}"/>
                      </a:ext>
                    </a:extLst>
                  </p:cNvPr>
                  <p:cNvSpPr>
                    <a:spLocks/>
                  </p:cNvSpPr>
                  <p:nvPr/>
                </p:nvSpPr>
                <p:spPr bwMode="auto">
                  <a:xfrm>
                    <a:off x="3701169" y="4317206"/>
                    <a:ext cx="772816" cy="750416"/>
                  </a:xfrm>
                  <a:custGeom>
                    <a:avLst/>
                    <a:gdLst>
                      <a:gd name="T0" fmla="*/ 345 w 621"/>
                      <a:gd name="T1" fmla="*/ 475 h 603"/>
                      <a:gd name="T2" fmla="*/ 377 w 621"/>
                      <a:gd name="T3" fmla="*/ 457 h 603"/>
                      <a:gd name="T4" fmla="*/ 412 w 621"/>
                      <a:gd name="T5" fmla="*/ 435 h 603"/>
                      <a:gd name="T6" fmla="*/ 432 w 621"/>
                      <a:gd name="T7" fmla="*/ 457 h 603"/>
                      <a:gd name="T8" fmla="*/ 458 w 621"/>
                      <a:gd name="T9" fmla="*/ 450 h 603"/>
                      <a:gd name="T10" fmla="*/ 432 w 621"/>
                      <a:gd name="T11" fmla="*/ 443 h 603"/>
                      <a:gd name="T12" fmla="*/ 447 w 621"/>
                      <a:gd name="T13" fmla="*/ 417 h 603"/>
                      <a:gd name="T14" fmla="*/ 480 w 621"/>
                      <a:gd name="T15" fmla="*/ 428 h 603"/>
                      <a:gd name="T16" fmla="*/ 511 w 621"/>
                      <a:gd name="T17" fmla="*/ 405 h 603"/>
                      <a:gd name="T18" fmla="*/ 543 w 621"/>
                      <a:gd name="T19" fmla="*/ 388 h 603"/>
                      <a:gd name="T20" fmla="*/ 585 w 621"/>
                      <a:gd name="T21" fmla="*/ 373 h 603"/>
                      <a:gd name="T22" fmla="*/ 599 w 621"/>
                      <a:gd name="T23" fmla="*/ 325 h 603"/>
                      <a:gd name="T24" fmla="*/ 609 w 621"/>
                      <a:gd name="T25" fmla="*/ 289 h 603"/>
                      <a:gd name="T26" fmla="*/ 551 w 621"/>
                      <a:gd name="T27" fmla="*/ 305 h 603"/>
                      <a:gd name="T28" fmla="*/ 513 w 621"/>
                      <a:gd name="T29" fmla="*/ 310 h 603"/>
                      <a:gd name="T30" fmla="*/ 503 w 621"/>
                      <a:gd name="T31" fmla="*/ 267 h 603"/>
                      <a:gd name="T32" fmla="*/ 488 w 621"/>
                      <a:gd name="T33" fmla="*/ 254 h 603"/>
                      <a:gd name="T34" fmla="*/ 480 w 621"/>
                      <a:gd name="T35" fmla="*/ 256 h 603"/>
                      <a:gd name="T36" fmla="*/ 471 w 621"/>
                      <a:gd name="T37" fmla="*/ 219 h 603"/>
                      <a:gd name="T38" fmla="*/ 413 w 621"/>
                      <a:gd name="T39" fmla="*/ 189 h 603"/>
                      <a:gd name="T40" fmla="*/ 358 w 621"/>
                      <a:gd name="T41" fmla="*/ 167 h 603"/>
                      <a:gd name="T42" fmla="*/ 352 w 621"/>
                      <a:gd name="T43" fmla="*/ 118 h 603"/>
                      <a:gd name="T44" fmla="*/ 363 w 621"/>
                      <a:gd name="T45" fmla="*/ 66 h 603"/>
                      <a:gd name="T46" fmla="*/ 319 w 621"/>
                      <a:gd name="T47" fmla="*/ 54 h 603"/>
                      <a:gd name="T48" fmla="*/ 284 w 621"/>
                      <a:gd name="T49" fmla="*/ 54 h 603"/>
                      <a:gd name="T50" fmla="*/ 264 w 621"/>
                      <a:gd name="T51" fmla="*/ 68 h 603"/>
                      <a:gd name="T52" fmla="*/ 222 w 621"/>
                      <a:gd name="T53" fmla="*/ 54 h 603"/>
                      <a:gd name="T54" fmla="*/ 186 w 621"/>
                      <a:gd name="T55" fmla="*/ 21 h 603"/>
                      <a:gd name="T56" fmla="*/ 141 w 621"/>
                      <a:gd name="T57" fmla="*/ 0 h 603"/>
                      <a:gd name="T58" fmla="*/ 136 w 621"/>
                      <a:gd name="T59" fmla="*/ 31 h 603"/>
                      <a:gd name="T60" fmla="*/ 137 w 621"/>
                      <a:gd name="T61" fmla="*/ 64 h 603"/>
                      <a:gd name="T62" fmla="*/ 114 w 621"/>
                      <a:gd name="T63" fmla="*/ 76 h 603"/>
                      <a:gd name="T64" fmla="*/ 108 w 621"/>
                      <a:gd name="T65" fmla="*/ 99 h 603"/>
                      <a:gd name="T66" fmla="*/ 78 w 621"/>
                      <a:gd name="T67" fmla="*/ 88 h 603"/>
                      <a:gd name="T68" fmla="*/ 76 w 621"/>
                      <a:gd name="T69" fmla="*/ 109 h 603"/>
                      <a:gd name="T70" fmla="*/ 64 w 621"/>
                      <a:gd name="T71" fmla="*/ 133 h 603"/>
                      <a:gd name="T72" fmla="*/ 68 w 621"/>
                      <a:gd name="T73" fmla="*/ 166 h 603"/>
                      <a:gd name="T74" fmla="*/ 48 w 621"/>
                      <a:gd name="T75" fmla="*/ 192 h 603"/>
                      <a:gd name="T76" fmla="*/ 31 w 621"/>
                      <a:gd name="T77" fmla="*/ 216 h 603"/>
                      <a:gd name="T78" fmla="*/ 36 w 621"/>
                      <a:gd name="T79" fmla="*/ 244 h 603"/>
                      <a:gd name="T80" fmla="*/ 34 w 621"/>
                      <a:gd name="T81" fmla="*/ 279 h 603"/>
                      <a:gd name="T82" fmla="*/ 28 w 621"/>
                      <a:gd name="T83" fmla="*/ 302 h 603"/>
                      <a:gd name="T84" fmla="*/ 14 w 621"/>
                      <a:gd name="T85" fmla="*/ 329 h 603"/>
                      <a:gd name="T86" fmla="*/ 43 w 621"/>
                      <a:gd name="T87" fmla="*/ 345 h 603"/>
                      <a:gd name="T88" fmla="*/ 16 w 621"/>
                      <a:gd name="T89" fmla="*/ 380 h 603"/>
                      <a:gd name="T90" fmla="*/ 19 w 621"/>
                      <a:gd name="T91" fmla="*/ 410 h 603"/>
                      <a:gd name="T92" fmla="*/ 14 w 621"/>
                      <a:gd name="T93" fmla="*/ 437 h 603"/>
                      <a:gd name="T94" fmla="*/ 16 w 621"/>
                      <a:gd name="T95" fmla="*/ 468 h 603"/>
                      <a:gd name="T96" fmla="*/ 24 w 621"/>
                      <a:gd name="T97" fmla="*/ 491 h 603"/>
                      <a:gd name="T98" fmla="*/ 0 w 621"/>
                      <a:gd name="T99" fmla="*/ 508 h 603"/>
                      <a:gd name="T100" fmla="*/ 29 w 621"/>
                      <a:gd name="T101" fmla="*/ 515 h 603"/>
                      <a:gd name="T102" fmla="*/ 18 w 621"/>
                      <a:gd name="T103" fmla="*/ 546 h 603"/>
                      <a:gd name="T104" fmla="*/ 39 w 621"/>
                      <a:gd name="T105" fmla="*/ 584 h 603"/>
                      <a:gd name="T106" fmla="*/ 104 w 621"/>
                      <a:gd name="T107" fmla="*/ 603 h 603"/>
                      <a:gd name="T108" fmla="*/ 154 w 621"/>
                      <a:gd name="T109" fmla="*/ 571 h 603"/>
                      <a:gd name="T110" fmla="*/ 222 w 621"/>
                      <a:gd name="T111" fmla="*/ 556 h 603"/>
                      <a:gd name="T112" fmla="*/ 275 w 621"/>
                      <a:gd name="T113" fmla="*/ 520 h 603"/>
                      <a:gd name="T114" fmla="*/ 327 w 621"/>
                      <a:gd name="T115" fmla="*/ 485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1" h="603">
                        <a:moveTo>
                          <a:pt x="327" y="485"/>
                        </a:moveTo>
                        <a:lnTo>
                          <a:pt x="329" y="486"/>
                        </a:lnTo>
                        <a:lnTo>
                          <a:pt x="334" y="480"/>
                        </a:lnTo>
                        <a:lnTo>
                          <a:pt x="345" y="475"/>
                        </a:lnTo>
                        <a:lnTo>
                          <a:pt x="365" y="481"/>
                        </a:lnTo>
                        <a:lnTo>
                          <a:pt x="377" y="480"/>
                        </a:lnTo>
                        <a:lnTo>
                          <a:pt x="382" y="475"/>
                        </a:lnTo>
                        <a:lnTo>
                          <a:pt x="377" y="457"/>
                        </a:lnTo>
                        <a:lnTo>
                          <a:pt x="382" y="443"/>
                        </a:lnTo>
                        <a:lnTo>
                          <a:pt x="393" y="437"/>
                        </a:lnTo>
                        <a:lnTo>
                          <a:pt x="400" y="430"/>
                        </a:lnTo>
                        <a:lnTo>
                          <a:pt x="412" y="435"/>
                        </a:lnTo>
                        <a:lnTo>
                          <a:pt x="412" y="450"/>
                        </a:lnTo>
                        <a:lnTo>
                          <a:pt x="412" y="457"/>
                        </a:lnTo>
                        <a:lnTo>
                          <a:pt x="422" y="457"/>
                        </a:lnTo>
                        <a:lnTo>
                          <a:pt x="432" y="457"/>
                        </a:lnTo>
                        <a:lnTo>
                          <a:pt x="440" y="465"/>
                        </a:lnTo>
                        <a:lnTo>
                          <a:pt x="448" y="465"/>
                        </a:lnTo>
                        <a:lnTo>
                          <a:pt x="458" y="465"/>
                        </a:lnTo>
                        <a:lnTo>
                          <a:pt x="458" y="450"/>
                        </a:lnTo>
                        <a:lnTo>
                          <a:pt x="455" y="450"/>
                        </a:lnTo>
                        <a:lnTo>
                          <a:pt x="442" y="450"/>
                        </a:lnTo>
                        <a:lnTo>
                          <a:pt x="437" y="450"/>
                        </a:lnTo>
                        <a:lnTo>
                          <a:pt x="432" y="443"/>
                        </a:lnTo>
                        <a:lnTo>
                          <a:pt x="430" y="430"/>
                        </a:lnTo>
                        <a:lnTo>
                          <a:pt x="432" y="425"/>
                        </a:lnTo>
                        <a:lnTo>
                          <a:pt x="443" y="425"/>
                        </a:lnTo>
                        <a:lnTo>
                          <a:pt x="447" y="417"/>
                        </a:lnTo>
                        <a:lnTo>
                          <a:pt x="458" y="417"/>
                        </a:lnTo>
                        <a:lnTo>
                          <a:pt x="463" y="417"/>
                        </a:lnTo>
                        <a:lnTo>
                          <a:pt x="463" y="428"/>
                        </a:lnTo>
                        <a:lnTo>
                          <a:pt x="480" y="428"/>
                        </a:lnTo>
                        <a:lnTo>
                          <a:pt x="493" y="428"/>
                        </a:lnTo>
                        <a:lnTo>
                          <a:pt x="500" y="422"/>
                        </a:lnTo>
                        <a:lnTo>
                          <a:pt x="500" y="412"/>
                        </a:lnTo>
                        <a:lnTo>
                          <a:pt x="511" y="405"/>
                        </a:lnTo>
                        <a:lnTo>
                          <a:pt x="521" y="405"/>
                        </a:lnTo>
                        <a:lnTo>
                          <a:pt x="536" y="405"/>
                        </a:lnTo>
                        <a:lnTo>
                          <a:pt x="543" y="397"/>
                        </a:lnTo>
                        <a:lnTo>
                          <a:pt x="543" y="388"/>
                        </a:lnTo>
                        <a:lnTo>
                          <a:pt x="558" y="383"/>
                        </a:lnTo>
                        <a:lnTo>
                          <a:pt x="566" y="380"/>
                        </a:lnTo>
                        <a:lnTo>
                          <a:pt x="576" y="380"/>
                        </a:lnTo>
                        <a:lnTo>
                          <a:pt x="585" y="373"/>
                        </a:lnTo>
                        <a:lnTo>
                          <a:pt x="589" y="367"/>
                        </a:lnTo>
                        <a:lnTo>
                          <a:pt x="589" y="352"/>
                        </a:lnTo>
                        <a:lnTo>
                          <a:pt x="589" y="340"/>
                        </a:lnTo>
                        <a:lnTo>
                          <a:pt x="599" y="325"/>
                        </a:lnTo>
                        <a:lnTo>
                          <a:pt x="609" y="325"/>
                        </a:lnTo>
                        <a:lnTo>
                          <a:pt x="621" y="312"/>
                        </a:lnTo>
                        <a:lnTo>
                          <a:pt x="621" y="302"/>
                        </a:lnTo>
                        <a:lnTo>
                          <a:pt x="609" y="289"/>
                        </a:lnTo>
                        <a:lnTo>
                          <a:pt x="606" y="290"/>
                        </a:lnTo>
                        <a:lnTo>
                          <a:pt x="586" y="299"/>
                        </a:lnTo>
                        <a:lnTo>
                          <a:pt x="566" y="302"/>
                        </a:lnTo>
                        <a:lnTo>
                          <a:pt x="551" y="305"/>
                        </a:lnTo>
                        <a:lnTo>
                          <a:pt x="536" y="300"/>
                        </a:lnTo>
                        <a:lnTo>
                          <a:pt x="528" y="299"/>
                        </a:lnTo>
                        <a:lnTo>
                          <a:pt x="523" y="305"/>
                        </a:lnTo>
                        <a:lnTo>
                          <a:pt x="513" y="310"/>
                        </a:lnTo>
                        <a:lnTo>
                          <a:pt x="508" y="302"/>
                        </a:lnTo>
                        <a:lnTo>
                          <a:pt x="510" y="287"/>
                        </a:lnTo>
                        <a:lnTo>
                          <a:pt x="506" y="279"/>
                        </a:lnTo>
                        <a:lnTo>
                          <a:pt x="503" y="267"/>
                        </a:lnTo>
                        <a:lnTo>
                          <a:pt x="508" y="257"/>
                        </a:lnTo>
                        <a:lnTo>
                          <a:pt x="501" y="256"/>
                        </a:lnTo>
                        <a:lnTo>
                          <a:pt x="491" y="257"/>
                        </a:lnTo>
                        <a:lnTo>
                          <a:pt x="488" y="254"/>
                        </a:lnTo>
                        <a:lnTo>
                          <a:pt x="491" y="249"/>
                        </a:lnTo>
                        <a:lnTo>
                          <a:pt x="491" y="242"/>
                        </a:lnTo>
                        <a:lnTo>
                          <a:pt x="485" y="242"/>
                        </a:lnTo>
                        <a:lnTo>
                          <a:pt x="480" y="256"/>
                        </a:lnTo>
                        <a:lnTo>
                          <a:pt x="475" y="254"/>
                        </a:lnTo>
                        <a:lnTo>
                          <a:pt x="480" y="239"/>
                        </a:lnTo>
                        <a:lnTo>
                          <a:pt x="473" y="234"/>
                        </a:lnTo>
                        <a:lnTo>
                          <a:pt x="471" y="219"/>
                        </a:lnTo>
                        <a:lnTo>
                          <a:pt x="452" y="199"/>
                        </a:lnTo>
                        <a:lnTo>
                          <a:pt x="437" y="187"/>
                        </a:lnTo>
                        <a:lnTo>
                          <a:pt x="430" y="192"/>
                        </a:lnTo>
                        <a:lnTo>
                          <a:pt x="413" y="189"/>
                        </a:lnTo>
                        <a:lnTo>
                          <a:pt x="412" y="177"/>
                        </a:lnTo>
                        <a:lnTo>
                          <a:pt x="403" y="174"/>
                        </a:lnTo>
                        <a:lnTo>
                          <a:pt x="388" y="177"/>
                        </a:lnTo>
                        <a:lnTo>
                          <a:pt x="358" y="167"/>
                        </a:lnTo>
                        <a:lnTo>
                          <a:pt x="363" y="159"/>
                        </a:lnTo>
                        <a:lnTo>
                          <a:pt x="362" y="134"/>
                        </a:lnTo>
                        <a:lnTo>
                          <a:pt x="354" y="129"/>
                        </a:lnTo>
                        <a:lnTo>
                          <a:pt x="352" y="118"/>
                        </a:lnTo>
                        <a:lnTo>
                          <a:pt x="362" y="111"/>
                        </a:lnTo>
                        <a:lnTo>
                          <a:pt x="362" y="103"/>
                        </a:lnTo>
                        <a:lnTo>
                          <a:pt x="367" y="91"/>
                        </a:lnTo>
                        <a:lnTo>
                          <a:pt x="363" y="66"/>
                        </a:lnTo>
                        <a:lnTo>
                          <a:pt x="347" y="58"/>
                        </a:lnTo>
                        <a:lnTo>
                          <a:pt x="345" y="53"/>
                        </a:lnTo>
                        <a:lnTo>
                          <a:pt x="327" y="48"/>
                        </a:lnTo>
                        <a:lnTo>
                          <a:pt x="319" y="54"/>
                        </a:lnTo>
                        <a:lnTo>
                          <a:pt x="314" y="61"/>
                        </a:lnTo>
                        <a:lnTo>
                          <a:pt x="309" y="58"/>
                        </a:lnTo>
                        <a:lnTo>
                          <a:pt x="297" y="63"/>
                        </a:lnTo>
                        <a:lnTo>
                          <a:pt x="284" y="54"/>
                        </a:lnTo>
                        <a:lnTo>
                          <a:pt x="274" y="54"/>
                        </a:lnTo>
                        <a:lnTo>
                          <a:pt x="265" y="48"/>
                        </a:lnTo>
                        <a:lnTo>
                          <a:pt x="264" y="58"/>
                        </a:lnTo>
                        <a:lnTo>
                          <a:pt x="264" y="68"/>
                        </a:lnTo>
                        <a:lnTo>
                          <a:pt x="254" y="68"/>
                        </a:lnTo>
                        <a:lnTo>
                          <a:pt x="247" y="63"/>
                        </a:lnTo>
                        <a:lnTo>
                          <a:pt x="231" y="56"/>
                        </a:lnTo>
                        <a:lnTo>
                          <a:pt x="222" y="54"/>
                        </a:lnTo>
                        <a:lnTo>
                          <a:pt x="216" y="43"/>
                        </a:lnTo>
                        <a:lnTo>
                          <a:pt x="207" y="38"/>
                        </a:lnTo>
                        <a:lnTo>
                          <a:pt x="202" y="23"/>
                        </a:lnTo>
                        <a:lnTo>
                          <a:pt x="186" y="21"/>
                        </a:lnTo>
                        <a:lnTo>
                          <a:pt x="174" y="18"/>
                        </a:lnTo>
                        <a:lnTo>
                          <a:pt x="156" y="20"/>
                        </a:lnTo>
                        <a:lnTo>
                          <a:pt x="151" y="8"/>
                        </a:lnTo>
                        <a:lnTo>
                          <a:pt x="141" y="0"/>
                        </a:lnTo>
                        <a:lnTo>
                          <a:pt x="136" y="5"/>
                        </a:lnTo>
                        <a:lnTo>
                          <a:pt x="137" y="15"/>
                        </a:lnTo>
                        <a:lnTo>
                          <a:pt x="147" y="30"/>
                        </a:lnTo>
                        <a:lnTo>
                          <a:pt x="136" y="31"/>
                        </a:lnTo>
                        <a:lnTo>
                          <a:pt x="134" y="38"/>
                        </a:lnTo>
                        <a:lnTo>
                          <a:pt x="139" y="48"/>
                        </a:lnTo>
                        <a:lnTo>
                          <a:pt x="136" y="58"/>
                        </a:lnTo>
                        <a:lnTo>
                          <a:pt x="137" y="64"/>
                        </a:lnTo>
                        <a:lnTo>
                          <a:pt x="132" y="73"/>
                        </a:lnTo>
                        <a:lnTo>
                          <a:pt x="124" y="74"/>
                        </a:lnTo>
                        <a:lnTo>
                          <a:pt x="118" y="71"/>
                        </a:lnTo>
                        <a:lnTo>
                          <a:pt x="114" y="76"/>
                        </a:lnTo>
                        <a:lnTo>
                          <a:pt x="116" y="84"/>
                        </a:lnTo>
                        <a:lnTo>
                          <a:pt x="121" y="94"/>
                        </a:lnTo>
                        <a:lnTo>
                          <a:pt x="121" y="99"/>
                        </a:lnTo>
                        <a:lnTo>
                          <a:pt x="108" y="99"/>
                        </a:lnTo>
                        <a:lnTo>
                          <a:pt x="96" y="91"/>
                        </a:lnTo>
                        <a:lnTo>
                          <a:pt x="96" y="86"/>
                        </a:lnTo>
                        <a:lnTo>
                          <a:pt x="83" y="86"/>
                        </a:lnTo>
                        <a:lnTo>
                          <a:pt x="78" y="88"/>
                        </a:lnTo>
                        <a:lnTo>
                          <a:pt x="76" y="93"/>
                        </a:lnTo>
                        <a:lnTo>
                          <a:pt x="83" y="98"/>
                        </a:lnTo>
                        <a:lnTo>
                          <a:pt x="73" y="101"/>
                        </a:lnTo>
                        <a:lnTo>
                          <a:pt x="76" y="109"/>
                        </a:lnTo>
                        <a:lnTo>
                          <a:pt x="74" y="114"/>
                        </a:lnTo>
                        <a:lnTo>
                          <a:pt x="68" y="121"/>
                        </a:lnTo>
                        <a:lnTo>
                          <a:pt x="63" y="121"/>
                        </a:lnTo>
                        <a:lnTo>
                          <a:pt x="64" y="133"/>
                        </a:lnTo>
                        <a:lnTo>
                          <a:pt x="73" y="138"/>
                        </a:lnTo>
                        <a:lnTo>
                          <a:pt x="74" y="151"/>
                        </a:lnTo>
                        <a:lnTo>
                          <a:pt x="78" y="157"/>
                        </a:lnTo>
                        <a:lnTo>
                          <a:pt x="68" y="166"/>
                        </a:lnTo>
                        <a:lnTo>
                          <a:pt x="63" y="181"/>
                        </a:lnTo>
                        <a:lnTo>
                          <a:pt x="64" y="192"/>
                        </a:lnTo>
                        <a:lnTo>
                          <a:pt x="56" y="196"/>
                        </a:lnTo>
                        <a:lnTo>
                          <a:pt x="48" y="192"/>
                        </a:lnTo>
                        <a:lnTo>
                          <a:pt x="43" y="192"/>
                        </a:lnTo>
                        <a:lnTo>
                          <a:pt x="34" y="196"/>
                        </a:lnTo>
                        <a:lnTo>
                          <a:pt x="38" y="204"/>
                        </a:lnTo>
                        <a:lnTo>
                          <a:pt x="31" y="216"/>
                        </a:lnTo>
                        <a:lnTo>
                          <a:pt x="28" y="222"/>
                        </a:lnTo>
                        <a:lnTo>
                          <a:pt x="34" y="231"/>
                        </a:lnTo>
                        <a:lnTo>
                          <a:pt x="38" y="236"/>
                        </a:lnTo>
                        <a:lnTo>
                          <a:pt x="36" y="244"/>
                        </a:lnTo>
                        <a:lnTo>
                          <a:pt x="39" y="259"/>
                        </a:lnTo>
                        <a:lnTo>
                          <a:pt x="33" y="265"/>
                        </a:lnTo>
                        <a:lnTo>
                          <a:pt x="28" y="274"/>
                        </a:lnTo>
                        <a:lnTo>
                          <a:pt x="34" y="279"/>
                        </a:lnTo>
                        <a:lnTo>
                          <a:pt x="43" y="275"/>
                        </a:lnTo>
                        <a:lnTo>
                          <a:pt x="48" y="282"/>
                        </a:lnTo>
                        <a:lnTo>
                          <a:pt x="38" y="295"/>
                        </a:lnTo>
                        <a:lnTo>
                          <a:pt x="28" y="302"/>
                        </a:lnTo>
                        <a:lnTo>
                          <a:pt x="24" y="307"/>
                        </a:lnTo>
                        <a:lnTo>
                          <a:pt x="31" y="317"/>
                        </a:lnTo>
                        <a:lnTo>
                          <a:pt x="19" y="320"/>
                        </a:lnTo>
                        <a:lnTo>
                          <a:pt x="14" y="329"/>
                        </a:lnTo>
                        <a:lnTo>
                          <a:pt x="18" y="339"/>
                        </a:lnTo>
                        <a:lnTo>
                          <a:pt x="23" y="342"/>
                        </a:lnTo>
                        <a:lnTo>
                          <a:pt x="38" y="340"/>
                        </a:lnTo>
                        <a:lnTo>
                          <a:pt x="43" y="345"/>
                        </a:lnTo>
                        <a:lnTo>
                          <a:pt x="49" y="349"/>
                        </a:lnTo>
                        <a:lnTo>
                          <a:pt x="36" y="355"/>
                        </a:lnTo>
                        <a:lnTo>
                          <a:pt x="21" y="367"/>
                        </a:lnTo>
                        <a:lnTo>
                          <a:pt x="16" y="380"/>
                        </a:lnTo>
                        <a:lnTo>
                          <a:pt x="5" y="388"/>
                        </a:lnTo>
                        <a:lnTo>
                          <a:pt x="3" y="400"/>
                        </a:lnTo>
                        <a:lnTo>
                          <a:pt x="16" y="403"/>
                        </a:lnTo>
                        <a:lnTo>
                          <a:pt x="19" y="410"/>
                        </a:lnTo>
                        <a:lnTo>
                          <a:pt x="14" y="415"/>
                        </a:lnTo>
                        <a:lnTo>
                          <a:pt x="18" y="420"/>
                        </a:lnTo>
                        <a:lnTo>
                          <a:pt x="16" y="427"/>
                        </a:lnTo>
                        <a:lnTo>
                          <a:pt x="14" y="437"/>
                        </a:lnTo>
                        <a:lnTo>
                          <a:pt x="18" y="450"/>
                        </a:lnTo>
                        <a:lnTo>
                          <a:pt x="11" y="458"/>
                        </a:lnTo>
                        <a:lnTo>
                          <a:pt x="18" y="463"/>
                        </a:lnTo>
                        <a:lnTo>
                          <a:pt x="16" y="468"/>
                        </a:lnTo>
                        <a:lnTo>
                          <a:pt x="10" y="470"/>
                        </a:lnTo>
                        <a:lnTo>
                          <a:pt x="16" y="473"/>
                        </a:lnTo>
                        <a:lnTo>
                          <a:pt x="23" y="485"/>
                        </a:lnTo>
                        <a:lnTo>
                          <a:pt x="24" y="491"/>
                        </a:lnTo>
                        <a:lnTo>
                          <a:pt x="11" y="498"/>
                        </a:lnTo>
                        <a:lnTo>
                          <a:pt x="10" y="503"/>
                        </a:lnTo>
                        <a:lnTo>
                          <a:pt x="13" y="506"/>
                        </a:lnTo>
                        <a:lnTo>
                          <a:pt x="0" y="508"/>
                        </a:lnTo>
                        <a:lnTo>
                          <a:pt x="0" y="516"/>
                        </a:lnTo>
                        <a:lnTo>
                          <a:pt x="10" y="516"/>
                        </a:lnTo>
                        <a:lnTo>
                          <a:pt x="18" y="513"/>
                        </a:lnTo>
                        <a:lnTo>
                          <a:pt x="29" y="515"/>
                        </a:lnTo>
                        <a:lnTo>
                          <a:pt x="34" y="523"/>
                        </a:lnTo>
                        <a:lnTo>
                          <a:pt x="24" y="528"/>
                        </a:lnTo>
                        <a:lnTo>
                          <a:pt x="18" y="538"/>
                        </a:lnTo>
                        <a:lnTo>
                          <a:pt x="18" y="546"/>
                        </a:lnTo>
                        <a:lnTo>
                          <a:pt x="19" y="556"/>
                        </a:lnTo>
                        <a:lnTo>
                          <a:pt x="16" y="566"/>
                        </a:lnTo>
                        <a:lnTo>
                          <a:pt x="19" y="573"/>
                        </a:lnTo>
                        <a:lnTo>
                          <a:pt x="39" y="584"/>
                        </a:lnTo>
                        <a:lnTo>
                          <a:pt x="54" y="603"/>
                        </a:lnTo>
                        <a:lnTo>
                          <a:pt x="64" y="598"/>
                        </a:lnTo>
                        <a:lnTo>
                          <a:pt x="84" y="598"/>
                        </a:lnTo>
                        <a:lnTo>
                          <a:pt x="104" y="603"/>
                        </a:lnTo>
                        <a:lnTo>
                          <a:pt x="118" y="603"/>
                        </a:lnTo>
                        <a:lnTo>
                          <a:pt x="134" y="591"/>
                        </a:lnTo>
                        <a:lnTo>
                          <a:pt x="134" y="578"/>
                        </a:lnTo>
                        <a:lnTo>
                          <a:pt x="154" y="571"/>
                        </a:lnTo>
                        <a:lnTo>
                          <a:pt x="194" y="571"/>
                        </a:lnTo>
                        <a:lnTo>
                          <a:pt x="204" y="581"/>
                        </a:lnTo>
                        <a:lnTo>
                          <a:pt x="217" y="571"/>
                        </a:lnTo>
                        <a:lnTo>
                          <a:pt x="222" y="556"/>
                        </a:lnTo>
                        <a:lnTo>
                          <a:pt x="245" y="548"/>
                        </a:lnTo>
                        <a:lnTo>
                          <a:pt x="269" y="548"/>
                        </a:lnTo>
                        <a:lnTo>
                          <a:pt x="270" y="530"/>
                        </a:lnTo>
                        <a:lnTo>
                          <a:pt x="275" y="520"/>
                        </a:lnTo>
                        <a:lnTo>
                          <a:pt x="275" y="505"/>
                        </a:lnTo>
                        <a:lnTo>
                          <a:pt x="285" y="496"/>
                        </a:lnTo>
                        <a:lnTo>
                          <a:pt x="312" y="491"/>
                        </a:lnTo>
                        <a:lnTo>
                          <a:pt x="327" y="485"/>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39" name="Freeform 1153">
                    <a:extLst>
                      <a:ext uri="{FF2B5EF4-FFF2-40B4-BE49-F238E27FC236}">
                        <a16:creationId xmlns:a16="http://schemas.microsoft.com/office/drawing/2014/main" id="{A51ECAB5-1551-8AE9-EAB3-4B3A53195F5A}"/>
                      </a:ext>
                    </a:extLst>
                  </p:cNvPr>
                  <p:cNvSpPr>
                    <a:spLocks/>
                  </p:cNvSpPr>
                  <p:nvPr/>
                </p:nvSpPr>
                <p:spPr bwMode="auto">
                  <a:xfrm>
                    <a:off x="3590411" y="4426719"/>
                    <a:ext cx="1398785" cy="1207136"/>
                  </a:xfrm>
                  <a:custGeom>
                    <a:avLst/>
                    <a:gdLst>
                      <a:gd name="T0" fmla="*/ 1062 w 1124"/>
                      <a:gd name="T1" fmla="*/ 38 h 970"/>
                      <a:gd name="T2" fmla="*/ 1021 w 1124"/>
                      <a:gd name="T3" fmla="*/ 74 h 970"/>
                      <a:gd name="T4" fmla="*/ 974 w 1124"/>
                      <a:gd name="T5" fmla="*/ 53 h 970"/>
                      <a:gd name="T6" fmla="*/ 918 w 1124"/>
                      <a:gd name="T7" fmla="*/ 38 h 970"/>
                      <a:gd name="T8" fmla="*/ 900 w 1124"/>
                      <a:gd name="T9" fmla="*/ 74 h 970"/>
                      <a:gd name="T10" fmla="*/ 848 w 1124"/>
                      <a:gd name="T11" fmla="*/ 124 h 970"/>
                      <a:gd name="T12" fmla="*/ 785 w 1124"/>
                      <a:gd name="T13" fmla="*/ 111 h 970"/>
                      <a:gd name="T14" fmla="*/ 778 w 1124"/>
                      <a:gd name="T15" fmla="*/ 172 h 970"/>
                      <a:gd name="T16" fmla="*/ 725 w 1124"/>
                      <a:gd name="T17" fmla="*/ 187 h 970"/>
                      <a:gd name="T18" fmla="*/ 678 w 1124"/>
                      <a:gd name="T19" fmla="*/ 252 h 970"/>
                      <a:gd name="T20" fmla="*/ 632 w 1124"/>
                      <a:gd name="T21" fmla="*/ 309 h 970"/>
                      <a:gd name="T22" fmla="*/ 552 w 1124"/>
                      <a:gd name="T23" fmla="*/ 340 h 970"/>
                      <a:gd name="T24" fmla="*/ 526 w 1124"/>
                      <a:gd name="T25" fmla="*/ 362 h 970"/>
                      <a:gd name="T26" fmla="*/ 511 w 1124"/>
                      <a:gd name="T27" fmla="*/ 369 h 970"/>
                      <a:gd name="T28" fmla="*/ 471 w 1124"/>
                      <a:gd name="T29" fmla="*/ 387 h 970"/>
                      <a:gd name="T30" fmla="*/ 374 w 1124"/>
                      <a:gd name="T31" fmla="*/ 408 h 970"/>
                      <a:gd name="T32" fmla="*/ 293 w 1124"/>
                      <a:gd name="T33" fmla="*/ 493 h 970"/>
                      <a:gd name="T34" fmla="*/ 153 w 1124"/>
                      <a:gd name="T35" fmla="*/ 510 h 970"/>
                      <a:gd name="T36" fmla="*/ 42 w 1124"/>
                      <a:gd name="T37" fmla="*/ 500 h 970"/>
                      <a:gd name="T38" fmla="*/ 35 w 1124"/>
                      <a:gd name="T39" fmla="*/ 556 h 970"/>
                      <a:gd name="T40" fmla="*/ 40 w 1124"/>
                      <a:gd name="T41" fmla="*/ 614 h 970"/>
                      <a:gd name="T42" fmla="*/ 5 w 1124"/>
                      <a:gd name="T43" fmla="*/ 626 h 970"/>
                      <a:gd name="T44" fmla="*/ 2 w 1124"/>
                      <a:gd name="T45" fmla="*/ 684 h 970"/>
                      <a:gd name="T46" fmla="*/ 19 w 1124"/>
                      <a:gd name="T47" fmla="*/ 721 h 970"/>
                      <a:gd name="T48" fmla="*/ 54 w 1124"/>
                      <a:gd name="T49" fmla="*/ 716 h 970"/>
                      <a:gd name="T50" fmla="*/ 85 w 1124"/>
                      <a:gd name="T51" fmla="*/ 726 h 970"/>
                      <a:gd name="T52" fmla="*/ 87 w 1124"/>
                      <a:gd name="T53" fmla="*/ 754 h 970"/>
                      <a:gd name="T54" fmla="*/ 22 w 1124"/>
                      <a:gd name="T55" fmla="*/ 741 h 970"/>
                      <a:gd name="T56" fmla="*/ 27 w 1124"/>
                      <a:gd name="T57" fmla="*/ 804 h 970"/>
                      <a:gd name="T58" fmla="*/ 60 w 1124"/>
                      <a:gd name="T59" fmla="*/ 787 h 970"/>
                      <a:gd name="T60" fmla="*/ 92 w 1124"/>
                      <a:gd name="T61" fmla="*/ 781 h 970"/>
                      <a:gd name="T62" fmla="*/ 103 w 1124"/>
                      <a:gd name="T63" fmla="*/ 804 h 970"/>
                      <a:gd name="T64" fmla="*/ 157 w 1124"/>
                      <a:gd name="T65" fmla="*/ 782 h 970"/>
                      <a:gd name="T66" fmla="*/ 187 w 1124"/>
                      <a:gd name="T67" fmla="*/ 807 h 970"/>
                      <a:gd name="T68" fmla="*/ 228 w 1124"/>
                      <a:gd name="T69" fmla="*/ 837 h 970"/>
                      <a:gd name="T70" fmla="*/ 251 w 1124"/>
                      <a:gd name="T71" fmla="*/ 887 h 970"/>
                      <a:gd name="T72" fmla="*/ 221 w 1124"/>
                      <a:gd name="T73" fmla="*/ 922 h 970"/>
                      <a:gd name="T74" fmla="*/ 240 w 1124"/>
                      <a:gd name="T75" fmla="*/ 953 h 970"/>
                      <a:gd name="T76" fmla="*/ 305 w 1124"/>
                      <a:gd name="T77" fmla="*/ 910 h 970"/>
                      <a:gd name="T78" fmla="*/ 348 w 1124"/>
                      <a:gd name="T79" fmla="*/ 892 h 970"/>
                      <a:gd name="T80" fmla="*/ 373 w 1124"/>
                      <a:gd name="T81" fmla="*/ 872 h 970"/>
                      <a:gd name="T82" fmla="*/ 416 w 1124"/>
                      <a:gd name="T83" fmla="*/ 879 h 970"/>
                      <a:gd name="T84" fmla="*/ 452 w 1124"/>
                      <a:gd name="T85" fmla="*/ 855 h 970"/>
                      <a:gd name="T86" fmla="*/ 491 w 1124"/>
                      <a:gd name="T87" fmla="*/ 830 h 970"/>
                      <a:gd name="T88" fmla="*/ 491 w 1124"/>
                      <a:gd name="T89" fmla="*/ 786 h 970"/>
                      <a:gd name="T90" fmla="*/ 479 w 1124"/>
                      <a:gd name="T91" fmla="*/ 726 h 970"/>
                      <a:gd name="T92" fmla="*/ 466 w 1124"/>
                      <a:gd name="T93" fmla="*/ 634 h 970"/>
                      <a:gd name="T94" fmla="*/ 486 w 1124"/>
                      <a:gd name="T95" fmla="*/ 553 h 970"/>
                      <a:gd name="T96" fmla="*/ 557 w 1124"/>
                      <a:gd name="T97" fmla="*/ 495 h 970"/>
                      <a:gd name="T98" fmla="*/ 600 w 1124"/>
                      <a:gd name="T99" fmla="*/ 500 h 970"/>
                      <a:gd name="T100" fmla="*/ 644 w 1124"/>
                      <a:gd name="T101" fmla="*/ 427 h 970"/>
                      <a:gd name="T102" fmla="*/ 772 w 1124"/>
                      <a:gd name="T103" fmla="*/ 397 h 970"/>
                      <a:gd name="T104" fmla="*/ 785 w 1124"/>
                      <a:gd name="T105" fmla="*/ 335 h 970"/>
                      <a:gd name="T106" fmla="*/ 830 w 1124"/>
                      <a:gd name="T107" fmla="*/ 282 h 970"/>
                      <a:gd name="T108" fmla="*/ 1019 w 1124"/>
                      <a:gd name="T109" fmla="*/ 141 h 970"/>
                      <a:gd name="T110" fmla="*/ 1114 w 1124"/>
                      <a:gd name="T111" fmla="*/ 21 h 9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24" h="970">
                        <a:moveTo>
                          <a:pt x="1109" y="11"/>
                        </a:moveTo>
                        <a:lnTo>
                          <a:pt x="1094" y="15"/>
                        </a:lnTo>
                        <a:lnTo>
                          <a:pt x="1089" y="16"/>
                        </a:lnTo>
                        <a:lnTo>
                          <a:pt x="1094" y="21"/>
                        </a:lnTo>
                        <a:lnTo>
                          <a:pt x="1091" y="26"/>
                        </a:lnTo>
                        <a:lnTo>
                          <a:pt x="1079" y="28"/>
                        </a:lnTo>
                        <a:lnTo>
                          <a:pt x="1069" y="33"/>
                        </a:lnTo>
                        <a:lnTo>
                          <a:pt x="1062" y="38"/>
                        </a:lnTo>
                        <a:lnTo>
                          <a:pt x="1066" y="50"/>
                        </a:lnTo>
                        <a:lnTo>
                          <a:pt x="1054" y="51"/>
                        </a:lnTo>
                        <a:lnTo>
                          <a:pt x="1049" y="60"/>
                        </a:lnTo>
                        <a:lnTo>
                          <a:pt x="1052" y="61"/>
                        </a:lnTo>
                        <a:lnTo>
                          <a:pt x="1051" y="64"/>
                        </a:lnTo>
                        <a:lnTo>
                          <a:pt x="1046" y="69"/>
                        </a:lnTo>
                        <a:lnTo>
                          <a:pt x="1029" y="71"/>
                        </a:lnTo>
                        <a:lnTo>
                          <a:pt x="1021" y="74"/>
                        </a:lnTo>
                        <a:lnTo>
                          <a:pt x="1011" y="66"/>
                        </a:lnTo>
                        <a:lnTo>
                          <a:pt x="1001" y="63"/>
                        </a:lnTo>
                        <a:lnTo>
                          <a:pt x="993" y="64"/>
                        </a:lnTo>
                        <a:lnTo>
                          <a:pt x="983" y="51"/>
                        </a:lnTo>
                        <a:lnTo>
                          <a:pt x="976" y="35"/>
                        </a:lnTo>
                        <a:lnTo>
                          <a:pt x="971" y="40"/>
                        </a:lnTo>
                        <a:lnTo>
                          <a:pt x="976" y="48"/>
                        </a:lnTo>
                        <a:lnTo>
                          <a:pt x="974" y="53"/>
                        </a:lnTo>
                        <a:lnTo>
                          <a:pt x="969" y="43"/>
                        </a:lnTo>
                        <a:lnTo>
                          <a:pt x="961" y="33"/>
                        </a:lnTo>
                        <a:lnTo>
                          <a:pt x="954" y="15"/>
                        </a:lnTo>
                        <a:lnTo>
                          <a:pt x="948" y="26"/>
                        </a:lnTo>
                        <a:lnTo>
                          <a:pt x="941" y="33"/>
                        </a:lnTo>
                        <a:lnTo>
                          <a:pt x="933" y="33"/>
                        </a:lnTo>
                        <a:lnTo>
                          <a:pt x="933" y="43"/>
                        </a:lnTo>
                        <a:lnTo>
                          <a:pt x="918" y="38"/>
                        </a:lnTo>
                        <a:lnTo>
                          <a:pt x="911" y="43"/>
                        </a:lnTo>
                        <a:lnTo>
                          <a:pt x="913" y="51"/>
                        </a:lnTo>
                        <a:lnTo>
                          <a:pt x="919" y="48"/>
                        </a:lnTo>
                        <a:lnTo>
                          <a:pt x="921" y="53"/>
                        </a:lnTo>
                        <a:lnTo>
                          <a:pt x="926" y="61"/>
                        </a:lnTo>
                        <a:lnTo>
                          <a:pt x="914" y="66"/>
                        </a:lnTo>
                        <a:lnTo>
                          <a:pt x="903" y="78"/>
                        </a:lnTo>
                        <a:lnTo>
                          <a:pt x="900" y="74"/>
                        </a:lnTo>
                        <a:lnTo>
                          <a:pt x="890" y="74"/>
                        </a:lnTo>
                        <a:lnTo>
                          <a:pt x="866" y="101"/>
                        </a:lnTo>
                        <a:lnTo>
                          <a:pt x="876" y="99"/>
                        </a:lnTo>
                        <a:lnTo>
                          <a:pt x="880" y="114"/>
                        </a:lnTo>
                        <a:lnTo>
                          <a:pt x="873" y="121"/>
                        </a:lnTo>
                        <a:lnTo>
                          <a:pt x="881" y="131"/>
                        </a:lnTo>
                        <a:lnTo>
                          <a:pt x="861" y="134"/>
                        </a:lnTo>
                        <a:lnTo>
                          <a:pt x="848" y="124"/>
                        </a:lnTo>
                        <a:lnTo>
                          <a:pt x="841" y="124"/>
                        </a:lnTo>
                        <a:lnTo>
                          <a:pt x="845" y="134"/>
                        </a:lnTo>
                        <a:lnTo>
                          <a:pt x="818" y="151"/>
                        </a:lnTo>
                        <a:lnTo>
                          <a:pt x="811" y="134"/>
                        </a:lnTo>
                        <a:lnTo>
                          <a:pt x="806" y="126"/>
                        </a:lnTo>
                        <a:lnTo>
                          <a:pt x="803" y="108"/>
                        </a:lnTo>
                        <a:lnTo>
                          <a:pt x="795" y="108"/>
                        </a:lnTo>
                        <a:lnTo>
                          <a:pt x="785" y="111"/>
                        </a:lnTo>
                        <a:lnTo>
                          <a:pt x="777" y="119"/>
                        </a:lnTo>
                        <a:lnTo>
                          <a:pt x="777" y="129"/>
                        </a:lnTo>
                        <a:lnTo>
                          <a:pt x="780" y="139"/>
                        </a:lnTo>
                        <a:lnTo>
                          <a:pt x="787" y="146"/>
                        </a:lnTo>
                        <a:lnTo>
                          <a:pt x="780" y="148"/>
                        </a:lnTo>
                        <a:lnTo>
                          <a:pt x="778" y="158"/>
                        </a:lnTo>
                        <a:lnTo>
                          <a:pt x="782" y="166"/>
                        </a:lnTo>
                        <a:lnTo>
                          <a:pt x="778" y="172"/>
                        </a:lnTo>
                        <a:lnTo>
                          <a:pt x="778" y="182"/>
                        </a:lnTo>
                        <a:lnTo>
                          <a:pt x="772" y="177"/>
                        </a:lnTo>
                        <a:lnTo>
                          <a:pt x="768" y="186"/>
                        </a:lnTo>
                        <a:lnTo>
                          <a:pt x="762" y="187"/>
                        </a:lnTo>
                        <a:lnTo>
                          <a:pt x="753" y="179"/>
                        </a:lnTo>
                        <a:lnTo>
                          <a:pt x="740" y="181"/>
                        </a:lnTo>
                        <a:lnTo>
                          <a:pt x="728" y="192"/>
                        </a:lnTo>
                        <a:lnTo>
                          <a:pt x="725" y="187"/>
                        </a:lnTo>
                        <a:lnTo>
                          <a:pt x="717" y="196"/>
                        </a:lnTo>
                        <a:lnTo>
                          <a:pt x="707" y="196"/>
                        </a:lnTo>
                        <a:lnTo>
                          <a:pt x="698" y="201"/>
                        </a:lnTo>
                        <a:lnTo>
                          <a:pt x="710" y="214"/>
                        </a:lnTo>
                        <a:lnTo>
                          <a:pt x="710" y="224"/>
                        </a:lnTo>
                        <a:lnTo>
                          <a:pt x="698" y="237"/>
                        </a:lnTo>
                        <a:lnTo>
                          <a:pt x="688" y="237"/>
                        </a:lnTo>
                        <a:lnTo>
                          <a:pt x="678" y="252"/>
                        </a:lnTo>
                        <a:lnTo>
                          <a:pt x="678" y="264"/>
                        </a:lnTo>
                        <a:lnTo>
                          <a:pt x="678" y="279"/>
                        </a:lnTo>
                        <a:lnTo>
                          <a:pt x="674" y="285"/>
                        </a:lnTo>
                        <a:lnTo>
                          <a:pt x="665" y="292"/>
                        </a:lnTo>
                        <a:lnTo>
                          <a:pt x="655" y="292"/>
                        </a:lnTo>
                        <a:lnTo>
                          <a:pt x="647" y="295"/>
                        </a:lnTo>
                        <a:lnTo>
                          <a:pt x="632" y="300"/>
                        </a:lnTo>
                        <a:lnTo>
                          <a:pt x="632" y="309"/>
                        </a:lnTo>
                        <a:lnTo>
                          <a:pt x="625" y="317"/>
                        </a:lnTo>
                        <a:lnTo>
                          <a:pt x="610" y="317"/>
                        </a:lnTo>
                        <a:lnTo>
                          <a:pt x="600" y="317"/>
                        </a:lnTo>
                        <a:lnTo>
                          <a:pt x="589" y="324"/>
                        </a:lnTo>
                        <a:lnTo>
                          <a:pt x="589" y="334"/>
                        </a:lnTo>
                        <a:lnTo>
                          <a:pt x="582" y="340"/>
                        </a:lnTo>
                        <a:lnTo>
                          <a:pt x="569" y="340"/>
                        </a:lnTo>
                        <a:lnTo>
                          <a:pt x="552" y="340"/>
                        </a:lnTo>
                        <a:lnTo>
                          <a:pt x="552" y="329"/>
                        </a:lnTo>
                        <a:lnTo>
                          <a:pt x="547" y="329"/>
                        </a:lnTo>
                        <a:lnTo>
                          <a:pt x="536" y="329"/>
                        </a:lnTo>
                        <a:lnTo>
                          <a:pt x="532" y="337"/>
                        </a:lnTo>
                        <a:lnTo>
                          <a:pt x="521" y="337"/>
                        </a:lnTo>
                        <a:lnTo>
                          <a:pt x="519" y="342"/>
                        </a:lnTo>
                        <a:lnTo>
                          <a:pt x="521" y="355"/>
                        </a:lnTo>
                        <a:lnTo>
                          <a:pt x="526" y="362"/>
                        </a:lnTo>
                        <a:lnTo>
                          <a:pt x="531" y="362"/>
                        </a:lnTo>
                        <a:lnTo>
                          <a:pt x="544" y="362"/>
                        </a:lnTo>
                        <a:lnTo>
                          <a:pt x="547" y="362"/>
                        </a:lnTo>
                        <a:lnTo>
                          <a:pt x="547" y="377"/>
                        </a:lnTo>
                        <a:lnTo>
                          <a:pt x="537" y="377"/>
                        </a:lnTo>
                        <a:lnTo>
                          <a:pt x="529" y="377"/>
                        </a:lnTo>
                        <a:lnTo>
                          <a:pt x="521" y="369"/>
                        </a:lnTo>
                        <a:lnTo>
                          <a:pt x="511" y="369"/>
                        </a:lnTo>
                        <a:lnTo>
                          <a:pt x="501" y="369"/>
                        </a:lnTo>
                        <a:lnTo>
                          <a:pt x="501" y="362"/>
                        </a:lnTo>
                        <a:lnTo>
                          <a:pt x="501" y="347"/>
                        </a:lnTo>
                        <a:lnTo>
                          <a:pt x="489" y="342"/>
                        </a:lnTo>
                        <a:lnTo>
                          <a:pt x="482" y="349"/>
                        </a:lnTo>
                        <a:lnTo>
                          <a:pt x="471" y="355"/>
                        </a:lnTo>
                        <a:lnTo>
                          <a:pt x="466" y="369"/>
                        </a:lnTo>
                        <a:lnTo>
                          <a:pt x="471" y="387"/>
                        </a:lnTo>
                        <a:lnTo>
                          <a:pt x="466" y="392"/>
                        </a:lnTo>
                        <a:lnTo>
                          <a:pt x="454" y="393"/>
                        </a:lnTo>
                        <a:lnTo>
                          <a:pt x="434" y="387"/>
                        </a:lnTo>
                        <a:lnTo>
                          <a:pt x="423" y="392"/>
                        </a:lnTo>
                        <a:lnTo>
                          <a:pt x="418" y="398"/>
                        </a:lnTo>
                        <a:lnTo>
                          <a:pt x="416" y="397"/>
                        </a:lnTo>
                        <a:lnTo>
                          <a:pt x="401" y="403"/>
                        </a:lnTo>
                        <a:lnTo>
                          <a:pt x="374" y="408"/>
                        </a:lnTo>
                        <a:lnTo>
                          <a:pt x="364" y="417"/>
                        </a:lnTo>
                        <a:lnTo>
                          <a:pt x="364" y="432"/>
                        </a:lnTo>
                        <a:lnTo>
                          <a:pt x="359" y="442"/>
                        </a:lnTo>
                        <a:lnTo>
                          <a:pt x="358" y="460"/>
                        </a:lnTo>
                        <a:lnTo>
                          <a:pt x="334" y="460"/>
                        </a:lnTo>
                        <a:lnTo>
                          <a:pt x="311" y="468"/>
                        </a:lnTo>
                        <a:lnTo>
                          <a:pt x="306" y="483"/>
                        </a:lnTo>
                        <a:lnTo>
                          <a:pt x="293" y="493"/>
                        </a:lnTo>
                        <a:lnTo>
                          <a:pt x="283" y="483"/>
                        </a:lnTo>
                        <a:lnTo>
                          <a:pt x="243" y="483"/>
                        </a:lnTo>
                        <a:lnTo>
                          <a:pt x="223" y="490"/>
                        </a:lnTo>
                        <a:lnTo>
                          <a:pt x="223" y="503"/>
                        </a:lnTo>
                        <a:lnTo>
                          <a:pt x="207" y="515"/>
                        </a:lnTo>
                        <a:lnTo>
                          <a:pt x="193" y="515"/>
                        </a:lnTo>
                        <a:lnTo>
                          <a:pt x="173" y="510"/>
                        </a:lnTo>
                        <a:lnTo>
                          <a:pt x="153" y="510"/>
                        </a:lnTo>
                        <a:lnTo>
                          <a:pt x="143" y="515"/>
                        </a:lnTo>
                        <a:lnTo>
                          <a:pt x="128" y="496"/>
                        </a:lnTo>
                        <a:lnTo>
                          <a:pt x="108" y="485"/>
                        </a:lnTo>
                        <a:lnTo>
                          <a:pt x="90" y="483"/>
                        </a:lnTo>
                        <a:lnTo>
                          <a:pt x="64" y="480"/>
                        </a:lnTo>
                        <a:lnTo>
                          <a:pt x="49" y="485"/>
                        </a:lnTo>
                        <a:lnTo>
                          <a:pt x="54" y="493"/>
                        </a:lnTo>
                        <a:lnTo>
                          <a:pt x="42" y="500"/>
                        </a:lnTo>
                        <a:lnTo>
                          <a:pt x="44" y="513"/>
                        </a:lnTo>
                        <a:lnTo>
                          <a:pt x="52" y="526"/>
                        </a:lnTo>
                        <a:lnTo>
                          <a:pt x="44" y="525"/>
                        </a:lnTo>
                        <a:lnTo>
                          <a:pt x="40" y="530"/>
                        </a:lnTo>
                        <a:lnTo>
                          <a:pt x="40" y="545"/>
                        </a:lnTo>
                        <a:lnTo>
                          <a:pt x="32" y="546"/>
                        </a:lnTo>
                        <a:lnTo>
                          <a:pt x="30" y="551"/>
                        </a:lnTo>
                        <a:lnTo>
                          <a:pt x="35" y="556"/>
                        </a:lnTo>
                        <a:lnTo>
                          <a:pt x="42" y="566"/>
                        </a:lnTo>
                        <a:lnTo>
                          <a:pt x="44" y="575"/>
                        </a:lnTo>
                        <a:lnTo>
                          <a:pt x="55" y="583"/>
                        </a:lnTo>
                        <a:lnTo>
                          <a:pt x="57" y="601"/>
                        </a:lnTo>
                        <a:lnTo>
                          <a:pt x="55" y="616"/>
                        </a:lnTo>
                        <a:lnTo>
                          <a:pt x="49" y="623"/>
                        </a:lnTo>
                        <a:lnTo>
                          <a:pt x="40" y="623"/>
                        </a:lnTo>
                        <a:lnTo>
                          <a:pt x="40" y="614"/>
                        </a:lnTo>
                        <a:lnTo>
                          <a:pt x="34" y="618"/>
                        </a:lnTo>
                        <a:lnTo>
                          <a:pt x="24" y="618"/>
                        </a:lnTo>
                        <a:lnTo>
                          <a:pt x="17" y="618"/>
                        </a:lnTo>
                        <a:lnTo>
                          <a:pt x="12" y="611"/>
                        </a:lnTo>
                        <a:lnTo>
                          <a:pt x="7" y="611"/>
                        </a:lnTo>
                        <a:lnTo>
                          <a:pt x="4" y="621"/>
                        </a:lnTo>
                        <a:lnTo>
                          <a:pt x="0" y="624"/>
                        </a:lnTo>
                        <a:lnTo>
                          <a:pt x="5" y="626"/>
                        </a:lnTo>
                        <a:lnTo>
                          <a:pt x="15" y="626"/>
                        </a:lnTo>
                        <a:lnTo>
                          <a:pt x="17" y="633"/>
                        </a:lnTo>
                        <a:lnTo>
                          <a:pt x="15" y="643"/>
                        </a:lnTo>
                        <a:lnTo>
                          <a:pt x="14" y="651"/>
                        </a:lnTo>
                        <a:lnTo>
                          <a:pt x="7" y="653"/>
                        </a:lnTo>
                        <a:lnTo>
                          <a:pt x="4" y="664"/>
                        </a:lnTo>
                        <a:lnTo>
                          <a:pt x="0" y="674"/>
                        </a:lnTo>
                        <a:lnTo>
                          <a:pt x="2" y="684"/>
                        </a:lnTo>
                        <a:lnTo>
                          <a:pt x="10" y="691"/>
                        </a:lnTo>
                        <a:lnTo>
                          <a:pt x="17" y="698"/>
                        </a:lnTo>
                        <a:lnTo>
                          <a:pt x="24" y="691"/>
                        </a:lnTo>
                        <a:lnTo>
                          <a:pt x="29" y="698"/>
                        </a:lnTo>
                        <a:lnTo>
                          <a:pt x="27" y="704"/>
                        </a:lnTo>
                        <a:lnTo>
                          <a:pt x="20" y="709"/>
                        </a:lnTo>
                        <a:lnTo>
                          <a:pt x="15" y="712"/>
                        </a:lnTo>
                        <a:lnTo>
                          <a:pt x="19" y="721"/>
                        </a:lnTo>
                        <a:lnTo>
                          <a:pt x="24" y="722"/>
                        </a:lnTo>
                        <a:lnTo>
                          <a:pt x="24" y="729"/>
                        </a:lnTo>
                        <a:lnTo>
                          <a:pt x="32" y="731"/>
                        </a:lnTo>
                        <a:lnTo>
                          <a:pt x="40" y="732"/>
                        </a:lnTo>
                        <a:lnTo>
                          <a:pt x="49" y="734"/>
                        </a:lnTo>
                        <a:lnTo>
                          <a:pt x="50" y="727"/>
                        </a:lnTo>
                        <a:lnTo>
                          <a:pt x="50" y="721"/>
                        </a:lnTo>
                        <a:lnTo>
                          <a:pt x="54" y="716"/>
                        </a:lnTo>
                        <a:lnTo>
                          <a:pt x="64" y="721"/>
                        </a:lnTo>
                        <a:lnTo>
                          <a:pt x="74" y="721"/>
                        </a:lnTo>
                        <a:lnTo>
                          <a:pt x="74" y="726"/>
                        </a:lnTo>
                        <a:lnTo>
                          <a:pt x="85" y="732"/>
                        </a:lnTo>
                        <a:lnTo>
                          <a:pt x="82" y="739"/>
                        </a:lnTo>
                        <a:lnTo>
                          <a:pt x="92" y="739"/>
                        </a:lnTo>
                        <a:lnTo>
                          <a:pt x="89" y="731"/>
                        </a:lnTo>
                        <a:lnTo>
                          <a:pt x="85" y="726"/>
                        </a:lnTo>
                        <a:lnTo>
                          <a:pt x="87" y="717"/>
                        </a:lnTo>
                        <a:lnTo>
                          <a:pt x="92" y="719"/>
                        </a:lnTo>
                        <a:lnTo>
                          <a:pt x="103" y="732"/>
                        </a:lnTo>
                        <a:lnTo>
                          <a:pt x="107" y="742"/>
                        </a:lnTo>
                        <a:lnTo>
                          <a:pt x="102" y="746"/>
                        </a:lnTo>
                        <a:lnTo>
                          <a:pt x="90" y="742"/>
                        </a:lnTo>
                        <a:lnTo>
                          <a:pt x="82" y="752"/>
                        </a:lnTo>
                        <a:lnTo>
                          <a:pt x="87" y="754"/>
                        </a:lnTo>
                        <a:lnTo>
                          <a:pt x="77" y="766"/>
                        </a:lnTo>
                        <a:lnTo>
                          <a:pt x="70" y="764"/>
                        </a:lnTo>
                        <a:lnTo>
                          <a:pt x="55" y="766"/>
                        </a:lnTo>
                        <a:lnTo>
                          <a:pt x="42" y="761"/>
                        </a:lnTo>
                        <a:lnTo>
                          <a:pt x="34" y="761"/>
                        </a:lnTo>
                        <a:lnTo>
                          <a:pt x="35" y="747"/>
                        </a:lnTo>
                        <a:lnTo>
                          <a:pt x="30" y="741"/>
                        </a:lnTo>
                        <a:lnTo>
                          <a:pt x="22" y="741"/>
                        </a:lnTo>
                        <a:lnTo>
                          <a:pt x="12" y="746"/>
                        </a:lnTo>
                        <a:lnTo>
                          <a:pt x="20" y="749"/>
                        </a:lnTo>
                        <a:lnTo>
                          <a:pt x="25" y="757"/>
                        </a:lnTo>
                        <a:lnTo>
                          <a:pt x="20" y="764"/>
                        </a:lnTo>
                        <a:lnTo>
                          <a:pt x="29" y="767"/>
                        </a:lnTo>
                        <a:lnTo>
                          <a:pt x="37" y="782"/>
                        </a:lnTo>
                        <a:lnTo>
                          <a:pt x="25" y="794"/>
                        </a:lnTo>
                        <a:lnTo>
                          <a:pt x="27" y="804"/>
                        </a:lnTo>
                        <a:lnTo>
                          <a:pt x="35" y="802"/>
                        </a:lnTo>
                        <a:lnTo>
                          <a:pt x="40" y="806"/>
                        </a:lnTo>
                        <a:lnTo>
                          <a:pt x="45" y="799"/>
                        </a:lnTo>
                        <a:lnTo>
                          <a:pt x="50" y="804"/>
                        </a:lnTo>
                        <a:lnTo>
                          <a:pt x="55" y="797"/>
                        </a:lnTo>
                        <a:lnTo>
                          <a:pt x="50" y="789"/>
                        </a:lnTo>
                        <a:lnTo>
                          <a:pt x="54" y="779"/>
                        </a:lnTo>
                        <a:lnTo>
                          <a:pt x="60" y="787"/>
                        </a:lnTo>
                        <a:lnTo>
                          <a:pt x="62" y="782"/>
                        </a:lnTo>
                        <a:lnTo>
                          <a:pt x="69" y="791"/>
                        </a:lnTo>
                        <a:lnTo>
                          <a:pt x="77" y="789"/>
                        </a:lnTo>
                        <a:lnTo>
                          <a:pt x="82" y="781"/>
                        </a:lnTo>
                        <a:lnTo>
                          <a:pt x="82" y="774"/>
                        </a:lnTo>
                        <a:lnTo>
                          <a:pt x="84" y="767"/>
                        </a:lnTo>
                        <a:lnTo>
                          <a:pt x="94" y="772"/>
                        </a:lnTo>
                        <a:lnTo>
                          <a:pt x="92" y="781"/>
                        </a:lnTo>
                        <a:lnTo>
                          <a:pt x="84" y="784"/>
                        </a:lnTo>
                        <a:lnTo>
                          <a:pt x="82" y="791"/>
                        </a:lnTo>
                        <a:lnTo>
                          <a:pt x="89" y="789"/>
                        </a:lnTo>
                        <a:lnTo>
                          <a:pt x="90" y="796"/>
                        </a:lnTo>
                        <a:lnTo>
                          <a:pt x="95" y="801"/>
                        </a:lnTo>
                        <a:lnTo>
                          <a:pt x="89" y="811"/>
                        </a:lnTo>
                        <a:lnTo>
                          <a:pt x="100" y="812"/>
                        </a:lnTo>
                        <a:lnTo>
                          <a:pt x="103" y="804"/>
                        </a:lnTo>
                        <a:lnTo>
                          <a:pt x="108" y="811"/>
                        </a:lnTo>
                        <a:lnTo>
                          <a:pt x="122" y="806"/>
                        </a:lnTo>
                        <a:lnTo>
                          <a:pt x="123" y="801"/>
                        </a:lnTo>
                        <a:lnTo>
                          <a:pt x="140" y="794"/>
                        </a:lnTo>
                        <a:lnTo>
                          <a:pt x="148" y="786"/>
                        </a:lnTo>
                        <a:lnTo>
                          <a:pt x="143" y="784"/>
                        </a:lnTo>
                        <a:lnTo>
                          <a:pt x="148" y="776"/>
                        </a:lnTo>
                        <a:lnTo>
                          <a:pt x="157" y="782"/>
                        </a:lnTo>
                        <a:lnTo>
                          <a:pt x="167" y="776"/>
                        </a:lnTo>
                        <a:lnTo>
                          <a:pt x="165" y="787"/>
                        </a:lnTo>
                        <a:lnTo>
                          <a:pt x="160" y="796"/>
                        </a:lnTo>
                        <a:lnTo>
                          <a:pt x="170" y="794"/>
                        </a:lnTo>
                        <a:lnTo>
                          <a:pt x="177" y="787"/>
                        </a:lnTo>
                        <a:lnTo>
                          <a:pt x="187" y="787"/>
                        </a:lnTo>
                        <a:lnTo>
                          <a:pt x="193" y="797"/>
                        </a:lnTo>
                        <a:lnTo>
                          <a:pt x="187" y="807"/>
                        </a:lnTo>
                        <a:lnTo>
                          <a:pt x="187" y="814"/>
                        </a:lnTo>
                        <a:lnTo>
                          <a:pt x="180" y="817"/>
                        </a:lnTo>
                        <a:lnTo>
                          <a:pt x="195" y="822"/>
                        </a:lnTo>
                        <a:lnTo>
                          <a:pt x="203" y="827"/>
                        </a:lnTo>
                        <a:lnTo>
                          <a:pt x="200" y="835"/>
                        </a:lnTo>
                        <a:lnTo>
                          <a:pt x="215" y="829"/>
                        </a:lnTo>
                        <a:lnTo>
                          <a:pt x="226" y="832"/>
                        </a:lnTo>
                        <a:lnTo>
                          <a:pt x="228" y="837"/>
                        </a:lnTo>
                        <a:lnTo>
                          <a:pt x="226" y="860"/>
                        </a:lnTo>
                        <a:lnTo>
                          <a:pt x="226" y="869"/>
                        </a:lnTo>
                        <a:lnTo>
                          <a:pt x="236" y="870"/>
                        </a:lnTo>
                        <a:lnTo>
                          <a:pt x="241" y="869"/>
                        </a:lnTo>
                        <a:lnTo>
                          <a:pt x="245" y="877"/>
                        </a:lnTo>
                        <a:lnTo>
                          <a:pt x="255" y="872"/>
                        </a:lnTo>
                        <a:lnTo>
                          <a:pt x="256" y="880"/>
                        </a:lnTo>
                        <a:lnTo>
                          <a:pt x="251" y="887"/>
                        </a:lnTo>
                        <a:lnTo>
                          <a:pt x="253" y="894"/>
                        </a:lnTo>
                        <a:lnTo>
                          <a:pt x="250" y="902"/>
                        </a:lnTo>
                        <a:lnTo>
                          <a:pt x="240" y="909"/>
                        </a:lnTo>
                        <a:lnTo>
                          <a:pt x="238" y="920"/>
                        </a:lnTo>
                        <a:lnTo>
                          <a:pt x="231" y="922"/>
                        </a:lnTo>
                        <a:lnTo>
                          <a:pt x="241" y="932"/>
                        </a:lnTo>
                        <a:lnTo>
                          <a:pt x="230" y="930"/>
                        </a:lnTo>
                        <a:lnTo>
                          <a:pt x="221" y="922"/>
                        </a:lnTo>
                        <a:lnTo>
                          <a:pt x="218" y="928"/>
                        </a:lnTo>
                        <a:lnTo>
                          <a:pt x="208" y="942"/>
                        </a:lnTo>
                        <a:lnTo>
                          <a:pt x="207" y="950"/>
                        </a:lnTo>
                        <a:lnTo>
                          <a:pt x="210" y="955"/>
                        </a:lnTo>
                        <a:lnTo>
                          <a:pt x="223" y="965"/>
                        </a:lnTo>
                        <a:lnTo>
                          <a:pt x="231" y="970"/>
                        </a:lnTo>
                        <a:lnTo>
                          <a:pt x="238" y="963"/>
                        </a:lnTo>
                        <a:lnTo>
                          <a:pt x="240" y="953"/>
                        </a:lnTo>
                        <a:lnTo>
                          <a:pt x="250" y="945"/>
                        </a:lnTo>
                        <a:lnTo>
                          <a:pt x="255" y="935"/>
                        </a:lnTo>
                        <a:lnTo>
                          <a:pt x="261" y="920"/>
                        </a:lnTo>
                        <a:lnTo>
                          <a:pt x="258" y="914"/>
                        </a:lnTo>
                        <a:lnTo>
                          <a:pt x="278" y="904"/>
                        </a:lnTo>
                        <a:lnTo>
                          <a:pt x="291" y="900"/>
                        </a:lnTo>
                        <a:lnTo>
                          <a:pt x="300" y="902"/>
                        </a:lnTo>
                        <a:lnTo>
                          <a:pt x="305" y="910"/>
                        </a:lnTo>
                        <a:lnTo>
                          <a:pt x="306" y="902"/>
                        </a:lnTo>
                        <a:lnTo>
                          <a:pt x="316" y="905"/>
                        </a:lnTo>
                        <a:lnTo>
                          <a:pt x="321" y="910"/>
                        </a:lnTo>
                        <a:lnTo>
                          <a:pt x="330" y="909"/>
                        </a:lnTo>
                        <a:lnTo>
                          <a:pt x="334" y="910"/>
                        </a:lnTo>
                        <a:lnTo>
                          <a:pt x="344" y="905"/>
                        </a:lnTo>
                        <a:lnTo>
                          <a:pt x="344" y="899"/>
                        </a:lnTo>
                        <a:lnTo>
                          <a:pt x="348" y="892"/>
                        </a:lnTo>
                        <a:lnTo>
                          <a:pt x="354" y="895"/>
                        </a:lnTo>
                        <a:lnTo>
                          <a:pt x="371" y="895"/>
                        </a:lnTo>
                        <a:lnTo>
                          <a:pt x="371" y="887"/>
                        </a:lnTo>
                        <a:lnTo>
                          <a:pt x="378" y="887"/>
                        </a:lnTo>
                        <a:lnTo>
                          <a:pt x="381" y="882"/>
                        </a:lnTo>
                        <a:lnTo>
                          <a:pt x="378" y="879"/>
                        </a:lnTo>
                        <a:lnTo>
                          <a:pt x="378" y="872"/>
                        </a:lnTo>
                        <a:lnTo>
                          <a:pt x="373" y="872"/>
                        </a:lnTo>
                        <a:lnTo>
                          <a:pt x="373" y="867"/>
                        </a:lnTo>
                        <a:lnTo>
                          <a:pt x="384" y="865"/>
                        </a:lnTo>
                        <a:lnTo>
                          <a:pt x="396" y="867"/>
                        </a:lnTo>
                        <a:lnTo>
                          <a:pt x="396" y="874"/>
                        </a:lnTo>
                        <a:lnTo>
                          <a:pt x="399" y="877"/>
                        </a:lnTo>
                        <a:lnTo>
                          <a:pt x="406" y="874"/>
                        </a:lnTo>
                        <a:lnTo>
                          <a:pt x="416" y="874"/>
                        </a:lnTo>
                        <a:lnTo>
                          <a:pt x="416" y="879"/>
                        </a:lnTo>
                        <a:lnTo>
                          <a:pt x="426" y="885"/>
                        </a:lnTo>
                        <a:lnTo>
                          <a:pt x="426" y="880"/>
                        </a:lnTo>
                        <a:lnTo>
                          <a:pt x="421" y="875"/>
                        </a:lnTo>
                        <a:lnTo>
                          <a:pt x="421" y="869"/>
                        </a:lnTo>
                        <a:lnTo>
                          <a:pt x="428" y="869"/>
                        </a:lnTo>
                        <a:lnTo>
                          <a:pt x="438" y="870"/>
                        </a:lnTo>
                        <a:lnTo>
                          <a:pt x="452" y="862"/>
                        </a:lnTo>
                        <a:lnTo>
                          <a:pt x="452" y="855"/>
                        </a:lnTo>
                        <a:lnTo>
                          <a:pt x="466" y="847"/>
                        </a:lnTo>
                        <a:lnTo>
                          <a:pt x="466" y="832"/>
                        </a:lnTo>
                        <a:lnTo>
                          <a:pt x="472" y="817"/>
                        </a:lnTo>
                        <a:lnTo>
                          <a:pt x="477" y="824"/>
                        </a:lnTo>
                        <a:lnTo>
                          <a:pt x="482" y="822"/>
                        </a:lnTo>
                        <a:lnTo>
                          <a:pt x="481" y="817"/>
                        </a:lnTo>
                        <a:lnTo>
                          <a:pt x="487" y="822"/>
                        </a:lnTo>
                        <a:lnTo>
                          <a:pt x="491" y="830"/>
                        </a:lnTo>
                        <a:lnTo>
                          <a:pt x="496" y="839"/>
                        </a:lnTo>
                        <a:lnTo>
                          <a:pt x="502" y="850"/>
                        </a:lnTo>
                        <a:lnTo>
                          <a:pt x="501" y="840"/>
                        </a:lnTo>
                        <a:lnTo>
                          <a:pt x="492" y="827"/>
                        </a:lnTo>
                        <a:lnTo>
                          <a:pt x="492" y="817"/>
                        </a:lnTo>
                        <a:lnTo>
                          <a:pt x="496" y="801"/>
                        </a:lnTo>
                        <a:lnTo>
                          <a:pt x="491" y="794"/>
                        </a:lnTo>
                        <a:lnTo>
                          <a:pt x="491" y="786"/>
                        </a:lnTo>
                        <a:lnTo>
                          <a:pt x="477" y="764"/>
                        </a:lnTo>
                        <a:lnTo>
                          <a:pt x="477" y="741"/>
                        </a:lnTo>
                        <a:lnTo>
                          <a:pt x="471" y="741"/>
                        </a:lnTo>
                        <a:lnTo>
                          <a:pt x="464" y="746"/>
                        </a:lnTo>
                        <a:lnTo>
                          <a:pt x="464" y="741"/>
                        </a:lnTo>
                        <a:lnTo>
                          <a:pt x="471" y="732"/>
                        </a:lnTo>
                        <a:lnTo>
                          <a:pt x="474" y="736"/>
                        </a:lnTo>
                        <a:lnTo>
                          <a:pt x="479" y="726"/>
                        </a:lnTo>
                        <a:lnTo>
                          <a:pt x="482" y="721"/>
                        </a:lnTo>
                        <a:lnTo>
                          <a:pt x="482" y="704"/>
                        </a:lnTo>
                        <a:lnTo>
                          <a:pt x="484" y="686"/>
                        </a:lnTo>
                        <a:lnTo>
                          <a:pt x="479" y="676"/>
                        </a:lnTo>
                        <a:lnTo>
                          <a:pt x="477" y="668"/>
                        </a:lnTo>
                        <a:lnTo>
                          <a:pt x="471" y="663"/>
                        </a:lnTo>
                        <a:lnTo>
                          <a:pt x="471" y="646"/>
                        </a:lnTo>
                        <a:lnTo>
                          <a:pt x="466" y="634"/>
                        </a:lnTo>
                        <a:lnTo>
                          <a:pt x="466" y="614"/>
                        </a:lnTo>
                        <a:lnTo>
                          <a:pt x="467" y="603"/>
                        </a:lnTo>
                        <a:lnTo>
                          <a:pt x="466" y="596"/>
                        </a:lnTo>
                        <a:lnTo>
                          <a:pt x="472" y="595"/>
                        </a:lnTo>
                        <a:lnTo>
                          <a:pt x="471" y="583"/>
                        </a:lnTo>
                        <a:lnTo>
                          <a:pt x="482" y="565"/>
                        </a:lnTo>
                        <a:lnTo>
                          <a:pt x="491" y="556"/>
                        </a:lnTo>
                        <a:lnTo>
                          <a:pt x="486" y="553"/>
                        </a:lnTo>
                        <a:lnTo>
                          <a:pt x="492" y="548"/>
                        </a:lnTo>
                        <a:lnTo>
                          <a:pt x="496" y="535"/>
                        </a:lnTo>
                        <a:lnTo>
                          <a:pt x="502" y="520"/>
                        </a:lnTo>
                        <a:lnTo>
                          <a:pt x="529" y="505"/>
                        </a:lnTo>
                        <a:lnTo>
                          <a:pt x="541" y="496"/>
                        </a:lnTo>
                        <a:lnTo>
                          <a:pt x="544" y="500"/>
                        </a:lnTo>
                        <a:lnTo>
                          <a:pt x="554" y="498"/>
                        </a:lnTo>
                        <a:lnTo>
                          <a:pt x="557" y="495"/>
                        </a:lnTo>
                        <a:lnTo>
                          <a:pt x="569" y="500"/>
                        </a:lnTo>
                        <a:lnTo>
                          <a:pt x="574" y="506"/>
                        </a:lnTo>
                        <a:lnTo>
                          <a:pt x="572" y="516"/>
                        </a:lnTo>
                        <a:lnTo>
                          <a:pt x="572" y="521"/>
                        </a:lnTo>
                        <a:lnTo>
                          <a:pt x="587" y="520"/>
                        </a:lnTo>
                        <a:lnTo>
                          <a:pt x="602" y="515"/>
                        </a:lnTo>
                        <a:lnTo>
                          <a:pt x="599" y="505"/>
                        </a:lnTo>
                        <a:lnTo>
                          <a:pt x="600" y="500"/>
                        </a:lnTo>
                        <a:lnTo>
                          <a:pt x="614" y="488"/>
                        </a:lnTo>
                        <a:lnTo>
                          <a:pt x="622" y="483"/>
                        </a:lnTo>
                        <a:lnTo>
                          <a:pt x="620" y="472"/>
                        </a:lnTo>
                        <a:lnTo>
                          <a:pt x="627" y="463"/>
                        </a:lnTo>
                        <a:lnTo>
                          <a:pt x="629" y="450"/>
                        </a:lnTo>
                        <a:lnTo>
                          <a:pt x="637" y="435"/>
                        </a:lnTo>
                        <a:lnTo>
                          <a:pt x="635" y="433"/>
                        </a:lnTo>
                        <a:lnTo>
                          <a:pt x="644" y="427"/>
                        </a:lnTo>
                        <a:lnTo>
                          <a:pt x="652" y="423"/>
                        </a:lnTo>
                        <a:lnTo>
                          <a:pt x="659" y="422"/>
                        </a:lnTo>
                        <a:lnTo>
                          <a:pt x="659" y="427"/>
                        </a:lnTo>
                        <a:lnTo>
                          <a:pt x="672" y="425"/>
                        </a:lnTo>
                        <a:lnTo>
                          <a:pt x="695" y="428"/>
                        </a:lnTo>
                        <a:lnTo>
                          <a:pt x="703" y="428"/>
                        </a:lnTo>
                        <a:lnTo>
                          <a:pt x="748" y="408"/>
                        </a:lnTo>
                        <a:lnTo>
                          <a:pt x="772" y="397"/>
                        </a:lnTo>
                        <a:lnTo>
                          <a:pt x="778" y="395"/>
                        </a:lnTo>
                        <a:lnTo>
                          <a:pt x="785" y="387"/>
                        </a:lnTo>
                        <a:lnTo>
                          <a:pt x="782" y="377"/>
                        </a:lnTo>
                        <a:lnTo>
                          <a:pt x="787" y="372"/>
                        </a:lnTo>
                        <a:lnTo>
                          <a:pt x="782" y="369"/>
                        </a:lnTo>
                        <a:lnTo>
                          <a:pt x="790" y="357"/>
                        </a:lnTo>
                        <a:lnTo>
                          <a:pt x="791" y="339"/>
                        </a:lnTo>
                        <a:lnTo>
                          <a:pt x="785" y="335"/>
                        </a:lnTo>
                        <a:lnTo>
                          <a:pt x="788" y="345"/>
                        </a:lnTo>
                        <a:lnTo>
                          <a:pt x="783" y="350"/>
                        </a:lnTo>
                        <a:lnTo>
                          <a:pt x="773" y="349"/>
                        </a:lnTo>
                        <a:lnTo>
                          <a:pt x="770" y="344"/>
                        </a:lnTo>
                        <a:lnTo>
                          <a:pt x="777" y="335"/>
                        </a:lnTo>
                        <a:lnTo>
                          <a:pt x="775" y="330"/>
                        </a:lnTo>
                        <a:lnTo>
                          <a:pt x="796" y="307"/>
                        </a:lnTo>
                        <a:lnTo>
                          <a:pt x="830" y="282"/>
                        </a:lnTo>
                        <a:lnTo>
                          <a:pt x="848" y="272"/>
                        </a:lnTo>
                        <a:lnTo>
                          <a:pt x="890" y="249"/>
                        </a:lnTo>
                        <a:lnTo>
                          <a:pt x="900" y="246"/>
                        </a:lnTo>
                        <a:lnTo>
                          <a:pt x="918" y="229"/>
                        </a:lnTo>
                        <a:lnTo>
                          <a:pt x="928" y="212"/>
                        </a:lnTo>
                        <a:lnTo>
                          <a:pt x="931" y="201"/>
                        </a:lnTo>
                        <a:lnTo>
                          <a:pt x="959" y="176"/>
                        </a:lnTo>
                        <a:lnTo>
                          <a:pt x="1019" y="141"/>
                        </a:lnTo>
                        <a:lnTo>
                          <a:pt x="1026" y="134"/>
                        </a:lnTo>
                        <a:lnTo>
                          <a:pt x="1026" y="128"/>
                        </a:lnTo>
                        <a:lnTo>
                          <a:pt x="1052" y="99"/>
                        </a:lnTo>
                        <a:lnTo>
                          <a:pt x="1077" y="73"/>
                        </a:lnTo>
                        <a:lnTo>
                          <a:pt x="1087" y="56"/>
                        </a:lnTo>
                        <a:lnTo>
                          <a:pt x="1089" y="51"/>
                        </a:lnTo>
                        <a:lnTo>
                          <a:pt x="1097" y="46"/>
                        </a:lnTo>
                        <a:lnTo>
                          <a:pt x="1114" y="21"/>
                        </a:lnTo>
                        <a:lnTo>
                          <a:pt x="1124" y="0"/>
                        </a:lnTo>
                        <a:lnTo>
                          <a:pt x="1109" y="11"/>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0" name="Freeform 1120">
                    <a:extLst>
                      <a:ext uri="{FF2B5EF4-FFF2-40B4-BE49-F238E27FC236}">
                        <a16:creationId xmlns:a16="http://schemas.microsoft.com/office/drawing/2014/main" id="{E061DB9B-1767-ED1A-1D99-AB91DCFD5BEB}"/>
                      </a:ext>
                    </a:extLst>
                  </p:cNvPr>
                  <p:cNvSpPr>
                    <a:spLocks/>
                  </p:cNvSpPr>
                  <p:nvPr/>
                </p:nvSpPr>
                <p:spPr bwMode="auto">
                  <a:xfrm>
                    <a:off x="4205179" y="3565545"/>
                    <a:ext cx="684459" cy="1136201"/>
                  </a:xfrm>
                  <a:custGeom>
                    <a:avLst/>
                    <a:gdLst>
                      <a:gd name="T0" fmla="*/ 286 w 550"/>
                      <a:gd name="T1" fmla="*/ 489 h 913"/>
                      <a:gd name="T2" fmla="*/ 306 w 550"/>
                      <a:gd name="T3" fmla="*/ 447 h 913"/>
                      <a:gd name="T4" fmla="*/ 324 w 550"/>
                      <a:gd name="T5" fmla="*/ 419 h 913"/>
                      <a:gd name="T6" fmla="*/ 394 w 550"/>
                      <a:gd name="T7" fmla="*/ 423 h 913"/>
                      <a:gd name="T8" fmla="*/ 414 w 550"/>
                      <a:gd name="T9" fmla="*/ 388 h 913"/>
                      <a:gd name="T10" fmla="*/ 424 w 550"/>
                      <a:gd name="T11" fmla="*/ 349 h 913"/>
                      <a:gd name="T12" fmla="*/ 449 w 550"/>
                      <a:gd name="T13" fmla="*/ 311 h 913"/>
                      <a:gd name="T14" fmla="*/ 452 w 550"/>
                      <a:gd name="T15" fmla="*/ 271 h 913"/>
                      <a:gd name="T16" fmla="*/ 507 w 550"/>
                      <a:gd name="T17" fmla="*/ 240 h 913"/>
                      <a:gd name="T18" fmla="*/ 538 w 550"/>
                      <a:gd name="T19" fmla="*/ 180 h 913"/>
                      <a:gd name="T20" fmla="*/ 528 w 550"/>
                      <a:gd name="T21" fmla="*/ 157 h 913"/>
                      <a:gd name="T22" fmla="*/ 502 w 550"/>
                      <a:gd name="T23" fmla="*/ 127 h 913"/>
                      <a:gd name="T24" fmla="*/ 495 w 550"/>
                      <a:gd name="T25" fmla="*/ 85 h 913"/>
                      <a:gd name="T26" fmla="*/ 489 w 550"/>
                      <a:gd name="T27" fmla="*/ 67 h 913"/>
                      <a:gd name="T28" fmla="*/ 437 w 550"/>
                      <a:gd name="T29" fmla="*/ 22 h 913"/>
                      <a:gd name="T30" fmla="*/ 389 w 550"/>
                      <a:gd name="T31" fmla="*/ 25 h 913"/>
                      <a:gd name="T32" fmla="*/ 327 w 550"/>
                      <a:gd name="T33" fmla="*/ 25 h 913"/>
                      <a:gd name="T34" fmla="*/ 284 w 550"/>
                      <a:gd name="T35" fmla="*/ 42 h 913"/>
                      <a:gd name="T36" fmla="*/ 241 w 550"/>
                      <a:gd name="T37" fmla="*/ 42 h 913"/>
                      <a:gd name="T38" fmla="*/ 208 w 550"/>
                      <a:gd name="T39" fmla="*/ 45 h 913"/>
                      <a:gd name="T40" fmla="*/ 186 w 550"/>
                      <a:gd name="T41" fmla="*/ 50 h 913"/>
                      <a:gd name="T42" fmla="*/ 194 w 550"/>
                      <a:gd name="T43" fmla="*/ 84 h 913"/>
                      <a:gd name="T44" fmla="*/ 236 w 550"/>
                      <a:gd name="T45" fmla="*/ 107 h 913"/>
                      <a:gd name="T46" fmla="*/ 248 w 550"/>
                      <a:gd name="T47" fmla="*/ 145 h 913"/>
                      <a:gd name="T48" fmla="*/ 223 w 550"/>
                      <a:gd name="T49" fmla="*/ 175 h 913"/>
                      <a:gd name="T50" fmla="*/ 155 w 550"/>
                      <a:gd name="T51" fmla="*/ 243 h 913"/>
                      <a:gd name="T52" fmla="*/ 115 w 550"/>
                      <a:gd name="T53" fmla="*/ 263 h 913"/>
                      <a:gd name="T54" fmla="*/ 81 w 550"/>
                      <a:gd name="T55" fmla="*/ 306 h 913"/>
                      <a:gd name="T56" fmla="*/ 66 w 550"/>
                      <a:gd name="T57" fmla="*/ 383 h 913"/>
                      <a:gd name="T58" fmla="*/ 27 w 550"/>
                      <a:gd name="T59" fmla="*/ 452 h 913"/>
                      <a:gd name="T60" fmla="*/ 38 w 550"/>
                      <a:gd name="T61" fmla="*/ 499 h 913"/>
                      <a:gd name="T62" fmla="*/ 47 w 550"/>
                      <a:gd name="T63" fmla="*/ 529 h 913"/>
                      <a:gd name="T64" fmla="*/ 23 w 550"/>
                      <a:gd name="T65" fmla="*/ 567 h 913"/>
                      <a:gd name="T66" fmla="*/ 42 w 550"/>
                      <a:gd name="T67" fmla="*/ 590 h 913"/>
                      <a:gd name="T68" fmla="*/ 33 w 550"/>
                      <a:gd name="T69" fmla="*/ 610 h 913"/>
                      <a:gd name="T70" fmla="*/ 33 w 550"/>
                      <a:gd name="T71" fmla="*/ 620 h 913"/>
                      <a:gd name="T72" fmla="*/ 63 w 550"/>
                      <a:gd name="T73" fmla="*/ 648 h 913"/>
                      <a:gd name="T74" fmla="*/ 85 w 550"/>
                      <a:gd name="T75" fmla="*/ 685 h 913"/>
                      <a:gd name="T76" fmla="*/ 7 w 550"/>
                      <a:gd name="T77" fmla="*/ 737 h 913"/>
                      <a:gd name="T78" fmla="*/ 10 w 550"/>
                      <a:gd name="T79" fmla="*/ 780 h 913"/>
                      <a:gd name="T80" fmla="*/ 68 w 550"/>
                      <a:gd name="T81" fmla="*/ 821 h 913"/>
                      <a:gd name="T82" fmla="*/ 80 w 550"/>
                      <a:gd name="T83" fmla="*/ 851 h 913"/>
                      <a:gd name="T84" fmla="*/ 98 w 550"/>
                      <a:gd name="T85" fmla="*/ 858 h 913"/>
                      <a:gd name="T86" fmla="*/ 111 w 550"/>
                      <a:gd name="T87" fmla="*/ 913 h 913"/>
                      <a:gd name="T88" fmla="*/ 165 w 550"/>
                      <a:gd name="T89" fmla="*/ 906 h 913"/>
                      <a:gd name="T90" fmla="*/ 176 w 550"/>
                      <a:gd name="T91" fmla="*/ 840 h 913"/>
                      <a:gd name="T92" fmla="*/ 229 w 550"/>
                      <a:gd name="T93" fmla="*/ 796 h 913"/>
                      <a:gd name="T94" fmla="*/ 274 w 550"/>
                      <a:gd name="T95" fmla="*/ 735 h 913"/>
                      <a:gd name="T96" fmla="*/ 244 w 550"/>
                      <a:gd name="T97" fmla="*/ 630 h 913"/>
                      <a:gd name="T98" fmla="*/ 221 w 550"/>
                      <a:gd name="T99" fmla="*/ 587 h 913"/>
                      <a:gd name="T100" fmla="*/ 286 w 550"/>
                      <a:gd name="T101" fmla="*/ 609 h 913"/>
                      <a:gd name="T102" fmla="*/ 337 w 550"/>
                      <a:gd name="T103" fmla="*/ 610 h 913"/>
                      <a:gd name="T104" fmla="*/ 296 w 550"/>
                      <a:gd name="T105" fmla="*/ 545 h 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50" h="913">
                        <a:moveTo>
                          <a:pt x="289" y="537"/>
                        </a:moveTo>
                        <a:lnTo>
                          <a:pt x="293" y="524"/>
                        </a:lnTo>
                        <a:lnTo>
                          <a:pt x="283" y="514"/>
                        </a:lnTo>
                        <a:lnTo>
                          <a:pt x="283" y="507"/>
                        </a:lnTo>
                        <a:lnTo>
                          <a:pt x="286" y="501"/>
                        </a:lnTo>
                        <a:lnTo>
                          <a:pt x="286" y="489"/>
                        </a:lnTo>
                        <a:lnTo>
                          <a:pt x="281" y="479"/>
                        </a:lnTo>
                        <a:lnTo>
                          <a:pt x="283" y="464"/>
                        </a:lnTo>
                        <a:lnTo>
                          <a:pt x="294" y="469"/>
                        </a:lnTo>
                        <a:lnTo>
                          <a:pt x="304" y="464"/>
                        </a:lnTo>
                        <a:lnTo>
                          <a:pt x="312" y="456"/>
                        </a:lnTo>
                        <a:lnTo>
                          <a:pt x="306" y="447"/>
                        </a:lnTo>
                        <a:lnTo>
                          <a:pt x="311" y="444"/>
                        </a:lnTo>
                        <a:lnTo>
                          <a:pt x="316" y="441"/>
                        </a:lnTo>
                        <a:lnTo>
                          <a:pt x="321" y="437"/>
                        </a:lnTo>
                        <a:lnTo>
                          <a:pt x="326" y="434"/>
                        </a:lnTo>
                        <a:lnTo>
                          <a:pt x="322" y="428"/>
                        </a:lnTo>
                        <a:lnTo>
                          <a:pt x="324" y="419"/>
                        </a:lnTo>
                        <a:lnTo>
                          <a:pt x="349" y="421"/>
                        </a:lnTo>
                        <a:lnTo>
                          <a:pt x="361" y="416"/>
                        </a:lnTo>
                        <a:lnTo>
                          <a:pt x="369" y="421"/>
                        </a:lnTo>
                        <a:lnTo>
                          <a:pt x="379" y="426"/>
                        </a:lnTo>
                        <a:lnTo>
                          <a:pt x="387" y="424"/>
                        </a:lnTo>
                        <a:lnTo>
                          <a:pt x="394" y="423"/>
                        </a:lnTo>
                        <a:lnTo>
                          <a:pt x="396" y="414"/>
                        </a:lnTo>
                        <a:lnTo>
                          <a:pt x="397" y="408"/>
                        </a:lnTo>
                        <a:lnTo>
                          <a:pt x="404" y="403"/>
                        </a:lnTo>
                        <a:lnTo>
                          <a:pt x="404" y="394"/>
                        </a:lnTo>
                        <a:lnTo>
                          <a:pt x="404" y="389"/>
                        </a:lnTo>
                        <a:lnTo>
                          <a:pt x="414" y="388"/>
                        </a:lnTo>
                        <a:lnTo>
                          <a:pt x="419" y="393"/>
                        </a:lnTo>
                        <a:lnTo>
                          <a:pt x="422" y="386"/>
                        </a:lnTo>
                        <a:lnTo>
                          <a:pt x="419" y="379"/>
                        </a:lnTo>
                        <a:lnTo>
                          <a:pt x="415" y="374"/>
                        </a:lnTo>
                        <a:lnTo>
                          <a:pt x="415" y="363"/>
                        </a:lnTo>
                        <a:lnTo>
                          <a:pt x="424" y="349"/>
                        </a:lnTo>
                        <a:lnTo>
                          <a:pt x="430" y="339"/>
                        </a:lnTo>
                        <a:lnTo>
                          <a:pt x="432" y="328"/>
                        </a:lnTo>
                        <a:lnTo>
                          <a:pt x="434" y="324"/>
                        </a:lnTo>
                        <a:lnTo>
                          <a:pt x="440" y="328"/>
                        </a:lnTo>
                        <a:lnTo>
                          <a:pt x="449" y="321"/>
                        </a:lnTo>
                        <a:lnTo>
                          <a:pt x="449" y="311"/>
                        </a:lnTo>
                        <a:lnTo>
                          <a:pt x="444" y="306"/>
                        </a:lnTo>
                        <a:lnTo>
                          <a:pt x="440" y="301"/>
                        </a:lnTo>
                        <a:lnTo>
                          <a:pt x="440" y="295"/>
                        </a:lnTo>
                        <a:lnTo>
                          <a:pt x="442" y="290"/>
                        </a:lnTo>
                        <a:lnTo>
                          <a:pt x="444" y="285"/>
                        </a:lnTo>
                        <a:lnTo>
                          <a:pt x="452" y="271"/>
                        </a:lnTo>
                        <a:lnTo>
                          <a:pt x="462" y="268"/>
                        </a:lnTo>
                        <a:lnTo>
                          <a:pt x="472" y="263"/>
                        </a:lnTo>
                        <a:lnTo>
                          <a:pt x="479" y="253"/>
                        </a:lnTo>
                        <a:lnTo>
                          <a:pt x="489" y="253"/>
                        </a:lnTo>
                        <a:lnTo>
                          <a:pt x="500" y="246"/>
                        </a:lnTo>
                        <a:lnTo>
                          <a:pt x="507" y="240"/>
                        </a:lnTo>
                        <a:lnTo>
                          <a:pt x="507" y="233"/>
                        </a:lnTo>
                        <a:lnTo>
                          <a:pt x="504" y="225"/>
                        </a:lnTo>
                        <a:lnTo>
                          <a:pt x="499" y="220"/>
                        </a:lnTo>
                        <a:lnTo>
                          <a:pt x="504" y="213"/>
                        </a:lnTo>
                        <a:lnTo>
                          <a:pt x="533" y="195"/>
                        </a:lnTo>
                        <a:lnTo>
                          <a:pt x="538" y="180"/>
                        </a:lnTo>
                        <a:lnTo>
                          <a:pt x="545" y="177"/>
                        </a:lnTo>
                        <a:lnTo>
                          <a:pt x="550" y="160"/>
                        </a:lnTo>
                        <a:lnTo>
                          <a:pt x="545" y="157"/>
                        </a:lnTo>
                        <a:lnTo>
                          <a:pt x="540" y="155"/>
                        </a:lnTo>
                        <a:lnTo>
                          <a:pt x="533" y="158"/>
                        </a:lnTo>
                        <a:lnTo>
                          <a:pt x="528" y="157"/>
                        </a:lnTo>
                        <a:lnTo>
                          <a:pt x="522" y="148"/>
                        </a:lnTo>
                        <a:lnTo>
                          <a:pt x="522" y="155"/>
                        </a:lnTo>
                        <a:lnTo>
                          <a:pt x="517" y="157"/>
                        </a:lnTo>
                        <a:lnTo>
                          <a:pt x="517" y="143"/>
                        </a:lnTo>
                        <a:lnTo>
                          <a:pt x="505" y="137"/>
                        </a:lnTo>
                        <a:lnTo>
                          <a:pt x="502" y="127"/>
                        </a:lnTo>
                        <a:lnTo>
                          <a:pt x="509" y="112"/>
                        </a:lnTo>
                        <a:lnTo>
                          <a:pt x="507" y="99"/>
                        </a:lnTo>
                        <a:lnTo>
                          <a:pt x="490" y="105"/>
                        </a:lnTo>
                        <a:lnTo>
                          <a:pt x="489" y="99"/>
                        </a:lnTo>
                        <a:lnTo>
                          <a:pt x="494" y="94"/>
                        </a:lnTo>
                        <a:lnTo>
                          <a:pt x="495" y="85"/>
                        </a:lnTo>
                        <a:lnTo>
                          <a:pt x="497" y="80"/>
                        </a:lnTo>
                        <a:lnTo>
                          <a:pt x="504" y="75"/>
                        </a:lnTo>
                        <a:lnTo>
                          <a:pt x="504" y="67"/>
                        </a:lnTo>
                        <a:lnTo>
                          <a:pt x="499" y="60"/>
                        </a:lnTo>
                        <a:lnTo>
                          <a:pt x="492" y="62"/>
                        </a:lnTo>
                        <a:lnTo>
                          <a:pt x="489" y="67"/>
                        </a:lnTo>
                        <a:lnTo>
                          <a:pt x="477" y="70"/>
                        </a:lnTo>
                        <a:lnTo>
                          <a:pt x="467" y="65"/>
                        </a:lnTo>
                        <a:lnTo>
                          <a:pt x="462" y="49"/>
                        </a:lnTo>
                        <a:lnTo>
                          <a:pt x="454" y="35"/>
                        </a:lnTo>
                        <a:lnTo>
                          <a:pt x="442" y="30"/>
                        </a:lnTo>
                        <a:lnTo>
                          <a:pt x="437" y="22"/>
                        </a:lnTo>
                        <a:lnTo>
                          <a:pt x="429" y="14"/>
                        </a:lnTo>
                        <a:lnTo>
                          <a:pt x="419" y="2"/>
                        </a:lnTo>
                        <a:lnTo>
                          <a:pt x="404" y="0"/>
                        </a:lnTo>
                        <a:lnTo>
                          <a:pt x="401" y="9"/>
                        </a:lnTo>
                        <a:lnTo>
                          <a:pt x="394" y="15"/>
                        </a:lnTo>
                        <a:lnTo>
                          <a:pt x="389" y="25"/>
                        </a:lnTo>
                        <a:lnTo>
                          <a:pt x="379" y="32"/>
                        </a:lnTo>
                        <a:lnTo>
                          <a:pt x="369" y="32"/>
                        </a:lnTo>
                        <a:lnTo>
                          <a:pt x="351" y="34"/>
                        </a:lnTo>
                        <a:lnTo>
                          <a:pt x="342" y="25"/>
                        </a:lnTo>
                        <a:lnTo>
                          <a:pt x="337" y="19"/>
                        </a:lnTo>
                        <a:lnTo>
                          <a:pt x="327" y="25"/>
                        </a:lnTo>
                        <a:lnTo>
                          <a:pt x="319" y="27"/>
                        </a:lnTo>
                        <a:lnTo>
                          <a:pt x="316" y="34"/>
                        </a:lnTo>
                        <a:lnTo>
                          <a:pt x="311" y="39"/>
                        </a:lnTo>
                        <a:lnTo>
                          <a:pt x="304" y="45"/>
                        </a:lnTo>
                        <a:lnTo>
                          <a:pt x="296" y="44"/>
                        </a:lnTo>
                        <a:lnTo>
                          <a:pt x="284" y="42"/>
                        </a:lnTo>
                        <a:lnTo>
                          <a:pt x="278" y="40"/>
                        </a:lnTo>
                        <a:lnTo>
                          <a:pt x="273" y="44"/>
                        </a:lnTo>
                        <a:lnTo>
                          <a:pt x="259" y="37"/>
                        </a:lnTo>
                        <a:lnTo>
                          <a:pt x="254" y="44"/>
                        </a:lnTo>
                        <a:lnTo>
                          <a:pt x="251" y="44"/>
                        </a:lnTo>
                        <a:lnTo>
                          <a:pt x="241" y="42"/>
                        </a:lnTo>
                        <a:lnTo>
                          <a:pt x="236" y="37"/>
                        </a:lnTo>
                        <a:lnTo>
                          <a:pt x="228" y="37"/>
                        </a:lnTo>
                        <a:lnTo>
                          <a:pt x="221" y="32"/>
                        </a:lnTo>
                        <a:lnTo>
                          <a:pt x="218" y="40"/>
                        </a:lnTo>
                        <a:lnTo>
                          <a:pt x="214" y="45"/>
                        </a:lnTo>
                        <a:lnTo>
                          <a:pt x="208" y="45"/>
                        </a:lnTo>
                        <a:lnTo>
                          <a:pt x="201" y="44"/>
                        </a:lnTo>
                        <a:lnTo>
                          <a:pt x="191" y="32"/>
                        </a:lnTo>
                        <a:lnTo>
                          <a:pt x="181" y="30"/>
                        </a:lnTo>
                        <a:lnTo>
                          <a:pt x="176" y="35"/>
                        </a:lnTo>
                        <a:lnTo>
                          <a:pt x="184" y="42"/>
                        </a:lnTo>
                        <a:lnTo>
                          <a:pt x="186" y="50"/>
                        </a:lnTo>
                        <a:lnTo>
                          <a:pt x="193" y="57"/>
                        </a:lnTo>
                        <a:lnTo>
                          <a:pt x="189" y="62"/>
                        </a:lnTo>
                        <a:lnTo>
                          <a:pt x="178" y="79"/>
                        </a:lnTo>
                        <a:lnTo>
                          <a:pt x="180" y="89"/>
                        </a:lnTo>
                        <a:lnTo>
                          <a:pt x="191" y="90"/>
                        </a:lnTo>
                        <a:lnTo>
                          <a:pt x="194" y="84"/>
                        </a:lnTo>
                        <a:lnTo>
                          <a:pt x="199" y="80"/>
                        </a:lnTo>
                        <a:lnTo>
                          <a:pt x="206" y="87"/>
                        </a:lnTo>
                        <a:lnTo>
                          <a:pt x="219" y="92"/>
                        </a:lnTo>
                        <a:lnTo>
                          <a:pt x="223" y="82"/>
                        </a:lnTo>
                        <a:lnTo>
                          <a:pt x="226" y="95"/>
                        </a:lnTo>
                        <a:lnTo>
                          <a:pt x="236" y="107"/>
                        </a:lnTo>
                        <a:lnTo>
                          <a:pt x="246" y="105"/>
                        </a:lnTo>
                        <a:lnTo>
                          <a:pt x="259" y="117"/>
                        </a:lnTo>
                        <a:lnTo>
                          <a:pt x="251" y="122"/>
                        </a:lnTo>
                        <a:lnTo>
                          <a:pt x="251" y="132"/>
                        </a:lnTo>
                        <a:lnTo>
                          <a:pt x="253" y="140"/>
                        </a:lnTo>
                        <a:lnTo>
                          <a:pt x="248" y="145"/>
                        </a:lnTo>
                        <a:lnTo>
                          <a:pt x="241" y="143"/>
                        </a:lnTo>
                        <a:lnTo>
                          <a:pt x="238" y="152"/>
                        </a:lnTo>
                        <a:lnTo>
                          <a:pt x="233" y="148"/>
                        </a:lnTo>
                        <a:lnTo>
                          <a:pt x="224" y="155"/>
                        </a:lnTo>
                        <a:lnTo>
                          <a:pt x="226" y="162"/>
                        </a:lnTo>
                        <a:lnTo>
                          <a:pt x="223" y="175"/>
                        </a:lnTo>
                        <a:lnTo>
                          <a:pt x="204" y="178"/>
                        </a:lnTo>
                        <a:lnTo>
                          <a:pt x="206" y="192"/>
                        </a:lnTo>
                        <a:lnTo>
                          <a:pt x="194" y="202"/>
                        </a:lnTo>
                        <a:lnTo>
                          <a:pt x="189" y="223"/>
                        </a:lnTo>
                        <a:lnTo>
                          <a:pt x="161" y="233"/>
                        </a:lnTo>
                        <a:lnTo>
                          <a:pt x="155" y="243"/>
                        </a:lnTo>
                        <a:lnTo>
                          <a:pt x="146" y="228"/>
                        </a:lnTo>
                        <a:lnTo>
                          <a:pt x="141" y="235"/>
                        </a:lnTo>
                        <a:lnTo>
                          <a:pt x="130" y="236"/>
                        </a:lnTo>
                        <a:lnTo>
                          <a:pt x="120" y="236"/>
                        </a:lnTo>
                        <a:lnTo>
                          <a:pt x="115" y="245"/>
                        </a:lnTo>
                        <a:lnTo>
                          <a:pt x="115" y="263"/>
                        </a:lnTo>
                        <a:lnTo>
                          <a:pt x="103" y="273"/>
                        </a:lnTo>
                        <a:lnTo>
                          <a:pt x="98" y="295"/>
                        </a:lnTo>
                        <a:lnTo>
                          <a:pt x="90" y="286"/>
                        </a:lnTo>
                        <a:lnTo>
                          <a:pt x="86" y="293"/>
                        </a:lnTo>
                        <a:lnTo>
                          <a:pt x="86" y="300"/>
                        </a:lnTo>
                        <a:lnTo>
                          <a:pt x="81" y="306"/>
                        </a:lnTo>
                        <a:lnTo>
                          <a:pt x="80" y="311"/>
                        </a:lnTo>
                        <a:lnTo>
                          <a:pt x="85" y="326"/>
                        </a:lnTo>
                        <a:lnTo>
                          <a:pt x="78" y="338"/>
                        </a:lnTo>
                        <a:lnTo>
                          <a:pt x="68" y="341"/>
                        </a:lnTo>
                        <a:lnTo>
                          <a:pt x="66" y="359"/>
                        </a:lnTo>
                        <a:lnTo>
                          <a:pt x="66" y="383"/>
                        </a:lnTo>
                        <a:lnTo>
                          <a:pt x="60" y="398"/>
                        </a:lnTo>
                        <a:lnTo>
                          <a:pt x="60" y="408"/>
                        </a:lnTo>
                        <a:lnTo>
                          <a:pt x="30" y="428"/>
                        </a:lnTo>
                        <a:lnTo>
                          <a:pt x="30" y="437"/>
                        </a:lnTo>
                        <a:lnTo>
                          <a:pt x="33" y="444"/>
                        </a:lnTo>
                        <a:lnTo>
                          <a:pt x="27" y="452"/>
                        </a:lnTo>
                        <a:lnTo>
                          <a:pt x="35" y="459"/>
                        </a:lnTo>
                        <a:lnTo>
                          <a:pt x="40" y="457"/>
                        </a:lnTo>
                        <a:lnTo>
                          <a:pt x="43" y="474"/>
                        </a:lnTo>
                        <a:lnTo>
                          <a:pt x="43" y="491"/>
                        </a:lnTo>
                        <a:lnTo>
                          <a:pt x="47" y="494"/>
                        </a:lnTo>
                        <a:lnTo>
                          <a:pt x="38" y="499"/>
                        </a:lnTo>
                        <a:lnTo>
                          <a:pt x="30" y="502"/>
                        </a:lnTo>
                        <a:lnTo>
                          <a:pt x="35" y="507"/>
                        </a:lnTo>
                        <a:lnTo>
                          <a:pt x="42" y="507"/>
                        </a:lnTo>
                        <a:lnTo>
                          <a:pt x="48" y="507"/>
                        </a:lnTo>
                        <a:lnTo>
                          <a:pt x="48" y="521"/>
                        </a:lnTo>
                        <a:lnTo>
                          <a:pt x="47" y="529"/>
                        </a:lnTo>
                        <a:lnTo>
                          <a:pt x="50" y="542"/>
                        </a:lnTo>
                        <a:lnTo>
                          <a:pt x="48" y="547"/>
                        </a:lnTo>
                        <a:lnTo>
                          <a:pt x="33" y="552"/>
                        </a:lnTo>
                        <a:lnTo>
                          <a:pt x="23" y="554"/>
                        </a:lnTo>
                        <a:lnTo>
                          <a:pt x="18" y="557"/>
                        </a:lnTo>
                        <a:lnTo>
                          <a:pt x="23" y="567"/>
                        </a:lnTo>
                        <a:lnTo>
                          <a:pt x="20" y="572"/>
                        </a:lnTo>
                        <a:lnTo>
                          <a:pt x="22" y="575"/>
                        </a:lnTo>
                        <a:lnTo>
                          <a:pt x="27" y="575"/>
                        </a:lnTo>
                        <a:lnTo>
                          <a:pt x="37" y="572"/>
                        </a:lnTo>
                        <a:lnTo>
                          <a:pt x="43" y="580"/>
                        </a:lnTo>
                        <a:lnTo>
                          <a:pt x="42" y="590"/>
                        </a:lnTo>
                        <a:lnTo>
                          <a:pt x="42" y="599"/>
                        </a:lnTo>
                        <a:lnTo>
                          <a:pt x="37" y="605"/>
                        </a:lnTo>
                        <a:lnTo>
                          <a:pt x="32" y="600"/>
                        </a:lnTo>
                        <a:lnTo>
                          <a:pt x="22" y="602"/>
                        </a:lnTo>
                        <a:lnTo>
                          <a:pt x="22" y="609"/>
                        </a:lnTo>
                        <a:lnTo>
                          <a:pt x="33" y="610"/>
                        </a:lnTo>
                        <a:lnTo>
                          <a:pt x="37" y="612"/>
                        </a:lnTo>
                        <a:lnTo>
                          <a:pt x="28" y="619"/>
                        </a:lnTo>
                        <a:lnTo>
                          <a:pt x="22" y="620"/>
                        </a:lnTo>
                        <a:lnTo>
                          <a:pt x="22" y="625"/>
                        </a:lnTo>
                        <a:lnTo>
                          <a:pt x="32" y="625"/>
                        </a:lnTo>
                        <a:lnTo>
                          <a:pt x="33" y="620"/>
                        </a:lnTo>
                        <a:lnTo>
                          <a:pt x="40" y="619"/>
                        </a:lnTo>
                        <a:lnTo>
                          <a:pt x="43" y="624"/>
                        </a:lnTo>
                        <a:lnTo>
                          <a:pt x="48" y="632"/>
                        </a:lnTo>
                        <a:lnTo>
                          <a:pt x="58" y="639"/>
                        </a:lnTo>
                        <a:lnTo>
                          <a:pt x="57" y="647"/>
                        </a:lnTo>
                        <a:lnTo>
                          <a:pt x="63" y="648"/>
                        </a:lnTo>
                        <a:lnTo>
                          <a:pt x="73" y="655"/>
                        </a:lnTo>
                        <a:lnTo>
                          <a:pt x="85" y="662"/>
                        </a:lnTo>
                        <a:lnTo>
                          <a:pt x="88" y="668"/>
                        </a:lnTo>
                        <a:lnTo>
                          <a:pt x="80" y="675"/>
                        </a:lnTo>
                        <a:lnTo>
                          <a:pt x="78" y="682"/>
                        </a:lnTo>
                        <a:lnTo>
                          <a:pt x="85" y="685"/>
                        </a:lnTo>
                        <a:lnTo>
                          <a:pt x="63" y="698"/>
                        </a:lnTo>
                        <a:lnTo>
                          <a:pt x="53" y="688"/>
                        </a:lnTo>
                        <a:lnTo>
                          <a:pt x="43" y="685"/>
                        </a:lnTo>
                        <a:lnTo>
                          <a:pt x="32" y="692"/>
                        </a:lnTo>
                        <a:lnTo>
                          <a:pt x="15" y="715"/>
                        </a:lnTo>
                        <a:lnTo>
                          <a:pt x="7" y="737"/>
                        </a:lnTo>
                        <a:lnTo>
                          <a:pt x="3" y="745"/>
                        </a:lnTo>
                        <a:lnTo>
                          <a:pt x="8" y="755"/>
                        </a:lnTo>
                        <a:lnTo>
                          <a:pt x="12" y="766"/>
                        </a:lnTo>
                        <a:lnTo>
                          <a:pt x="2" y="770"/>
                        </a:lnTo>
                        <a:lnTo>
                          <a:pt x="0" y="778"/>
                        </a:lnTo>
                        <a:lnTo>
                          <a:pt x="10" y="780"/>
                        </a:lnTo>
                        <a:lnTo>
                          <a:pt x="12" y="790"/>
                        </a:lnTo>
                        <a:lnTo>
                          <a:pt x="18" y="793"/>
                        </a:lnTo>
                        <a:lnTo>
                          <a:pt x="27" y="795"/>
                        </a:lnTo>
                        <a:lnTo>
                          <a:pt x="35" y="791"/>
                        </a:lnTo>
                        <a:lnTo>
                          <a:pt x="50" y="801"/>
                        </a:lnTo>
                        <a:lnTo>
                          <a:pt x="68" y="821"/>
                        </a:lnTo>
                        <a:lnTo>
                          <a:pt x="71" y="836"/>
                        </a:lnTo>
                        <a:lnTo>
                          <a:pt x="78" y="841"/>
                        </a:lnTo>
                        <a:lnTo>
                          <a:pt x="73" y="850"/>
                        </a:lnTo>
                        <a:lnTo>
                          <a:pt x="71" y="856"/>
                        </a:lnTo>
                        <a:lnTo>
                          <a:pt x="76" y="858"/>
                        </a:lnTo>
                        <a:lnTo>
                          <a:pt x="80" y="851"/>
                        </a:lnTo>
                        <a:lnTo>
                          <a:pt x="83" y="845"/>
                        </a:lnTo>
                        <a:lnTo>
                          <a:pt x="88" y="846"/>
                        </a:lnTo>
                        <a:lnTo>
                          <a:pt x="88" y="851"/>
                        </a:lnTo>
                        <a:lnTo>
                          <a:pt x="86" y="856"/>
                        </a:lnTo>
                        <a:lnTo>
                          <a:pt x="90" y="860"/>
                        </a:lnTo>
                        <a:lnTo>
                          <a:pt x="98" y="858"/>
                        </a:lnTo>
                        <a:lnTo>
                          <a:pt x="105" y="860"/>
                        </a:lnTo>
                        <a:lnTo>
                          <a:pt x="100" y="869"/>
                        </a:lnTo>
                        <a:lnTo>
                          <a:pt x="105" y="881"/>
                        </a:lnTo>
                        <a:lnTo>
                          <a:pt x="108" y="891"/>
                        </a:lnTo>
                        <a:lnTo>
                          <a:pt x="105" y="906"/>
                        </a:lnTo>
                        <a:lnTo>
                          <a:pt x="111" y="913"/>
                        </a:lnTo>
                        <a:lnTo>
                          <a:pt x="118" y="909"/>
                        </a:lnTo>
                        <a:lnTo>
                          <a:pt x="125" y="901"/>
                        </a:lnTo>
                        <a:lnTo>
                          <a:pt x="136" y="904"/>
                        </a:lnTo>
                        <a:lnTo>
                          <a:pt x="146" y="908"/>
                        </a:lnTo>
                        <a:lnTo>
                          <a:pt x="160" y="908"/>
                        </a:lnTo>
                        <a:lnTo>
                          <a:pt x="165" y="906"/>
                        </a:lnTo>
                        <a:lnTo>
                          <a:pt x="165" y="898"/>
                        </a:lnTo>
                        <a:lnTo>
                          <a:pt x="166" y="884"/>
                        </a:lnTo>
                        <a:lnTo>
                          <a:pt x="168" y="871"/>
                        </a:lnTo>
                        <a:lnTo>
                          <a:pt x="180" y="864"/>
                        </a:lnTo>
                        <a:lnTo>
                          <a:pt x="181" y="850"/>
                        </a:lnTo>
                        <a:lnTo>
                          <a:pt x="176" y="840"/>
                        </a:lnTo>
                        <a:lnTo>
                          <a:pt x="183" y="831"/>
                        </a:lnTo>
                        <a:lnTo>
                          <a:pt x="196" y="828"/>
                        </a:lnTo>
                        <a:lnTo>
                          <a:pt x="208" y="826"/>
                        </a:lnTo>
                        <a:lnTo>
                          <a:pt x="209" y="821"/>
                        </a:lnTo>
                        <a:lnTo>
                          <a:pt x="221" y="808"/>
                        </a:lnTo>
                        <a:lnTo>
                          <a:pt x="229" y="796"/>
                        </a:lnTo>
                        <a:lnTo>
                          <a:pt x="241" y="793"/>
                        </a:lnTo>
                        <a:lnTo>
                          <a:pt x="228" y="785"/>
                        </a:lnTo>
                        <a:lnTo>
                          <a:pt x="241" y="775"/>
                        </a:lnTo>
                        <a:lnTo>
                          <a:pt x="254" y="771"/>
                        </a:lnTo>
                        <a:lnTo>
                          <a:pt x="264" y="753"/>
                        </a:lnTo>
                        <a:lnTo>
                          <a:pt x="274" y="735"/>
                        </a:lnTo>
                        <a:lnTo>
                          <a:pt x="263" y="708"/>
                        </a:lnTo>
                        <a:lnTo>
                          <a:pt x="263" y="670"/>
                        </a:lnTo>
                        <a:lnTo>
                          <a:pt x="254" y="667"/>
                        </a:lnTo>
                        <a:lnTo>
                          <a:pt x="249" y="657"/>
                        </a:lnTo>
                        <a:lnTo>
                          <a:pt x="244" y="652"/>
                        </a:lnTo>
                        <a:lnTo>
                          <a:pt x="244" y="630"/>
                        </a:lnTo>
                        <a:lnTo>
                          <a:pt x="243" y="619"/>
                        </a:lnTo>
                        <a:lnTo>
                          <a:pt x="236" y="619"/>
                        </a:lnTo>
                        <a:lnTo>
                          <a:pt x="234" y="607"/>
                        </a:lnTo>
                        <a:lnTo>
                          <a:pt x="226" y="607"/>
                        </a:lnTo>
                        <a:lnTo>
                          <a:pt x="219" y="600"/>
                        </a:lnTo>
                        <a:lnTo>
                          <a:pt x="221" y="587"/>
                        </a:lnTo>
                        <a:lnTo>
                          <a:pt x="229" y="574"/>
                        </a:lnTo>
                        <a:lnTo>
                          <a:pt x="241" y="579"/>
                        </a:lnTo>
                        <a:lnTo>
                          <a:pt x="269" y="589"/>
                        </a:lnTo>
                        <a:lnTo>
                          <a:pt x="278" y="592"/>
                        </a:lnTo>
                        <a:lnTo>
                          <a:pt x="279" y="604"/>
                        </a:lnTo>
                        <a:lnTo>
                          <a:pt x="286" y="609"/>
                        </a:lnTo>
                        <a:lnTo>
                          <a:pt x="293" y="602"/>
                        </a:lnTo>
                        <a:lnTo>
                          <a:pt x="311" y="602"/>
                        </a:lnTo>
                        <a:lnTo>
                          <a:pt x="321" y="607"/>
                        </a:lnTo>
                        <a:lnTo>
                          <a:pt x="319" y="620"/>
                        </a:lnTo>
                        <a:lnTo>
                          <a:pt x="329" y="619"/>
                        </a:lnTo>
                        <a:lnTo>
                          <a:pt x="337" y="610"/>
                        </a:lnTo>
                        <a:lnTo>
                          <a:pt x="337" y="590"/>
                        </a:lnTo>
                        <a:lnTo>
                          <a:pt x="321" y="589"/>
                        </a:lnTo>
                        <a:lnTo>
                          <a:pt x="304" y="585"/>
                        </a:lnTo>
                        <a:lnTo>
                          <a:pt x="293" y="579"/>
                        </a:lnTo>
                        <a:lnTo>
                          <a:pt x="289" y="565"/>
                        </a:lnTo>
                        <a:lnTo>
                          <a:pt x="296" y="545"/>
                        </a:lnTo>
                        <a:lnTo>
                          <a:pt x="289" y="537"/>
                        </a:lnTo>
                        <a:lnTo>
                          <a:pt x="289" y="537"/>
                        </a:lnTo>
                        <a:lnTo>
                          <a:pt x="289" y="537"/>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Freeform 1124">
                    <a:extLst>
                      <a:ext uri="{FF2B5EF4-FFF2-40B4-BE49-F238E27FC236}">
                        <a16:creationId xmlns:a16="http://schemas.microsoft.com/office/drawing/2014/main" id="{0FEF17C2-BDF7-EC51-547C-F291FDBA8304}"/>
                      </a:ext>
                    </a:extLst>
                  </p:cNvPr>
                  <p:cNvSpPr>
                    <a:spLocks/>
                  </p:cNvSpPr>
                  <p:nvPr/>
                </p:nvSpPr>
                <p:spPr bwMode="auto">
                  <a:xfrm>
                    <a:off x="3064000" y="5038998"/>
                    <a:ext cx="107024" cy="163026"/>
                  </a:xfrm>
                  <a:custGeom>
                    <a:avLst/>
                    <a:gdLst>
                      <a:gd name="T0" fmla="*/ 56 w 86"/>
                      <a:gd name="T1" fmla="*/ 131 h 131"/>
                      <a:gd name="T2" fmla="*/ 63 w 86"/>
                      <a:gd name="T3" fmla="*/ 126 h 131"/>
                      <a:gd name="T4" fmla="*/ 69 w 86"/>
                      <a:gd name="T5" fmla="*/ 124 h 131"/>
                      <a:gd name="T6" fmla="*/ 74 w 86"/>
                      <a:gd name="T7" fmla="*/ 117 h 131"/>
                      <a:gd name="T8" fmla="*/ 76 w 86"/>
                      <a:gd name="T9" fmla="*/ 108 h 131"/>
                      <a:gd name="T10" fmla="*/ 76 w 86"/>
                      <a:gd name="T11" fmla="*/ 101 h 131"/>
                      <a:gd name="T12" fmla="*/ 81 w 86"/>
                      <a:gd name="T13" fmla="*/ 96 h 131"/>
                      <a:gd name="T14" fmla="*/ 81 w 86"/>
                      <a:gd name="T15" fmla="*/ 89 h 131"/>
                      <a:gd name="T16" fmla="*/ 76 w 86"/>
                      <a:gd name="T17" fmla="*/ 84 h 131"/>
                      <a:gd name="T18" fmla="*/ 71 w 86"/>
                      <a:gd name="T19" fmla="*/ 83 h 131"/>
                      <a:gd name="T20" fmla="*/ 78 w 86"/>
                      <a:gd name="T21" fmla="*/ 78 h 131"/>
                      <a:gd name="T22" fmla="*/ 84 w 86"/>
                      <a:gd name="T23" fmla="*/ 78 h 131"/>
                      <a:gd name="T24" fmla="*/ 86 w 86"/>
                      <a:gd name="T25" fmla="*/ 71 h 131"/>
                      <a:gd name="T26" fmla="*/ 83 w 86"/>
                      <a:gd name="T27" fmla="*/ 64 h 131"/>
                      <a:gd name="T28" fmla="*/ 78 w 86"/>
                      <a:gd name="T29" fmla="*/ 61 h 131"/>
                      <a:gd name="T30" fmla="*/ 76 w 86"/>
                      <a:gd name="T31" fmla="*/ 53 h 131"/>
                      <a:gd name="T32" fmla="*/ 74 w 86"/>
                      <a:gd name="T33" fmla="*/ 44 h 131"/>
                      <a:gd name="T34" fmla="*/ 78 w 86"/>
                      <a:gd name="T35" fmla="*/ 36 h 131"/>
                      <a:gd name="T36" fmla="*/ 79 w 86"/>
                      <a:gd name="T37" fmla="*/ 26 h 131"/>
                      <a:gd name="T38" fmla="*/ 76 w 86"/>
                      <a:gd name="T39" fmla="*/ 23 h 131"/>
                      <a:gd name="T40" fmla="*/ 65 w 86"/>
                      <a:gd name="T41" fmla="*/ 24 h 131"/>
                      <a:gd name="T42" fmla="*/ 56 w 86"/>
                      <a:gd name="T43" fmla="*/ 24 h 131"/>
                      <a:gd name="T44" fmla="*/ 46 w 86"/>
                      <a:gd name="T45" fmla="*/ 29 h 131"/>
                      <a:gd name="T46" fmla="*/ 35 w 86"/>
                      <a:gd name="T47" fmla="*/ 28 h 131"/>
                      <a:gd name="T48" fmla="*/ 35 w 86"/>
                      <a:gd name="T49" fmla="*/ 11 h 131"/>
                      <a:gd name="T50" fmla="*/ 30 w 86"/>
                      <a:gd name="T51" fmla="*/ 8 h 131"/>
                      <a:gd name="T52" fmla="*/ 21 w 86"/>
                      <a:gd name="T53" fmla="*/ 6 h 131"/>
                      <a:gd name="T54" fmla="*/ 21 w 86"/>
                      <a:gd name="T55" fmla="*/ 0 h 131"/>
                      <a:gd name="T56" fmla="*/ 16 w 86"/>
                      <a:gd name="T57" fmla="*/ 0 h 131"/>
                      <a:gd name="T58" fmla="*/ 8 w 86"/>
                      <a:gd name="T59" fmla="*/ 4 h 131"/>
                      <a:gd name="T60" fmla="*/ 0 w 86"/>
                      <a:gd name="T61" fmla="*/ 13 h 131"/>
                      <a:gd name="T62" fmla="*/ 5 w 86"/>
                      <a:gd name="T63" fmla="*/ 19 h 131"/>
                      <a:gd name="T64" fmla="*/ 6 w 86"/>
                      <a:gd name="T65" fmla="*/ 38 h 131"/>
                      <a:gd name="T66" fmla="*/ 11 w 86"/>
                      <a:gd name="T67" fmla="*/ 48 h 131"/>
                      <a:gd name="T68" fmla="*/ 16 w 86"/>
                      <a:gd name="T69" fmla="*/ 51 h 131"/>
                      <a:gd name="T70" fmla="*/ 20 w 86"/>
                      <a:gd name="T71" fmla="*/ 56 h 131"/>
                      <a:gd name="T72" fmla="*/ 11 w 86"/>
                      <a:gd name="T73" fmla="*/ 56 h 131"/>
                      <a:gd name="T74" fmla="*/ 13 w 86"/>
                      <a:gd name="T75" fmla="*/ 63 h 131"/>
                      <a:gd name="T76" fmla="*/ 21 w 86"/>
                      <a:gd name="T77" fmla="*/ 66 h 131"/>
                      <a:gd name="T78" fmla="*/ 26 w 86"/>
                      <a:gd name="T79" fmla="*/ 71 h 131"/>
                      <a:gd name="T80" fmla="*/ 30 w 86"/>
                      <a:gd name="T81" fmla="*/ 84 h 131"/>
                      <a:gd name="T82" fmla="*/ 31 w 86"/>
                      <a:gd name="T83" fmla="*/ 96 h 131"/>
                      <a:gd name="T84" fmla="*/ 28 w 86"/>
                      <a:gd name="T85" fmla="*/ 103 h 131"/>
                      <a:gd name="T86" fmla="*/ 40 w 86"/>
                      <a:gd name="T87" fmla="*/ 116 h 131"/>
                      <a:gd name="T88" fmla="*/ 48 w 86"/>
                      <a:gd name="T89" fmla="*/ 126 h 131"/>
                      <a:gd name="T90" fmla="*/ 56 w 86"/>
                      <a:gd name="T91" fmla="*/ 131 h 131"/>
                      <a:gd name="T92" fmla="*/ 56 w 86"/>
                      <a:gd name="T93" fmla="*/ 131 h 131"/>
                      <a:gd name="T94" fmla="*/ 56 w 86"/>
                      <a:gd name="T95"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86" h="131">
                        <a:moveTo>
                          <a:pt x="56" y="131"/>
                        </a:moveTo>
                        <a:lnTo>
                          <a:pt x="63" y="126"/>
                        </a:lnTo>
                        <a:lnTo>
                          <a:pt x="69" y="124"/>
                        </a:lnTo>
                        <a:lnTo>
                          <a:pt x="74" y="117"/>
                        </a:lnTo>
                        <a:lnTo>
                          <a:pt x="76" y="108"/>
                        </a:lnTo>
                        <a:lnTo>
                          <a:pt x="76" y="101"/>
                        </a:lnTo>
                        <a:lnTo>
                          <a:pt x="81" y="96"/>
                        </a:lnTo>
                        <a:lnTo>
                          <a:pt x="81" y="89"/>
                        </a:lnTo>
                        <a:lnTo>
                          <a:pt x="76" y="84"/>
                        </a:lnTo>
                        <a:lnTo>
                          <a:pt x="71" y="83"/>
                        </a:lnTo>
                        <a:lnTo>
                          <a:pt x="78" y="78"/>
                        </a:lnTo>
                        <a:lnTo>
                          <a:pt x="84" y="78"/>
                        </a:lnTo>
                        <a:lnTo>
                          <a:pt x="86" y="71"/>
                        </a:lnTo>
                        <a:lnTo>
                          <a:pt x="83" y="64"/>
                        </a:lnTo>
                        <a:lnTo>
                          <a:pt x="78" y="61"/>
                        </a:lnTo>
                        <a:lnTo>
                          <a:pt x="76" y="53"/>
                        </a:lnTo>
                        <a:lnTo>
                          <a:pt x="74" y="44"/>
                        </a:lnTo>
                        <a:lnTo>
                          <a:pt x="78" y="36"/>
                        </a:lnTo>
                        <a:lnTo>
                          <a:pt x="79" y="26"/>
                        </a:lnTo>
                        <a:lnTo>
                          <a:pt x="76" y="23"/>
                        </a:lnTo>
                        <a:lnTo>
                          <a:pt x="65" y="24"/>
                        </a:lnTo>
                        <a:lnTo>
                          <a:pt x="56" y="24"/>
                        </a:lnTo>
                        <a:lnTo>
                          <a:pt x="46" y="29"/>
                        </a:lnTo>
                        <a:lnTo>
                          <a:pt x="35" y="28"/>
                        </a:lnTo>
                        <a:lnTo>
                          <a:pt x="35" y="11"/>
                        </a:lnTo>
                        <a:lnTo>
                          <a:pt x="30" y="8"/>
                        </a:lnTo>
                        <a:lnTo>
                          <a:pt x="21" y="6"/>
                        </a:lnTo>
                        <a:lnTo>
                          <a:pt x="21" y="0"/>
                        </a:lnTo>
                        <a:lnTo>
                          <a:pt x="16" y="0"/>
                        </a:lnTo>
                        <a:lnTo>
                          <a:pt x="8" y="4"/>
                        </a:lnTo>
                        <a:lnTo>
                          <a:pt x="0" y="13"/>
                        </a:lnTo>
                        <a:lnTo>
                          <a:pt x="5" y="19"/>
                        </a:lnTo>
                        <a:lnTo>
                          <a:pt x="6" y="38"/>
                        </a:lnTo>
                        <a:lnTo>
                          <a:pt x="11" y="48"/>
                        </a:lnTo>
                        <a:lnTo>
                          <a:pt x="16" y="51"/>
                        </a:lnTo>
                        <a:lnTo>
                          <a:pt x="20" y="56"/>
                        </a:lnTo>
                        <a:lnTo>
                          <a:pt x="11" y="56"/>
                        </a:lnTo>
                        <a:lnTo>
                          <a:pt x="13" y="63"/>
                        </a:lnTo>
                        <a:lnTo>
                          <a:pt x="21" y="66"/>
                        </a:lnTo>
                        <a:lnTo>
                          <a:pt x="26" y="71"/>
                        </a:lnTo>
                        <a:lnTo>
                          <a:pt x="30" y="84"/>
                        </a:lnTo>
                        <a:lnTo>
                          <a:pt x="31" y="96"/>
                        </a:lnTo>
                        <a:lnTo>
                          <a:pt x="28" y="103"/>
                        </a:lnTo>
                        <a:lnTo>
                          <a:pt x="40" y="116"/>
                        </a:lnTo>
                        <a:lnTo>
                          <a:pt x="48" y="126"/>
                        </a:lnTo>
                        <a:lnTo>
                          <a:pt x="56" y="131"/>
                        </a:lnTo>
                        <a:lnTo>
                          <a:pt x="56" y="131"/>
                        </a:lnTo>
                        <a:lnTo>
                          <a:pt x="56" y="131"/>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Freeform 1131">
                    <a:extLst>
                      <a:ext uri="{FF2B5EF4-FFF2-40B4-BE49-F238E27FC236}">
                        <a16:creationId xmlns:a16="http://schemas.microsoft.com/office/drawing/2014/main" id="{5B9675C2-6A6B-53E0-7A22-7C9DF7FCE77E}"/>
                      </a:ext>
                    </a:extLst>
                  </p:cNvPr>
                  <p:cNvSpPr>
                    <a:spLocks/>
                  </p:cNvSpPr>
                  <p:nvPr/>
                </p:nvSpPr>
                <p:spPr bwMode="auto">
                  <a:xfrm>
                    <a:off x="3663835" y="2710595"/>
                    <a:ext cx="82135" cy="78401"/>
                  </a:xfrm>
                  <a:custGeom>
                    <a:avLst/>
                    <a:gdLst>
                      <a:gd name="T0" fmla="*/ 58 w 66"/>
                      <a:gd name="T1" fmla="*/ 54 h 63"/>
                      <a:gd name="T2" fmla="*/ 63 w 66"/>
                      <a:gd name="T3" fmla="*/ 43 h 63"/>
                      <a:gd name="T4" fmla="*/ 66 w 66"/>
                      <a:gd name="T5" fmla="*/ 33 h 63"/>
                      <a:gd name="T6" fmla="*/ 63 w 66"/>
                      <a:gd name="T7" fmla="*/ 25 h 63"/>
                      <a:gd name="T8" fmla="*/ 56 w 66"/>
                      <a:gd name="T9" fmla="*/ 23 h 63"/>
                      <a:gd name="T10" fmla="*/ 53 w 66"/>
                      <a:gd name="T11" fmla="*/ 16 h 63"/>
                      <a:gd name="T12" fmla="*/ 46 w 66"/>
                      <a:gd name="T13" fmla="*/ 15 h 63"/>
                      <a:gd name="T14" fmla="*/ 44 w 66"/>
                      <a:gd name="T15" fmla="*/ 10 h 63"/>
                      <a:gd name="T16" fmla="*/ 41 w 66"/>
                      <a:gd name="T17" fmla="*/ 3 h 63"/>
                      <a:gd name="T18" fmla="*/ 38 w 66"/>
                      <a:gd name="T19" fmla="*/ 0 h 63"/>
                      <a:gd name="T20" fmla="*/ 28 w 66"/>
                      <a:gd name="T21" fmla="*/ 0 h 63"/>
                      <a:gd name="T22" fmla="*/ 25 w 66"/>
                      <a:gd name="T23" fmla="*/ 5 h 63"/>
                      <a:gd name="T24" fmla="*/ 16 w 66"/>
                      <a:gd name="T25" fmla="*/ 5 h 63"/>
                      <a:gd name="T26" fmla="*/ 11 w 66"/>
                      <a:gd name="T27" fmla="*/ 6 h 63"/>
                      <a:gd name="T28" fmla="*/ 13 w 66"/>
                      <a:gd name="T29" fmla="*/ 21 h 63"/>
                      <a:gd name="T30" fmla="*/ 13 w 66"/>
                      <a:gd name="T31" fmla="*/ 30 h 63"/>
                      <a:gd name="T32" fmla="*/ 3 w 66"/>
                      <a:gd name="T33" fmla="*/ 38 h 63"/>
                      <a:gd name="T34" fmla="*/ 0 w 66"/>
                      <a:gd name="T35" fmla="*/ 44 h 63"/>
                      <a:gd name="T36" fmla="*/ 1 w 66"/>
                      <a:gd name="T37" fmla="*/ 53 h 63"/>
                      <a:gd name="T38" fmla="*/ 8 w 66"/>
                      <a:gd name="T39" fmla="*/ 53 h 63"/>
                      <a:gd name="T40" fmla="*/ 23 w 66"/>
                      <a:gd name="T41" fmla="*/ 51 h 63"/>
                      <a:gd name="T42" fmla="*/ 30 w 66"/>
                      <a:gd name="T43" fmla="*/ 53 h 63"/>
                      <a:gd name="T44" fmla="*/ 38 w 66"/>
                      <a:gd name="T45" fmla="*/ 63 h 63"/>
                      <a:gd name="T46" fmla="*/ 48 w 66"/>
                      <a:gd name="T47" fmla="*/ 61 h 63"/>
                      <a:gd name="T48" fmla="*/ 49 w 66"/>
                      <a:gd name="T49" fmla="*/ 54 h 63"/>
                      <a:gd name="T50" fmla="*/ 58 w 66"/>
                      <a:gd name="T51" fmla="*/ 54 h 63"/>
                      <a:gd name="T52" fmla="*/ 58 w 66"/>
                      <a:gd name="T53" fmla="*/ 54 h 63"/>
                      <a:gd name="T54" fmla="*/ 58 w 66"/>
                      <a:gd name="T55" fmla="*/ 54 h 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 h="63">
                        <a:moveTo>
                          <a:pt x="58" y="54"/>
                        </a:moveTo>
                        <a:lnTo>
                          <a:pt x="63" y="43"/>
                        </a:lnTo>
                        <a:lnTo>
                          <a:pt x="66" y="33"/>
                        </a:lnTo>
                        <a:lnTo>
                          <a:pt x="63" y="25"/>
                        </a:lnTo>
                        <a:lnTo>
                          <a:pt x="56" y="23"/>
                        </a:lnTo>
                        <a:lnTo>
                          <a:pt x="53" y="16"/>
                        </a:lnTo>
                        <a:lnTo>
                          <a:pt x="46" y="15"/>
                        </a:lnTo>
                        <a:lnTo>
                          <a:pt x="44" y="10"/>
                        </a:lnTo>
                        <a:lnTo>
                          <a:pt x="41" y="3"/>
                        </a:lnTo>
                        <a:lnTo>
                          <a:pt x="38" y="0"/>
                        </a:lnTo>
                        <a:lnTo>
                          <a:pt x="28" y="0"/>
                        </a:lnTo>
                        <a:lnTo>
                          <a:pt x="25" y="5"/>
                        </a:lnTo>
                        <a:lnTo>
                          <a:pt x="16" y="5"/>
                        </a:lnTo>
                        <a:lnTo>
                          <a:pt x="11" y="6"/>
                        </a:lnTo>
                        <a:lnTo>
                          <a:pt x="13" y="21"/>
                        </a:lnTo>
                        <a:lnTo>
                          <a:pt x="13" y="30"/>
                        </a:lnTo>
                        <a:lnTo>
                          <a:pt x="3" y="38"/>
                        </a:lnTo>
                        <a:lnTo>
                          <a:pt x="0" y="44"/>
                        </a:lnTo>
                        <a:lnTo>
                          <a:pt x="1" y="53"/>
                        </a:lnTo>
                        <a:lnTo>
                          <a:pt x="8" y="53"/>
                        </a:lnTo>
                        <a:lnTo>
                          <a:pt x="23" y="51"/>
                        </a:lnTo>
                        <a:lnTo>
                          <a:pt x="30" y="53"/>
                        </a:lnTo>
                        <a:lnTo>
                          <a:pt x="38" y="63"/>
                        </a:lnTo>
                        <a:lnTo>
                          <a:pt x="48" y="61"/>
                        </a:lnTo>
                        <a:lnTo>
                          <a:pt x="49" y="54"/>
                        </a:lnTo>
                        <a:lnTo>
                          <a:pt x="58" y="54"/>
                        </a:lnTo>
                        <a:lnTo>
                          <a:pt x="58" y="54"/>
                        </a:lnTo>
                        <a:lnTo>
                          <a:pt x="58" y="54"/>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1147">
                    <a:extLst>
                      <a:ext uri="{FF2B5EF4-FFF2-40B4-BE49-F238E27FC236}">
                        <a16:creationId xmlns:a16="http://schemas.microsoft.com/office/drawing/2014/main" id="{D84D3720-97C0-FD6A-53F3-10CBCC17CC92}"/>
                      </a:ext>
                    </a:extLst>
                  </p:cNvPr>
                  <p:cNvSpPr>
                    <a:spLocks/>
                  </p:cNvSpPr>
                  <p:nvPr/>
                </p:nvSpPr>
                <p:spPr bwMode="auto">
                  <a:xfrm>
                    <a:off x="2968176" y="4217648"/>
                    <a:ext cx="52268" cy="44801"/>
                  </a:xfrm>
                  <a:custGeom>
                    <a:avLst/>
                    <a:gdLst>
                      <a:gd name="T0" fmla="*/ 33 w 42"/>
                      <a:gd name="T1" fmla="*/ 13 h 36"/>
                      <a:gd name="T2" fmla="*/ 38 w 42"/>
                      <a:gd name="T3" fmla="*/ 15 h 36"/>
                      <a:gd name="T4" fmla="*/ 38 w 42"/>
                      <a:gd name="T5" fmla="*/ 23 h 36"/>
                      <a:gd name="T6" fmla="*/ 42 w 42"/>
                      <a:gd name="T7" fmla="*/ 30 h 36"/>
                      <a:gd name="T8" fmla="*/ 38 w 42"/>
                      <a:gd name="T9" fmla="*/ 36 h 36"/>
                      <a:gd name="T10" fmla="*/ 33 w 42"/>
                      <a:gd name="T11" fmla="*/ 35 h 36"/>
                      <a:gd name="T12" fmla="*/ 29 w 42"/>
                      <a:gd name="T13" fmla="*/ 33 h 36"/>
                      <a:gd name="T14" fmla="*/ 22 w 42"/>
                      <a:gd name="T15" fmla="*/ 31 h 36"/>
                      <a:gd name="T16" fmla="*/ 19 w 42"/>
                      <a:gd name="T17" fmla="*/ 36 h 36"/>
                      <a:gd name="T18" fmla="*/ 15 w 42"/>
                      <a:gd name="T19" fmla="*/ 26 h 36"/>
                      <a:gd name="T20" fmla="*/ 10 w 42"/>
                      <a:gd name="T21" fmla="*/ 26 h 36"/>
                      <a:gd name="T22" fmla="*/ 7 w 42"/>
                      <a:gd name="T23" fmla="*/ 23 h 36"/>
                      <a:gd name="T24" fmla="*/ 10 w 42"/>
                      <a:gd name="T25" fmla="*/ 16 h 36"/>
                      <a:gd name="T26" fmla="*/ 5 w 42"/>
                      <a:gd name="T27" fmla="*/ 13 h 36"/>
                      <a:gd name="T28" fmla="*/ 0 w 42"/>
                      <a:gd name="T29" fmla="*/ 12 h 36"/>
                      <a:gd name="T30" fmla="*/ 4 w 42"/>
                      <a:gd name="T31" fmla="*/ 5 h 36"/>
                      <a:gd name="T32" fmla="*/ 9 w 42"/>
                      <a:gd name="T33" fmla="*/ 0 h 36"/>
                      <a:gd name="T34" fmla="*/ 15 w 42"/>
                      <a:gd name="T35" fmla="*/ 0 h 36"/>
                      <a:gd name="T36" fmla="*/ 24 w 42"/>
                      <a:gd name="T37" fmla="*/ 3 h 36"/>
                      <a:gd name="T38" fmla="*/ 30 w 42"/>
                      <a:gd name="T39" fmla="*/ 3 h 36"/>
                      <a:gd name="T40" fmla="*/ 33 w 42"/>
                      <a:gd name="T41" fmla="*/ 8 h 36"/>
                      <a:gd name="T42" fmla="*/ 33 w 42"/>
                      <a:gd name="T43" fmla="*/ 13 h 36"/>
                      <a:gd name="T44" fmla="*/ 33 w 42"/>
                      <a:gd name="T45" fmla="*/ 13 h 36"/>
                      <a:gd name="T46" fmla="*/ 33 w 42"/>
                      <a:gd name="T47" fmla="*/ 1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 h="36">
                        <a:moveTo>
                          <a:pt x="33" y="13"/>
                        </a:moveTo>
                        <a:lnTo>
                          <a:pt x="38" y="15"/>
                        </a:lnTo>
                        <a:lnTo>
                          <a:pt x="38" y="23"/>
                        </a:lnTo>
                        <a:lnTo>
                          <a:pt x="42" y="30"/>
                        </a:lnTo>
                        <a:lnTo>
                          <a:pt x="38" y="36"/>
                        </a:lnTo>
                        <a:lnTo>
                          <a:pt x="33" y="35"/>
                        </a:lnTo>
                        <a:lnTo>
                          <a:pt x="29" y="33"/>
                        </a:lnTo>
                        <a:lnTo>
                          <a:pt x="22" y="31"/>
                        </a:lnTo>
                        <a:lnTo>
                          <a:pt x="19" y="36"/>
                        </a:lnTo>
                        <a:lnTo>
                          <a:pt x="15" y="26"/>
                        </a:lnTo>
                        <a:lnTo>
                          <a:pt x="10" y="26"/>
                        </a:lnTo>
                        <a:lnTo>
                          <a:pt x="7" y="23"/>
                        </a:lnTo>
                        <a:lnTo>
                          <a:pt x="10" y="16"/>
                        </a:lnTo>
                        <a:lnTo>
                          <a:pt x="5" y="13"/>
                        </a:lnTo>
                        <a:lnTo>
                          <a:pt x="0" y="12"/>
                        </a:lnTo>
                        <a:lnTo>
                          <a:pt x="4" y="5"/>
                        </a:lnTo>
                        <a:lnTo>
                          <a:pt x="9" y="0"/>
                        </a:lnTo>
                        <a:lnTo>
                          <a:pt x="15" y="0"/>
                        </a:lnTo>
                        <a:lnTo>
                          <a:pt x="24" y="3"/>
                        </a:lnTo>
                        <a:lnTo>
                          <a:pt x="30" y="3"/>
                        </a:lnTo>
                        <a:lnTo>
                          <a:pt x="33" y="8"/>
                        </a:lnTo>
                        <a:lnTo>
                          <a:pt x="33" y="13"/>
                        </a:lnTo>
                        <a:lnTo>
                          <a:pt x="33" y="13"/>
                        </a:lnTo>
                        <a:lnTo>
                          <a:pt x="33" y="13"/>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1086">
                    <a:extLst>
                      <a:ext uri="{FF2B5EF4-FFF2-40B4-BE49-F238E27FC236}">
                        <a16:creationId xmlns:a16="http://schemas.microsoft.com/office/drawing/2014/main" id="{5C40B9F5-DF3E-658E-BADF-947C5A221900}"/>
                      </a:ext>
                    </a:extLst>
                  </p:cNvPr>
                  <p:cNvSpPr>
                    <a:spLocks/>
                  </p:cNvSpPr>
                  <p:nvPr/>
                </p:nvSpPr>
                <p:spPr bwMode="auto">
                  <a:xfrm>
                    <a:off x="5474539" y="3884130"/>
                    <a:ext cx="23645" cy="46046"/>
                  </a:xfrm>
                  <a:custGeom>
                    <a:avLst/>
                    <a:gdLst>
                      <a:gd name="T0" fmla="*/ 14 w 19"/>
                      <a:gd name="T1" fmla="*/ 35 h 37"/>
                      <a:gd name="T2" fmla="*/ 17 w 19"/>
                      <a:gd name="T3" fmla="*/ 25 h 37"/>
                      <a:gd name="T4" fmla="*/ 19 w 19"/>
                      <a:gd name="T5" fmla="*/ 15 h 37"/>
                      <a:gd name="T6" fmla="*/ 19 w 19"/>
                      <a:gd name="T7" fmla="*/ 9 h 37"/>
                      <a:gd name="T8" fmla="*/ 14 w 19"/>
                      <a:gd name="T9" fmla="*/ 0 h 37"/>
                      <a:gd name="T10" fmla="*/ 7 w 19"/>
                      <a:gd name="T11" fmla="*/ 12 h 37"/>
                      <a:gd name="T12" fmla="*/ 2 w 19"/>
                      <a:gd name="T13" fmla="*/ 27 h 37"/>
                      <a:gd name="T14" fmla="*/ 0 w 19"/>
                      <a:gd name="T15" fmla="*/ 30 h 37"/>
                      <a:gd name="T16" fmla="*/ 7 w 19"/>
                      <a:gd name="T17" fmla="*/ 37 h 37"/>
                      <a:gd name="T18" fmla="*/ 14 w 19"/>
                      <a:gd name="T19" fmla="*/ 35 h 37"/>
                      <a:gd name="T20" fmla="*/ 14 w 19"/>
                      <a:gd name="T21" fmla="*/ 35 h 37"/>
                      <a:gd name="T22" fmla="*/ 14 w 19"/>
                      <a:gd name="T23"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 h="37">
                        <a:moveTo>
                          <a:pt x="14" y="35"/>
                        </a:moveTo>
                        <a:lnTo>
                          <a:pt x="17" y="25"/>
                        </a:lnTo>
                        <a:lnTo>
                          <a:pt x="19" y="15"/>
                        </a:lnTo>
                        <a:lnTo>
                          <a:pt x="19" y="9"/>
                        </a:lnTo>
                        <a:lnTo>
                          <a:pt x="14" y="0"/>
                        </a:lnTo>
                        <a:lnTo>
                          <a:pt x="7" y="12"/>
                        </a:lnTo>
                        <a:lnTo>
                          <a:pt x="2" y="27"/>
                        </a:lnTo>
                        <a:lnTo>
                          <a:pt x="0" y="30"/>
                        </a:lnTo>
                        <a:lnTo>
                          <a:pt x="7" y="37"/>
                        </a:lnTo>
                        <a:lnTo>
                          <a:pt x="14" y="35"/>
                        </a:lnTo>
                        <a:lnTo>
                          <a:pt x="14" y="35"/>
                        </a:lnTo>
                        <a:lnTo>
                          <a:pt x="14" y="35"/>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5" name="Freeform 1088">
                    <a:extLst>
                      <a:ext uri="{FF2B5EF4-FFF2-40B4-BE49-F238E27FC236}">
                        <a16:creationId xmlns:a16="http://schemas.microsoft.com/office/drawing/2014/main" id="{857D6972-0ABE-11D9-ADA7-3AEE7D43CB19}"/>
                      </a:ext>
                    </a:extLst>
                  </p:cNvPr>
                  <p:cNvSpPr>
                    <a:spLocks/>
                  </p:cNvSpPr>
                  <p:nvPr/>
                </p:nvSpPr>
                <p:spPr bwMode="auto">
                  <a:xfrm>
                    <a:off x="5602719" y="3870441"/>
                    <a:ext cx="46046" cy="49779"/>
                  </a:xfrm>
                  <a:custGeom>
                    <a:avLst/>
                    <a:gdLst>
                      <a:gd name="T0" fmla="*/ 10 w 37"/>
                      <a:gd name="T1" fmla="*/ 35 h 40"/>
                      <a:gd name="T2" fmla="*/ 22 w 37"/>
                      <a:gd name="T3" fmla="*/ 40 h 40"/>
                      <a:gd name="T4" fmla="*/ 30 w 37"/>
                      <a:gd name="T5" fmla="*/ 40 h 40"/>
                      <a:gd name="T6" fmla="*/ 37 w 37"/>
                      <a:gd name="T7" fmla="*/ 35 h 40"/>
                      <a:gd name="T8" fmla="*/ 32 w 37"/>
                      <a:gd name="T9" fmla="*/ 26 h 40"/>
                      <a:gd name="T10" fmla="*/ 25 w 37"/>
                      <a:gd name="T11" fmla="*/ 20 h 40"/>
                      <a:gd name="T12" fmla="*/ 24 w 37"/>
                      <a:gd name="T13" fmla="*/ 15 h 40"/>
                      <a:gd name="T14" fmla="*/ 24 w 37"/>
                      <a:gd name="T15" fmla="*/ 8 h 40"/>
                      <a:gd name="T16" fmla="*/ 20 w 37"/>
                      <a:gd name="T17" fmla="*/ 1 h 40"/>
                      <a:gd name="T18" fmla="*/ 14 w 37"/>
                      <a:gd name="T19" fmla="*/ 0 h 40"/>
                      <a:gd name="T20" fmla="*/ 5 w 37"/>
                      <a:gd name="T21" fmla="*/ 0 h 40"/>
                      <a:gd name="T22" fmla="*/ 2 w 37"/>
                      <a:gd name="T23" fmla="*/ 5 h 40"/>
                      <a:gd name="T24" fmla="*/ 0 w 37"/>
                      <a:gd name="T25" fmla="*/ 13 h 40"/>
                      <a:gd name="T26" fmla="*/ 7 w 37"/>
                      <a:gd name="T27" fmla="*/ 20 h 40"/>
                      <a:gd name="T28" fmla="*/ 10 w 37"/>
                      <a:gd name="T29" fmla="*/ 35 h 40"/>
                      <a:gd name="T30" fmla="*/ 10 w 37"/>
                      <a:gd name="T31" fmla="*/ 35 h 40"/>
                      <a:gd name="T32" fmla="*/ 10 w 37"/>
                      <a:gd name="T33" fmla="*/ 3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40">
                        <a:moveTo>
                          <a:pt x="10" y="35"/>
                        </a:moveTo>
                        <a:lnTo>
                          <a:pt x="22" y="40"/>
                        </a:lnTo>
                        <a:lnTo>
                          <a:pt x="30" y="40"/>
                        </a:lnTo>
                        <a:lnTo>
                          <a:pt x="37" y="35"/>
                        </a:lnTo>
                        <a:lnTo>
                          <a:pt x="32" y="26"/>
                        </a:lnTo>
                        <a:lnTo>
                          <a:pt x="25" y="20"/>
                        </a:lnTo>
                        <a:lnTo>
                          <a:pt x="24" y="15"/>
                        </a:lnTo>
                        <a:lnTo>
                          <a:pt x="24" y="8"/>
                        </a:lnTo>
                        <a:lnTo>
                          <a:pt x="20" y="1"/>
                        </a:lnTo>
                        <a:lnTo>
                          <a:pt x="14" y="0"/>
                        </a:lnTo>
                        <a:lnTo>
                          <a:pt x="5" y="0"/>
                        </a:lnTo>
                        <a:lnTo>
                          <a:pt x="2" y="5"/>
                        </a:lnTo>
                        <a:lnTo>
                          <a:pt x="0" y="13"/>
                        </a:lnTo>
                        <a:lnTo>
                          <a:pt x="7" y="20"/>
                        </a:lnTo>
                        <a:lnTo>
                          <a:pt x="10" y="35"/>
                        </a:lnTo>
                        <a:lnTo>
                          <a:pt x="10" y="35"/>
                        </a:lnTo>
                        <a:lnTo>
                          <a:pt x="10" y="35"/>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6" name="Freeform 1090">
                    <a:extLst>
                      <a:ext uri="{FF2B5EF4-FFF2-40B4-BE49-F238E27FC236}">
                        <a16:creationId xmlns:a16="http://schemas.microsoft.com/office/drawing/2014/main" id="{FE01037D-0088-7DC4-AEF9-F4FD0154C408}"/>
                      </a:ext>
                    </a:extLst>
                  </p:cNvPr>
                  <p:cNvSpPr>
                    <a:spLocks/>
                  </p:cNvSpPr>
                  <p:nvPr/>
                </p:nvSpPr>
                <p:spPr bwMode="auto">
                  <a:xfrm>
                    <a:off x="5545474" y="3880397"/>
                    <a:ext cx="24889" cy="62223"/>
                  </a:xfrm>
                  <a:custGeom>
                    <a:avLst/>
                    <a:gdLst>
                      <a:gd name="T0" fmla="*/ 7 w 20"/>
                      <a:gd name="T1" fmla="*/ 50 h 50"/>
                      <a:gd name="T2" fmla="*/ 15 w 20"/>
                      <a:gd name="T3" fmla="*/ 43 h 50"/>
                      <a:gd name="T4" fmla="*/ 15 w 20"/>
                      <a:gd name="T5" fmla="*/ 35 h 50"/>
                      <a:gd name="T6" fmla="*/ 15 w 20"/>
                      <a:gd name="T7" fmla="*/ 27 h 50"/>
                      <a:gd name="T8" fmla="*/ 20 w 20"/>
                      <a:gd name="T9" fmla="*/ 17 h 50"/>
                      <a:gd name="T10" fmla="*/ 10 w 20"/>
                      <a:gd name="T11" fmla="*/ 12 h 50"/>
                      <a:gd name="T12" fmla="*/ 8 w 20"/>
                      <a:gd name="T13" fmla="*/ 0 h 50"/>
                      <a:gd name="T14" fmla="*/ 5 w 20"/>
                      <a:gd name="T15" fmla="*/ 10 h 50"/>
                      <a:gd name="T16" fmla="*/ 3 w 20"/>
                      <a:gd name="T17" fmla="*/ 20 h 50"/>
                      <a:gd name="T18" fmla="*/ 3 w 20"/>
                      <a:gd name="T19" fmla="*/ 32 h 50"/>
                      <a:gd name="T20" fmla="*/ 3 w 20"/>
                      <a:gd name="T21" fmla="*/ 43 h 50"/>
                      <a:gd name="T22" fmla="*/ 0 w 20"/>
                      <a:gd name="T23" fmla="*/ 48 h 50"/>
                      <a:gd name="T24" fmla="*/ 7 w 20"/>
                      <a:gd name="T25" fmla="*/ 50 h 50"/>
                      <a:gd name="T26" fmla="*/ 7 w 20"/>
                      <a:gd name="T27" fmla="*/ 50 h 50"/>
                      <a:gd name="T28" fmla="*/ 7 w 20"/>
                      <a:gd name="T29" fmla="*/ 5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0" h="50">
                        <a:moveTo>
                          <a:pt x="7" y="50"/>
                        </a:moveTo>
                        <a:lnTo>
                          <a:pt x="15" y="43"/>
                        </a:lnTo>
                        <a:lnTo>
                          <a:pt x="15" y="35"/>
                        </a:lnTo>
                        <a:lnTo>
                          <a:pt x="15" y="27"/>
                        </a:lnTo>
                        <a:lnTo>
                          <a:pt x="20" y="17"/>
                        </a:lnTo>
                        <a:lnTo>
                          <a:pt x="10" y="12"/>
                        </a:lnTo>
                        <a:lnTo>
                          <a:pt x="8" y="0"/>
                        </a:lnTo>
                        <a:lnTo>
                          <a:pt x="5" y="10"/>
                        </a:lnTo>
                        <a:lnTo>
                          <a:pt x="3" y="20"/>
                        </a:lnTo>
                        <a:lnTo>
                          <a:pt x="3" y="32"/>
                        </a:lnTo>
                        <a:lnTo>
                          <a:pt x="3" y="43"/>
                        </a:lnTo>
                        <a:lnTo>
                          <a:pt x="0" y="48"/>
                        </a:lnTo>
                        <a:lnTo>
                          <a:pt x="7" y="50"/>
                        </a:lnTo>
                        <a:lnTo>
                          <a:pt x="7" y="50"/>
                        </a:lnTo>
                        <a:lnTo>
                          <a:pt x="7" y="50"/>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7" name="Freeform 1092">
                    <a:extLst>
                      <a:ext uri="{FF2B5EF4-FFF2-40B4-BE49-F238E27FC236}">
                        <a16:creationId xmlns:a16="http://schemas.microsoft.com/office/drawing/2014/main" id="{5C795446-282E-E454-5422-909D1F83BC6F}"/>
                      </a:ext>
                    </a:extLst>
                  </p:cNvPr>
                  <p:cNvSpPr>
                    <a:spLocks/>
                  </p:cNvSpPr>
                  <p:nvPr/>
                </p:nvSpPr>
                <p:spPr bwMode="auto">
                  <a:xfrm>
                    <a:off x="5499428" y="3905286"/>
                    <a:ext cx="21156" cy="41068"/>
                  </a:xfrm>
                  <a:custGeom>
                    <a:avLst/>
                    <a:gdLst>
                      <a:gd name="T0" fmla="*/ 7 w 17"/>
                      <a:gd name="T1" fmla="*/ 27 h 33"/>
                      <a:gd name="T2" fmla="*/ 2 w 17"/>
                      <a:gd name="T3" fmla="*/ 25 h 33"/>
                      <a:gd name="T4" fmla="*/ 0 w 17"/>
                      <a:gd name="T5" fmla="*/ 17 h 33"/>
                      <a:gd name="T6" fmla="*/ 0 w 17"/>
                      <a:gd name="T7" fmla="*/ 10 h 33"/>
                      <a:gd name="T8" fmla="*/ 4 w 17"/>
                      <a:gd name="T9" fmla="*/ 3 h 33"/>
                      <a:gd name="T10" fmla="*/ 7 w 17"/>
                      <a:gd name="T11" fmla="*/ 0 h 33"/>
                      <a:gd name="T12" fmla="*/ 12 w 17"/>
                      <a:gd name="T13" fmla="*/ 5 h 33"/>
                      <a:gd name="T14" fmla="*/ 15 w 17"/>
                      <a:gd name="T15" fmla="*/ 12 h 33"/>
                      <a:gd name="T16" fmla="*/ 12 w 17"/>
                      <a:gd name="T17" fmla="*/ 20 h 33"/>
                      <a:gd name="T18" fmla="*/ 17 w 17"/>
                      <a:gd name="T19" fmla="*/ 30 h 33"/>
                      <a:gd name="T20" fmla="*/ 15 w 17"/>
                      <a:gd name="T21" fmla="*/ 33 h 33"/>
                      <a:gd name="T22" fmla="*/ 9 w 17"/>
                      <a:gd name="T23" fmla="*/ 33 h 33"/>
                      <a:gd name="T24" fmla="*/ 7 w 17"/>
                      <a:gd name="T25" fmla="*/ 27 h 33"/>
                      <a:gd name="T26" fmla="*/ 7 w 17"/>
                      <a:gd name="T27" fmla="*/ 27 h 33"/>
                      <a:gd name="T28" fmla="*/ 7 w 17"/>
                      <a:gd name="T29" fmla="*/ 27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 h="33">
                        <a:moveTo>
                          <a:pt x="7" y="27"/>
                        </a:moveTo>
                        <a:lnTo>
                          <a:pt x="2" y="25"/>
                        </a:lnTo>
                        <a:lnTo>
                          <a:pt x="0" y="17"/>
                        </a:lnTo>
                        <a:lnTo>
                          <a:pt x="0" y="10"/>
                        </a:lnTo>
                        <a:lnTo>
                          <a:pt x="4" y="3"/>
                        </a:lnTo>
                        <a:lnTo>
                          <a:pt x="7" y="0"/>
                        </a:lnTo>
                        <a:lnTo>
                          <a:pt x="12" y="5"/>
                        </a:lnTo>
                        <a:lnTo>
                          <a:pt x="15" y="12"/>
                        </a:lnTo>
                        <a:lnTo>
                          <a:pt x="12" y="20"/>
                        </a:lnTo>
                        <a:lnTo>
                          <a:pt x="17" y="30"/>
                        </a:lnTo>
                        <a:lnTo>
                          <a:pt x="15" y="33"/>
                        </a:lnTo>
                        <a:lnTo>
                          <a:pt x="9" y="33"/>
                        </a:lnTo>
                        <a:lnTo>
                          <a:pt x="7" y="27"/>
                        </a:lnTo>
                        <a:lnTo>
                          <a:pt x="7" y="27"/>
                        </a:lnTo>
                        <a:lnTo>
                          <a:pt x="7" y="27"/>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8" name="Freeform 1094">
                    <a:extLst>
                      <a:ext uri="{FF2B5EF4-FFF2-40B4-BE49-F238E27FC236}">
                        <a16:creationId xmlns:a16="http://schemas.microsoft.com/office/drawing/2014/main" id="{81866FA0-FF1B-2BA8-CFFD-BF067CB0EB28}"/>
                      </a:ext>
                    </a:extLst>
                  </p:cNvPr>
                  <p:cNvSpPr>
                    <a:spLocks/>
                  </p:cNvSpPr>
                  <p:nvPr/>
                </p:nvSpPr>
                <p:spPr bwMode="auto">
                  <a:xfrm>
                    <a:off x="5577829" y="3874174"/>
                    <a:ext cx="29868" cy="59734"/>
                  </a:xfrm>
                  <a:custGeom>
                    <a:avLst/>
                    <a:gdLst>
                      <a:gd name="T0" fmla="*/ 24 w 24"/>
                      <a:gd name="T1" fmla="*/ 38 h 48"/>
                      <a:gd name="T2" fmla="*/ 24 w 24"/>
                      <a:gd name="T3" fmla="*/ 32 h 48"/>
                      <a:gd name="T4" fmla="*/ 22 w 24"/>
                      <a:gd name="T5" fmla="*/ 23 h 48"/>
                      <a:gd name="T6" fmla="*/ 17 w 24"/>
                      <a:gd name="T7" fmla="*/ 15 h 48"/>
                      <a:gd name="T8" fmla="*/ 17 w 24"/>
                      <a:gd name="T9" fmla="*/ 3 h 48"/>
                      <a:gd name="T10" fmla="*/ 7 w 24"/>
                      <a:gd name="T11" fmla="*/ 0 h 48"/>
                      <a:gd name="T12" fmla="*/ 0 w 24"/>
                      <a:gd name="T13" fmla="*/ 8 h 48"/>
                      <a:gd name="T14" fmla="*/ 5 w 24"/>
                      <a:gd name="T15" fmla="*/ 18 h 48"/>
                      <a:gd name="T16" fmla="*/ 0 w 24"/>
                      <a:gd name="T17" fmla="*/ 25 h 48"/>
                      <a:gd name="T18" fmla="*/ 0 w 24"/>
                      <a:gd name="T19" fmla="*/ 37 h 48"/>
                      <a:gd name="T20" fmla="*/ 4 w 24"/>
                      <a:gd name="T21" fmla="*/ 47 h 48"/>
                      <a:gd name="T22" fmla="*/ 9 w 24"/>
                      <a:gd name="T23" fmla="*/ 48 h 48"/>
                      <a:gd name="T24" fmla="*/ 15 w 24"/>
                      <a:gd name="T25" fmla="*/ 48 h 48"/>
                      <a:gd name="T26" fmla="*/ 15 w 24"/>
                      <a:gd name="T27" fmla="*/ 43 h 48"/>
                      <a:gd name="T28" fmla="*/ 10 w 24"/>
                      <a:gd name="T29" fmla="*/ 40 h 48"/>
                      <a:gd name="T30" fmla="*/ 14 w 24"/>
                      <a:gd name="T31" fmla="*/ 37 h 48"/>
                      <a:gd name="T32" fmla="*/ 20 w 24"/>
                      <a:gd name="T33" fmla="*/ 42 h 48"/>
                      <a:gd name="T34" fmla="*/ 24 w 24"/>
                      <a:gd name="T35" fmla="*/ 38 h 48"/>
                      <a:gd name="T36" fmla="*/ 24 w 24"/>
                      <a:gd name="T37" fmla="*/ 38 h 48"/>
                      <a:gd name="T38" fmla="*/ 24 w 24"/>
                      <a:gd name="T39" fmla="*/ 38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4" h="48">
                        <a:moveTo>
                          <a:pt x="24" y="38"/>
                        </a:moveTo>
                        <a:lnTo>
                          <a:pt x="24" y="32"/>
                        </a:lnTo>
                        <a:lnTo>
                          <a:pt x="22" y="23"/>
                        </a:lnTo>
                        <a:lnTo>
                          <a:pt x="17" y="15"/>
                        </a:lnTo>
                        <a:lnTo>
                          <a:pt x="17" y="3"/>
                        </a:lnTo>
                        <a:lnTo>
                          <a:pt x="7" y="0"/>
                        </a:lnTo>
                        <a:lnTo>
                          <a:pt x="0" y="8"/>
                        </a:lnTo>
                        <a:lnTo>
                          <a:pt x="5" y="18"/>
                        </a:lnTo>
                        <a:lnTo>
                          <a:pt x="0" y="25"/>
                        </a:lnTo>
                        <a:lnTo>
                          <a:pt x="0" y="37"/>
                        </a:lnTo>
                        <a:lnTo>
                          <a:pt x="4" y="47"/>
                        </a:lnTo>
                        <a:lnTo>
                          <a:pt x="9" y="48"/>
                        </a:lnTo>
                        <a:lnTo>
                          <a:pt x="15" y="48"/>
                        </a:lnTo>
                        <a:lnTo>
                          <a:pt x="15" y="43"/>
                        </a:lnTo>
                        <a:lnTo>
                          <a:pt x="10" y="40"/>
                        </a:lnTo>
                        <a:lnTo>
                          <a:pt x="14" y="37"/>
                        </a:lnTo>
                        <a:lnTo>
                          <a:pt x="20" y="42"/>
                        </a:lnTo>
                        <a:lnTo>
                          <a:pt x="24" y="38"/>
                        </a:lnTo>
                        <a:lnTo>
                          <a:pt x="24" y="38"/>
                        </a:lnTo>
                        <a:lnTo>
                          <a:pt x="24" y="38"/>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49" name="Freeform 1100">
                    <a:extLst>
                      <a:ext uri="{FF2B5EF4-FFF2-40B4-BE49-F238E27FC236}">
                        <a16:creationId xmlns:a16="http://schemas.microsoft.com/office/drawing/2014/main" id="{F0F478D1-843F-97D2-BDD5-BF6EC9831B22}"/>
                      </a:ext>
                    </a:extLst>
                  </p:cNvPr>
                  <p:cNvSpPr>
                    <a:spLocks/>
                  </p:cNvSpPr>
                  <p:nvPr/>
                </p:nvSpPr>
                <p:spPr bwMode="auto">
                  <a:xfrm>
                    <a:off x="5530540" y="3899064"/>
                    <a:ext cx="17422" cy="41068"/>
                  </a:xfrm>
                  <a:custGeom>
                    <a:avLst/>
                    <a:gdLst>
                      <a:gd name="T0" fmla="*/ 4 w 14"/>
                      <a:gd name="T1" fmla="*/ 33 h 33"/>
                      <a:gd name="T2" fmla="*/ 4 w 14"/>
                      <a:gd name="T3" fmla="*/ 33 h 33"/>
                      <a:gd name="T4" fmla="*/ 9 w 14"/>
                      <a:gd name="T5" fmla="*/ 30 h 33"/>
                      <a:gd name="T6" fmla="*/ 9 w 14"/>
                      <a:gd name="T7" fmla="*/ 30 h 33"/>
                      <a:gd name="T8" fmla="*/ 12 w 14"/>
                      <a:gd name="T9" fmla="*/ 23 h 33"/>
                      <a:gd name="T10" fmla="*/ 12 w 14"/>
                      <a:gd name="T11" fmla="*/ 23 h 33"/>
                      <a:gd name="T12" fmla="*/ 12 w 14"/>
                      <a:gd name="T13" fmla="*/ 12 h 33"/>
                      <a:gd name="T14" fmla="*/ 12 w 14"/>
                      <a:gd name="T15" fmla="*/ 7 h 33"/>
                      <a:gd name="T16" fmla="*/ 14 w 14"/>
                      <a:gd name="T17" fmla="*/ 2 h 33"/>
                      <a:gd name="T18" fmla="*/ 14 w 14"/>
                      <a:gd name="T19" fmla="*/ 2 h 33"/>
                      <a:gd name="T20" fmla="*/ 12 w 14"/>
                      <a:gd name="T21" fmla="*/ 0 h 33"/>
                      <a:gd name="T22" fmla="*/ 9 w 14"/>
                      <a:gd name="T23" fmla="*/ 0 h 33"/>
                      <a:gd name="T24" fmla="*/ 5 w 14"/>
                      <a:gd name="T25" fmla="*/ 3 h 33"/>
                      <a:gd name="T26" fmla="*/ 5 w 14"/>
                      <a:gd name="T27" fmla="*/ 3 h 33"/>
                      <a:gd name="T28" fmla="*/ 4 w 14"/>
                      <a:gd name="T29" fmla="*/ 7 h 33"/>
                      <a:gd name="T30" fmla="*/ 4 w 14"/>
                      <a:gd name="T31" fmla="*/ 12 h 33"/>
                      <a:gd name="T32" fmla="*/ 4 w 14"/>
                      <a:gd name="T33" fmla="*/ 12 h 33"/>
                      <a:gd name="T34" fmla="*/ 4 w 14"/>
                      <a:gd name="T35" fmla="*/ 18 h 33"/>
                      <a:gd name="T36" fmla="*/ 2 w 14"/>
                      <a:gd name="T37" fmla="*/ 22 h 33"/>
                      <a:gd name="T38" fmla="*/ 0 w 14"/>
                      <a:gd name="T39" fmla="*/ 23 h 33"/>
                      <a:gd name="T40" fmla="*/ 0 w 14"/>
                      <a:gd name="T41" fmla="*/ 23 h 33"/>
                      <a:gd name="T42" fmla="*/ 0 w 14"/>
                      <a:gd name="T43" fmla="*/ 30 h 33"/>
                      <a:gd name="T44" fmla="*/ 2 w 14"/>
                      <a:gd name="T45" fmla="*/ 33 h 33"/>
                      <a:gd name="T46" fmla="*/ 4 w 14"/>
                      <a:gd name="T47" fmla="*/ 33 h 33"/>
                      <a:gd name="T48" fmla="*/ 4 w 14"/>
                      <a:gd name="T4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4" h="33">
                        <a:moveTo>
                          <a:pt x="4" y="33"/>
                        </a:moveTo>
                        <a:lnTo>
                          <a:pt x="4" y="33"/>
                        </a:lnTo>
                        <a:lnTo>
                          <a:pt x="9" y="30"/>
                        </a:lnTo>
                        <a:lnTo>
                          <a:pt x="9" y="30"/>
                        </a:lnTo>
                        <a:lnTo>
                          <a:pt x="12" y="23"/>
                        </a:lnTo>
                        <a:lnTo>
                          <a:pt x="12" y="23"/>
                        </a:lnTo>
                        <a:lnTo>
                          <a:pt x="12" y="12"/>
                        </a:lnTo>
                        <a:lnTo>
                          <a:pt x="12" y="7"/>
                        </a:lnTo>
                        <a:lnTo>
                          <a:pt x="14" y="2"/>
                        </a:lnTo>
                        <a:lnTo>
                          <a:pt x="14" y="2"/>
                        </a:lnTo>
                        <a:lnTo>
                          <a:pt x="12" y="0"/>
                        </a:lnTo>
                        <a:lnTo>
                          <a:pt x="9" y="0"/>
                        </a:lnTo>
                        <a:lnTo>
                          <a:pt x="5" y="3"/>
                        </a:lnTo>
                        <a:lnTo>
                          <a:pt x="5" y="3"/>
                        </a:lnTo>
                        <a:lnTo>
                          <a:pt x="4" y="7"/>
                        </a:lnTo>
                        <a:lnTo>
                          <a:pt x="4" y="12"/>
                        </a:lnTo>
                        <a:lnTo>
                          <a:pt x="4" y="12"/>
                        </a:lnTo>
                        <a:lnTo>
                          <a:pt x="4" y="18"/>
                        </a:lnTo>
                        <a:lnTo>
                          <a:pt x="2" y="22"/>
                        </a:lnTo>
                        <a:lnTo>
                          <a:pt x="0" y="23"/>
                        </a:lnTo>
                        <a:lnTo>
                          <a:pt x="0" y="23"/>
                        </a:lnTo>
                        <a:lnTo>
                          <a:pt x="0" y="30"/>
                        </a:lnTo>
                        <a:lnTo>
                          <a:pt x="2" y="33"/>
                        </a:lnTo>
                        <a:lnTo>
                          <a:pt x="4" y="33"/>
                        </a:lnTo>
                        <a:lnTo>
                          <a:pt x="4" y="3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50" name="Freeform 1139">
                    <a:extLst>
                      <a:ext uri="{FF2B5EF4-FFF2-40B4-BE49-F238E27FC236}">
                        <a16:creationId xmlns:a16="http://schemas.microsoft.com/office/drawing/2014/main" id="{E6DEC01D-D7E1-1C82-EBB3-FF0CB7068A89}"/>
                      </a:ext>
                    </a:extLst>
                  </p:cNvPr>
                  <p:cNvSpPr>
                    <a:spLocks/>
                  </p:cNvSpPr>
                  <p:nvPr/>
                </p:nvSpPr>
                <p:spPr bwMode="auto">
                  <a:xfrm>
                    <a:off x="4542430" y="4868506"/>
                    <a:ext cx="28623" cy="17422"/>
                  </a:xfrm>
                  <a:custGeom>
                    <a:avLst/>
                    <a:gdLst>
                      <a:gd name="T0" fmla="*/ 23 w 23"/>
                      <a:gd name="T1" fmla="*/ 12 h 14"/>
                      <a:gd name="T2" fmla="*/ 23 w 23"/>
                      <a:gd name="T3" fmla="*/ 12 h 14"/>
                      <a:gd name="T4" fmla="*/ 8 w 23"/>
                      <a:gd name="T5" fmla="*/ 14 h 14"/>
                      <a:gd name="T6" fmla="*/ 8 w 23"/>
                      <a:gd name="T7" fmla="*/ 14 h 14"/>
                      <a:gd name="T8" fmla="*/ 5 w 23"/>
                      <a:gd name="T9" fmla="*/ 14 h 14"/>
                      <a:gd name="T10" fmla="*/ 3 w 23"/>
                      <a:gd name="T11" fmla="*/ 14 h 14"/>
                      <a:gd name="T12" fmla="*/ 0 w 23"/>
                      <a:gd name="T13" fmla="*/ 9 h 14"/>
                      <a:gd name="T14" fmla="*/ 0 w 23"/>
                      <a:gd name="T15" fmla="*/ 9 h 14"/>
                      <a:gd name="T16" fmla="*/ 0 w 23"/>
                      <a:gd name="T17" fmla="*/ 4 h 14"/>
                      <a:gd name="T18" fmla="*/ 0 w 23"/>
                      <a:gd name="T19" fmla="*/ 2 h 14"/>
                      <a:gd name="T20" fmla="*/ 3 w 23"/>
                      <a:gd name="T21" fmla="*/ 0 h 14"/>
                      <a:gd name="T22" fmla="*/ 10 w 23"/>
                      <a:gd name="T23" fmla="*/ 2 h 14"/>
                      <a:gd name="T24" fmla="*/ 10 w 23"/>
                      <a:gd name="T25" fmla="*/ 2 h 14"/>
                      <a:gd name="T26" fmla="*/ 18 w 23"/>
                      <a:gd name="T27" fmla="*/ 7 h 14"/>
                      <a:gd name="T28" fmla="*/ 18 w 23"/>
                      <a:gd name="T29" fmla="*/ 7 h 14"/>
                      <a:gd name="T30" fmla="*/ 20 w 23"/>
                      <a:gd name="T31" fmla="*/ 10 h 14"/>
                      <a:gd name="T32" fmla="*/ 20 w 23"/>
                      <a:gd name="T33" fmla="*/ 12 h 14"/>
                      <a:gd name="T34" fmla="*/ 23 w 23"/>
                      <a:gd name="T35" fmla="*/ 12 h 14"/>
                      <a:gd name="T36" fmla="*/ 23 w 23"/>
                      <a:gd name="T37" fmla="*/ 12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 h="14">
                        <a:moveTo>
                          <a:pt x="23" y="12"/>
                        </a:moveTo>
                        <a:lnTo>
                          <a:pt x="23" y="12"/>
                        </a:lnTo>
                        <a:lnTo>
                          <a:pt x="8" y="14"/>
                        </a:lnTo>
                        <a:lnTo>
                          <a:pt x="8" y="14"/>
                        </a:lnTo>
                        <a:lnTo>
                          <a:pt x="5" y="14"/>
                        </a:lnTo>
                        <a:lnTo>
                          <a:pt x="3" y="14"/>
                        </a:lnTo>
                        <a:lnTo>
                          <a:pt x="0" y="9"/>
                        </a:lnTo>
                        <a:lnTo>
                          <a:pt x="0" y="9"/>
                        </a:lnTo>
                        <a:lnTo>
                          <a:pt x="0" y="4"/>
                        </a:lnTo>
                        <a:lnTo>
                          <a:pt x="0" y="2"/>
                        </a:lnTo>
                        <a:lnTo>
                          <a:pt x="3" y="0"/>
                        </a:lnTo>
                        <a:lnTo>
                          <a:pt x="10" y="2"/>
                        </a:lnTo>
                        <a:lnTo>
                          <a:pt x="10" y="2"/>
                        </a:lnTo>
                        <a:lnTo>
                          <a:pt x="18" y="7"/>
                        </a:lnTo>
                        <a:lnTo>
                          <a:pt x="18" y="7"/>
                        </a:lnTo>
                        <a:lnTo>
                          <a:pt x="20" y="10"/>
                        </a:lnTo>
                        <a:lnTo>
                          <a:pt x="20" y="12"/>
                        </a:lnTo>
                        <a:lnTo>
                          <a:pt x="23" y="12"/>
                        </a:lnTo>
                        <a:lnTo>
                          <a:pt x="23" y="12"/>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1" name="Freeform 1141">
                    <a:extLst>
                      <a:ext uri="{FF2B5EF4-FFF2-40B4-BE49-F238E27FC236}">
                        <a16:creationId xmlns:a16="http://schemas.microsoft.com/office/drawing/2014/main" id="{E028848A-FA82-1845-8505-4DD94647EF58}"/>
                      </a:ext>
                    </a:extLst>
                  </p:cNvPr>
                  <p:cNvSpPr>
                    <a:spLocks/>
                  </p:cNvSpPr>
                  <p:nvPr/>
                </p:nvSpPr>
                <p:spPr bwMode="auto">
                  <a:xfrm>
                    <a:off x="4093177" y="5728435"/>
                    <a:ext cx="48534" cy="52268"/>
                  </a:xfrm>
                  <a:custGeom>
                    <a:avLst/>
                    <a:gdLst>
                      <a:gd name="T0" fmla="*/ 17 w 39"/>
                      <a:gd name="T1" fmla="*/ 40 h 42"/>
                      <a:gd name="T2" fmla="*/ 17 w 39"/>
                      <a:gd name="T3" fmla="*/ 40 h 42"/>
                      <a:gd name="T4" fmla="*/ 17 w 39"/>
                      <a:gd name="T5" fmla="*/ 37 h 42"/>
                      <a:gd name="T6" fmla="*/ 19 w 39"/>
                      <a:gd name="T7" fmla="*/ 34 h 42"/>
                      <a:gd name="T8" fmla="*/ 19 w 39"/>
                      <a:gd name="T9" fmla="*/ 34 h 42"/>
                      <a:gd name="T10" fmla="*/ 15 w 39"/>
                      <a:gd name="T11" fmla="*/ 29 h 42"/>
                      <a:gd name="T12" fmla="*/ 12 w 39"/>
                      <a:gd name="T13" fmla="*/ 29 h 42"/>
                      <a:gd name="T14" fmla="*/ 10 w 39"/>
                      <a:gd name="T15" fmla="*/ 30 h 42"/>
                      <a:gd name="T16" fmla="*/ 12 w 39"/>
                      <a:gd name="T17" fmla="*/ 35 h 42"/>
                      <a:gd name="T18" fmla="*/ 12 w 39"/>
                      <a:gd name="T19" fmla="*/ 35 h 42"/>
                      <a:gd name="T20" fmla="*/ 10 w 39"/>
                      <a:gd name="T21" fmla="*/ 37 h 42"/>
                      <a:gd name="T22" fmla="*/ 7 w 39"/>
                      <a:gd name="T23" fmla="*/ 39 h 42"/>
                      <a:gd name="T24" fmla="*/ 4 w 39"/>
                      <a:gd name="T25" fmla="*/ 37 h 42"/>
                      <a:gd name="T26" fmla="*/ 0 w 39"/>
                      <a:gd name="T27" fmla="*/ 34 h 42"/>
                      <a:gd name="T28" fmla="*/ 0 w 39"/>
                      <a:gd name="T29" fmla="*/ 34 h 42"/>
                      <a:gd name="T30" fmla="*/ 2 w 39"/>
                      <a:gd name="T31" fmla="*/ 29 h 42"/>
                      <a:gd name="T32" fmla="*/ 5 w 39"/>
                      <a:gd name="T33" fmla="*/ 24 h 42"/>
                      <a:gd name="T34" fmla="*/ 5 w 39"/>
                      <a:gd name="T35" fmla="*/ 24 h 42"/>
                      <a:gd name="T36" fmla="*/ 2 w 39"/>
                      <a:gd name="T37" fmla="*/ 17 h 42"/>
                      <a:gd name="T38" fmla="*/ 2 w 39"/>
                      <a:gd name="T39" fmla="*/ 17 h 42"/>
                      <a:gd name="T40" fmla="*/ 0 w 39"/>
                      <a:gd name="T41" fmla="*/ 10 h 42"/>
                      <a:gd name="T42" fmla="*/ 0 w 39"/>
                      <a:gd name="T43" fmla="*/ 7 h 42"/>
                      <a:gd name="T44" fmla="*/ 4 w 39"/>
                      <a:gd name="T45" fmla="*/ 4 h 42"/>
                      <a:gd name="T46" fmla="*/ 4 w 39"/>
                      <a:gd name="T47" fmla="*/ 4 h 42"/>
                      <a:gd name="T48" fmla="*/ 7 w 39"/>
                      <a:gd name="T49" fmla="*/ 7 h 42"/>
                      <a:gd name="T50" fmla="*/ 7 w 39"/>
                      <a:gd name="T51" fmla="*/ 10 h 42"/>
                      <a:gd name="T52" fmla="*/ 7 w 39"/>
                      <a:gd name="T53" fmla="*/ 10 h 42"/>
                      <a:gd name="T54" fmla="*/ 10 w 39"/>
                      <a:gd name="T55" fmla="*/ 9 h 42"/>
                      <a:gd name="T56" fmla="*/ 12 w 39"/>
                      <a:gd name="T57" fmla="*/ 7 h 42"/>
                      <a:gd name="T58" fmla="*/ 12 w 39"/>
                      <a:gd name="T59" fmla="*/ 7 h 42"/>
                      <a:gd name="T60" fmla="*/ 17 w 39"/>
                      <a:gd name="T61" fmla="*/ 7 h 42"/>
                      <a:gd name="T62" fmla="*/ 20 w 39"/>
                      <a:gd name="T63" fmla="*/ 7 h 42"/>
                      <a:gd name="T64" fmla="*/ 20 w 39"/>
                      <a:gd name="T65" fmla="*/ 7 h 42"/>
                      <a:gd name="T66" fmla="*/ 29 w 39"/>
                      <a:gd name="T67" fmla="*/ 4 h 42"/>
                      <a:gd name="T68" fmla="*/ 29 w 39"/>
                      <a:gd name="T69" fmla="*/ 4 h 42"/>
                      <a:gd name="T70" fmla="*/ 30 w 39"/>
                      <a:gd name="T71" fmla="*/ 2 h 42"/>
                      <a:gd name="T72" fmla="*/ 34 w 39"/>
                      <a:gd name="T73" fmla="*/ 0 h 42"/>
                      <a:gd name="T74" fmla="*/ 37 w 39"/>
                      <a:gd name="T75" fmla="*/ 0 h 42"/>
                      <a:gd name="T76" fmla="*/ 39 w 39"/>
                      <a:gd name="T77" fmla="*/ 4 h 42"/>
                      <a:gd name="T78" fmla="*/ 32 w 39"/>
                      <a:gd name="T79" fmla="*/ 25 h 42"/>
                      <a:gd name="T80" fmla="*/ 29 w 39"/>
                      <a:gd name="T81" fmla="*/ 40 h 42"/>
                      <a:gd name="T82" fmla="*/ 29 w 39"/>
                      <a:gd name="T83" fmla="*/ 40 h 42"/>
                      <a:gd name="T84" fmla="*/ 25 w 39"/>
                      <a:gd name="T85" fmla="*/ 42 h 42"/>
                      <a:gd name="T86" fmla="*/ 22 w 39"/>
                      <a:gd name="T87" fmla="*/ 42 h 42"/>
                      <a:gd name="T88" fmla="*/ 17 w 39"/>
                      <a:gd name="T89" fmla="*/ 40 h 42"/>
                      <a:gd name="T90" fmla="*/ 17 w 39"/>
                      <a:gd name="T91" fmla="*/ 4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9" h="42">
                        <a:moveTo>
                          <a:pt x="17" y="40"/>
                        </a:moveTo>
                        <a:lnTo>
                          <a:pt x="17" y="40"/>
                        </a:lnTo>
                        <a:lnTo>
                          <a:pt x="17" y="37"/>
                        </a:lnTo>
                        <a:lnTo>
                          <a:pt x="19" y="34"/>
                        </a:lnTo>
                        <a:lnTo>
                          <a:pt x="19" y="34"/>
                        </a:lnTo>
                        <a:lnTo>
                          <a:pt x="15" y="29"/>
                        </a:lnTo>
                        <a:lnTo>
                          <a:pt x="12" y="29"/>
                        </a:lnTo>
                        <a:lnTo>
                          <a:pt x="10" y="30"/>
                        </a:lnTo>
                        <a:lnTo>
                          <a:pt x="12" y="35"/>
                        </a:lnTo>
                        <a:lnTo>
                          <a:pt x="12" y="35"/>
                        </a:lnTo>
                        <a:lnTo>
                          <a:pt x="10" y="37"/>
                        </a:lnTo>
                        <a:lnTo>
                          <a:pt x="7" y="39"/>
                        </a:lnTo>
                        <a:lnTo>
                          <a:pt x="4" y="37"/>
                        </a:lnTo>
                        <a:lnTo>
                          <a:pt x="0" y="34"/>
                        </a:lnTo>
                        <a:lnTo>
                          <a:pt x="0" y="34"/>
                        </a:lnTo>
                        <a:lnTo>
                          <a:pt x="2" y="29"/>
                        </a:lnTo>
                        <a:lnTo>
                          <a:pt x="5" y="24"/>
                        </a:lnTo>
                        <a:lnTo>
                          <a:pt x="5" y="24"/>
                        </a:lnTo>
                        <a:lnTo>
                          <a:pt x="2" y="17"/>
                        </a:lnTo>
                        <a:lnTo>
                          <a:pt x="2" y="17"/>
                        </a:lnTo>
                        <a:lnTo>
                          <a:pt x="0" y="10"/>
                        </a:lnTo>
                        <a:lnTo>
                          <a:pt x="0" y="7"/>
                        </a:lnTo>
                        <a:lnTo>
                          <a:pt x="4" y="4"/>
                        </a:lnTo>
                        <a:lnTo>
                          <a:pt x="4" y="4"/>
                        </a:lnTo>
                        <a:lnTo>
                          <a:pt x="7" y="7"/>
                        </a:lnTo>
                        <a:lnTo>
                          <a:pt x="7" y="10"/>
                        </a:lnTo>
                        <a:lnTo>
                          <a:pt x="7" y="10"/>
                        </a:lnTo>
                        <a:lnTo>
                          <a:pt x="10" y="9"/>
                        </a:lnTo>
                        <a:lnTo>
                          <a:pt x="12" y="7"/>
                        </a:lnTo>
                        <a:lnTo>
                          <a:pt x="12" y="7"/>
                        </a:lnTo>
                        <a:lnTo>
                          <a:pt x="17" y="7"/>
                        </a:lnTo>
                        <a:lnTo>
                          <a:pt x="20" y="7"/>
                        </a:lnTo>
                        <a:lnTo>
                          <a:pt x="20" y="7"/>
                        </a:lnTo>
                        <a:lnTo>
                          <a:pt x="29" y="4"/>
                        </a:lnTo>
                        <a:lnTo>
                          <a:pt x="29" y="4"/>
                        </a:lnTo>
                        <a:lnTo>
                          <a:pt x="30" y="2"/>
                        </a:lnTo>
                        <a:lnTo>
                          <a:pt x="34" y="0"/>
                        </a:lnTo>
                        <a:lnTo>
                          <a:pt x="37" y="0"/>
                        </a:lnTo>
                        <a:lnTo>
                          <a:pt x="39" y="4"/>
                        </a:lnTo>
                        <a:lnTo>
                          <a:pt x="32" y="25"/>
                        </a:lnTo>
                        <a:lnTo>
                          <a:pt x="29" y="40"/>
                        </a:lnTo>
                        <a:lnTo>
                          <a:pt x="29" y="40"/>
                        </a:lnTo>
                        <a:lnTo>
                          <a:pt x="25" y="42"/>
                        </a:lnTo>
                        <a:lnTo>
                          <a:pt x="22" y="42"/>
                        </a:lnTo>
                        <a:lnTo>
                          <a:pt x="17" y="40"/>
                        </a:lnTo>
                        <a:lnTo>
                          <a:pt x="17" y="40"/>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2" name="Freeform 1143">
                    <a:extLst>
                      <a:ext uri="{FF2B5EF4-FFF2-40B4-BE49-F238E27FC236}">
                        <a16:creationId xmlns:a16="http://schemas.microsoft.com/office/drawing/2014/main" id="{AEB9EE0B-A0E7-D575-30D8-34C5E96E74FA}"/>
                      </a:ext>
                    </a:extLst>
                  </p:cNvPr>
                  <p:cNvSpPr>
                    <a:spLocks/>
                  </p:cNvSpPr>
                  <p:nvPr/>
                </p:nvSpPr>
                <p:spPr bwMode="auto">
                  <a:xfrm>
                    <a:off x="4108111" y="5918838"/>
                    <a:ext cx="31112" cy="39823"/>
                  </a:xfrm>
                  <a:custGeom>
                    <a:avLst/>
                    <a:gdLst>
                      <a:gd name="T0" fmla="*/ 22 w 25"/>
                      <a:gd name="T1" fmla="*/ 32 h 32"/>
                      <a:gd name="T2" fmla="*/ 22 w 25"/>
                      <a:gd name="T3" fmla="*/ 32 h 32"/>
                      <a:gd name="T4" fmla="*/ 17 w 25"/>
                      <a:gd name="T5" fmla="*/ 24 h 32"/>
                      <a:gd name="T6" fmla="*/ 17 w 25"/>
                      <a:gd name="T7" fmla="*/ 24 h 32"/>
                      <a:gd name="T8" fmla="*/ 17 w 25"/>
                      <a:gd name="T9" fmla="*/ 19 h 32"/>
                      <a:gd name="T10" fmla="*/ 15 w 25"/>
                      <a:gd name="T11" fmla="*/ 19 h 32"/>
                      <a:gd name="T12" fmla="*/ 13 w 25"/>
                      <a:gd name="T13" fmla="*/ 17 h 32"/>
                      <a:gd name="T14" fmla="*/ 13 w 25"/>
                      <a:gd name="T15" fmla="*/ 17 h 32"/>
                      <a:gd name="T16" fmla="*/ 10 w 25"/>
                      <a:gd name="T17" fmla="*/ 15 h 32"/>
                      <a:gd name="T18" fmla="*/ 10 w 25"/>
                      <a:gd name="T19" fmla="*/ 15 h 32"/>
                      <a:gd name="T20" fmla="*/ 5 w 25"/>
                      <a:gd name="T21" fmla="*/ 12 h 32"/>
                      <a:gd name="T22" fmla="*/ 3 w 25"/>
                      <a:gd name="T23" fmla="*/ 10 h 32"/>
                      <a:gd name="T24" fmla="*/ 0 w 25"/>
                      <a:gd name="T25" fmla="*/ 10 h 32"/>
                      <a:gd name="T26" fmla="*/ 0 w 25"/>
                      <a:gd name="T27" fmla="*/ 10 h 32"/>
                      <a:gd name="T28" fmla="*/ 2 w 25"/>
                      <a:gd name="T29" fmla="*/ 7 h 32"/>
                      <a:gd name="T30" fmla="*/ 5 w 25"/>
                      <a:gd name="T31" fmla="*/ 5 h 32"/>
                      <a:gd name="T32" fmla="*/ 5 w 25"/>
                      <a:gd name="T33" fmla="*/ 5 h 32"/>
                      <a:gd name="T34" fmla="*/ 7 w 25"/>
                      <a:gd name="T35" fmla="*/ 2 h 32"/>
                      <a:gd name="T36" fmla="*/ 10 w 25"/>
                      <a:gd name="T37" fmla="*/ 0 h 32"/>
                      <a:gd name="T38" fmla="*/ 10 w 25"/>
                      <a:gd name="T39" fmla="*/ 0 h 32"/>
                      <a:gd name="T40" fmla="*/ 17 w 25"/>
                      <a:gd name="T41" fmla="*/ 0 h 32"/>
                      <a:gd name="T42" fmla="*/ 20 w 25"/>
                      <a:gd name="T43" fmla="*/ 0 h 32"/>
                      <a:gd name="T44" fmla="*/ 22 w 25"/>
                      <a:gd name="T45" fmla="*/ 0 h 32"/>
                      <a:gd name="T46" fmla="*/ 25 w 25"/>
                      <a:gd name="T47" fmla="*/ 14 h 32"/>
                      <a:gd name="T48" fmla="*/ 22 w 25"/>
                      <a:gd name="T49" fmla="*/ 32 h 32"/>
                      <a:gd name="T50" fmla="*/ 22 w 25"/>
                      <a:gd name="T51" fmla="*/ 32 h 32"/>
                      <a:gd name="T52" fmla="*/ 22 w 25"/>
                      <a:gd name="T53" fmla="*/ 3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5" h="32">
                        <a:moveTo>
                          <a:pt x="22" y="32"/>
                        </a:moveTo>
                        <a:lnTo>
                          <a:pt x="22" y="32"/>
                        </a:lnTo>
                        <a:lnTo>
                          <a:pt x="17" y="24"/>
                        </a:lnTo>
                        <a:lnTo>
                          <a:pt x="17" y="24"/>
                        </a:lnTo>
                        <a:lnTo>
                          <a:pt x="17" y="19"/>
                        </a:lnTo>
                        <a:lnTo>
                          <a:pt x="15" y="19"/>
                        </a:lnTo>
                        <a:lnTo>
                          <a:pt x="13" y="17"/>
                        </a:lnTo>
                        <a:lnTo>
                          <a:pt x="13" y="17"/>
                        </a:lnTo>
                        <a:lnTo>
                          <a:pt x="10" y="15"/>
                        </a:lnTo>
                        <a:lnTo>
                          <a:pt x="10" y="15"/>
                        </a:lnTo>
                        <a:lnTo>
                          <a:pt x="5" y="12"/>
                        </a:lnTo>
                        <a:lnTo>
                          <a:pt x="3" y="10"/>
                        </a:lnTo>
                        <a:lnTo>
                          <a:pt x="0" y="10"/>
                        </a:lnTo>
                        <a:lnTo>
                          <a:pt x="0" y="10"/>
                        </a:lnTo>
                        <a:lnTo>
                          <a:pt x="2" y="7"/>
                        </a:lnTo>
                        <a:lnTo>
                          <a:pt x="5" y="5"/>
                        </a:lnTo>
                        <a:lnTo>
                          <a:pt x="5" y="5"/>
                        </a:lnTo>
                        <a:lnTo>
                          <a:pt x="7" y="2"/>
                        </a:lnTo>
                        <a:lnTo>
                          <a:pt x="10" y="0"/>
                        </a:lnTo>
                        <a:lnTo>
                          <a:pt x="10" y="0"/>
                        </a:lnTo>
                        <a:lnTo>
                          <a:pt x="17" y="0"/>
                        </a:lnTo>
                        <a:lnTo>
                          <a:pt x="20" y="0"/>
                        </a:lnTo>
                        <a:lnTo>
                          <a:pt x="22" y="0"/>
                        </a:lnTo>
                        <a:lnTo>
                          <a:pt x="25" y="14"/>
                        </a:lnTo>
                        <a:lnTo>
                          <a:pt x="22" y="32"/>
                        </a:lnTo>
                        <a:lnTo>
                          <a:pt x="22" y="32"/>
                        </a:lnTo>
                        <a:lnTo>
                          <a:pt x="22" y="32"/>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grpSp>
                <p:nvGrpSpPr>
                  <p:cNvPr id="53" name="Andaman &amp; Nicobar Islands">
                    <a:extLst>
                      <a:ext uri="{FF2B5EF4-FFF2-40B4-BE49-F238E27FC236}">
                        <a16:creationId xmlns:a16="http://schemas.microsoft.com/office/drawing/2014/main" id="{5F5962D5-8891-71B2-4D4F-118FAE77B63E}"/>
                      </a:ext>
                    </a:extLst>
                  </p:cNvPr>
                  <p:cNvGrpSpPr>
                    <a:grpSpLocks noChangeAspect="1"/>
                  </p:cNvGrpSpPr>
                  <p:nvPr/>
                </p:nvGrpSpPr>
                <p:grpSpPr bwMode="auto">
                  <a:xfrm>
                    <a:off x="6347085" y="5336426"/>
                    <a:ext cx="403515" cy="1253259"/>
                    <a:chOff x="7888" y="7929"/>
                    <a:chExt cx="773" cy="2397"/>
                  </a:xfrm>
                  <a:grpFill/>
                </p:grpSpPr>
                <p:sp>
                  <p:nvSpPr>
                    <p:cNvPr id="81" name="Freeform 4">
                      <a:extLst>
                        <a:ext uri="{FF2B5EF4-FFF2-40B4-BE49-F238E27FC236}">
                          <a16:creationId xmlns:a16="http://schemas.microsoft.com/office/drawing/2014/main" id="{D87E9D1C-8964-8788-AAB6-31BA72AF4182}"/>
                        </a:ext>
                      </a:extLst>
                    </p:cNvPr>
                    <p:cNvSpPr>
                      <a:spLocks noChangeAspect="1"/>
                    </p:cNvSpPr>
                    <p:nvPr/>
                  </p:nvSpPr>
                  <p:spPr bwMode="auto">
                    <a:xfrm>
                      <a:off x="8519" y="7959"/>
                      <a:ext cx="20" cy="21"/>
                    </a:xfrm>
                    <a:custGeom>
                      <a:avLst/>
                      <a:gdLst/>
                      <a:ahLst/>
                      <a:cxnLst>
                        <a:cxn ang="0">
                          <a:pos x="13" y="17"/>
                        </a:cxn>
                        <a:cxn ang="0">
                          <a:pos x="12" y="0"/>
                        </a:cxn>
                        <a:cxn ang="0">
                          <a:pos x="4" y="21"/>
                        </a:cxn>
                        <a:cxn ang="0">
                          <a:pos x="13" y="17"/>
                        </a:cxn>
                      </a:cxnLst>
                      <a:rect l="0" t="0" r="r" b="b"/>
                      <a:pathLst>
                        <a:path w="20" h="21">
                          <a:moveTo>
                            <a:pt x="13" y="17"/>
                          </a:moveTo>
                          <a:cubicBezTo>
                            <a:pt x="18" y="9"/>
                            <a:pt x="20" y="6"/>
                            <a:pt x="12" y="0"/>
                          </a:cubicBezTo>
                          <a:cubicBezTo>
                            <a:pt x="0" y="5"/>
                            <a:pt x="3" y="7"/>
                            <a:pt x="4" y="21"/>
                          </a:cubicBezTo>
                          <a:cubicBezTo>
                            <a:pt x="18" y="19"/>
                            <a:pt x="17" y="13"/>
                            <a:pt x="13" y="17"/>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2" name="Freeform 5">
                      <a:extLst>
                        <a:ext uri="{FF2B5EF4-FFF2-40B4-BE49-F238E27FC236}">
                          <a16:creationId xmlns:a16="http://schemas.microsoft.com/office/drawing/2014/main" id="{F2A866B7-4132-1ADC-FF69-FF02CC76740D}"/>
                        </a:ext>
                      </a:extLst>
                    </p:cNvPr>
                    <p:cNvSpPr>
                      <a:spLocks noChangeAspect="1"/>
                    </p:cNvSpPr>
                    <p:nvPr/>
                  </p:nvSpPr>
                  <p:spPr bwMode="auto">
                    <a:xfrm>
                      <a:off x="8423" y="8385"/>
                      <a:ext cx="15" cy="15"/>
                    </a:xfrm>
                    <a:custGeom>
                      <a:avLst/>
                      <a:gdLst/>
                      <a:ahLst/>
                      <a:cxnLst>
                        <a:cxn ang="0">
                          <a:pos x="12" y="3"/>
                        </a:cxn>
                        <a:cxn ang="0">
                          <a:pos x="0" y="8"/>
                        </a:cxn>
                        <a:cxn ang="0">
                          <a:pos x="15" y="12"/>
                        </a:cxn>
                        <a:cxn ang="0">
                          <a:pos x="12" y="3"/>
                        </a:cxn>
                      </a:cxnLst>
                      <a:rect l="0" t="0" r="r" b="b"/>
                      <a:pathLst>
                        <a:path w="15" h="15">
                          <a:moveTo>
                            <a:pt x="12" y="3"/>
                          </a:moveTo>
                          <a:cubicBezTo>
                            <a:pt x="5" y="2"/>
                            <a:pt x="2" y="0"/>
                            <a:pt x="0" y="8"/>
                          </a:cubicBezTo>
                          <a:cubicBezTo>
                            <a:pt x="5" y="15"/>
                            <a:pt x="6" y="14"/>
                            <a:pt x="15" y="12"/>
                          </a:cubicBezTo>
                          <a:cubicBezTo>
                            <a:pt x="13" y="4"/>
                            <a:pt x="14" y="7"/>
                            <a:pt x="12" y="3"/>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3" name="Freeform 6">
                      <a:extLst>
                        <a:ext uri="{FF2B5EF4-FFF2-40B4-BE49-F238E27FC236}">
                          <a16:creationId xmlns:a16="http://schemas.microsoft.com/office/drawing/2014/main" id="{61C9CA0A-3161-B8A2-DA8E-9F5B58092EA1}"/>
                        </a:ext>
                      </a:extLst>
                    </p:cNvPr>
                    <p:cNvSpPr>
                      <a:spLocks noChangeAspect="1"/>
                    </p:cNvSpPr>
                    <p:nvPr/>
                  </p:nvSpPr>
                  <p:spPr bwMode="auto">
                    <a:xfrm>
                      <a:off x="8048" y="7970"/>
                      <a:ext cx="97" cy="238"/>
                    </a:xfrm>
                    <a:custGeom>
                      <a:avLst/>
                      <a:gdLst/>
                      <a:ahLst/>
                      <a:cxnLst>
                        <a:cxn ang="0">
                          <a:pos x="81" y="178"/>
                        </a:cxn>
                        <a:cxn ang="0">
                          <a:pos x="81" y="151"/>
                        </a:cxn>
                        <a:cxn ang="0">
                          <a:pos x="84" y="138"/>
                        </a:cxn>
                        <a:cxn ang="0">
                          <a:pos x="85" y="124"/>
                        </a:cxn>
                        <a:cxn ang="0">
                          <a:pos x="87" y="108"/>
                        </a:cxn>
                        <a:cxn ang="0">
                          <a:pos x="72" y="99"/>
                        </a:cxn>
                        <a:cxn ang="0">
                          <a:pos x="66" y="90"/>
                        </a:cxn>
                        <a:cxn ang="0">
                          <a:pos x="49" y="85"/>
                        </a:cxn>
                        <a:cxn ang="0">
                          <a:pos x="55" y="75"/>
                        </a:cxn>
                        <a:cxn ang="0">
                          <a:pos x="72" y="78"/>
                        </a:cxn>
                        <a:cxn ang="0">
                          <a:pos x="88" y="87"/>
                        </a:cxn>
                        <a:cxn ang="0">
                          <a:pos x="97" y="76"/>
                        </a:cxn>
                        <a:cxn ang="0">
                          <a:pos x="87" y="66"/>
                        </a:cxn>
                        <a:cxn ang="0">
                          <a:pos x="81" y="58"/>
                        </a:cxn>
                        <a:cxn ang="0">
                          <a:pos x="69" y="48"/>
                        </a:cxn>
                        <a:cxn ang="0">
                          <a:pos x="73" y="27"/>
                        </a:cxn>
                        <a:cxn ang="0">
                          <a:pos x="73" y="12"/>
                        </a:cxn>
                        <a:cxn ang="0">
                          <a:pos x="60" y="0"/>
                        </a:cxn>
                        <a:cxn ang="0">
                          <a:pos x="51" y="9"/>
                        </a:cxn>
                        <a:cxn ang="0">
                          <a:pos x="37" y="13"/>
                        </a:cxn>
                        <a:cxn ang="0">
                          <a:pos x="33" y="30"/>
                        </a:cxn>
                        <a:cxn ang="0">
                          <a:pos x="15" y="42"/>
                        </a:cxn>
                        <a:cxn ang="0">
                          <a:pos x="15" y="57"/>
                        </a:cxn>
                        <a:cxn ang="0">
                          <a:pos x="4" y="67"/>
                        </a:cxn>
                        <a:cxn ang="0">
                          <a:pos x="10" y="75"/>
                        </a:cxn>
                        <a:cxn ang="0">
                          <a:pos x="13" y="85"/>
                        </a:cxn>
                        <a:cxn ang="0">
                          <a:pos x="6" y="93"/>
                        </a:cxn>
                        <a:cxn ang="0">
                          <a:pos x="0" y="105"/>
                        </a:cxn>
                        <a:cxn ang="0">
                          <a:pos x="12" y="108"/>
                        </a:cxn>
                        <a:cxn ang="0">
                          <a:pos x="24" y="115"/>
                        </a:cxn>
                        <a:cxn ang="0">
                          <a:pos x="9" y="132"/>
                        </a:cxn>
                        <a:cxn ang="0">
                          <a:pos x="4" y="145"/>
                        </a:cxn>
                        <a:cxn ang="0">
                          <a:pos x="18" y="162"/>
                        </a:cxn>
                        <a:cxn ang="0">
                          <a:pos x="10" y="174"/>
                        </a:cxn>
                        <a:cxn ang="0">
                          <a:pos x="3" y="195"/>
                        </a:cxn>
                        <a:cxn ang="0">
                          <a:pos x="13" y="202"/>
                        </a:cxn>
                        <a:cxn ang="0">
                          <a:pos x="6" y="219"/>
                        </a:cxn>
                        <a:cxn ang="0">
                          <a:pos x="6" y="231"/>
                        </a:cxn>
                        <a:cxn ang="0">
                          <a:pos x="16" y="238"/>
                        </a:cxn>
                        <a:cxn ang="0">
                          <a:pos x="27" y="234"/>
                        </a:cxn>
                        <a:cxn ang="0">
                          <a:pos x="34" y="225"/>
                        </a:cxn>
                        <a:cxn ang="0">
                          <a:pos x="40" y="210"/>
                        </a:cxn>
                        <a:cxn ang="0">
                          <a:pos x="49" y="216"/>
                        </a:cxn>
                        <a:cxn ang="0">
                          <a:pos x="55" y="208"/>
                        </a:cxn>
                        <a:cxn ang="0">
                          <a:pos x="42" y="198"/>
                        </a:cxn>
                        <a:cxn ang="0">
                          <a:pos x="37" y="187"/>
                        </a:cxn>
                        <a:cxn ang="0">
                          <a:pos x="48" y="180"/>
                        </a:cxn>
                        <a:cxn ang="0">
                          <a:pos x="70" y="189"/>
                        </a:cxn>
                        <a:cxn ang="0">
                          <a:pos x="81" y="178"/>
                        </a:cxn>
                      </a:cxnLst>
                      <a:rect l="0" t="0" r="r" b="b"/>
                      <a:pathLst>
                        <a:path w="97" h="238">
                          <a:moveTo>
                            <a:pt x="81" y="178"/>
                          </a:moveTo>
                          <a:lnTo>
                            <a:pt x="81" y="151"/>
                          </a:lnTo>
                          <a:lnTo>
                            <a:pt x="84" y="138"/>
                          </a:lnTo>
                          <a:lnTo>
                            <a:pt x="85" y="124"/>
                          </a:lnTo>
                          <a:lnTo>
                            <a:pt x="87" y="108"/>
                          </a:lnTo>
                          <a:lnTo>
                            <a:pt x="72" y="99"/>
                          </a:lnTo>
                          <a:lnTo>
                            <a:pt x="66" y="90"/>
                          </a:lnTo>
                          <a:lnTo>
                            <a:pt x="49" y="85"/>
                          </a:lnTo>
                          <a:lnTo>
                            <a:pt x="55" y="75"/>
                          </a:lnTo>
                          <a:lnTo>
                            <a:pt x="72" y="78"/>
                          </a:lnTo>
                          <a:lnTo>
                            <a:pt x="88" y="87"/>
                          </a:lnTo>
                          <a:lnTo>
                            <a:pt x="97" y="76"/>
                          </a:lnTo>
                          <a:lnTo>
                            <a:pt x="87" y="66"/>
                          </a:lnTo>
                          <a:lnTo>
                            <a:pt x="81" y="58"/>
                          </a:lnTo>
                          <a:lnTo>
                            <a:pt x="69" y="48"/>
                          </a:lnTo>
                          <a:lnTo>
                            <a:pt x="73" y="27"/>
                          </a:lnTo>
                          <a:lnTo>
                            <a:pt x="73" y="12"/>
                          </a:lnTo>
                          <a:lnTo>
                            <a:pt x="60" y="0"/>
                          </a:lnTo>
                          <a:lnTo>
                            <a:pt x="51" y="9"/>
                          </a:lnTo>
                          <a:lnTo>
                            <a:pt x="37" y="13"/>
                          </a:lnTo>
                          <a:lnTo>
                            <a:pt x="33" y="30"/>
                          </a:lnTo>
                          <a:lnTo>
                            <a:pt x="15" y="42"/>
                          </a:lnTo>
                          <a:lnTo>
                            <a:pt x="15" y="57"/>
                          </a:lnTo>
                          <a:lnTo>
                            <a:pt x="4" y="67"/>
                          </a:lnTo>
                          <a:lnTo>
                            <a:pt x="10" y="75"/>
                          </a:lnTo>
                          <a:lnTo>
                            <a:pt x="13" y="85"/>
                          </a:lnTo>
                          <a:lnTo>
                            <a:pt x="6" y="93"/>
                          </a:lnTo>
                          <a:lnTo>
                            <a:pt x="0" y="105"/>
                          </a:lnTo>
                          <a:lnTo>
                            <a:pt x="12" y="108"/>
                          </a:lnTo>
                          <a:lnTo>
                            <a:pt x="24" y="115"/>
                          </a:lnTo>
                          <a:lnTo>
                            <a:pt x="9" y="132"/>
                          </a:lnTo>
                          <a:lnTo>
                            <a:pt x="4" y="145"/>
                          </a:lnTo>
                          <a:lnTo>
                            <a:pt x="18" y="162"/>
                          </a:lnTo>
                          <a:lnTo>
                            <a:pt x="10" y="174"/>
                          </a:lnTo>
                          <a:lnTo>
                            <a:pt x="3" y="195"/>
                          </a:lnTo>
                          <a:lnTo>
                            <a:pt x="13" y="202"/>
                          </a:lnTo>
                          <a:lnTo>
                            <a:pt x="6" y="219"/>
                          </a:lnTo>
                          <a:lnTo>
                            <a:pt x="6" y="231"/>
                          </a:lnTo>
                          <a:lnTo>
                            <a:pt x="16" y="238"/>
                          </a:lnTo>
                          <a:lnTo>
                            <a:pt x="27" y="234"/>
                          </a:lnTo>
                          <a:lnTo>
                            <a:pt x="34" y="225"/>
                          </a:lnTo>
                          <a:lnTo>
                            <a:pt x="40" y="210"/>
                          </a:lnTo>
                          <a:lnTo>
                            <a:pt x="49" y="216"/>
                          </a:lnTo>
                          <a:lnTo>
                            <a:pt x="55" y="208"/>
                          </a:lnTo>
                          <a:lnTo>
                            <a:pt x="42" y="198"/>
                          </a:lnTo>
                          <a:lnTo>
                            <a:pt x="37" y="187"/>
                          </a:lnTo>
                          <a:lnTo>
                            <a:pt x="48" y="180"/>
                          </a:lnTo>
                          <a:lnTo>
                            <a:pt x="70" y="189"/>
                          </a:lnTo>
                          <a:lnTo>
                            <a:pt x="81" y="178"/>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4" name="Freeform 7">
                      <a:extLst>
                        <a:ext uri="{FF2B5EF4-FFF2-40B4-BE49-F238E27FC236}">
                          <a16:creationId xmlns:a16="http://schemas.microsoft.com/office/drawing/2014/main" id="{51674147-6195-AB36-7856-C37CB9373030}"/>
                        </a:ext>
                      </a:extLst>
                    </p:cNvPr>
                    <p:cNvSpPr>
                      <a:spLocks noChangeAspect="1"/>
                    </p:cNvSpPr>
                    <p:nvPr/>
                  </p:nvSpPr>
                  <p:spPr bwMode="auto">
                    <a:xfrm>
                      <a:off x="8031" y="8193"/>
                      <a:ext cx="105" cy="230"/>
                    </a:xfrm>
                    <a:custGeom>
                      <a:avLst/>
                      <a:gdLst/>
                      <a:ahLst/>
                      <a:cxnLst>
                        <a:cxn ang="0">
                          <a:pos x="32" y="222"/>
                        </a:cxn>
                        <a:cxn ang="0">
                          <a:pos x="51" y="209"/>
                        </a:cxn>
                        <a:cxn ang="0">
                          <a:pos x="71" y="216"/>
                        </a:cxn>
                        <a:cxn ang="0">
                          <a:pos x="68" y="203"/>
                        </a:cxn>
                        <a:cxn ang="0">
                          <a:pos x="60" y="188"/>
                        </a:cxn>
                        <a:cxn ang="0">
                          <a:pos x="89" y="168"/>
                        </a:cxn>
                        <a:cxn ang="0">
                          <a:pos x="98" y="155"/>
                        </a:cxn>
                        <a:cxn ang="0">
                          <a:pos x="105" y="141"/>
                        </a:cxn>
                        <a:cxn ang="0">
                          <a:pos x="96" y="131"/>
                        </a:cxn>
                        <a:cxn ang="0">
                          <a:pos x="83" y="108"/>
                        </a:cxn>
                        <a:cxn ang="0">
                          <a:pos x="96" y="93"/>
                        </a:cxn>
                        <a:cxn ang="0">
                          <a:pos x="86" y="84"/>
                        </a:cxn>
                        <a:cxn ang="0">
                          <a:pos x="98" y="72"/>
                        </a:cxn>
                        <a:cxn ang="0">
                          <a:pos x="80" y="53"/>
                        </a:cxn>
                        <a:cxn ang="0">
                          <a:pos x="87" y="39"/>
                        </a:cxn>
                        <a:cxn ang="0">
                          <a:pos x="75" y="27"/>
                        </a:cxn>
                        <a:cxn ang="0">
                          <a:pos x="69" y="14"/>
                        </a:cxn>
                        <a:cxn ang="0">
                          <a:pos x="69" y="0"/>
                        </a:cxn>
                        <a:cxn ang="0">
                          <a:pos x="56" y="15"/>
                        </a:cxn>
                        <a:cxn ang="0">
                          <a:pos x="48" y="27"/>
                        </a:cxn>
                        <a:cxn ang="0">
                          <a:pos x="36" y="24"/>
                        </a:cxn>
                        <a:cxn ang="0">
                          <a:pos x="21" y="30"/>
                        </a:cxn>
                        <a:cxn ang="0">
                          <a:pos x="11" y="42"/>
                        </a:cxn>
                        <a:cxn ang="0">
                          <a:pos x="14" y="68"/>
                        </a:cxn>
                        <a:cxn ang="0">
                          <a:pos x="12" y="83"/>
                        </a:cxn>
                        <a:cxn ang="0">
                          <a:pos x="14" y="101"/>
                        </a:cxn>
                        <a:cxn ang="0">
                          <a:pos x="0" y="117"/>
                        </a:cxn>
                        <a:cxn ang="0">
                          <a:pos x="11" y="135"/>
                        </a:cxn>
                        <a:cxn ang="0">
                          <a:pos x="14" y="146"/>
                        </a:cxn>
                        <a:cxn ang="0">
                          <a:pos x="12" y="165"/>
                        </a:cxn>
                        <a:cxn ang="0">
                          <a:pos x="8" y="179"/>
                        </a:cxn>
                        <a:cxn ang="0">
                          <a:pos x="9" y="200"/>
                        </a:cxn>
                        <a:cxn ang="0">
                          <a:pos x="15" y="219"/>
                        </a:cxn>
                        <a:cxn ang="0">
                          <a:pos x="24" y="230"/>
                        </a:cxn>
                        <a:cxn ang="0">
                          <a:pos x="32" y="222"/>
                        </a:cxn>
                      </a:cxnLst>
                      <a:rect l="0" t="0" r="r" b="b"/>
                      <a:pathLst>
                        <a:path w="105" h="230">
                          <a:moveTo>
                            <a:pt x="32" y="222"/>
                          </a:moveTo>
                          <a:lnTo>
                            <a:pt x="51" y="209"/>
                          </a:lnTo>
                          <a:lnTo>
                            <a:pt x="71" y="216"/>
                          </a:lnTo>
                          <a:lnTo>
                            <a:pt x="68" y="203"/>
                          </a:lnTo>
                          <a:lnTo>
                            <a:pt x="60" y="188"/>
                          </a:lnTo>
                          <a:lnTo>
                            <a:pt x="89" y="168"/>
                          </a:lnTo>
                          <a:lnTo>
                            <a:pt x="98" y="155"/>
                          </a:lnTo>
                          <a:lnTo>
                            <a:pt x="105" y="141"/>
                          </a:lnTo>
                          <a:lnTo>
                            <a:pt x="96" y="131"/>
                          </a:lnTo>
                          <a:lnTo>
                            <a:pt x="83" y="108"/>
                          </a:lnTo>
                          <a:lnTo>
                            <a:pt x="96" y="93"/>
                          </a:lnTo>
                          <a:lnTo>
                            <a:pt x="86" y="84"/>
                          </a:lnTo>
                          <a:lnTo>
                            <a:pt x="98" y="72"/>
                          </a:lnTo>
                          <a:lnTo>
                            <a:pt x="80" y="53"/>
                          </a:lnTo>
                          <a:lnTo>
                            <a:pt x="87" y="39"/>
                          </a:lnTo>
                          <a:lnTo>
                            <a:pt x="75" y="27"/>
                          </a:lnTo>
                          <a:lnTo>
                            <a:pt x="69" y="14"/>
                          </a:lnTo>
                          <a:lnTo>
                            <a:pt x="69" y="0"/>
                          </a:lnTo>
                          <a:lnTo>
                            <a:pt x="56" y="15"/>
                          </a:lnTo>
                          <a:lnTo>
                            <a:pt x="48" y="27"/>
                          </a:lnTo>
                          <a:lnTo>
                            <a:pt x="36" y="24"/>
                          </a:lnTo>
                          <a:lnTo>
                            <a:pt x="21" y="30"/>
                          </a:lnTo>
                          <a:lnTo>
                            <a:pt x="11" y="42"/>
                          </a:lnTo>
                          <a:lnTo>
                            <a:pt x="14" y="68"/>
                          </a:lnTo>
                          <a:lnTo>
                            <a:pt x="12" y="83"/>
                          </a:lnTo>
                          <a:lnTo>
                            <a:pt x="14" y="101"/>
                          </a:lnTo>
                          <a:lnTo>
                            <a:pt x="0" y="117"/>
                          </a:lnTo>
                          <a:lnTo>
                            <a:pt x="11" y="135"/>
                          </a:lnTo>
                          <a:lnTo>
                            <a:pt x="14" y="146"/>
                          </a:lnTo>
                          <a:lnTo>
                            <a:pt x="12" y="165"/>
                          </a:lnTo>
                          <a:lnTo>
                            <a:pt x="8" y="179"/>
                          </a:lnTo>
                          <a:lnTo>
                            <a:pt x="9" y="200"/>
                          </a:lnTo>
                          <a:lnTo>
                            <a:pt x="15" y="219"/>
                          </a:lnTo>
                          <a:lnTo>
                            <a:pt x="24" y="230"/>
                          </a:lnTo>
                          <a:lnTo>
                            <a:pt x="32" y="222"/>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5" name="Freeform 8">
                      <a:extLst>
                        <a:ext uri="{FF2B5EF4-FFF2-40B4-BE49-F238E27FC236}">
                          <a16:creationId xmlns:a16="http://schemas.microsoft.com/office/drawing/2014/main" id="{DD7DD6E4-8301-B60C-8943-CA29A58A8F82}"/>
                        </a:ext>
                      </a:extLst>
                    </p:cNvPr>
                    <p:cNvSpPr>
                      <a:spLocks noChangeAspect="1"/>
                    </p:cNvSpPr>
                    <p:nvPr/>
                  </p:nvSpPr>
                  <p:spPr bwMode="auto">
                    <a:xfrm>
                      <a:off x="7995" y="8442"/>
                      <a:ext cx="90" cy="261"/>
                    </a:xfrm>
                    <a:custGeom>
                      <a:avLst/>
                      <a:gdLst/>
                      <a:ahLst/>
                      <a:cxnLst>
                        <a:cxn ang="0">
                          <a:pos x="33" y="123"/>
                        </a:cxn>
                        <a:cxn ang="0">
                          <a:pos x="36" y="104"/>
                        </a:cxn>
                        <a:cxn ang="0">
                          <a:pos x="29" y="90"/>
                        </a:cxn>
                        <a:cxn ang="0">
                          <a:pos x="29" y="63"/>
                        </a:cxn>
                        <a:cxn ang="0">
                          <a:pos x="32" y="44"/>
                        </a:cxn>
                        <a:cxn ang="0">
                          <a:pos x="36" y="12"/>
                        </a:cxn>
                        <a:cxn ang="0">
                          <a:pos x="45" y="6"/>
                        </a:cxn>
                        <a:cxn ang="0">
                          <a:pos x="54" y="18"/>
                        </a:cxn>
                        <a:cxn ang="0">
                          <a:pos x="63" y="0"/>
                        </a:cxn>
                        <a:cxn ang="0">
                          <a:pos x="71" y="21"/>
                        </a:cxn>
                        <a:cxn ang="0">
                          <a:pos x="63" y="33"/>
                        </a:cxn>
                        <a:cxn ang="0">
                          <a:pos x="60" y="50"/>
                        </a:cxn>
                        <a:cxn ang="0">
                          <a:pos x="68" y="62"/>
                        </a:cxn>
                        <a:cxn ang="0">
                          <a:pos x="81" y="69"/>
                        </a:cxn>
                        <a:cxn ang="0">
                          <a:pos x="80" y="84"/>
                        </a:cxn>
                        <a:cxn ang="0">
                          <a:pos x="69" y="90"/>
                        </a:cxn>
                        <a:cxn ang="0">
                          <a:pos x="68" y="119"/>
                        </a:cxn>
                        <a:cxn ang="0">
                          <a:pos x="81" y="111"/>
                        </a:cxn>
                        <a:cxn ang="0">
                          <a:pos x="90" y="107"/>
                        </a:cxn>
                        <a:cxn ang="0">
                          <a:pos x="87" y="122"/>
                        </a:cxn>
                        <a:cxn ang="0">
                          <a:pos x="80" y="146"/>
                        </a:cxn>
                        <a:cxn ang="0">
                          <a:pos x="71" y="150"/>
                        </a:cxn>
                        <a:cxn ang="0">
                          <a:pos x="71" y="176"/>
                        </a:cxn>
                        <a:cxn ang="0">
                          <a:pos x="68" y="192"/>
                        </a:cxn>
                        <a:cxn ang="0">
                          <a:pos x="62" y="203"/>
                        </a:cxn>
                        <a:cxn ang="0">
                          <a:pos x="80" y="195"/>
                        </a:cxn>
                        <a:cxn ang="0">
                          <a:pos x="83" y="216"/>
                        </a:cxn>
                        <a:cxn ang="0">
                          <a:pos x="84" y="242"/>
                        </a:cxn>
                        <a:cxn ang="0">
                          <a:pos x="78" y="261"/>
                        </a:cxn>
                        <a:cxn ang="0">
                          <a:pos x="62" y="260"/>
                        </a:cxn>
                        <a:cxn ang="0">
                          <a:pos x="59" y="248"/>
                        </a:cxn>
                        <a:cxn ang="0">
                          <a:pos x="56" y="237"/>
                        </a:cxn>
                        <a:cxn ang="0">
                          <a:pos x="42" y="243"/>
                        </a:cxn>
                        <a:cxn ang="0">
                          <a:pos x="32" y="243"/>
                        </a:cxn>
                        <a:cxn ang="0">
                          <a:pos x="35" y="228"/>
                        </a:cxn>
                        <a:cxn ang="0">
                          <a:pos x="48" y="213"/>
                        </a:cxn>
                        <a:cxn ang="0">
                          <a:pos x="38" y="201"/>
                        </a:cxn>
                        <a:cxn ang="0">
                          <a:pos x="33" y="185"/>
                        </a:cxn>
                        <a:cxn ang="0">
                          <a:pos x="17" y="186"/>
                        </a:cxn>
                        <a:cxn ang="0">
                          <a:pos x="17" y="156"/>
                        </a:cxn>
                        <a:cxn ang="0">
                          <a:pos x="0" y="138"/>
                        </a:cxn>
                        <a:cxn ang="0">
                          <a:pos x="9" y="117"/>
                        </a:cxn>
                        <a:cxn ang="0">
                          <a:pos x="12" y="104"/>
                        </a:cxn>
                        <a:cxn ang="0">
                          <a:pos x="23" y="120"/>
                        </a:cxn>
                        <a:cxn ang="0">
                          <a:pos x="33" y="123"/>
                        </a:cxn>
                      </a:cxnLst>
                      <a:rect l="0" t="0" r="r" b="b"/>
                      <a:pathLst>
                        <a:path w="90" h="261">
                          <a:moveTo>
                            <a:pt x="33" y="123"/>
                          </a:moveTo>
                          <a:lnTo>
                            <a:pt x="36" y="104"/>
                          </a:lnTo>
                          <a:lnTo>
                            <a:pt x="29" y="90"/>
                          </a:lnTo>
                          <a:lnTo>
                            <a:pt x="29" y="63"/>
                          </a:lnTo>
                          <a:lnTo>
                            <a:pt x="32" y="44"/>
                          </a:lnTo>
                          <a:lnTo>
                            <a:pt x="36" y="12"/>
                          </a:lnTo>
                          <a:lnTo>
                            <a:pt x="45" y="6"/>
                          </a:lnTo>
                          <a:lnTo>
                            <a:pt x="54" y="18"/>
                          </a:lnTo>
                          <a:lnTo>
                            <a:pt x="63" y="0"/>
                          </a:lnTo>
                          <a:lnTo>
                            <a:pt x="71" y="21"/>
                          </a:lnTo>
                          <a:lnTo>
                            <a:pt x="63" y="33"/>
                          </a:lnTo>
                          <a:lnTo>
                            <a:pt x="60" y="50"/>
                          </a:lnTo>
                          <a:lnTo>
                            <a:pt x="68" y="62"/>
                          </a:lnTo>
                          <a:lnTo>
                            <a:pt x="81" y="69"/>
                          </a:lnTo>
                          <a:lnTo>
                            <a:pt x="80" y="84"/>
                          </a:lnTo>
                          <a:lnTo>
                            <a:pt x="69" y="90"/>
                          </a:lnTo>
                          <a:lnTo>
                            <a:pt x="68" y="119"/>
                          </a:lnTo>
                          <a:lnTo>
                            <a:pt x="81" y="111"/>
                          </a:lnTo>
                          <a:lnTo>
                            <a:pt x="90" y="107"/>
                          </a:lnTo>
                          <a:lnTo>
                            <a:pt x="87" y="122"/>
                          </a:lnTo>
                          <a:lnTo>
                            <a:pt x="80" y="146"/>
                          </a:lnTo>
                          <a:lnTo>
                            <a:pt x="71" y="150"/>
                          </a:lnTo>
                          <a:lnTo>
                            <a:pt x="71" y="176"/>
                          </a:lnTo>
                          <a:lnTo>
                            <a:pt x="68" y="192"/>
                          </a:lnTo>
                          <a:lnTo>
                            <a:pt x="62" y="203"/>
                          </a:lnTo>
                          <a:lnTo>
                            <a:pt x="80" y="195"/>
                          </a:lnTo>
                          <a:lnTo>
                            <a:pt x="83" y="216"/>
                          </a:lnTo>
                          <a:lnTo>
                            <a:pt x="84" y="242"/>
                          </a:lnTo>
                          <a:lnTo>
                            <a:pt x="78" y="261"/>
                          </a:lnTo>
                          <a:lnTo>
                            <a:pt x="62" y="260"/>
                          </a:lnTo>
                          <a:lnTo>
                            <a:pt x="59" y="248"/>
                          </a:lnTo>
                          <a:lnTo>
                            <a:pt x="56" y="237"/>
                          </a:lnTo>
                          <a:lnTo>
                            <a:pt x="42" y="243"/>
                          </a:lnTo>
                          <a:lnTo>
                            <a:pt x="32" y="243"/>
                          </a:lnTo>
                          <a:lnTo>
                            <a:pt x="35" y="228"/>
                          </a:lnTo>
                          <a:lnTo>
                            <a:pt x="48" y="213"/>
                          </a:lnTo>
                          <a:lnTo>
                            <a:pt x="38" y="201"/>
                          </a:lnTo>
                          <a:lnTo>
                            <a:pt x="33" y="185"/>
                          </a:lnTo>
                          <a:lnTo>
                            <a:pt x="17" y="186"/>
                          </a:lnTo>
                          <a:lnTo>
                            <a:pt x="17" y="156"/>
                          </a:lnTo>
                          <a:lnTo>
                            <a:pt x="0" y="138"/>
                          </a:lnTo>
                          <a:lnTo>
                            <a:pt x="9" y="117"/>
                          </a:lnTo>
                          <a:lnTo>
                            <a:pt x="12" y="104"/>
                          </a:lnTo>
                          <a:lnTo>
                            <a:pt x="23" y="120"/>
                          </a:lnTo>
                          <a:lnTo>
                            <a:pt x="33" y="12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6" name="Freeform 9">
                      <a:extLst>
                        <a:ext uri="{FF2B5EF4-FFF2-40B4-BE49-F238E27FC236}">
                          <a16:creationId xmlns:a16="http://schemas.microsoft.com/office/drawing/2014/main" id="{BE48BC65-B783-B137-2C53-9DFA21C5D6EB}"/>
                        </a:ext>
                      </a:extLst>
                    </p:cNvPr>
                    <p:cNvSpPr>
                      <a:spLocks noChangeAspect="1"/>
                    </p:cNvSpPr>
                    <p:nvPr/>
                  </p:nvSpPr>
                  <p:spPr bwMode="auto">
                    <a:xfrm>
                      <a:off x="7977" y="8912"/>
                      <a:ext cx="81" cy="139"/>
                    </a:xfrm>
                    <a:custGeom>
                      <a:avLst/>
                      <a:gdLst/>
                      <a:ahLst/>
                      <a:cxnLst>
                        <a:cxn ang="0">
                          <a:pos x="59" y="139"/>
                        </a:cxn>
                        <a:cxn ang="0">
                          <a:pos x="75" y="117"/>
                        </a:cxn>
                        <a:cxn ang="0">
                          <a:pos x="65" y="105"/>
                        </a:cxn>
                        <a:cxn ang="0">
                          <a:pos x="66" y="93"/>
                        </a:cxn>
                        <a:cxn ang="0">
                          <a:pos x="78" y="82"/>
                        </a:cxn>
                        <a:cxn ang="0">
                          <a:pos x="81" y="63"/>
                        </a:cxn>
                        <a:cxn ang="0">
                          <a:pos x="77" y="37"/>
                        </a:cxn>
                        <a:cxn ang="0">
                          <a:pos x="62" y="21"/>
                        </a:cxn>
                        <a:cxn ang="0">
                          <a:pos x="53" y="0"/>
                        </a:cxn>
                        <a:cxn ang="0">
                          <a:pos x="42" y="4"/>
                        </a:cxn>
                        <a:cxn ang="0">
                          <a:pos x="23" y="19"/>
                        </a:cxn>
                        <a:cxn ang="0">
                          <a:pos x="20" y="37"/>
                        </a:cxn>
                        <a:cxn ang="0">
                          <a:pos x="9" y="45"/>
                        </a:cxn>
                        <a:cxn ang="0">
                          <a:pos x="0" y="52"/>
                        </a:cxn>
                        <a:cxn ang="0">
                          <a:pos x="6" y="64"/>
                        </a:cxn>
                        <a:cxn ang="0">
                          <a:pos x="17" y="87"/>
                        </a:cxn>
                        <a:cxn ang="0">
                          <a:pos x="23" y="100"/>
                        </a:cxn>
                        <a:cxn ang="0">
                          <a:pos x="11" y="111"/>
                        </a:cxn>
                        <a:cxn ang="0">
                          <a:pos x="8" y="121"/>
                        </a:cxn>
                        <a:cxn ang="0">
                          <a:pos x="9" y="136"/>
                        </a:cxn>
                        <a:cxn ang="0">
                          <a:pos x="24" y="136"/>
                        </a:cxn>
                        <a:cxn ang="0">
                          <a:pos x="36" y="129"/>
                        </a:cxn>
                        <a:cxn ang="0">
                          <a:pos x="59" y="139"/>
                        </a:cxn>
                      </a:cxnLst>
                      <a:rect l="0" t="0" r="r" b="b"/>
                      <a:pathLst>
                        <a:path w="81" h="139">
                          <a:moveTo>
                            <a:pt x="59" y="139"/>
                          </a:moveTo>
                          <a:lnTo>
                            <a:pt x="75" y="117"/>
                          </a:lnTo>
                          <a:lnTo>
                            <a:pt x="65" y="105"/>
                          </a:lnTo>
                          <a:lnTo>
                            <a:pt x="66" y="93"/>
                          </a:lnTo>
                          <a:lnTo>
                            <a:pt x="78" y="82"/>
                          </a:lnTo>
                          <a:lnTo>
                            <a:pt x="81" y="63"/>
                          </a:lnTo>
                          <a:lnTo>
                            <a:pt x="77" y="37"/>
                          </a:lnTo>
                          <a:lnTo>
                            <a:pt x="62" y="21"/>
                          </a:lnTo>
                          <a:lnTo>
                            <a:pt x="53" y="0"/>
                          </a:lnTo>
                          <a:lnTo>
                            <a:pt x="42" y="4"/>
                          </a:lnTo>
                          <a:lnTo>
                            <a:pt x="23" y="19"/>
                          </a:lnTo>
                          <a:lnTo>
                            <a:pt x="20" y="37"/>
                          </a:lnTo>
                          <a:lnTo>
                            <a:pt x="9" y="45"/>
                          </a:lnTo>
                          <a:lnTo>
                            <a:pt x="0" y="52"/>
                          </a:lnTo>
                          <a:lnTo>
                            <a:pt x="6" y="64"/>
                          </a:lnTo>
                          <a:lnTo>
                            <a:pt x="17" y="87"/>
                          </a:lnTo>
                          <a:lnTo>
                            <a:pt x="23" y="100"/>
                          </a:lnTo>
                          <a:lnTo>
                            <a:pt x="11" y="111"/>
                          </a:lnTo>
                          <a:lnTo>
                            <a:pt x="8" y="121"/>
                          </a:lnTo>
                          <a:lnTo>
                            <a:pt x="9" y="136"/>
                          </a:lnTo>
                          <a:lnTo>
                            <a:pt x="24" y="136"/>
                          </a:lnTo>
                          <a:lnTo>
                            <a:pt x="36" y="129"/>
                          </a:lnTo>
                          <a:lnTo>
                            <a:pt x="59" y="139"/>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7" name="Freeform 10">
                      <a:extLst>
                        <a:ext uri="{FF2B5EF4-FFF2-40B4-BE49-F238E27FC236}">
                          <a16:creationId xmlns:a16="http://schemas.microsoft.com/office/drawing/2014/main" id="{F45B9C0F-D301-5C1E-BF6A-253E374324E3}"/>
                        </a:ext>
                      </a:extLst>
                    </p:cNvPr>
                    <p:cNvSpPr>
                      <a:spLocks noChangeAspect="1"/>
                    </p:cNvSpPr>
                    <p:nvPr/>
                  </p:nvSpPr>
                  <p:spPr bwMode="auto">
                    <a:xfrm>
                      <a:off x="8549" y="10150"/>
                      <a:ext cx="112" cy="176"/>
                    </a:xfrm>
                    <a:custGeom>
                      <a:avLst/>
                      <a:gdLst/>
                      <a:ahLst/>
                      <a:cxnLst>
                        <a:cxn ang="0">
                          <a:pos x="82" y="176"/>
                        </a:cxn>
                        <a:cxn ang="0">
                          <a:pos x="91" y="158"/>
                        </a:cxn>
                        <a:cxn ang="0">
                          <a:pos x="108" y="158"/>
                        </a:cxn>
                        <a:cxn ang="0">
                          <a:pos x="103" y="135"/>
                        </a:cxn>
                        <a:cxn ang="0">
                          <a:pos x="93" y="125"/>
                        </a:cxn>
                        <a:cxn ang="0">
                          <a:pos x="99" y="113"/>
                        </a:cxn>
                        <a:cxn ang="0">
                          <a:pos x="103" y="102"/>
                        </a:cxn>
                        <a:cxn ang="0">
                          <a:pos x="99" y="87"/>
                        </a:cxn>
                        <a:cxn ang="0">
                          <a:pos x="112" y="77"/>
                        </a:cxn>
                        <a:cxn ang="0">
                          <a:pos x="100" y="66"/>
                        </a:cxn>
                        <a:cxn ang="0">
                          <a:pos x="87" y="54"/>
                        </a:cxn>
                        <a:cxn ang="0">
                          <a:pos x="72" y="44"/>
                        </a:cxn>
                        <a:cxn ang="0">
                          <a:pos x="76" y="32"/>
                        </a:cxn>
                        <a:cxn ang="0">
                          <a:pos x="79" y="17"/>
                        </a:cxn>
                        <a:cxn ang="0">
                          <a:pos x="55" y="0"/>
                        </a:cxn>
                        <a:cxn ang="0">
                          <a:pos x="48" y="14"/>
                        </a:cxn>
                        <a:cxn ang="0">
                          <a:pos x="28" y="21"/>
                        </a:cxn>
                        <a:cxn ang="0">
                          <a:pos x="10" y="26"/>
                        </a:cxn>
                        <a:cxn ang="0">
                          <a:pos x="1" y="41"/>
                        </a:cxn>
                        <a:cxn ang="0">
                          <a:pos x="0" y="60"/>
                        </a:cxn>
                        <a:cxn ang="0">
                          <a:pos x="3" y="74"/>
                        </a:cxn>
                        <a:cxn ang="0">
                          <a:pos x="0" y="90"/>
                        </a:cxn>
                        <a:cxn ang="0">
                          <a:pos x="9" y="95"/>
                        </a:cxn>
                        <a:cxn ang="0">
                          <a:pos x="25" y="96"/>
                        </a:cxn>
                        <a:cxn ang="0">
                          <a:pos x="36" y="105"/>
                        </a:cxn>
                        <a:cxn ang="0">
                          <a:pos x="34" y="117"/>
                        </a:cxn>
                        <a:cxn ang="0">
                          <a:pos x="54" y="123"/>
                        </a:cxn>
                        <a:cxn ang="0">
                          <a:pos x="60" y="146"/>
                        </a:cxn>
                        <a:cxn ang="0">
                          <a:pos x="69" y="173"/>
                        </a:cxn>
                        <a:cxn ang="0">
                          <a:pos x="82" y="176"/>
                        </a:cxn>
                      </a:cxnLst>
                      <a:rect l="0" t="0" r="r" b="b"/>
                      <a:pathLst>
                        <a:path w="112" h="176">
                          <a:moveTo>
                            <a:pt x="82" y="176"/>
                          </a:moveTo>
                          <a:lnTo>
                            <a:pt x="91" y="158"/>
                          </a:lnTo>
                          <a:lnTo>
                            <a:pt x="108" y="158"/>
                          </a:lnTo>
                          <a:lnTo>
                            <a:pt x="103" y="135"/>
                          </a:lnTo>
                          <a:lnTo>
                            <a:pt x="93" y="125"/>
                          </a:lnTo>
                          <a:lnTo>
                            <a:pt x="99" y="113"/>
                          </a:lnTo>
                          <a:lnTo>
                            <a:pt x="103" y="102"/>
                          </a:lnTo>
                          <a:lnTo>
                            <a:pt x="99" y="87"/>
                          </a:lnTo>
                          <a:lnTo>
                            <a:pt x="112" y="77"/>
                          </a:lnTo>
                          <a:lnTo>
                            <a:pt x="100" y="66"/>
                          </a:lnTo>
                          <a:lnTo>
                            <a:pt x="87" y="54"/>
                          </a:lnTo>
                          <a:lnTo>
                            <a:pt x="72" y="44"/>
                          </a:lnTo>
                          <a:lnTo>
                            <a:pt x="76" y="32"/>
                          </a:lnTo>
                          <a:lnTo>
                            <a:pt x="79" y="17"/>
                          </a:lnTo>
                          <a:lnTo>
                            <a:pt x="55" y="0"/>
                          </a:lnTo>
                          <a:lnTo>
                            <a:pt x="48" y="14"/>
                          </a:lnTo>
                          <a:lnTo>
                            <a:pt x="28" y="21"/>
                          </a:lnTo>
                          <a:lnTo>
                            <a:pt x="10" y="26"/>
                          </a:lnTo>
                          <a:lnTo>
                            <a:pt x="1" y="41"/>
                          </a:lnTo>
                          <a:lnTo>
                            <a:pt x="0" y="60"/>
                          </a:lnTo>
                          <a:lnTo>
                            <a:pt x="3" y="74"/>
                          </a:lnTo>
                          <a:lnTo>
                            <a:pt x="0" y="90"/>
                          </a:lnTo>
                          <a:lnTo>
                            <a:pt x="9" y="95"/>
                          </a:lnTo>
                          <a:lnTo>
                            <a:pt x="25" y="96"/>
                          </a:lnTo>
                          <a:lnTo>
                            <a:pt x="36" y="105"/>
                          </a:lnTo>
                          <a:lnTo>
                            <a:pt x="34" y="117"/>
                          </a:lnTo>
                          <a:lnTo>
                            <a:pt x="54" y="123"/>
                          </a:lnTo>
                          <a:lnTo>
                            <a:pt x="60" y="146"/>
                          </a:lnTo>
                          <a:lnTo>
                            <a:pt x="69" y="173"/>
                          </a:lnTo>
                          <a:lnTo>
                            <a:pt x="82" y="176"/>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8" name="Freeform 11">
                      <a:extLst>
                        <a:ext uri="{FF2B5EF4-FFF2-40B4-BE49-F238E27FC236}">
                          <a16:creationId xmlns:a16="http://schemas.microsoft.com/office/drawing/2014/main" id="{35A98A2E-062D-017E-CD71-7363C95C3A58}"/>
                        </a:ext>
                      </a:extLst>
                    </p:cNvPr>
                    <p:cNvSpPr>
                      <a:spLocks noChangeAspect="1"/>
                    </p:cNvSpPr>
                    <p:nvPr/>
                  </p:nvSpPr>
                  <p:spPr bwMode="auto">
                    <a:xfrm>
                      <a:off x="8095" y="7929"/>
                      <a:ext cx="37" cy="26"/>
                    </a:xfrm>
                    <a:custGeom>
                      <a:avLst/>
                      <a:gdLst/>
                      <a:ahLst/>
                      <a:cxnLst>
                        <a:cxn ang="0">
                          <a:pos x="28" y="24"/>
                        </a:cxn>
                        <a:cxn ang="0">
                          <a:pos x="16" y="9"/>
                        </a:cxn>
                        <a:cxn ang="0">
                          <a:pos x="4" y="5"/>
                        </a:cxn>
                        <a:cxn ang="0">
                          <a:pos x="13" y="21"/>
                        </a:cxn>
                        <a:cxn ang="0">
                          <a:pos x="28" y="24"/>
                        </a:cxn>
                      </a:cxnLst>
                      <a:rect l="0" t="0" r="r" b="b"/>
                      <a:pathLst>
                        <a:path w="37" h="26">
                          <a:moveTo>
                            <a:pt x="28" y="24"/>
                          </a:moveTo>
                          <a:cubicBezTo>
                            <a:pt x="37" y="12"/>
                            <a:pt x="26" y="11"/>
                            <a:pt x="16" y="9"/>
                          </a:cubicBezTo>
                          <a:cubicBezTo>
                            <a:pt x="12" y="4"/>
                            <a:pt x="10" y="0"/>
                            <a:pt x="4" y="5"/>
                          </a:cubicBezTo>
                          <a:cubicBezTo>
                            <a:pt x="0" y="13"/>
                            <a:pt x="5" y="19"/>
                            <a:pt x="13" y="21"/>
                          </a:cubicBezTo>
                          <a:cubicBezTo>
                            <a:pt x="20" y="26"/>
                            <a:pt x="15" y="24"/>
                            <a:pt x="28" y="24"/>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9" name="Freeform 12">
                      <a:extLst>
                        <a:ext uri="{FF2B5EF4-FFF2-40B4-BE49-F238E27FC236}">
                          <a16:creationId xmlns:a16="http://schemas.microsoft.com/office/drawing/2014/main" id="{1F23E470-8A36-CF41-CE5B-B25013B7BCFE}"/>
                        </a:ext>
                      </a:extLst>
                    </p:cNvPr>
                    <p:cNvSpPr>
                      <a:spLocks noChangeAspect="1"/>
                    </p:cNvSpPr>
                    <p:nvPr/>
                  </p:nvSpPr>
                  <p:spPr bwMode="auto">
                    <a:xfrm>
                      <a:off x="8136" y="8015"/>
                      <a:ext cx="16" cy="15"/>
                    </a:xfrm>
                    <a:custGeom>
                      <a:avLst/>
                      <a:gdLst/>
                      <a:ahLst/>
                      <a:cxnLst>
                        <a:cxn ang="0">
                          <a:pos x="11" y="12"/>
                        </a:cxn>
                        <a:cxn ang="0">
                          <a:pos x="5" y="3"/>
                        </a:cxn>
                        <a:cxn ang="0">
                          <a:pos x="11" y="12"/>
                        </a:cxn>
                      </a:cxnLst>
                      <a:rect l="0" t="0" r="r" b="b"/>
                      <a:pathLst>
                        <a:path w="16" h="15">
                          <a:moveTo>
                            <a:pt x="11" y="12"/>
                          </a:moveTo>
                          <a:cubicBezTo>
                            <a:pt x="16" y="4"/>
                            <a:pt x="15" y="0"/>
                            <a:pt x="5" y="3"/>
                          </a:cubicBezTo>
                          <a:cubicBezTo>
                            <a:pt x="0" y="10"/>
                            <a:pt x="3" y="15"/>
                            <a:pt x="11" y="1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0" name="Freeform 13">
                      <a:extLst>
                        <a:ext uri="{FF2B5EF4-FFF2-40B4-BE49-F238E27FC236}">
                          <a16:creationId xmlns:a16="http://schemas.microsoft.com/office/drawing/2014/main" id="{B65AF310-6883-6150-68FF-4272E8FB7F55}"/>
                        </a:ext>
                      </a:extLst>
                    </p:cNvPr>
                    <p:cNvSpPr>
                      <a:spLocks noChangeAspect="1"/>
                    </p:cNvSpPr>
                    <p:nvPr/>
                  </p:nvSpPr>
                  <p:spPr bwMode="auto">
                    <a:xfrm>
                      <a:off x="8058" y="8417"/>
                      <a:ext cx="59" cy="81"/>
                    </a:xfrm>
                    <a:custGeom>
                      <a:avLst/>
                      <a:gdLst/>
                      <a:ahLst/>
                      <a:cxnLst>
                        <a:cxn ang="0">
                          <a:pos x="33" y="61"/>
                        </a:cxn>
                        <a:cxn ang="0">
                          <a:pos x="29" y="51"/>
                        </a:cxn>
                        <a:cxn ang="0">
                          <a:pos x="39" y="43"/>
                        </a:cxn>
                        <a:cxn ang="0">
                          <a:pos x="59" y="22"/>
                        </a:cxn>
                        <a:cxn ang="0">
                          <a:pos x="48" y="10"/>
                        </a:cxn>
                        <a:cxn ang="0">
                          <a:pos x="42" y="0"/>
                        </a:cxn>
                        <a:cxn ang="0">
                          <a:pos x="24" y="0"/>
                        </a:cxn>
                        <a:cxn ang="0">
                          <a:pos x="14" y="6"/>
                        </a:cxn>
                        <a:cxn ang="0">
                          <a:pos x="0" y="13"/>
                        </a:cxn>
                        <a:cxn ang="0">
                          <a:pos x="6" y="24"/>
                        </a:cxn>
                        <a:cxn ang="0">
                          <a:pos x="18" y="34"/>
                        </a:cxn>
                        <a:cxn ang="0">
                          <a:pos x="17" y="51"/>
                        </a:cxn>
                        <a:cxn ang="0">
                          <a:pos x="9" y="67"/>
                        </a:cxn>
                        <a:cxn ang="0">
                          <a:pos x="9" y="81"/>
                        </a:cxn>
                        <a:cxn ang="0">
                          <a:pos x="20" y="78"/>
                        </a:cxn>
                        <a:cxn ang="0">
                          <a:pos x="33" y="61"/>
                        </a:cxn>
                      </a:cxnLst>
                      <a:rect l="0" t="0" r="r" b="b"/>
                      <a:pathLst>
                        <a:path w="59" h="81">
                          <a:moveTo>
                            <a:pt x="33" y="61"/>
                          </a:moveTo>
                          <a:lnTo>
                            <a:pt x="29" y="51"/>
                          </a:lnTo>
                          <a:lnTo>
                            <a:pt x="39" y="43"/>
                          </a:lnTo>
                          <a:lnTo>
                            <a:pt x="59" y="22"/>
                          </a:lnTo>
                          <a:lnTo>
                            <a:pt x="48" y="10"/>
                          </a:lnTo>
                          <a:lnTo>
                            <a:pt x="42" y="0"/>
                          </a:lnTo>
                          <a:lnTo>
                            <a:pt x="24" y="0"/>
                          </a:lnTo>
                          <a:lnTo>
                            <a:pt x="14" y="6"/>
                          </a:lnTo>
                          <a:lnTo>
                            <a:pt x="0" y="13"/>
                          </a:lnTo>
                          <a:lnTo>
                            <a:pt x="6" y="24"/>
                          </a:lnTo>
                          <a:lnTo>
                            <a:pt x="18" y="34"/>
                          </a:lnTo>
                          <a:lnTo>
                            <a:pt x="17" y="51"/>
                          </a:lnTo>
                          <a:lnTo>
                            <a:pt x="9" y="67"/>
                          </a:lnTo>
                          <a:lnTo>
                            <a:pt x="9" y="81"/>
                          </a:lnTo>
                          <a:lnTo>
                            <a:pt x="20" y="78"/>
                          </a:lnTo>
                          <a:lnTo>
                            <a:pt x="33" y="61"/>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1" name="Freeform 14">
                      <a:extLst>
                        <a:ext uri="{FF2B5EF4-FFF2-40B4-BE49-F238E27FC236}">
                          <a16:creationId xmlns:a16="http://schemas.microsoft.com/office/drawing/2014/main" id="{473B7FA6-AC05-FA47-A80B-2882EE4B37A9}"/>
                        </a:ext>
                      </a:extLst>
                    </p:cNvPr>
                    <p:cNvSpPr>
                      <a:spLocks noChangeAspect="1"/>
                    </p:cNvSpPr>
                    <p:nvPr/>
                  </p:nvSpPr>
                  <p:spPr bwMode="auto">
                    <a:xfrm>
                      <a:off x="8007" y="8177"/>
                      <a:ext cx="29" cy="99"/>
                    </a:xfrm>
                    <a:custGeom>
                      <a:avLst/>
                      <a:gdLst/>
                      <a:ahLst/>
                      <a:cxnLst>
                        <a:cxn ang="0">
                          <a:pos x="3" y="81"/>
                        </a:cxn>
                        <a:cxn ang="0">
                          <a:pos x="2" y="69"/>
                        </a:cxn>
                        <a:cxn ang="0">
                          <a:pos x="2" y="55"/>
                        </a:cxn>
                        <a:cxn ang="0">
                          <a:pos x="0" y="18"/>
                        </a:cxn>
                        <a:cxn ang="0">
                          <a:pos x="6" y="10"/>
                        </a:cxn>
                        <a:cxn ang="0">
                          <a:pos x="17" y="0"/>
                        </a:cxn>
                        <a:cxn ang="0">
                          <a:pos x="23" y="9"/>
                        </a:cxn>
                        <a:cxn ang="0">
                          <a:pos x="23" y="30"/>
                        </a:cxn>
                        <a:cxn ang="0">
                          <a:pos x="26" y="63"/>
                        </a:cxn>
                        <a:cxn ang="0">
                          <a:pos x="29" y="81"/>
                        </a:cxn>
                        <a:cxn ang="0">
                          <a:pos x="24" y="99"/>
                        </a:cxn>
                        <a:cxn ang="0">
                          <a:pos x="18" y="78"/>
                        </a:cxn>
                        <a:cxn ang="0">
                          <a:pos x="3" y="81"/>
                        </a:cxn>
                      </a:cxnLst>
                      <a:rect l="0" t="0" r="r" b="b"/>
                      <a:pathLst>
                        <a:path w="29" h="99">
                          <a:moveTo>
                            <a:pt x="3" y="81"/>
                          </a:moveTo>
                          <a:lnTo>
                            <a:pt x="2" y="69"/>
                          </a:lnTo>
                          <a:lnTo>
                            <a:pt x="2" y="55"/>
                          </a:lnTo>
                          <a:lnTo>
                            <a:pt x="0" y="18"/>
                          </a:lnTo>
                          <a:lnTo>
                            <a:pt x="6" y="10"/>
                          </a:lnTo>
                          <a:lnTo>
                            <a:pt x="17" y="0"/>
                          </a:lnTo>
                          <a:lnTo>
                            <a:pt x="23" y="9"/>
                          </a:lnTo>
                          <a:lnTo>
                            <a:pt x="23" y="30"/>
                          </a:lnTo>
                          <a:lnTo>
                            <a:pt x="26" y="63"/>
                          </a:lnTo>
                          <a:lnTo>
                            <a:pt x="29" y="81"/>
                          </a:lnTo>
                          <a:lnTo>
                            <a:pt x="24" y="99"/>
                          </a:lnTo>
                          <a:lnTo>
                            <a:pt x="18" y="78"/>
                          </a:lnTo>
                          <a:lnTo>
                            <a:pt x="3" y="81"/>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2" name="Freeform 15">
                      <a:extLst>
                        <a:ext uri="{FF2B5EF4-FFF2-40B4-BE49-F238E27FC236}">
                          <a16:creationId xmlns:a16="http://schemas.microsoft.com/office/drawing/2014/main" id="{1AD39495-63D5-C3E7-731A-60E20ABA1E6F}"/>
                        </a:ext>
                      </a:extLst>
                    </p:cNvPr>
                    <p:cNvSpPr>
                      <a:spLocks noChangeAspect="1"/>
                    </p:cNvSpPr>
                    <p:nvPr/>
                  </p:nvSpPr>
                  <p:spPr bwMode="auto">
                    <a:xfrm>
                      <a:off x="8132" y="8462"/>
                      <a:ext cx="54" cy="90"/>
                    </a:xfrm>
                    <a:custGeom>
                      <a:avLst/>
                      <a:gdLst/>
                      <a:ahLst/>
                      <a:cxnLst>
                        <a:cxn ang="0">
                          <a:pos x="43" y="90"/>
                        </a:cxn>
                        <a:cxn ang="0">
                          <a:pos x="54" y="81"/>
                        </a:cxn>
                        <a:cxn ang="0">
                          <a:pos x="39" y="66"/>
                        </a:cxn>
                        <a:cxn ang="0">
                          <a:pos x="25" y="48"/>
                        </a:cxn>
                        <a:cxn ang="0">
                          <a:pos x="42" y="39"/>
                        </a:cxn>
                        <a:cxn ang="0">
                          <a:pos x="37" y="24"/>
                        </a:cxn>
                        <a:cxn ang="0">
                          <a:pos x="28" y="18"/>
                        </a:cxn>
                        <a:cxn ang="0">
                          <a:pos x="27" y="0"/>
                        </a:cxn>
                        <a:cxn ang="0">
                          <a:pos x="15" y="3"/>
                        </a:cxn>
                        <a:cxn ang="0">
                          <a:pos x="9" y="13"/>
                        </a:cxn>
                        <a:cxn ang="0">
                          <a:pos x="0" y="19"/>
                        </a:cxn>
                        <a:cxn ang="0">
                          <a:pos x="9" y="30"/>
                        </a:cxn>
                        <a:cxn ang="0">
                          <a:pos x="15" y="43"/>
                        </a:cxn>
                        <a:cxn ang="0">
                          <a:pos x="6" y="60"/>
                        </a:cxn>
                        <a:cxn ang="0">
                          <a:pos x="27" y="82"/>
                        </a:cxn>
                        <a:cxn ang="0">
                          <a:pos x="43" y="90"/>
                        </a:cxn>
                      </a:cxnLst>
                      <a:rect l="0" t="0" r="r" b="b"/>
                      <a:pathLst>
                        <a:path w="54" h="90">
                          <a:moveTo>
                            <a:pt x="43" y="90"/>
                          </a:moveTo>
                          <a:lnTo>
                            <a:pt x="54" y="81"/>
                          </a:lnTo>
                          <a:lnTo>
                            <a:pt x="39" y="66"/>
                          </a:lnTo>
                          <a:lnTo>
                            <a:pt x="25" y="48"/>
                          </a:lnTo>
                          <a:lnTo>
                            <a:pt x="42" y="39"/>
                          </a:lnTo>
                          <a:lnTo>
                            <a:pt x="37" y="24"/>
                          </a:lnTo>
                          <a:lnTo>
                            <a:pt x="28" y="18"/>
                          </a:lnTo>
                          <a:lnTo>
                            <a:pt x="27" y="0"/>
                          </a:lnTo>
                          <a:lnTo>
                            <a:pt x="15" y="3"/>
                          </a:lnTo>
                          <a:lnTo>
                            <a:pt x="9" y="13"/>
                          </a:lnTo>
                          <a:lnTo>
                            <a:pt x="0" y="19"/>
                          </a:lnTo>
                          <a:lnTo>
                            <a:pt x="9" y="30"/>
                          </a:lnTo>
                          <a:lnTo>
                            <a:pt x="15" y="43"/>
                          </a:lnTo>
                          <a:lnTo>
                            <a:pt x="6" y="60"/>
                          </a:lnTo>
                          <a:lnTo>
                            <a:pt x="27" y="82"/>
                          </a:lnTo>
                          <a:lnTo>
                            <a:pt x="43" y="90"/>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3" name="Freeform 16">
                      <a:extLst>
                        <a:ext uri="{FF2B5EF4-FFF2-40B4-BE49-F238E27FC236}">
                          <a16:creationId xmlns:a16="http://schemas.microsoft.com/office/drawing/2014/main" id="{9F02ACE4-7528-1CAF-C337-FBC1E412503E}"/>
                        </a:ext>
                      </a:extLst>
                    </p:cNvPr>
                    <p:cNvSpPr>
                      <a:spLocks noChangeAspect="1"/>
                    </p:cNvSpPr>
                    <p:nvPr/>
                  </p:nvSpPr>
                  <p:spPr bwMode="auto">
                    <a:xfrm>
                      <a:off x="8027" y="8706"/>
                      <a:ext cx="46" cy="54"/>
                    </a:xfrm>
                    <a:custGeom>
                      <a:avLst/>
                      <a:gdLst/>
                      <a:ahLst/>
                      <a:cxnLst>
                        <a:cxn ang="0">
                          <a:pos x="4" y="54"/>
                        </a:cxn>
                        <a:cxn ang="0">
                          <a:pos x="13" y="50"/>
                        </a:cxn>
                        <a:cxn ang="0">
                          <a:pos x="34" y="53"/>
                        </a:cxn>
                        <a:cxn ang="0">
                          <a:pos x="46" y="44"/>
                        </a:cxn>
                        <a:cxn ang="0">
                          <a:pos x="28" y="32"/>
                        </a:cxn>
                        <a:cxn ang="0">
                          <a:pos x="36" y="18"/>
                        </a:cxn>
                        <a:cxn ang="0">
                          <a:pos x="33" y="6"/>
                        </a:cxn>
                        <a:cxn ang="0">
                          <a:pos x="13" y="0"/>
                        </a:cxn>
                        <a:cxn ang="0">
                          <a:pos x="7" y="8"/>
                        </a:cxn>
                        <a:cxn ang="0">
                          <a:pos x="7" y="24"/>
                        </a:cxn>
                        <a:cxn ang="0">
                          <a:pos x="12" y="38"/>
                        </a:cxn>
                        <a:cxn ang="0">
                          <a:pos x="0" y="44"/>
                        </a:cxn>
                        <a:cxn ang="0">
                          <a:pos x="4" y="54"/>
                        </a:cxn>
                      </a:cxnLst>
                      <a:rect l="0" t="0" r="r" b="b"/>
                      <a:pathLst>
                        <a:path w="46" h="54">
                          <a:moveTo>
                            <a:pt x="4" y="54"/>
                          </a:moveTo>
                          <a:lnTo>
                            <a:pt x="13" y="50"/>
                          </a:lnTo>
                          <a:lnTo>
                            <a:pt x="34" y="53"/>
                          </a:lnTo>
                          <a:lnTo>
                            <a:pt x="46" y="44"/>
                          </a:lnTo>
                          <a:lnTo>
                            <a:pt x="28" y="32"/>
                          </a:lnTo>
                          <a:lnTo>
                            <a:pt x="36" y="18"/>
                          </a:lnTo>
                          <a:lnTo>
                            <a:pt x="33" y="6"/>
                          </a:lnTo>
                          <a:lnTo>
                            <a:pt x="13" y="0"/>
                          </a:lnTo>
                          <a:lnTo>
                            <a:pt x="7" y="8"/>
                          </a:lnTo>
                          <a:lnTo>
                            <a:pt x="7" y="24"/>
                          </a:lnTo>
                          <a:lnTo>
                            <a:pt x="12" y="38"/>
                          </a:lnTo>
                          <a:lnTo>
                            <a:pt x="0" y="44"/>
                          </a:lnTo>
                          <a:lnTo>
                            <a:pt x="4" y="54"/>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4" name="Freeform 17">
                      <a:extLst>
                        <a:ext uri="{FF2B5EF4-FFF2-40B4-BE49-F238E27FC236}">
                          <a16:creationId xmlns:a16="http://schemas.microsoft.com/office/drawing/2014/main" id="{89DD0360-93AD-6AB5-C028-D38F382C69AE}"/>
                        </a:ext>
                      </a:extLst>
                    </p:cNvPr>
                    <p:cNvSpPr>
                      <a:spLocks noChangeAspect="1"/>
                    </p:cNvSpPr>
                    <p:nvPr/>
                  </p:nvSpPr>
                  <p:spPr bwMode="auto">
                    <a:xfrm>
                      <a:off x="8522" y="10075"/>
                      <a:ext cx="49" cy="78"/>
                    </a:xfrm>
                    <a:custGeom>
                      <a:avLst/>
                      <a:gdLst/>
                      <a:ahLst/>
                      <a:cxnLst>
                        <a:cxn ang="0">
                          <a:pos x="18" y="78"/>
                        </a:cxn>
                        <a:cxn ang="0">
                          <a:pos x="7" y="71"/>
                        </a:cxn>
                        <a:cxn ang="0">
                          <a:pos x="7" y="50"/>
                        </a:cxn>
                        <a:cxn ang="0">
                          <a:pos x="0" y="36"/>
                        </a:cxn>
                        <a:cxn ang="0">
                          <a:pos x="6" y="24"/>
                        </a:cxn>
                        <a:cxn ang="0">
                          <a:pos x="19" y="27"/>
                        </a:cxn>
                        <a:cxn ang="0">
                          <a:pos x="25" y="11"/>
                        </a:cxn>
                        <a:cxn ang="0">
                          <a:pos x="28" y="0"/>
                        </a:cxn>
                        <a:cxn ang="0">
                          <a:pos x="39" y="11"/>
                        </a:cxn>
                        <a:cxn ang="0">
                          <a:pos x="49" y="26"/>
                        </a:cxn>
                        <a:cxn ang="0">
                          <a:pos x="49" y="38"/>
                        </a:cxn>
                        <a:cxn ang="0">
                          <a:pos x="34" y="48"/>
                        </a:cxn>
                        <a:cxn ang="0">
                          <a:pos x="27" y="59"/>
                        </a:cxn>
                        <a:cxn ang="0">
                          <a:pos x="18" y="78"/>
                        </a:cxn>
                      </a:cxnLst>
                      <a:rect l="0" t="0" r="r" b="b"/>
                      <a:pathLst>
                        <a:path w="49" h="78">
                          <a:moveTo>
                            <a:pt x="18" y="78"/>
                          </a:moveTo>
                          <a:lnTo>
                            <a:pt x="7" y="71"/>
                          </a:lnTo>
                          <a:lnTo>
                            <a:pt x="7" y="50"/>
                          </a:lnTo>
                          <a:lnTo>
                            <a:pt x="0" y="36"/>
                          </a:lnTo>
                          <a:lnTo>
                            <a:pt x="6" y="24"/>
                          </a:lnTo>
                          <a:lnTo>
                            <a:pt x="19" y="27"/>
                          </a:lnTo>
                          <a:lnTo>
                            <a:pt x="25" y="11"/>
                          </a:lnTo>
                          <a:lnTo>
                            <a:pt x="28" y="0"/>
                          </a:lnTo>
                          <a:lnTo>
                            <a:pt x="39" y="11"/>
                          </a:lnTo>
                          <a:lnTo>
                            <a:pt x="49" y="26"/>
                          </a:lnTo>
                          <a:lnTo>
                            <a:pt x="49" y="38"/>
                          </a:lnTo>
                          <a:lnTo>
                            <a:pt x="34" y="48"/>
                          </a:lnTo>
                          <a:lnTo>
                            <a:pt x="27" y="59"/>
                          </a:lnTo>
                          <a:lnTo>
                            <a:pt x="18" y="78"/>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5" name="Freeform 18">
                      <a:extLst>
                        <a:ext uri="{FF2B5EF4-FFF2-40B4-BE49-F238E27FC236}">
                          <a16:creationId xmlns:a16="http://schemas.microsoft.com/office/drawing/2014/main" id="{2AC66096-95A9-BDB9-64EF-5625149D3A11}"/>
                        </a:ext>
                      </a:extLst>
                    </p:cNvPr>
                    <p:cNvSpPr>
                      <a:spLocks noChangeAspect="1"/>
                    </p:cNvSpPr>
                    <p:nvPr/>
                  </p:nvSpPr>
                  <p:spPr bwMode="auto">
                    <a:xfrm>
                      <a:off x="8391" y="9888"/>
                      <a:ext cx="59" cy="60"/>
                    </a:xfrm>
                    <a:custGeom>
                      <a:avLst/>
                      <a:gdLst/>
                      <a:ahLst/>
                      <a:cxnLst>
                        <a:cxn ang="0">
                          <a:pos x="41" y="48"/>
                        </a:cxn>
                        <a:cxn ang="0">
                          <a:pos x="26" y="54"/>
                        </a:cxn>
                        <a:cxn ang="0">
                          <a:pos x="15" y="60"/>
                        </a:cxn>
                        <a:cxn ang="0">
                          <a:pos x="15" y="42"/>
                        </a:cxn>
                        <a:cxn ang="0">
                          <a:pos x="0" y="30"/>
                        </a:cxn>
                        <a:cxn ang="0">
                          <a:pos x="6" y="16"/>
                        </a:cxn>
                        <a:cxn ang="0">
                          <a:pos x="18" y="9"/>
                        </a:cxn>
                        <a:cxn ang="0">
                          <a:pos x="29" y="0"/>
                        </a:cxn>
                        <a:cxn ang="0">
                          <a:pos x="30" y="15"/>
                        </a:cxn>
                        <a:cxn ang="0">
                          <a:pos x="33" y="27"/>
                        </a:cxn>
                        <a:cxn ang="0">
                          <a:pos x="48" y="31"/>
                        </a:cxn>
                        <a:cxn ang="0">
                          <a:pos x="59" y="40"/>
                        </a:cxn>
                        <a:cxn ang="0">
                          <a:pos x="59" y="55"/>
                        </a:cxn>
                        <a:cxn ang="0">
                          <a:pos x="41" y="48"/>
                        </a:cxn>
                      </a:cxnLst>
                      <a:rect l="0" t="0" r="r" b="b"/>
                      <a:pathLst>
                        <a:path w="59" h="60">
                          <a:moveTo>
                            <a:pt x="41" y="48"/>
                          </a:moveTo>
                          <a:lnTo>
                            <a:pt x="26" y="54"/>
                          </a:lnTo>
                          <a:lnTo>
                            <a:pt x="15" y="60"/>
                          </a:lnTo>
                          <a:lnTo>
                            <a:pt x="15" y="42"/>
                          </a:lnTo>
                          <a:lnTo>
                            <a:pt x="0" y="30"/>
                          </a:lnTo>
                          <a:lnTo>
                            <a:pt x="6" y="16"/>
                          </a:lnTo>
                          <a:lnTo>
                            <a:pt x="18" y="9"/>
                          </a:lnTo>
                          <a:lnTo>
                            <a:pt x="29" y="0"/>
                          </a:lnTo>
                          <a:lnTo>
                            <a:pt x="30" y="15"/>
                          </a:lnTo>
                          <a:lnTo>
                            <a:pt x="33" y="27"/>
                          </a:lnTo>
                          <a:lnTo>
                            <a:pt x="48" y="31"/>
                          </a:lnTo>
                          <a:lnTo>
                            <a:pt x="59" y="40"/>
                          </a:lnTo>
                          <a:lnTo>
                            <a:pt x="59" y="55"/>
                          </a:lnTo>
                          <a:lnTo>
                            <a:pt x="41" y="48"/>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6" name="Freeform 19">
                      <a:extLst>
                        <a:ext uri="{FF2B5EF4-FFF2-40B4-BE49-F238E27FC236}">
                          <a16:creationId xmlns:a16="http://schemas.microsoft.com/office/drawing/2014/main" id="{00E134F7-5132-895A-B725-240460001CAF}"/>
                        </a:ext>
                      </a:extLst>
                    </p:cNvPr>
                    <p:cNvSpPr>
                      <a:spLocks noChangeAspect="1"/>
                    </p:cNvSpPr>
                    <p:nvPr/>
                  </p:nvSpPr>
                  <p:spPr bwMode="auto">
                    <a:xfrm>
                      <a:off x="8433" y="9805"/>
                      <a:ext cx="54" cy="120"/>
                    </a:xfrm>
                    <a:custGeom>
                      <a:avLst/>
                      <a:gdLst/>
                      <a:ahLst/>
                      <a:cxnLst>
                        <a:cxn ang="0">
                          <a:pos x="0" y="29"/>
                        </a:cxn>
                        <a:cxn ang="0">
                          <a:pos x="15" y="60"/>
                        </a:cxn>
                        <a:cxn ang="0">
                          <a:pos x="21" y="74"/>
                        </a:cxn>
                        <a:cxn ang="0">
                          <a:pos x="18" y="95"/>
                        </a:cxn>
                        <a:cxn ang="0">
                          <a:pos x="36" y="108"/>
                        </a:cxn>
                        <a:cxn ang="0">
                          <a:pos x="51" y="120"/>
                        </a:cxn>
                        <a:cxn ang="0">
                          <a:pos x="54" y="96"/>
                        </a:cxn>
                        <a:cxn ang="0">
                          <a:pos x="51" y="83"/>
                        </a:cxn>
                        <a:cxn ang="0">
                          <a:pos x="38" y="95"/>
                        </a:cxn>
                        <a:cxn ang="0">
                          <a:pos x="30" y="83"/>
                        </a:cxn>
                        <a:cxn ang="0">
                          <a:pos x="41" y="74"/>
                        </a:cxn>
                        <a:cxn ang="0">
                          <a:pos x="36" y="56"/>
                        </a:cxn>
                        <a:cxn ang="0">
                          <a:pos x="23" y="44"/>
                        </a:cxn>
                        <a:cxn ang="0">
                          <a:pos x="23" y="33"/>
                        </a:cxn>
                        <a:cxn ang="0">
                          <a:pos x="35" y="27"/>
                        </a:cxn>
                        <a:cxn ang="0">
                          <a:pos x="36" y="14"/>
                        </a:cxn>
                        <a:cxn ang="0">
                          <a:pos x="29" y="0"/>
                        </a:cxn>
                        <a:cxn ang="0">
                          <a:pos x="20" y="5"/>
                        </a:cxn>
                        <a:cxn ang="0">
                          <a:pos x="20" y="20"/>
                        </a:cxn>
                        <a:cxn ang="0">
                          <a:pos x="0" y="29"/>
                        </a:cxn>
                      </a:cxnLst>
                      <a:rect l="0" t="0" r="r" b="b"/>
                      <a:pathLst>
                        <a:path w="54" h="120">
                          <a:moveTo>
                            <a:pt x="0" y="29"/>
                          </a:moveTo>
                          <a:lnTo>
                            <a:pt x="15" y="60"/>
                          </a:lnTo>
                          <a:lnTo>
                            <a:pt x="21" y="74"/>
                          </a:lnTo>
                          <a:lnTo>
                            <a:pt x="18" y="95"/>
                          </a:lnTo>
                          <a:lnTo>
                            <a:pt x="36" y="108"/>
                          </a:lnTo>
                          <a:lnTo>
                            <a:pt x="51" y="120"/>
                          </a:lnTo>
                          <a:lnTo>
                            <a:pt x="54" y="96"/>
                          </a:lnTo>
                          <a:lnTo>
                            <a:pt x="51" y="83"/>
                          </a:lnTo>
                          <a:lnTo>
                            <a:pt x="38" y="95"/>
                          </a:lnTo>
                          <a:lnTo>
                            <a:pt x="30" y="83"/>
                          </a:lnTo>
                          <a:lnTo>
                            <a:pt x="41" y="74"/>
                          </a:lnTo>
                          <a:lnTo>
                            <a:pt x="36" y="56"/>
                          </a:lnTo>
                          <a:lnTo>
                            <a:pt x="23" y="44"/>
                          </a:lnTo>
                          <a:lnTo>
                            <a:pt x="23" y="33"/>
                          </a:lnTo>
                          <a:lnTo>
                            <a:pt x="35" y="27"/>
                          </a:lnTo>
                          <a:lnTo>
                            <a:pt x="36" y="14"/>
                          </a:lnTo>
                          <a:lnTo>
                            <a:pt x="29" y="0"/>
                          </a:lnTo>
                          <a:lnTo>
                            <a:pt x="20" y="5"/>
                          </a:lnTo>
                          <a:lnTo>
                            <a:pt x="20" y="20"/>
                          </a:lnTo>
                          <a:lnTo>
                            <a:pt x="0" y="29"/>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7" name="Freeform 20">
                      <a:extLst>
                        <a:ext uri="{FF2B5EF4-FFF2-40B4-BE49-F238E27FC236}">
                          <a16:creationId xmlns:a16="http://schemas.microsoft.com/office/drawing/2014/main" id="{1F9A8D04-18BB-E922-65C1-31756AF38BA9}"/>
                        </a:ext>
                      </a:extLst>
                    </p:cNvPr>
                    <p:cNvSpPr>
                      <a:spLocks noChangeAspect="1"/>
                    </p:cNvSpPr>
                    <p:nvPr/>
                  </p:nvSpPr>
                  <p:spPr bwMode="auto">
                    <a:xfrm>
                      <a:off x="8147" y="9486"/>
                      <a:ext cx="46" cy="48"/>
                    </a:xfrm>
                    <a:custGeom>
                      <a:avLst/>
                      <a:gdLst/>
                      <a:ahLst/>
                      <a:cxnLst>
                        <a:cxn ang="0">
                          <a:pos x="40" y="39"/>
                        </a:cxn>
                        <a:cxn ang="0">
                          <a:pos x="46" y="25"/>
                        </a:cxn>
                        <a:cxn ang="0">
                          <a:pos x="37" y="10"/>
                        </a:cxn>
                        <a:cxn ang="0">
                          <a:pos x="25" y="0"/>
                        </a:cxn>
                        <a:cxn ang="0">
                          <a:pos x="6" y="13"/>
                        </a:cxn>
                        <a:cxn ang="0">
                          <a:pos x="21" y="43"/>
                        </a:cxn>
                        <a:cxn ang="0">
                          <a:pos x="40" y="39"/>
                        </a:cxn>
                      </a:cxnLst>
                      <a:rect l="0" t="0" r="r" b="b"/>
                      <a:pathLst>
                        <a:path w="46" h="48">
                          <a:moveTo>
                            <a:pt x="40" y="39"/>
                          </a:moveTo>
                          <a:cubicBezTo>
                            <a:pt x="43" y="34"/>
                            <a:pt x="45" y="31"/>
                            <a:pt x="46" y="25"/>
                          </a:cubicBezTo>
                          <a:cubicBezTo>
                            <a:pt x="45" y="16"/>
                            <a:pt x="45" y="13"/>
                            <a:pt x="37" y="10"/>
                          </a:cubicBezTo>
                          <a:cubicBezTo>
                            <a:pt x="33" y="4"/>
                            <a:pt x="33" y="1"/>
                            <a:pt x="25" y="0"/>
                          </a:cubicBezTo>
                          <a:cubicBezTo>
                            <a:pt x="12" y="10"/>
                            <a:pt x="28" y="11"/>
                            <a:pt x="6" y="13"/>
                          </a:cubicBezTo>
                          <a:cubicBezTo>
                            <a:pt x="0" y="28"/>
                            <a:pt x="6" y="41"/>
                            <a:pt x="21" y="43"/>
                          </a:cubicBezTo>
                          <a:cubicBezTo>
                            <a:pt x="43" y="42"/>
                            <a:pt x="46" y="48"/>
                            <a:pt x="40" y="39"/>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8" name="Freeform 21">
                      <a:extLst>
                        <a:ext uri="{FF2B5EF4-FFF2-40B4-BE49-F238E27FC236}">
                          <a16:creationId xmlns:a16="http://schemas.microsoft.com/office/drawing/2014/main" id="{D9086D5F-150D-4D52-F840-F944C0E0C4CD}"/>
                        </a:ext>
                      </a:extLst>
                    </p:cNvPr>
                    <p:cNvSpPr>
                      <a:spLocks noChangeAspect="1"/>
                    </p:cNvSpPr>
                    <p:nvPr/>
                  </p:nvSpPr>
                  <p:spPr bwMode="auto">
                    <a:xfrm>
                      <a:off x="8470" y="9684"/>
                      <a:ext cx="29" cy="57"/>
                    </a:xfrm>
                    <a:custGeom>
                      <a:avLst/>
                      <a:gdLst/>
                      <a:ahLst/>
                      <a:cxnLst>
                        <a:cxn ang="0">
                          <a:pos x="29" y="52"/>
                        </a:cxn>
                        <a:cxn ang="0">
                          <a:pos x="13" y="0"/>
                        </a:cxn>
                        <a:cxn ang="0">
                          <a:pos x="17" y="22"/>
                        </a:cxn>
                        <a:cxn ang="0">
                          <a:pos x="22" y="57"/>
                        </a:cxn>
                        <a:cxn ang="0">
                          <a:pos x="29" y="52"/>
                        </a:cxn>
                      </a:cxnLst>
                      <a:rect l="0" t="0" r="r" b="b"/>
                      <a:pathLst>
                        <a:path w="29" h="57">
                          <a:moveTo>
                            <a:pt x="29" y="52"/>
                          </a:moveTo>
                          <a:cubicBezTo>
                            <a:pt x="28" y="34"/>
                            <a:pt x="29" y="12"/>
                            <a:pt x="13" y="0"/>
                          </a:cubicBezTo>
                          <a:cubicBezTo>
                            <a:pt x="0" y="3"/>
                            <a:pt x="11" y="17"/>
                            <a:pt x="17" y="22"/>
                          </a:cubicBezTo>
                          <a:cubicBezTo>
                            <a:pt x="22" y="33"/>
                            <a:pt x="17" y="46"/>
                            <a:pt x="22" y="57"/>
                          </a:cubicBezTo>
                          <a:cubicBezTo>
                            <a:pt x="29" y="55"/>
                            <a:pt x="27" y="57"/>
                            <a:pt x="29" y="5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99" name="Freeform 22">
                      <a:extLst>
                        <a:ext uri="{FF2B5EF4-FFF2-40B4-BE49-F238E27FC236}">
                          <a16:creationId xmlns:a16="http://schemas.microsoft.com/office/drawing/2014/main" id="{F76702BD-AB3F-347E-01A9-04664D2499EC}"/>
                        </a:ext>
                      </a:extLst>
                    </p:cNvPr>
                    <p:cNvSpPr>
                      <a:spLocks noChangeAspect="1"/>
                    </p:cNvSpPr>
                    <p:nvPr/>
                  </p:nvSpPr>
                  <p:spPr bwMode="auto">
                    <a:xfrm>
                      <a:off x="8347" y="9817"/>
                      <a:ext cx="29" cy="20"/>
                    </a:xfrm>
                    <a:custGeom>
                      <a:avLst/>
                      <a:gdLst/>
                      <a:ahLst/>
                      <a:cxnLst>
                        <a:cxn ang="0">
                          <a:pos x="4" y="8"/>
                        </a:cxn>
                        <a:cxn ang="0">
                          <a:pos x="5" y="14"/>
                        </a:cxn>
                        <a:cxn ang="0">
                          <a:pos x="8" y="0"/>
                        </a:cxn>
                        <a:cxn ang="0">
                          <a:pos x="4" y="8"/>
                        </a:cxn>
                      </a:cxnLst>
                      <a:rect l="0" t="0" r="r" b="b"/>
                      <a:pathLst>
                        <a:path w="29" h="20">
                          <a:moveTo>
                            <a:pt x="4" y="8"/>
                          </a:moveTo>
                          <a:cubicBezTo>
                            <a:pt x="4" y="10"/>
                            <a:pt x="3" y="13"/>
                            <a:pt x="5" y="14"/>
                          </a:cubicBezTo>
                          <a:cubicBezTo>
                            <a:pt x="29" y="20"/>
                            <a:pt x="17" y="4"/>
                            <a:pt x="8" y="0"/>
                          </a:cubicBezTo>
                          <a:cubicBezTo>
                            <a:pt x="0" y="4"/>
                            <a:pt x="7" y="16"/>
                            <a:pt x="4" y="8"/>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0" name="Freeform 23">
                      <a:extLst>
                        <a:ext uri="{FF2B5EF4-FFF2-40B4-BE49-F238E27FC236}">
                          <a16:creationId xmlns:a16="http://schemas.microsoft.com/office/drawing/2014/main" id="{F63AE824-2DD7-D6EE-1910-A107DF5442D5}"/>
                        </a:ext>
                      </a:extLst>
                    </p:cNvPr>
                    <p:cNvSpPr>
                      <a:spLocks noChangeAspect="1"/>
                    </p:cNvSpPr>
                    <p:nvPr/>
                  </p:nvSpPr>
                  <p:spPr bwMode="auto">
                    <a:xfrm>
                      <a:off x="8207" y="9611"/>
                      <a:ext cx="20" cy="27"/>
                    </a:xfrm>
                    <a:custGeom>
                      <a:avLst/>
                      <a:gdLst/>
                      <a:ahLst/>
                      <a:cxnLst>
                        <a:cxn ang="0">
                          <a:pos x="12" y="17"/>
                        </a:cxn>
                        <a:cxn ang="0">
                          <a:pos x="16" y="14"/>
                        </a:cxn>
                        <a:cxn ang="0">
                          <a:pos x="1" y="7"/>
                        </a:cxn>
                        <a:cxn ang="0">
                          <a:pos x="12" y="17"/>
                        </a:cxn>
                      </a:cxnLst>
                      <a:rect l="0" t="0" r="r" b="b"/>
                      <a:pathLst>
                        <a:path w="20" h="27">
                          <a:moveTo>
                            <a:pt x="12" y="17"/>
                          </a:moveTo>
                          <a:cubicBezTo>
                            <a:pt x="13" y="16"/>
                            <a:pt x="16" y="16"/>
                            <a:pt x="16" y="14"/>
                          </a:cubicBezTo>
                          <a:cubicBezTo>
                            <a:pt x="20" y="0"/>
                            <a:pt x="10" y="6"/>
                            <a:pt x="1" y="7"/>
                          </a:cubicBezTo>
                          <a:cubicBezTo>
                            <a:pt x="0" y="15"/>
                            <a:pt x="14" y="27"/>
                            <a:pt x="12" y="17"/>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1" name="Freeform 24">
                      <a:extLst>
                        <a:ext uri="{FF2B5EF4-FFF2-40B4-BE49-F238E27FC236}">
                          <a16:creationId xmlns:a16="http://schemas.microsoft.com/office/drawing/2014/main" id="{2F1C7F95-F34F-9897-AB93-784D5F0411E6}"/>
                        </a:ext>
                      </a:extLst>
                    </p:cNvPr>
                    <p:cNvSpPr>
                      <a:spLocks noChangeAspect="1"/>
                    </p:cNvSpPr>
                    <p:nvPr/>
                  </p:nvSpPr>
                  <p:spPr bwMode="auto">
                    <a:xfrm>
                      <a:off x="8274" y="9751"/>
                      <a:ext cx="22" cy="20"/>
                    </a:xfrm>
                    <a:custGeom>
                      <a:avLst/>
                      <a:gdLst/>
                      <a:ahLst/>
                      <a:cxnLst>
                        <a:cxn ang="0">
                          <a:pos x="15" y="15"/>
                        </a:cxn>
                        <a:cxn ang="0">
                          <a:pos x="9" y="0"/>
                        </a:cxn>
                        <a:cxn ang="0">
                          <a:pos x="11" y="20"/>
                        </a:cxn>
                        <a:cxn ang="0">
                          <a:pos x="15" y="15"/>
                        </a:cxn>
                      </a:cxnLst>
                      <a:rect l="0" t="0" r="r" b="b"/>
                      <a:pathLst>
                        <a:path w="22" h="20">
                          <a:moveTo>
                            <a:pt x="15" y="15"/>
                          </a:moveTo>
                          <a:cubicBezTo>
                            <a:pt x="22" y="5"/>
                            <a:pt x="19" y="5"/>
                            <a:pt x="9" y="0"/>
                          </a:cubicBezTo>
                          <a:cubicBezTo>
                            <a:pt x="0" y="5"/>
                            <a:pt x="2" y="16"/>
                            <a:pt x="11" y="20"/>
                          </a:cubicBezTo>
                          <a:cubicBezTo>
                            <a:pt x="18" y="18"/>
                            <a:pt x="18" y="20"/>
                            <a:pt x="15" y="15"/>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2" name="Freeform 25">
                      <a:extLst>
                        <a:ext uri="{FF2B5EF4-FFF2-40B4-BE49-F238E27FC236}">
                          <a16:creationId xmlns:a16="http://schemas.microsoft.com/office/drawing/2014/main" id="{DA45EA7A-44C3-3E83-B1FC-C57BA9B79171}"/>
                        </a:ext>
                      </a:extLst>
                    </p:cNvPr>
                    <p:cNvSpPr>
                      <a:spLocks noChangeAspect="1"/>
                    </p:cNvSpPr>
                    <p:nvPr/>
                  </p:nvSpPr>
                  <p:spPr bwMode="auto">
                    <a:xfrm>
                      <a:off x="8296" y="9787"/>
                      <a:ext cx="52" cy="53"/>
                    </a:xfrm>
                    <a:custGeom>
                      <a:avLst/>
                      <a:gdLst/>
                      <a:ahLst/>
                      <a:cxnLst>
                        <a:cxn ang="0">
                          <a:pos x="52" y="53"/>
                        </a:cxn>
                        <a:cxn ang="0">
                          <a:pos x="29" y="35"/>
                        </a:cxn>
                        <a:cxn ang="0">
                          <a:pos x="23" y="21"/>
                        </a:cxn>
                        <a:cxn ang="0">
                          <a:pos x="7" y="3"/>
                        </a:cxn>
                        <a:cxn ang="0">
                          <a:pos x="16" y="39"/>
                        </a:cxn>
                        <a:cxn ang="0">
                          <a:pos x="52" y="53"/>
                        </a:cxn>
                      </a:cxnLst>
                      <a:rect l="0" t="0" r="r" b="b"/>
                      <a:pathLst>
                        <a:path w="52" h="53">
                          <a:moveTo>
                            <a:pt x="52" y="53"/>
                          </a:moveTo>
                          <a:cubicBezTo>
                            <a:pt x="48" y="44"/>
                            <a:pt x="39" y="37"/>
                            <a:pt x="29" y="35"/>
                          </a:cubicBezTo>
                          <a:cubicBezTo>
                            <a:pt x="28" y="29"/>
                            <a:pt x="26" y="26"/>
                            <a:pt x="23" y="21"/>
                          </a:cubicBezTo>
                          <a:cubicBezTo>
                            <a:pt x="22" y="0"/>
                            <a:pt x="25" y="1"/>
                            <a:pt x="7" y="3"/>
                          </a:cubicBezTo>
                          <a:cubicBezTo>
                            <a:pt x="2" y="15"/>
                            <a:pt x="0" y="36"/>
                            <a:pt x="16" y="39"/>
                          </a:cubicBezTo>
                          <a:cubicBezTo>
                            <a:pt x="33" y="52"/>
                            <a:pt x="24" y="53"/>
                            <a:pt x="52" y="53"/>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3" name="Freeform 26">
                      <a:extLst>
                        <a:ext uri="{FF2B5EF4-FFF2-40B4-BE49-F238E27FC236}">
                          <a16:creationId xmlns:a16="http://schemas.microsoft.com/office/drawing/2014/main" id="{1B75A9B0-77DD-8B06-B8EC-02F873AB47CA}"/>
                        </a:ext>
                      </a:extLst>
                    </p:cNvPr>
                    <p:cNvSpPr>
                      <a:spLocks noChangeAspect="1"/>
                    </p:cNvSpPr>
                    <p:nvPr/>
                  </p:nvSpPr>
                  <p:spPr bwMode="auto">
                    <a:xfrm>
                      <a:off x="8483" y="9853"/>
                      <a:ext cx="16" cy="34"/>
                    </a:xfrm>
                    <a:custGeom>
                      <a:avLst/>
                      <a:gdLst/>
                      <a:ahLst/>
                      <a:cxnLst>
                        <a:cxn ang="0">
                          <a:pos x="12" y="29"/>
                        </a:cxn>
                        <a:cxn ang="0">
                          <a:pos x="1" y="0"/>
                        </a:cxn>
                        <a:cxn ang="0">
                          <a:pos x="12" y="29"/>
                        </a:cxn>
                      </a:cxnLst>
                      <a:rect l="0" t="0" r="r" b="b"/>
                      <a:pathLst>
                        <a:path w="16" h="34">
                          <a:moveTo>
                            <a:pt x="12" y="29"/>
                          </a:moveTo>
                          <a:cubicBezTo>
                            <a:pt x="10" y="8"/>
                            <a:pt x="16" y="6"/>
                            <a:pt x="1" y="0"/>
                          </a:cubicBezTo>
                          <a:cubicBezTo>
                            <a:pt x="0" y="5"/>
                            <a:pt x="2" y="34"/>
                            <a:pt x="12" y="29"/>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4" name="Freeform 27">
                      <a:extLst>
                        <a:ext uri="{FF2B5EF4-FFF2-40B4-BE49-F238E27FC236}">
                          <a16:creationId xmlns:a16="http://schemas.microsoft.com/office/drawing/2014/main" id="{2D249069-9EFD-BDEE-2497-CF589ED3F89E}"/>
                        </a:ext>
                      </a:extLst>
                    </p:cNvPr>
                    <p:cNvSpPr>
                      <a:spLocks noChangeAspect="1"/>
                    </p:cNvSpPr>
                    <p:nvPr/>
                  </p:nvSpPr>
                  <p:spPr bwMode="auto">
                    <a:xfrm>
                      <a:off x="8512" y="10065"/>
                      <a:ext cx="22" cy="10"/>
                    </a:xfrm>
                    <a:custGeom>
                      <a:avLst/>
                      <a:gdLst/>
                      <a:ahLst/>
                      <a:cxnLst>
                        <a:cxn ang="0">
                          <a:pos x="14" y="10"/>
                        </a:cxn>
                        <a:cxn ang="0">
                          <a:pos x="11" y="0"/>
                        </a:cxn>
                        <a:cxn ang="0">
                          <a:pos x="14" y="10"/>
                        </a:cxn>
                      </a:cxnLst>
                      <a:rect l="0" t="0" r="r" b="b"/>
                      <a:pathLst>
                        <a:path w="22" h="10">
                          <a:moveTo>
                            <a:pt x="14" y="10"/>
                          </a:moveTo>
                          <a:cubicBezTo>
                            <a:pt x="22" y="5"/>
                            <a:pt x="19" y="1"/>
                            <a:pt x="11" y="0"/>
                          </a:cubicBezTo>
                          <a:cubicBezTo>
                            <a:pt x="0" y="2"/>
                            <a:pt x="5" y="10"/>
                            <a:pt x="14" y="1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5" name="Freeform 28">
                      <a:extLst>
                        <a:ext uri="{FF2B5EF4-FFF2-40B4-BE49-F238E27FC236}">
                          <a16:creationId xmlns:a16="http://schemas.microsoft.com/office/drawing/2014/main" id="{CAF52401-1F11-75E5-894A-1681D5FBCBF4}"/>
                        </a:ext>
                      </a:extLst>
                    </p:cNvPr>
                    <p:cNvSpPr>
                      <a:spLocks noChangeAspect="1"/>
                    </p:cNvSpPr>
                    <p:nvPr/>
                  </p:nvSpPr>
                  <p:spPr bwMode="auto">
                    <a:xfrm>
                      <a:off x="8482" y="10050"/>
                      <a:ext cx="18" cy="12"/>
                    </a:xfrm>
                    <a:custGeom>
                      <a:avLst/>
                      <a:gdLst/>
                      <a:ahLst/>
                      <a:cxnLst>
                        <a:cxn ang="0">
                          <a:pos x="11" y="12"/>
                        </a:cxn>
                        <a:cxn ang="0">
                          <a:pos x="11" y="0"/>
                        </a:cxn>
                        <a:cxn ang="0">
                          <a:pos x="11" y="12"/>
                        </a:cxn>
                      </a:cxnLst>
                      <a:rect l="0" t="0" r="r" b="b"/>
                      <a:pathLst>
                        <a:path w="18" h="12">
                          <a:moveTo>
                            <a:pt x="11" y="12"/>
                          </a:moveTo>
                          <a:cubicBezTo>
                            <a:pt x="15" y="5"/>
                            <a:pt x="18" y="4"/>
                            <a:pt x="11" y="0"/>
                          </a:cubicBezTo>
                          <a:cubicBezTo>
                            <a:pt x="0" y="2"/>
                            <a:pt x="2" y="9"/>
                            <a:pt x="11" y="1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6" name="Freeform 29">
                      <a:extLst>
                        <a:ext uri="{FF2B5EF4-FFF2-40B4-BE49-F238E27FC236}">
                          <a16:creationId xmlns:a16="http://schemas.microsoft.com/office/drawing/2014/main" id="{9135EE06-981A-14D7-340B-1E030264BD8C}"/>
                        </a:ext>
                      </a:extLst>
                    </p:cNvPr>
                    <p:cNvSpPr>
                      <a:spLocks noChangeAspect="1"/>
                    </p:cNvSpPr>
                    <p:nvPr/>
                  </p:nvSpPr>
                  <p:spPr bwMode="auto">
                    <a:xfrm>
                      <a:off x="8554" y="10156"/>
                      <a:ext cx="22" cy="11"/>
                    </a:xfrm>
                    <a:custGeom>
                      <a:avLst/>
                      <a:gdLst/>
                      <a:ahLst/>
                      <a:cxnLst>
                        <a:cxn ang="0">
                          <a:pos x="11" y="11"/>
                        </a:cxn>
                        <a:cxn ang="0">
                          <a:pos x="10" y="0"/>
                        </a:cxn>
                        <a:cxn ang="0">
                          <a:pos x="2" y="6"/>
                        </a:cxn>
                        <a:cxn ang="0">
                          <a:pos x="11" y="11"/>
                        </a:cxn>
                      </a:cxnLst>
                      <a:rect l="0" t="0" r="r" b="b"/>
                      <a:pathLst>
                        <a:path w="22" h="11">
                          <a:moveTo>
                            <a:pt x="11" y="11"/>
                          </a:moveTo>
                          <a:cubicBezTo>
                            <a:pt x="22" y="7"/>
                            <a:pt x="18" y="4"/>
                            <a:pt x="10" y="0"/>
                          </a:cubicBezTo>
                          <a:cubicBezTo>
                            <a:pt x="9" y="0"/>
                            <a:pt x="0" y="2"/>
                            <a:pt x="2" y="6"/>
                          </a:cubicBezTo>
                          <a:cubicBezTo>
                            <a:pt x="3" y="9"/>
                            <a:pt x="11" y="11"/>
                            <a:pt x="11" y="11"/>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7" name="Freeform 30">
                      <a:extLst>
                        <a:ext uri="{FF2B5EF4-FFF2-40B4-BE49-F238E27FC236}">
                          <a16:creationId xmlns:a16="http://schemas.microsoft.com/office/drawing/2014/main" id="{E0C90118-0578-48F5-C832-C15F521D8D42}"/>
                        </a:ext>
                      </a:extLst>
                    </p:cNvPr>
                    <p:cNvSpPr>
                      <a:spLocks noChangeAspect="1"/>
                    </p:cNvSpPr>
                    <p:nvPr/>
                  </p:nvSpPr>
                  <p:spPr bwMode="auto">
                    <a:xfrm>
                      <a:off x="8067" y="8758"/>
                      <a:ext cx="19" cy="36"/>
                    </a:xfrm>
                    <a:custGeom>
                      <a:avLst/>
                      <a:gdLst/>
                      <a:ahLst/>
                      <a:cxnLst>
                        <a:cxn ang="0">
                          <a:pos x="9" y="35"/>
                        </a:cxn>
                        <a:cxn ang="0">
                          <a:pos x="5" y="7"/>
                        </a:cxn>
                        <a:cxn ang="0">
                          <a:pos x="5" y="35"/>
                        </a:cxn>
                        <a:cxn ang="0">
                          <a:pos x="9" y="35"/>
                        </a:cxn>
                      </a:cxnLst>
                      <a:rect l="0" t="0" r="r" b="b"/>
                      <a:pathLst>
                        <a:path w="19" h="36">
                          <a:moveTo>
                            <a:pt x="9" y="35"/>
                          </a:moveTo>
                          <a:cubicBezTo>
                            <a:pt x="10" y="28"/>
                            <a:pt x="19" y="0"/>
                            <a:pt x="5" y="7"/>
                          </a:cubicBezTo>
                          <a:cubicBezTo>
                            <a:pt x="0" y="17"/>
                            <a:pt x="0" y="15"/>
                            <a:pt x="5" y="35"/>
                          </a:cubicBezTo>
                          <a:cubicBezTo>
                            <a:pt x="5" y="36"/>
                            <a:pt x="9" y="36"/>
                            <a:pt x="9" y="35"/>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8" name="Freeform 31">
                      <a:extLst>
                        <a:ext uri="{FF2B5EF4-FFF2-40B4-BE49-F238E27FC236}">
                          <a16:creationId xmlns:a16="http://schemas.microsoft.com/office/drawing/2014/main" id="{3652B898-568A-C023-2A46-EF9CC6F14E24}"/>
                        </a:ext>
                      </a:extLst>
                    </p:cNvPr>
                    <p:cNvSpPr>
                      <a:spLocks noChangeAspect="1"/>
                    </p:cNvSpPr>
                    <p:nvPr/>
                  </p:nvSpPr>
                  <p:spPr bwMode="auto">
                    <a:xfrm>
                      <a:off x="7888" y="8673"/>
                      <a:ext cx="37" cy="30"/>
                    </a:xfrm>
                    <a:custGeom>
                      <a:avLst/>
                      <a:gdLst/>
                      <a:ahLst/>
                      <a:cxnLst>
                        <a:cxn ang="0">
                          <a:pos x="29" y="29"/>
                        </a:cxn>
                        <a:cxn ang="0">
                          <a:pos x="23" y="0"/>
                        </a:cxn>
                        <a:cxn ang="0">
                          <a:pos x="2" y="17"/>
                        </a:cxn>
                        <a:cxn ang="0">
                          <a:pos x="10" y="30"/>
                        </a:cxn>
                        <a:cxn ang="0">
                          <a:pos x="29" y="29"/>
                        </a:cxn>
                      </a:cxnLst>
                      <a:rect l="0" t="0" r="r" b="b"/>
                      <a:pathLst>
                        <a:path w="37" h="30">
                          <a:moveTo>
                            <a:pt x="29" y="29"/>
                          </a:moveTo>
                          <a:cubicBezTo>
                            <a:pt x="36" y="18"/>
                            <a:pt x="37" y="6"/>
                            <a:pt x="23" y="0"/>
                          </a:cubicBezTo>
                          <a:cubicBezTo>
                            <a:pt x="13" y="3"/>
                            <a:pt x="6" y="7"/>
                            <a:pt x="2" y="17"/>
                          </a:cubicBezTo>
                          <a:cubicBezTo>
                            <a:pt x="4" y="28"/>
                            <a:pt x="0" y="30"/>
                            <a:pt x="10" y="30"/>
                          </a:cubicBezTo>
                          <a:cubicBezTo>
                            <a:pt x="16" y="30"/>
                            <a:pt x="35" y="29"/>
                            <a:pt x="29" y="29"/>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09" name="Freeform 32">
                      <a:extLst>
                        <a:ext uri="{FF2B5EF4-FFF2-40B4-BE49-F238E27FC236}">
                          <a16:creationId xmlns:a16="http://schemas.microsoft.com/office/drawing/2014/main" id="{94ED2C3F-6BE2-3AFF-C10B-C4CA86C2311A}"/>
                        </a:ext>
                      </a:extLst>
                    </p:cNvPr>
                    <p:cNvSpPr>
                      <a:spLocks noChangeAspect="1"/>
                    </p:cNvSpPr>
                    <p:nvPr/>
                  </p:nvSpPr>
                  <p:spPr bwMode="auto">
                    <a:xfrm>
                      <a:off x="8169" y="8416"/>
                      <a:ext cx="23" cy="32"/>
                    </a:xfrm>
                    <a:custGeom>
                      <a:avLst/>
                      <a:gdLst/>
                      <a:ahLst/>
                      <a:cxnLst>
                        <a:cxn ang="0">
                          <a:pos x="9" y="32"/>
                        </a:cxn>
                        <a:cxn ang="0">
                          <a:pos x="23" y="14"/>
                        </a:cxn>
                        <a:cxn ang="0">
                          <a:pos x="2" y="7"/>
                        </a:cxn>
                        <a:cxn ang="0">
                          <a:pos x="9" y="32"/>
                        </a:cxn>
                      </a:cxnLst>
                      <a:rect l="0" t="0" r="r" b="b"/>
                      <a:pathLst>
                        <a:path w="23" h="32">
                          <a:moveTo>
                            <a:pt x="9" y="32"/>
                          </a:moveTo>
                          <a:cubicBezTo>
                            <a:pt x="23" y="29"/>
                            <a:pt x="18" y="26"/>
                            <a:pt x="23" y="14"/>
                          </a:cubicBezTo>
                          <a:cubicBezTo>
                            <a:pt x="20" y="0"/>
                            <a:pt x="15" y="1"/>
                            <a:pt x="2" y="7"/>
                          </a:cubicBezTo>
                          <a:cubicBezTo>
                            <a:pt x="3" y="14"/>
                            <a:pt x="0" y="32"/>
                            <a:pt x="9" y="3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0" name="Freeform 33">
                      <a:extLst>
                        <a:ext uri="{FF2B5EF4-FFF2-40B4-BE49-F238E27FC236}">
                          <a16:creationId xmlns:a16="http://schemas.microsoft.com/office/drawing/2014/main" id="{9F356BD3-BBA8-1D6D-B4C0-3C83F02A4515}"/>
                        </a:ext>
                      </a:extLst>
                    </p:cNvPr>
                    <p:cNvSpPr>
                      <a:spLocks noChangeAspect="1"/>
                    </p:cNvSpPr>
                    <p:nvPr/>
                  </p:nvSpPr>
                  <p:spPr bwMode="auto">
                    <a:xfrm>
                      <a:off x="8164" y="8451"/>
                      <a:ext cx="29" cy="48"/>
                    </a:xfrm>
                    <a:custGeom>
                      <a:avLst/>
                      <a:gdLst/>
                      <a:ahLst/>
                      <a:cxnLst>
                        <a:cxn ang="0">
                          <a:pos x="22" y="44"/>
                        </a:cxn>
                        <a:cxn ang="0">
                          <a:pos x="8" y="0"/>
                        </a:cxn>
                        <a:cxn ang="0">
                          <a:pos x="13" y="39"/>
                        </a:cxn>
                        <a:cxn ang="0">
                          <a:pos x="17" y="48"/>
                        </a:cxn>
                        <a:cxn ang="0">
                          <a:pos x="22" y="44"/>
                        </a:cxn>
                      </a:cxnLst>
                      <a:rect l="0" t="0" r="r" b="b"/>
                      <a:pathLst>
                        <a:path w="29" h="48">
                          <a:moveTo>
                            <a:pt x="22" y="44"/>
                          </a:moveTo>
                          <a:cubicBezTo>
                            <a:pt x="24" y="23"/>
                            <a:pt x="29" y="13"/>
                            <a:pt x="8" y="0"/>
                          </a:cubicBezTo>
                          <a:cubicBezTo>
                            <a:pt x="0" y="14"/>
                            <a:pt x="3" y="26"/>
                            <a:pt x="13" y="39"/>
                          </a:cubicBezTo>
                          <a:cubicBezTo>
                            <a:pt x="13" y="40"/>
                            <a:pt x="14" y="48"/>
                            <a:pt x="17" y="48"/>
                          </a:cubicBezTo>
                          <a:cubicBezTo>
                            <a:pt x="19" y="48"/>
                            <a:pt x="20" y="44"/>
                            <a:pt x="22" y="44"/>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1" name="Freeform 34">
                      <a:extLst>
                        <a:ext uri="{FF2B5EF4-FFF2-40B4-BE49-F238E27FC236}">
                          <a16:creationId xmlns:a16="http://schemas.microsoft.com/office/drawing/2014/main" id="{56CF4984-A216-8C09-66C8-2A6BDA0506CC}"/>
                        </a:ext>
                      </a:extLst>
                    </p:cNvPr>
                    <p:cNvSpPr>
                      <a:spLocks noChangeAspect="1"/>
                    </p:cNvSpPr>
                    <p:nvPr/>
                  </p:nvSpPr>
                  <p:spPr bwMode="auto">
                    <a:xfrm>
                      <a:off x="8103" y="8165"/>
                      <a:ext cx="21" cy="28"/>
                    </a:xfrm>
                    <a:custGeom>
                      <a:avLst/>
                      <a:gdLst/>
                      <a:ahLst/>
                      <a:cxnLst>
                        <a:cxn ang="0">
                          <a:pos x="18" y="28"/>
                        </a:cxn>
                        <a:cxn ang="0">
                          <a:pos x="11" y="0"/>
                        </a:cxn>
                        <a:cxn ang="0">
                          <a:pos x="18" y="28"/>
                        </a:cxn>
                      </a:cxnLst>
                      <a:rect l="0" t="0" r="r" b="b"/>
                      <a:pathLst>
                        <a:path w="21" h="28">
                          <a:moveTo>
                            <a:pt x="18" y="28"/>
                          </a:moveTo>
                          <a:cubicBezTo>
                            <a:pt x="20" y="16"/>
                            <a:pt x="21" y="8"/>
                            <a:pt x="11" y="0"/>
                          </a:cubicBezTo>
                          <a:cubicBezTo>
                            <a:pt x="0" y="6"/>
                            <a:pt x="5" y="28"/>
                            <a:pt x="18" y="28"/>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2" name="Freeform 35">
                      <a:extLst>
                        <a:ext uri="{FF2B5EF4-FFF2-40B4-BE49-F238E27FC236}">
                          <a16:creationId xmlns:a16="http://schemas.microsoft.com/office/drawing/2014/main" id="{984D6803-3625-A8AC-4760-734F1795DABF}"/>
                        </a:ext>
                      </a:extLst>
                    </p:cNvPr>
                    <p:cNvSpPr>
                      <a:spLocks noChangeAspect="1"/>
                    </p:cNvSpPr>
                    <p:nvPr/>
                  </p:nvSpPr>
                  <p:spPr bwMode="auto">
                    <a:xfrm>
                      <a:off x="8006" y="8141"/>
                      <a:ext cx="28" cy="12"/>
                    </a:xfrm>
                    <a:custGeom>
                      <a:avLst/>
                      <a:gdLst/>
                      <a:ahLst/>
                      <a:cxnLst>
                        <a:cxn ang="0">
                          <a:pos x="18" y="12"/>
                        </a:cxn>
                        <a:cxn ang="0">
                          <a:pos x="21" y="0"/>
                        </a:cxn>
                        <a:cxn ang="0">
                          <a:pos x="18" y="12"/>
                        </a:cxn>
                      </a:cxnLst>
                      <a:rect l="0" t="0" r="r" b="b"/>
                      <a:pathLst>
                        <a:path w="28" h="12">
                          <a:moveTo>
                            <a:pt x="18" y="12"/>
                          </a:moveTo>
                          <a:cubicBezTo>
                            <a:pt x="26" y="2"/>
                            <a:pt x="28" y="5"/>
                            <a:pt x="21" y="0"/>
                          </a:cubicBezTo>
                          <a:cubicBezTo>
                            <a:pt x="10" y="2"/>
                            <a:pt x="0" y="12"/>
                            <a:pt x="18" y="1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3" name="Freeform 36">
                      <a:extLst>
                        <a:ext uri="{FF2B5EF4-FFF2-40B4-BE49-F238E27FC236}">
                          <a16:creationId xmlns:a16="http://schemas.microsoft.com/office/drawing/2014/main" id="{4E21F2CC-64A2-2A04-3FEE-6C4371BA8846}"/>
                        </a:ext>
                      </a:extLst>
                    </p:cNvPr>
                    <p:cNvSpPr>
                      <a:spLocks noChangeAspect="1"/>
                    </p:cNvSpPr>
                    <p:nvPr/>
                  </p:nvSpPr>
                  <p:spPr bwMode="auto">
                    <a:xfrm>
                      <a:off x="8022" y="8094"/>
                      <a:ext cx="21" cy="14"/>
                    </a:xfrm>
                    <a:custGeom>
                      <a:avLst/>
                      <a:gdLst/>
                      <a:ahLst/>
                      <a:cxnLst>
                        <a:cxn ang="0">
                          <a:pos x="15" y="0"/>
                        </a:cxn>
                        <a:cxn ang="0">
                          <a:pos x="9" y="12"/>
                        </a:cxn>
                        <a:cxn ang="0">
                          <a:pos x="15" y="0"/>
                        </a:cxn>
                      </a:cxnLst>
                      <a:rect l="0" t="0" r="r" b="b"/>
                      <a:pathLst>
                        <a:path w="21" h="14">
                          <a:moveTo>
                            <a:pt x="15" y="0"/>
                          </a:moveTo>
                          <a:cubicBezTo>
                            <a:pt x="7" y="2"/>
                            <a:pt x="0" y="5"/>
                            <a:pt x="9" y="12"/>
                          </a:cubicBezTo>
                          <a:cubicBezTo>
                            <a:pt x="21" y="11"/>
                            <a:pt x="17" y="14"/>
                            <a:pt x="15"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4" name="Freeform 37">
                      <a:extLst>
                        <a:ext uri="{FF2B5EF4-FFF2-40B4-BE49-F238E27FC236}">
                          <a16:creationId xmlns:a16="http://schemas.microsoft.com/office/drawing/2014/main" id="{7E0062CC-B708-67F8-0915-E64D555421C5}"/>
                        </a:ext>
                      </a:extLst>
                    </p:cNvPr>
                    <p:cNvSpPr>
                      <a:spLocks noChangeAspect="1"/>
                    </p:cNvSpPr>
                    <p:nvPr/>
                  </p:nvSpPr>
                  <p:spPr bwMode="auto">
                    <a:xfrm>
                      <a:off x="8032" y="8019"/>
                      <a:ext cx="24" cy="20"/>
                    </a:xfrm>
                    <a:custGeom>
                      <a:avLst/>
                      <a:gdLst/>
                      <a:ahLst/>
                      <a:cxnLst>
                        <a:cxn ang="0">
                          <a:pos x="10" y="20"/>
                        </a:cxn>
                        <a:cxn ang="0">
                          <a:pos x="22" y="8"/>
                        </a:cxn>
                        <a:cxn ang="0">
                          <a:pos x="13" y="2"/>
                        </a:cxn>
                        <a:cxn ang="0">
                          <a:pos x="10" y="20"/>
                        </a:cxn>
                      </a:cxnLst>
                      <a:rect l="0" t="0" r="r" b="b"/>
                      <a:pathLst>
                        <a:path w="24" h="20">
                          <a:moveTo>
                            <a:pt x="10" y="20"/>
                          </a:moveTo>
                          <a:cubicBezTo>
                            <a:pt x="15" y="16"/>
                            <a:pt x="18" y="13"/>
                            <a:pt x="22" y="8"/>
                          </a:cubicBezTo>
                          <a:cubicBezTo>
                            <a:pt x="24" y="0"/>
                            <a:pt x="20" y="0"/>
                            <a:pt x="13" y="2"/>
                          </a:cubicBezTo>
                          <a:cubicBezTo>
                            <a:pt x="10" y="4"/>
                            <a:pt x="0" y="20"/>
                            <a:pt x="10" y="2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5" name="Freeform 38">
                      <a:extLst>
                        <a:ext uri="{FF2B5EF4-FFF2-40B4-BE49-F238E27FC236}">
                          <a16:creationId xmlns:a16="http://schemas.microsoft.com/office/drawing/2014/main" id="{A55C824E-A466-D16E-DCB9-14A64660079B}"/>
                        </a:ext>
                      </a:extLst>
                    </p:cNvPr>
                    <p:cNvSpPr>
                      <a:spLocks noChangeAspect="1"/>
                    </p:cNvSpPr>
                    <p:nvPr/>
                  </p:nvSpPr>
                  <p:spPr bwMode="auto">
                    <a:xfrm>
                      <a:off x="8063" y="7959"/>
                      <a:ext cx="18" cy="21"/>
                    </a:xfrm>
                    <a:custGeom>
                      <a:avLst/>
                      <a:gdLst/>
                      <a:ahLst/>
                      <a:cxnLst>
                        <a:cxn ang="0">
                          <a:pos x="6" y="15"/>
                        </a:cxn>
                        <a:cxn ang="0">
                          <a:pos x="10" y="3"/>
                        </a:cxn>
                        <a:cxn ang="0">
                          <a:pos x="1" y="6"/>
                        </a:cxn>
                        <a:cxn ang="0">
                          <a:pos x="6" y="15"/>
                        </a:cxn>
                      </a:cxnLst>
                      <a:rect l="0" t="0" r="r" b="b"/>
                      <a:pathLst>
                        <a:path w="18" h="21">
                          <a:moveTo>
                            <a:pt x="6" y="15"/>
                          </a:moveTo>
                          <a:cubicBezTo>
                            <a:pt x="13" y="14"/>
                            <a:pt x="18" y="15"/>
                            <a:pt x="10" y="3"/>
                          </a:cubicBezTo>
                          <a:cubicBezTo>
                            <a:pt x="8" y="0"/>
                            <a:pt x="4" y="5"/>
                            <a:pt x="1" y="6"/>
                          </a:cubicBezTo>
                          <a:cubicBezTo>
                            <a:pt x="0" y="10"/>
                            <a:pt x="6" y="21"/>
                            <a:pt x="6" y="15"/>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6" name="Freeform 39">
                      <a:extLst>
                        <a:ext uri="{FF2B5EF4-FFF2-40B4-BE49-F238E27FC236}">
                          <a16:creationId xmlns:a16="http://schemas.microsoft.com/office/drawing/2014/main" id="{DC97F514-3132-6BD7-1483-190E5543FBA8}"/>
                        </a:ext>
                      </a:extLst>
                    </p:cNvPr>
                    <p:cNvSpPr>
                      <a:spLocks noChangeAspect="1"/>
                    </p:cNvSpPr>
                    <p:nvPr/>
                  </p:nvSpPr>
                  <p:spPr bwMode="auto">
                    <a:xfrm>
                      <a:off x="8057" y="7986"/>
                      <a:ext cx="25" cy="12"/>
                    </a:xfrm>
                    <a:custGeom>
                      <a:avLst/>
                      <a:gdLst/>
                      <a:ahLst/>
                      <a:cxnLst>
                        <a:cxn ang="0">
                          <a:pos x="9" y="12"/>
                        </a:cxn>
                        <a:cxn ang="0">
                          <a:pos x="0" y="2"/>
                        </a:cxn>
                        <a:cxn ang="0">
                          <a:pos x="9" y="12"/>
                        </a:cxn>
                      </a:cxnLst>
                      <a:rect l="0" t="0" r="r" b="b"/>
                      <a:pathLst>
                        <a:path w="25" h="12">
                          <a:moveTo>
                            <a:pt x="9" y="12"/>
                          </a:moveTo>
                          <a:cubicBezTo>
                            <a:pt x="25" y="0"/>
                            <a:pt x="10" y="0"/>
                            <a:pt x="0" y="2"/>
                          </a:cubicBezTo>
                          <a:cubicBezTo>
                            <a:pt x="1" y="12"/>
                            <a:pt x="0" y="12"/>
                            <a:pt x="9" y="1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7" name="Freeform 40">
                      <a:extLst>
                        <a:ext uri="{FF2B5EF4-FFF2-40B4-BE49-F238E27FC236}">
                          <a16:creationId xmlns:a16="http://schemas.microsoft.com/office/drawing/2014/main" id="{1BF0EFBC-27B5-68AD-46AE-DBF78BDE64E7}"/>
                        </a:ext>
                      </a:extLst>
                    </p:cNvPr>
                    <p:cNvSpPr>
                      <a:spLocks noChangeAspect="1"/>
                    </p:cNvSpPr>
                    <p:nvPr/>
                  </p:nvSpPr>
                  <p:spPr bwMode="auto">
                    <a:xfrm>
                      <a:off x="8115" y="8410"/>
                      <a:ext cx="21" cy="42"/>
                    </a:xfrm>
                    <a:custGeom>
                      <a:avLst/>
                      <a:gdLst/>
                      <a:ahLst/>
                      <a:cxnLst>
                        <a:cxn ang="0">
                          <a:pos x="15" y="37"/>
                        </a:cxn>
                        <a:cxn ang="0">
                          <a:pos x="21" y="10"/>
                        </a:cxn>
                        <a:cxn ang="0">
                          <a:pos x="0" y="5"/>
                        </a:cxn>
                        <a:cxn ang="0">
                          <a:pos x="15" y="37"/>
                        </a:cxn>
                      </a:cxnLst>
                      <a:rect l="0" t="0" r="r" b="b"/>
                      <a:pathLst>
                        <a:path w="21" h="42">
                          <a:moveTo>
                            <a:pt x="15" y="37"/>
                          </a:moveTo>
                          <a:cubicBezTo>
                            <a:pt x="16" y="27"/>
                            <a:pt x="15" y="18"/>
                            <a:pt x="21" y="10"/>
                          </a:cubicBezTo>
                          <a:cubicBezTo>
                            <a:pt x="19" y="0"/>
                            <a:pt x="9" y="4"/>
                            <a:pt x="0" y="5"/>
                          </a:cubicBezTo>
                          <a:cubicBezTo>
                            <a:pt x="2" y="11"/>
                            <a:pt x="1" y="42"/>
                            <a:pt x="15" y="37"/>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8" name="Freeform 41">
                      <a:extLst>
                        <a:ext uri="{FF2B5EF4-FFF2-40B4-BE49-F238E27FC236}">
                          <a16:creationId xmlns:a16="http://schemas.microsoft.com/office/drawing/2014/main" id="{81884C98-7624-2874-C730-6DC1564A2260}"/>
                        </a:ext>
                      </a:extLst>
                    </p:cNvPr>
                    <p:cNvSpPr>
                      <a:spLocks noChangeAspect="1"/>
                    </p:cNvSpPr>
                    <p:nvPr/>
                  </p:nvSpPr>
                  <p:spPr bwMode="auto">
                    <a:xfrm>
                      <a:off x="8109" y="8380"/>
                      <a:ext cx="19" cy="24"/>
                    </a:xfrm>
                    <a:custGeom>
                      <a:avLst/>
                      <a:gdLst/>
                      <a:ahLst/>
                      <a:cxnLst>
                        <a:cxn ang="0">
                          <a:pos x="14" y="17"/>
                        </a:cxn>
                        <a:cxn ang="0">
                          <a:pos x="6" y="2"/>
                        </a:cxn>
                        <a:cxn ang="0">
                          <a:pos x="14" y="17"/>
                        </a:cxn>
                      </a:cxnLst>
                      <a:rect l="0" t="0" r="r" b="b"/>
                      <a:pathLst>
                        <a:path w="19" h="24">
                          <a:moveTo>
                            <a:pt x="14" y="17"/>
                          </a:moveTo>
                          <a:cubicBezTo>
                            <a:pt x="16" y="7"/>
                            <a:pt x="19" y="0"/>
                            <a:pt x="6" y="2"/>
                          </a:cubicBezTo>
                          <a:cubicBezTo>
                            <a:pt x="0" y="12"/>
                            <a:pt x="0" y="24"/>
                            <a:pt x="14" y="17"/>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19" name="Freeform 42">
                      <a:extLst>
                        <a:ext uri="{FF2B5EF4-FFF2-40B4-BE49-F238E27FC236}">
                          <a16:creationId xmlns:a16="http://schemas.microsoft.com/office/drawing/2014/main" id="{A4C2332D-961E-C2B4-5AEC-D97E312A4D29}"/>
                        </a:ext>
                      </a:extLst>
                    </p:cNvPr>
                    <p:cNvSpPr>
                      <a:spLocks noChangeAspect="1"/>
                    </p:cNvSpPr>
                    <p:nvPr/>
                  </p:nvSpPr>
                  <p:spPr bwMode="auto">
                    <a:xfrm>
                      <a:off x="8162" y="8393"/>
                      <a:ext cx="15" cy="21"/>
                    </a:xfrm>
                    <a:custGeom>
                      <a:avLst/>
                      <a:gdLst/>
                      <a:ahLst/>
                      <a:cxnLst>
                        <a:cxn ang="0">
                          <a:pos x="7" y="6"/>
                        </a:cxn>
                        <a:cxn ang="0">
                          <a:pos x="3" y="21"/>
                        </a:cxn>
                        <a:cxn ang="0">
                          <a:pos x="7" y="6"/>
                        </a:cxn>
                      </a:cxnLst>
                      <a:rect l="0" t="0" r="r" b="b"/>
                      <a:pathLst>
                        <a:path w="15" h="21">
                          <a:moveTo>
                            <a:pt x="7" y="6"/>
                          </a:moveTo>
                          <a:cubicBezTo>
                            <a:pt x="0" y="11"/>
                            <a:pt x="1" y="12"/>
                            <a:pt x="3" y="21"/>
                          </a:cubicBezTo>
                          <a:cubicBezTo>
                            <a:pt x="15" y="17"/>
                            <a:pt x="15" y="0"/>
                            <a:pt x="7" y="6"/>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20" name="Freeform 43">
                      <a:extLst>
                        <a:ext uri="{FF2B5EF4-FFF2-40B4-BE49-F238E27FC236}">
                          <a16:creationId xmlns:a16="http://schemas.microsoft.com/office/drawing/2014/main" id="{7B41A7E0-28AA-956A-7709-4810A88C84E1}"/>
                        </a:ext>
                      </a:extLst>
                    </p:cNvPr>
                    <p:cNvSpPr>
                      <a:spLocks noChangeAspect="1"/>
                    </p:cNvSpPr>
                    <p:nvPr/>
                  </p:nvSpPr>
                  <p:spPr bwMode="auto">
                    <a:xfrm>
                      <a:off x="8022" y="8334"/>
                      <a:ext cx="13" cy="16"/>
                    </a:xfrm>
                    <a:custGeom>
                      <a:avLst/>
                      <a:gdLst/>
                      <a:ahLst/>
                      <a:cxnLst>
                        <a:cxn ang="0">
                          <a:pos x="12" y="14"/>
                        </a:cxn>
                        <a:cxn ang="0">
                          <a:pos x="11" y="2"/>
                        </a:cxn>
                        <a:cxn ang="0">
                          <a:pos x="5" y="3"/>
                        </a:cxn>
                        <a:cxn ang="0">
                          <a:pos x="12" y="14"/>
                        </a:cxn>
                      </a:cxnLst>
                      <a:rect l="0" t="0" r="r" b="b"/>
                      <a:pathLst>
                        <a:path w="13" h="16">
                          <a:moveTo>
                            <a:pt x="12" y="14"/>
                          </a:moveTo>
                          <a:cubicBezTo>
                            <a:pt x="12" y="10"/>
                            <a:pt x="13" y="5"/>
                            <a:pt x="11" y="2"/>
                          </a:cubicBezTo>
                          <a:cubicBezTo>
                            <a:pt x="10" y="0"/>
                            <a:pt x="6" y="1"/>
                            <a:pt x="5" y="3"/>
                          </a:cubicBezTo>
                          <a:cubicBezTo>
                            <a:pt x="0" y="16"/>
                            <a:pt x="6" y="14"/>
                            <a:pt x="12" y="14"/>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21" name="Freeform 44">
                      <a:extLst>
                        <a:ext uri="{FF2B5EF4-FFF2-40B4-BE49-F238E27FC236}">
                          <a16:creationId xmlns:a16="http://schemas.microsoft.com/office/drawing/2014/main" id="{2D8A93B4-608B-F36F-B171-1234FE15A885}"/>
                        </a:ext>
                      </a:extLst>
                    </p:cNvPr>
                    <p:cNvSpPr>
                      <a:spLocks noChangeAspect="1"/>
                    </p:cNvSpPr>
                    <p:nvPr/>
                  </p:nvSpPr>
                  <p:spPr bwMode="auto">
                    <a:xfrm>
                      <a:off x="8007" y="8661"/>
                      <a:ext cx="18" cy="38"/>
                    </a:xfrm>
                    <a:custGeom>
                      <a:avLst/>
                      <a:gdLst/>
                      <a:ahLst/>
                      <a:cxnLst>
                        <a:cxn ang="0">
                          <a:pos x="18" y="33"/>
                        </a:cxn>
                        <a:cxn ang="0">
                          <a:pos x="9" y="8"/>
                        </a:cxn>
                        <a:cxn ang="0">
                          <a:pos x="0" y="6"/>
                        </a:cxn>
                        <a:cxn ang="0">
                          <a:pos x="5" y="26"/>
                        </a:cxn>
                        <a:cxn ang="0">
                          <a:pos x="18" y="33"/>
                        </a:cxn>
                      </a:cxnLst>
                      <a:rect l="0" t="0" r="r" b="b"/>
                      <a:pathLst>
                        <a:path w="18" h="38">
                          <a:moveTo>
                            <a:pt x="18" y="33"/>
                          </a:moveTo>
                          <a:cubicBezTo>
                            <a:pt x="17" y="21"/>
                            <a:pt x="16" y="17"/>
                            <a:pt x="9" y="8"/>
                          </a:cubicBezTo>
                          <a:cubicBezTo>
                            <a:pt x="8" y="1"/>
                            <a:pt x="4" y="0"/>
                            <a:pt x="0" y="6"/>
                          </a:cubicBezTo>
                          <a:cubicBezTo>
                            <a:pt x="2" y="20"/>
                            <a:pt x="0" y="18"/>
                            <a:pt x="5" y="26"/>
                          </a:cubicBezTo>
                          <a:cubicBezTo>
                            <a:pt x="7" y="29"/>
                            <a:pt x="16" y="38"/>
                            <a:pt x="18" y="33"/>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122" name="Freeform 45">
                      <a:extLst>
                        <a:ext uri="{FF2B5EF4-FFF2-40B4-BE49-F238E27FC236}">
                          <a16:creationId xmlns:a16="http://schemas.microsoft.com/office/drawing/2014/main" id="{C4F2E0F8-E26A-CF5A-816A-ECCC21391733}"/>
                        </a:ext>
                      </a:extLst>
                    </p:cNvPr>
                    <p:cNvSpPr>
                      <a:spLocks noChangeAspect="1"/>
                    </p:cNvSpPr>
                    <p:nvPr/>
                  </p:nvSpPr>
                  <p:spPr bwMode="auto">
                    <a:xfrm>
                      <a:off x="8008" y="8739"/>
                      <a:ext cx="20" cy="14"/>
                    </a:xfrm>
                    <a:custGeom>
                      <a:avLst/>
                      <a:gdLst/>
                      <a:ahLst/>
                      <a:cxnLst>
                        <a:cxn ang="0">
                          <a:pos x="16" y="0"/>
                        </a:cxn>
                        <a:cxn ang="0">
                          <a:pos x="2" y="14"/>
                        </a:cxn>
                        <a:cxn ang="0">
                          <a:pos x="16" y="0"/>
                        </a:cxn>
                      </a:cxnLst>
                      <a:rect l="0" t="0" r="r" b="b"/>
                      <a:pathLst>
                        <a:path w="20" h="14">
                          <a:moveTo>
                            <a:pt x="16" y="0"/>
                          </a:moveTo>
                          <a:cubicBezTo>
                            <a:pt x="3" y="2"/>
                            <a:pt x="0" y="1"/>
                            <a:pt x="2" y="14"/>
                          </a:cubicBezTo>
                          <a:cubicBezTo>
                            <a:pt x="11" y="12"/>
                            <a:pt x="20" y="12"/>
                            <a:pt x="16"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grpSp>
              <p:grpSp>
                <p:nvGrpSpPr>
                  <p:cNvPr id="54" name="Lakshadweep Island">
                    <a:extLst>
                      <a:ext uri="{FF2B5EF4-FFF2-40B4-BE49-F238E27FC236}">
                        <a16:creationId xmlns:a16="http://schemas.microsoft.com/office/drawing/2014/main" id="{F0477BB9-07E3-8E47-FA55-992C0B583229}"/>
                      </a:ext>
                    </a:extLst>
                  </p:cNvPr>
                  <p:cNvGrpSpPr>
                    <a:grpSpLocks noChangeAspect="1"/>
                  </p:cNvGrpSpPr>
                  <p:nvPr/>
                </p:nvGrpSpPr>
                <p:grpSpPr bwMode="auto">
                  <a:xfrm>
                    <a:off x="2690978" y="5632728"/>
                    <a:ext cx="343081" cy="785717"/>
                    <a:chOff x="900" y="8487"/>
                    <a:chExt cx="657" cy="1499"/>
                  </a:xfrm>
                  <a:grpFill/>
                </p:grpSpPr>
                <p:sp>
                  <p:nvSpPr>
                    <p:cNvPr id="62" name="Freeform 47">
                      <a:extLst>
                        <a:ext uri="{FF2B5EF4-FFF2-40B4-BE49-F238E27FC236}">
                          <a16:creationId xmlns:a16="http://schemas.microsoft.com/office/drawing/2014/main" id="{4E419091-A1CF-B117-C516-2A3AA74B158B}"/>
                        </a:ext>
                      </a:extLst>
                    </p:cNvPr>
                    <p:cNvSpPr>
                      <a:spLocks noChangeAspect="1"/>
                    </p:cNvSpPr>
                    <p:nvPr/>
                  </p:nvSpPr>
                  <p:spPr bwMode="auto">
                    <a:xfrm>
                      <a:off x="942" y="8487"/>
                      <a:ext cx="38" cy="81"/>
                    </a:xfrm>
                    <a:custGeom>
                      <a:avLst/>
                      <a:gdLst/>
                      <a:ahLst/>
                      <a:cxnLst>
                        <a:cxn ang="0">
                          <a:pos x="26" y="70"/>
                        </a:cxn>
                        <a:cxn ang="0">
                          <a:pos x="36" y="58"/>
                        </a:cxn>
                        <a:cxn ang="0">
                          <a:pos x="38" y="10"/>
                        </a:cxn>
                        <a:cxn ang="0">
                          <a:pos x="20" y="4"/>
                        </a:cxn>
                        <a:cxn ang="0">
                          <a:pos x="12" y="16"/>
                        </a:cxn>
                        <a:cxn ang="0">
                          <a:pos x="0" y="52"/>
                        </a:cxn>
                        <a:cxn ang="0">
                          <a:pos x="14" y="81"/>
                        </a:cxn>
                        <a:cxn ang="0">
                          <a:pos x="26" y="70"/>
                        </a:cxn>
                      </a:cxnLst>
                      <a:rect l="0" t="0" r="r" b="b"/>
                      <a:pathLst>
                        <a:path w="38" h="81">
                          <a:moveTo>
                            <a:pt x="26" y="70"/>
                          </a:moveTo>
                          <a:cubicBezTo>
                            <a:pt x="31" y="66"/>
                            <a:pt x="33" y="63"/>
                            <a:pt x="36" y="58"/>
                          </a:cubicBezTo>
                          <a:cubicBezTo>
                            <a:pt x="33" y="42"/>
                            <a:pt x="32" y="25"/>
                            <a:pt x="38" y="10"/>
                          </a:cubicBezTo>
                          <a:cubicBezTo>
                            <a:pt x="35" y="0"/>
                            <a:pt x="30" y="3"/>
                            <a:pt x="20" y="4"/>
                          </a:cubicBezTo>
                          <a:cubicBezTo>
                            <a:pt x="13" y="7"/>
                            <a:pt x="15" y="10"/>
                            <a:pt x="12" y="16"/>
                          </a:cubicBezTo>
                          <a:cubicBezTo>
                            <a:pt x="11" y="40"/>
                            <a:pt x="11" y="37"/>
                            <a:pt x="0" y="52"/>
                          </a:cubicBezTo>
                          <a:cubicBezTo>
                            <a:pt x="3" y="68"/>
                            <a:pt x="3" y="70"/>
                            <a:pt x="14" y="81"/>
                          </a:cubicBezTo>
                          <a:cubicBezTo>
                            <a:pt x="24" y="79"/>
                            <a:pt x="31" y="80"/>
                            <a:pt x="26" y="7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3" name="Freeform 48">
                      <a:extLst>
                        <a:ext uri="{FF2B5EF4-FFF2-40B4-BE49-F238E27FC236}">
                          <a16:creationId xmlns:a16="http://schemas.microsoft.com/office/drawing/2014/main" id="{3E6CAFB6-03DF-35F3-2AD2-3D024219F407}"/>
                        </a:ext>
                      </a:extLst>
                    </p:cNvPr>
                    <p:cNvSpPr>
                      <a:spLocks noChangeAspect="1"/>
                    </p:cNvSpPr>
                    <p:nvPr/>
                  </p:nvSpPr>
                  <p:spPr bwMode="auto">
                    <a:xfrm>
                      <a:off x="900" y="8617"/>
                      <a:ext cx="43" cy="64"/>
                    </a:xfrm>
                    <a:custGeom>
                      <a:avLst/>
                      <a:gdLst/>
                      <a:ahLst/>
                      <a:cxnLst>
                        <a:cxn ang="0">
                          <a:pos x="30" y="21"/>
                        </a:cxn>
                        <a:cxn ang="0">
                          <a:pos x="9" y="0"/>
                        </a:cxn>
                        <a:cxn ang="0">
                          <a:pos x="0" y="24"/>
                        </a:cxn>
                        <a:cxn ang="0">
                          <a:pos x="8" y="51"/>
                        </a:cxn>
                        <a:cxn ang="0">
                          <a:pos x="29" y="59"/>
                        </a:cxn>
                        <a:cxn ang="0">
                          <a:pos x="30" y="21"/>
                        </a:cxn>
                      </a:cxnLst>
                      <a:rect l="0" t="0" r="r" b="b"/>
                      <a:pathLst>
                        <a:path w="43" h="64">
                          <a:moveTo>
                            <a:pt x="30" y="21"/>
                          </a:moveTo>
                          <a:cubicBezTo>
                            <a:pt x="21" y="14"/>
                            <a:pt x="19" y="6"/>
                            <a:pt x="9" y="0"/>
                          </a:cubicBezTo>
                          <a:cubicBezTo>
                            <a:pt x="3" y="7"/>
                            <a:pt x="4" y="16"/>
                            <a:pt x="0" y="24"/>
                          </a:cubicBezTo>
                          <a:cubicBezTo>
                            <a:pt x="1" y="34"/>
                            <a:pt x="3" y="42"/>
                            <a:pt x="8" y="51"/>
                          </a:cubicBezTo>
                          <a:cubicBezTo>
                            <a:pt x="11" y="64"/>
                            <a:pt x="14" y="60"/>
                            <a:pt x="29" y="59"/>
                          </a:cubicBezTo>
                          <a:cubicBezTo>
                            <a:pt x="43" y="49"/>
                            <a:pt x="25" y="19"/>
                            <a:pt x="30" y="21"/>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4" name="Freeform 49">
                      <a:extLst>
                        <a:ext uri="{FF2B5EF4-FFF2-40B4-BE49-F238E27FC236}">
                          <a16:creationId xmlns:a16="http://schemas.microsoft.com/office/drawing/2014/main" id="{0AC7E8FF-7A74-A28D-BAB9-749215FDA1F3}"/>
                        </a:ext>
                      </a:extLst>
                    </p:cNvPr>
                    <p:cNvSpPr>
                      <a:spLocks noChangeAspect="1"/>
                    </p:cNvSpPr>
                    <p:nvPr/>
                  </p:nvSpPr>
                  <p:spPr bwMode="auto">
                    <a:xfrm>
                      <a:off x="957" y="8910"/>
                      <a:ext cx="41" cy="26"/>
                    </a:xfrm>
                    <a:custGeom>
                      <a:avLst/>
                      <a:gdLst/>
                      <a:ahLst/>
                      <a:cxnLst>
                        <a:cxn ang="0">
                          <a:pos x="35" y="22"/>
                        </a:cxn>
                        <a:cxn ang="0">
                          <a:pos x="41" y="7"/>
                        </a:cxn>
                        <a:cxn ang="0">
                          <a:pos x="26" y="0"/>
                        </a:cxn>
                        <a:cxn ang="0">
                          <a:pos x="6" y="3"/>
                        </a:cxn>
                        <a:cxn ang="0">
                          <a:pos x="23" y="16"/>
                        </a:cxn>
                        <a:cxn ang="0">
                          <a:pos x="35" y="22"/>
                        </a:cxn>
                      </a:cxnLst>
                      <a:rect l="0" t="0" r="r" b="b"/>
                      <a:pathLst>
                        <a:path w="41" h="26">
                          <a:moveTo>
                            <a:pt x="35" y="22"/>
                          </a:moveTo>
                          <a:cubicBezTo>
                            <a:pt x="36" y="16"/>
                            <a:pt x="39" y="13"/>
                            <a:pt x="41" y="7"/>
                          </a:cubicBezTo>
                          <a:cubicBezTo>
                            <a:pt x="35" y="4"/>
                            <a:pt x="33" y="1"/>
                            <a:pt x="26" y="0"/>
                          </a:cubicBezTo>
                          <a:cubicBezTo>
                            <a:pt x="24" y="0"/>
                            <a:pt x="7" y="2"/>
                            <a:pt x="6" y="3"/>
                          </a:cubicBezTo>
                          <a:cubicBezTo>
                            <a:pt x="0" y="8"/>
                            <a:pt x="22" y="16"/>
                            <a:pt x="23" y="16"/>
                          </a:cubicBezTo>
                          <a:cubicBezTo>
                            <a:pt x="27" y="23"/>
                            <a:pt x="26" y="26"/>
                            <a:pt x="35" y="22"/>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5" name="Freeform 50">
                      <a:extLst>
                        <a:ext uri="{FF2B5EF4-FFF2-40B4-BE49-F238E27FC236}">
                          <a16:creationId xmlns:a16="http://schemas.microsoft.com/office/drawing/2014/main" id="{513BE1AE-1CCD-119D-F931-D0510A16F037}"/>
                        </a:ext>
                      </a:extLst>
                    </p:cNvPr>
                    <p:cNvSpPr>
                      <a:spLocks noChangeAspect="1"/>
                    </p:cNvSpPr>
                    <p:nvPr/>
                  </p:nvSpPr>
                  <p:spPr bwMode="auto">
                    <a:xfrm rot="10800000">
                      <a:off x="1142" y="9114"/>
                      <a:ext cx="60" cy="47"/>
                    </a:xfrm>
                    <a:custGeom>
                      <a:avLst/>
                      <a:gdLst/>
                      <a:ahLst/>
                      <a:cxnLst>
                        <a:cxn ang="0">
                          <a:pos x="23" y="18"/>
                        </a:cxn>
                        <a:cxn ang="0">
                          <a:pos x="44" y="0"/>
                        </a:cxn>
                        <a:cxn ang="0">
                          <a:pos x="38" y="11"/>
                        </a:cxn>
                        <a:cxn ang="0">
                          <a:pos x="21" y="39"/>
                        </a:cxn>
                        <a:cxn ang="0">
                          <a:pos x="0" y="32"/>
                        </a:cxn>
                        <a:cxn ang="0">
                          <a:pos x="23" y="18"/>
                        </a:cxn>
                      </a:cxnLst>
                      <a:rect l="0" t="0" r="r" b="b"/>
                      <a:pathLst>
                        <a:path w="60" h="47">
                          <a:moveTo>
                            <a:pt x="23" y="18"/>
                          </a:moveTo>
                          <a:cubicBezTo>
                            <a:pt x="28" y="8"/>
                            <a:pt x="33" y="4"/>
                            <a:pt x="44" y="0"/>
                          </a:cubicBezTo>
                          <a:cubicBezTo>
                            <a:pt x="60" y="5"/>
                            <a:pt x="48" y="9"/>
                            <a:pt x="38" y="11"/>
                          </a:cubicBezTo>
                          <a:cubicBezTo>
                            <a:pt x="26" y="21"/>
                            <a:pt x="39" y="35"/>
                            <a:pt x="21" y="39"/>
                          </a:cubicBezTo>
                          <a:cubicBezTo>
                            <a:pt x="10" y="47"/>
                            <a:pt x="6" y="40"/>
                            <a:pt x="0" y="32"/>
                          </a:cubicBezTo>
                          <a:cubicBezTo>
                            <a:pt x="4" y="16"/>
                            <a:pt x="9" y="14"/>
                            <a:pt x="23" y="18"/>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6" name="Freeform 51">
                      <a:extLst>
                        <a:ext uri="{FF2B5EF4-FFF2-40B4-BE49-F238E27FC236}">
                          <a16:creationId xmlns:a16="http://schemas.microsoft.com/office/drawing/2014/main" id="{8282D05E-025C-3F5E-B025-DC86742497F2}"/>
                        </a:ext>
                      </a:extLst>
                    </p:cNvPr>
                    <p:cNvSpPr>
                      <a:spLocks noChangeAspect="1"/>
                    </p:cNvSpPr>
                    <p:nvPr/>
                  </p:nvSpPr>
                  <p:spPr bwMode="auto">
                    <a:xfrm>
                      <a:off x="1228" y="8903"/>
                      <a:ext cx="28" cy="23"/>
                    </a:xfrm>
                    <a:custGeom>
                      <a:avLst/>
                      <a:gdLst/>
                      <a:ahLst/>
                      <a:cxnLst>
                        <a:cxn ang="0">
                          <a:pos x="7" y="1"/>
                        </a:cxn>
                        <a:cxn ang="0">
                          <a:pos x="23" y="2"/>
                        </a:cxn>
                        <a:cxn ang="0">
                          <a:pos x="13" y="14"/>
                        </a:cxn>
                        <a:cxn ang="0">
                          <a:pos x="2" y="19"/>
                        </a:cxn>
                        <a:cxn ang="0">
                          <a:pos x="7" y="1"/>
                        </a:cxn>
                      </a:cxnLst>
                      <a:rect l="0" t="0" r="r" b="b"/>
                      <a:pathLst>
                        <a:path w="28" h="23">
                          <a:moveTo>
                            <a:pt x="7" y="1"/>
                          </a:moveTo>
                          <a:cubicBezTo>
                            <a:pt x="12" y="1"/>
                            <a:pt x="18" y="0"/>
                            <a:pt x="23" y="2"/>
                          </a:cubicBezTo>
                          <a:cubicBezTo>
                            <a:pt x="28" y="4"/>
                            <a:pt x="13" y="14"/>
                            <a:pt x="13" y="14"/>
                          </a:cubicBezTo>
                          <a:cubicBezTo>
                            <a:pt x="10" y="21"/>
                            <a:pt x="9" y="23"/>
                            <a:pt x="2" y="19"/>
                          </a:cubicBezTo>
                          <a:cubicBezTo>
                            <a:pt x="0" y="11"/>
                            <a:pt x="2" y="6"/>
                            <a:pt x="7" y="1"/>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7" name="Freeform 52">
                      <a:extLst>
                        <a:ext uri="{FF2B5EF4-FFF2-40B4-BE49-F238E27FC236}">
                          <a16:creationId xmlns:a16="http://schemas.microsoft.com/office/drawing/2014/main" id="{E5E105CB-DD0B-0A9E-59FD-2AE57D4FF5CB}"/>
                        </a:ext>
                      </a:extLst>
                    </p:cNvPr>
                    <p:cNvSpPr>
                      <a:spLocks noChangeAspect="1"/>
                    </p:cNvSpPr>
                    <p:nvPr/>
                  </p:nvSpPr>
                  <p:spPr bwMode="auto">
                    <a:xfrm>
                      <a:off x="1528" y="9057"/>
                      <a:ext cx="29" cy="20"/>
                    </a:xfrm>
                    <a:custGeom>
                      <a:avLst/>
                      <a:gdLst/>
                      <a:ahLst/>
                      <a:cxnLst>
                        <a:cxn ang="0">
                          <a:pos x="29" y="9"/>
                        </a:cxn>
                        <a:cxn ang="0">
                          <a:pos x="16" y="0"/>
                        </a:cxn>
                        <a:cxn ang="0">
                          <a:pos x="13" y="18"/>
                        </a:cxn>
                        <a:cxn ang="0">
                          <a:pos x="29" y="9"/>
                        </a:cxn>
                      </a:cxnLst>
                      <a:rect l="0" t="0" r="r" b="b"/>
                      <a:pathLst>
                        <a:path w="29" h="20">
                          <a:moveTo>
                            <a:pt x="29" y="9"/>
                          </a:moveTo>
                          <a:cubicBezTo>
                            <a:pt x="25" y="6"/>
                            <a:pt x="20" y="3"/>
                            <a:pt x="16" y="0"/>
                          </a:cubicBezTo>
                          <a:cubicBezTo>
                            <a:pt x="5" y="1"/>
                            <a:pt x="0" y="13"/>
                            <a:pt x="13" y="18"/>
                          </a:cubicBezTo>
                          <a:cubicBezTo>
                            <a:pt x="27" y="16"/>
                            <a:pt x="29" y="20"/>
                            <a:pt x="29" y="9"/>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8" name="Freeform 53">
                      <a:extLst>
                        <a:ext uri="{FF2B5EF4-FFF2-40B4-BE49-F238E27FC236}">
                          <a16:creationId xmlns:a16="http://schemas.microsoft.com/office/drawing/2014/main" id="{AF5C4CE6-03E0-C422-D67D-172F981EFB6E}"/>
                        </a:ext>
                      </a:extLst>
                    </p:cNvPr>
                    <p:cNvSpPr>
                      <a:spLocks noChangeAspect="1"/>
                    </p:cNvSpPr>
                    <p:nvPr/>
                  </p:nvSpPr>
                  <p:spPr bwMode="auto">
                    <a:xfrm>
                      <a:off x="1051" y="8989"/>
                      <a:ext cx="35" cy="22"/>
                    </a:xfrm>
                    <a:custGeom>
                      <a:avLst/>
                      <a:gdLst/>
                      <a:ahLst/>
                      <a:cxnLst>
                        <a:cxn ang="0">
                          <a:pos x="31" y="3"/>
                        </a:cxn>
                        <a:cxn ang="0">
                          <a:pos x="7" y="6"/>
                        </a:cxn>
                        <a:cxn ang="0">
                          <a:pos x="31" y="15"/>
                        </a:cxn>
                        <a:cxn ang="0">
                          <a:pos x="31" y="3"/>
                        </a:cxn>
                      </a:cxnLst>
                      <a:rect l="0" t="0" r="r" b="b"/>
                      <a:pathLst>
                        <a:path w="35" h="22">
                          <a:moveTo>
                            <a:pt x="31" y="3"/>
                          </a:moveTo>
                          <a:cubicBezTo>
                            <a:pt x="24" y="0"/>
                            <a:pt x="7" y="6"/>
                            <a:pt x="7" y="6"/>
                          </a:cubicBezTo>
                          <a:cubicBezTo>
                            <a:pt x="0" y="20"/>
                            <a:pt x="17" y="22"/>
                            <a:pt x="31" y="15"/>
                          </a:cubicBezTo>
                          <a:cubicBezTo>
                            <a:pt x="35" y="13"/>
                            <a:pt x="31" y="7"/>
                            <a:pt x="31" y="3"/>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9" name="Freeform 54">
                      <a:extLst>
                        <a:ext uri="{FF2B5EF4-FFF2-40B4-BE49-F238E27FC236}">
                          <a16:creationId xmlns:a16="http://schemas.microsoft.com/office/drawing/2014/main" id="{06532B70-4605-14F9-8025-444443BBB808}"/>
                        </a:ext>
                      </a:extLst>
                    </p:cNvPr>
                    <p:cNvSpPr>
                      <a:spLocks noChangeAspect="1"/>
                    </p:cNvSpPr>
                    <p:nvPr/>
                  </p:nvSpPr>
                  <p:spPr bwMode="auto">
                    <a:xfrm>
                      <a:off x="1022" y="9024"/>
                      <a:ext cx="27" cy="15"/>
                    </a:xfrm>
                    <a:custGeom>
                      <a:avLst/>
                      <a:gdLst/>
                      <a:ahLst/>
                      <a:cxnLst>
                        <a:cxn ang="0">
                          <a:pos x="9" y="0"/>
                        </a:cxn>
                        <a:cxn ang="0">
                          <a:pos x="1" y="13"/>
                        </a:cxn>
                        <a:cxn ang="0">
                          <a:pos x="16" y="12"/>
                        </a:cxn>
                        <a:cxn ang="0">
                          <a:pos x="9" y="0"/>
                        </a:cxn>
                      </a:cxnLst>
                      <a:rect l="0" t="0" r="r" b="b"/>
                      <a:pathLst>
                        <a:path w="27" h="15">
                          <a:moveTo>
                            <a:pt x="9" y="0"/>
                          </a:moveTo>
                          <a:cubicBezTo>
                            <a:pt x="0" y="2"/>
                            <a:pt x="0" y="4"/>
                            <a:pt x="1" y="13"/>
                          </a:cubicBezTo>
                          <a:cubicBezTo>
                            <a:pt x="6" y="13"/>
                            <a:pt x="12" y="15"/>
                            <a:pt x="16" y="12"/>
                          </a:cubicBezTo>
                          <a:cubicBezTo>
                            <a:pt x="27" y="2"/>
                            <a:pt x="12" y="0"/>
                            <a:pt x="9"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0" name="Freeform 55">
                      <a:extLst>
                        <a:ext uri="{FF2B5EF4-FFF2-40B4-BE49-F238E27FC236}">
                          <a16:creationId xmlns:a16="http://schemas.microsoft.com/office/drawing/2014/main" id="{098101D6-8CE2-80AA-E797-5FECC5DE5459}"/>
                        </a:ext>
                      </a:extLst>
                    </p:cNvPr>
                    <p:cNvSpPr>
                      <a:spLocks noChangeAspect="1"/>
                    </p:cNvSpPr>
                    <p:nvPr/>
                  </p:nvSpPr>
                  <p:spPr bwMode="auto">
                    <a:xfrm>
                      <a:off x="1061" y="9279"/>
                      <a:ext cx="12" cy="15"/>
                    </a:xfrm>
                    <a:custGeom>
                      <a:avLst/>
                      <a:gdLst/>
                      <a:ahLst/>
                      <a:cxnLst>
                        <a:cxn ang="0">
                          <a:pos x="1" y="0"/>
                        </a:cxn>
                        <a:cxn ang="0">
                          <a:pos x="3" y="13"/>
                        </a:cxn>
                        <a:cxn ang="0">
                          <a:pos x="10" y="12"/>
                        </a:cxn>
                        <a:cxn ang="0">
                          <a:pos x="9" y="3"/>
                        </a:cxn>
                        <a:cxn ang="0">
                          <a:pos x="1" y="0"/>
                        </a:cxn>
                      </a:cxnLst>
                      <a:rect l="0" t="0" r="r" b="b"/>
                      <a:pathLst>
                        <a:path w="12" h="15">
                          <a:moveTo>
                            <a:pt x="1" y="0"/>
                          </a:moveTo>
                          <a:cubicBezTo>
                            <a:pt x="2" y="4"/>
                            <a:pt x="0" y="9"/>
                            <a:pt x="3" y="13"/>
                          </a:cubicBezTo>
                          <a:cubicBezTo>
                            <a:pt x="4" y="15"/>
                            <a:pt x="9" y="14"/>
                            <a:pt x="10" y="12"/>
                          </a:cubicBezTo>
                          <a:cubicBezTo>
                            <a:pt x="12" y="9"/>
                            <a:pt x="11" y="5"/>
                            <a:pt x="9" y="3"/>
                          </a:cubicBezTo>
                          <a:cubicBezTo>
                            <a:pt x="7" y="1"/>
                            <a:pt x="4" y="1"/>
                            <a:pt x="1"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1" name="Freeform 56">
                      <a:extLst>
                        <a:ext uri="{FF2B5EF4-FFF2-40B4-BE49-F238E27FC236}">
                          <a16:creationId xmlns:a16="http://schemas.microsoft.com/office/drawing/2014/main" id="{02ABA3DC-3367-C5CE-6A30-69326F557030}"/>
                        </a:ext>
                      </a:extLst>
                    </p:cNvPr>
                    <p:cNvSpPr>
                      <a:spLocks noChangeAspect="1"/>
                    </p:cNvSpPr>
                    <p:nvPr/>
                  </p:nvSpPr>
                  <p:spPr bwMode="auto">
                    <a:xfrm>
                      <a:off x="1038" y="9316"/>
                      <a:ext cx="21" cy="19"/>
                    </a:xfrm>
                    <a:custGeom>
                      <a:avLst/>
                      <a:gdLst/>
                      <a:ahLst/>
                      <a:cxnLst>
                        <a:cxn ang="0">
                          <a:pos x="12" y="8"/>
                        </a:cxn>
                        <a:cxn ang="0">
                          <a:pos x="21" y="8"/>
                        </a:cxn>
                        <a:cxn ang="0">
                          <a:pos x="12" y="8"/>
                        </a:cxn>
                      </a:cxnLst>
                      <a:rect l="0" t="0" r="r" b="b"/>
                      <a:pathLst>
                        <a:path w="21" h="19">
                          <a:moveTo>
                            <a:pt x="12" y="8"/>
                          </a:moveTo>
                          <a:cubicBezTo>
                            <a:pt x="0" y="17"/>
                            <a:pt x="13" y="19"/>
                            <a:pt x="21" y="8"/>
                          </a:cubicBezTo>
                          <a:cubicBezTo>
                            <a:pt x="19" y="0"/>
                            <a:pt x="16" y="3"/>
                            <a:pt x="12" y="8"/>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2" name="Freeform 57">
                      <a:extLst>
                        <a:ext uri="{FF2B5EF4-FFF2-40B4-BE49-F238E27FC236}">
                          <a16:creationId xmlns:a16="http://schemas.microsoft.com/office/drawing/2014/main" id="{772226D1-D116-4297-6541-1DE9BF6EEB3F}"/>
                        </a:ext>
                      </a:extLst>
                    </p:cNvPr>
                    <p:cNvSpPr>
                      <a:spLocks noChangeAspect="1"/>
                    </p:cNvSpPr>
                    <p:nvPr/>
                  </p:nvSpPr>
                  <p:spPr bwMode="auto">
                    <a:xfrm>
                      <a:off x="1511" y="9334"/>
                      <a:ext cx="25" cy="20"/>
                    </a:xfrm>
                    <a:custGeom>
                      <a:avLst/>
                      <a:gdLst/>
                      <a:ahLst/>
                      <a:cxnLst>
                        <a:cxn ang="0">
                          <a:pos x="16" y="5"/>
                        </a:cxn>
                        <a:cxn ang="0">
                          <a:pos x="13" y="20"/>
                        </a:cxn>
                        <a:cxn ang="0">
                          <a:pos x="21" y="18"/>
                        </a:cxn>
                        <a:cxn ang="0">
                          <a:pos x="16" y="5"/>
                        </a:cxn>
                      </a:cxnLst>
                      <a:rect l="0" t="0" r="r" b="b"/>
                      <a:pathLst>
                        <a:path w="25" h="20">
                          <a:moveTo>
                            <a:pt x="16" y="5"/>
                          </a:moveTo>
                          <a:cubicBezTo>
                            <a:pt x="2" y="7"/>
                            <a:pt x="0" y="13"/>
                            <a:pt x="13" y="20"/>
                          </a:cubicBezTo>
                          <a:cubicBezTo>
                            <a:pt x="16" y="19"/>
                            <a:pt x="19" y="20"/>
                            <a:pt x="21" y="18"/>
                          </a:cubicBezTo>
                          <a:cubicBezTo>
                            <a:pt x="25" y="12"/>
                            <a:pt x="9" y="0"/>
                            <a:pt x="16" y="5"/>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3" name="Freeform 58">
                      <a:extLst>
                        <a:ext uri="{FF2B5EF4-FFF2-40B4-BE49-F238E27FC236}">
                          <a16:creationId xmlns:a16="http://schemas.microsoft.com/office/drawing/2014/main" id="{D969F30E-DC3B-3D5B-E318-69FD5194BE1A}"/>
                        </a:ext>
                      </a:extLst>
                    </p:cNvPr>
                    <p:cNvSpPr>
                      <a:spLocks noChangeAspect="1"/>
                    </p:cNvSpPr>
                    <p:nvPr/>
                  </p:nvSpPr>
                  <p:spPr bwMode="auto">
                    <a:xfrm>
                      <a:off x="1208" y="8959"/>
                      <a:ext cx="17" cy="8"/>
                    </a:xfrm>
                    <a:custGeom>
                      <a:avLst/>
                      <a:gdLst/>
                      <a:ahLst/>
                      <a:cxnLst>
                        <a:cxn ang="0">
                          <a:pos x="10" y="0"/>
                        </a:cxn>
                        <a:cxn ang="0">
                          <a:pos x="7" y="8"/>
                        </a:cxn>
                        <a:cxn ang="0">
                          <a:pos x="10" y="0"/>
                        </a:cxn>
                      </a:cxnLst>
                      <a:rect l="0" t="0" r="r" b="b"/>
                      <a:pathLst>
                        <a:path w="17" h="8">
                          <a:moveTo>
                            <a:pt x="10" y="0"/>
                          </a:moveTo>
                          <a:cubicBezTo>
                            <a:pt x="5" y="2"/>
                            <a:pt x="0" y="4"/>
                            <a:pt x="7" y="8"/>
                          </a:cubicBezTo>
                          <a:cubicBezTo>
                            <a:pt x="16" y="6"/>
                            <a:pt x="17" y="5"/>
                            <a:pt x="10"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4" name="Freeform 59">
                      <a:extLst>
                        <a:ext uri="{FF2B5EF4-FFF2-40B4-BE49-F238E27FC236}">
                          <a16:creationId xmlns:a16="http://schemas.microsoft.com/office/drawing/2014/main" id="{A4C6E83B-45C4-DBF8-B30E-F71E0CD0E169}"/>
                        </a:ext>
                      </a:extLst>
                    </p:cNvPr>
                    <p:cNvSpPr>
                      <a:spLocks noChangeAspect="1"/>
                    </p:cNvSpPr>
                    <p:nvPr/>
                  </p:nvSpPr>
                  <p:spPr bwMode="auto">
                    <a:xfrm>
                      <a:off x="1296" y="8838"/>
                      <a:ext cx="34" cy="10"/>
                    </a:xfrm>
                    <a:custGeom>
                      <a:avLst/>
                      <a:gdLst/>
                      <a:ahLst/>
                      <a:cxnLst>
                        <a:cxn ang="0">
                          <a:pos x="33" y="0"/>
                        </a:cxn>
                        <a:cxn ang="0">
                          <a:pos x="24" y="9"/>
                        </a:cxn>
                        <a:cxn ang="0">
                          <a:pos x="33" y="0"/>
                        </a:cxn>
                      </a:cxnLst>
                      <a:rect l="0" t="0" r="r" b="b"/>
                      <a:pathLst>
                        <a:path w="34" h="10">
                          <a:moveTo>
                            <a:pt x="33" y="0"/>
                          </a:moveTo>
                          <a:cubicBezTo>
                            <a:pt x="21" y="1"/>
                            <a:pt x="0" y="4"/>
                            <a:pt x="24" y="9"/>
                          </a:cubicBezTo>
                          <a:cubicBezTo>
                            <a:pt x="34" y="6"/>
                            <a:pt x="32" y="10"/>
                            <a:pt x="33"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5" name="Freeform 60">
                      <a:extLst>
                        <a:ext uri="{FF2B5EF4-FFF2-40B4-BE49-F238E27FC236}">
                          <a16:creationId xmlns:a16="http://schemas.microsoft.com/office/drawing/2014/main" id="{1B86D511-6003-FA0E-0DE6-20A28EDA4B59}"/>
                        </a:ext>
                      </a:extLst>
                    </p:cNvPr>
                    <p:cNvSpPr>
                      <a:spLocks noChangeAspect="1"/>
                    </p:cNvSpPr>
                    <p:nvPr/>
                  </p:nvSpPr>
                  <p:spPr bwMode="auto">
                    <a:xfrm>
                      <a:off x="1218" y="8751"/>
                      <a:ext cx="22" cy="12"/>
                    </a:xfrm>
                    <a:custGeom>
                      <a:avLst/>
                      <a:gdLst/>
                      <a:ahLst/>
                      <a:cxnLst>
                        <a:cxn ang="0">
                          <a:pos x="9" y="0"/>
                        </a:cxn>
                        <a:cxn ang="0">
                          <a:pos x="1" y="12"/>
                        </a:cxn>
                        <a:cxn ang="0">
                          <a:pos x="9" y="0"/>
                        </a:cxn>
                      </a:cxnLst>
                      <a:rect l="0" t="0" r="r" b="b"/>
                      <a:pathLst>
                        <a:path w="22" h="12">
                          <a:moveTo>
                            <a:pt x="9" y="0"/>
                          </a:moveTo>
                          <a:cubicBezTo>
                            <a:pt x="0" y="2"/>
                            <a:pt x="0" y="1"/>
                            <a:pt x="1" y="12"/>
                          </a:cubicBezTo>
                          <a:cubicBezTo>
                            <a:pt x="22" y="9"/>
                            <a:pt x="12" y="10"/>
                            <a:pt x="9"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6" name="Freeform 61">
                      <a:extLst>
                        <a:ext uri="{FF2B5EF4-FFF2-40B4-BE49-F238E27FC236}">
                          <a16:creationId xmlns:a16="http://schemas.microsoft.com/office/drawing/2014/main" id="{D0164EBC-D175-6912-670E-0B5D29DFED4B}"/>
                        </a:ext>
                      </a:extLst>
                    </p:cNvPr>
                    <p:cNvSpPr>
                      <a:spLocks noChangeAspect="1"/>
                    </p:cNvSpPr>
                    <p:nvPr/>
                  </p:nvSpPr>
                  <p:spPr bwMode="auto">
                    <a:xfrm>
                      <a:off x="1035" y="8778"/>
                      <a:ext cx="22" cy="12"/>
                    </a:xfrm>
                    <a:custGeom>
                      <a:avLst/>
                      <a:gdLst/>
                      <a:ahLst/>
                      <a:cxnLst>
                        <a:cxn ang="0">
                          <a:pos x="9" y="0"/>
                        </a:cxn>
                        <a:cxn ang="0">
                          <a:pos x="1" y="12"/>
                        </a:cxn>
                        <a:cxn ang="0">
                          <a:pos x="9" y="0"/>
                        </a:cxn>
                      </a:cxnLst>
                      <a:rect l="0" t="0" r="r" b="b"/>
                      <a:pathLst>
                        <a:path w="22" h="12">
                          <a:moveTo>
                            <a:pt x="9" y="0"/>
                          </a:moveTo>
                          <a:cubicBezTo>
                            <a:pt x="0" y="2"/>
                            <a:pt x="0" y="1"/>
                            <a:pt x="1" y="12"/>
                          </a:cubicBezTo>
                          <a:cubicBezTo>
                            <a:pt x="22" y="9"/>
                            <a:pt x="12" y="10"/>
                            <a:pt x="9"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7" name="Freeform 62">
                      <a:extLst>
                        <a:ext uri="{FF2B5EF4-FFF2-40B4-BE49-F238E27FC236}">
                          <a16:creationId xmlns:a16="http://schemas.microsoft.com/office/drawing/2014/main" id="{8A3B1B45-D8BD-F292-0A57-06913AD501D3}"/>
                        </a:ext>
                      </a:extLst>
                    </p:cNvPr>
                    <p:cNvSpPr>
                      <a:spLocks noChangeAspect="1"/>
                    </p:cNvSpPr>
                    <p:nvPr/>
                  </p:nvSpPr>
                  <p:spPr bwMode="auto">
                    <a:xfrm>
                      <a:off x="1000" y="8912"/>
                      <a:ext cx="12" cy="15"/>
                    </a:xfrm>
                    <a:custGeom>
                      <a:avLst/>
                      <a:gdLst/>
                      <a:ahLst/>
                      <a:cxnLst>
                        <a:cxn ang="0">
                          <a:pos x="1" y="0"/>
                        </a:cxn>
                        <a:cxn ang="0">
                          <a:pos x="3" y="13"/>
                        </a:cxn>
                        <a:cxn ang="0">
                          <a:pos x="10" y="12"/>
                        </a:cxn>
                        <a:cxn ang="0">
                          <a:pos x="9" y="3"/>
                        </a:cxn>
                        <a:cxn ang="0">
                          <a:pos x="1" y="0"/>
                        </a:cxn>
                      </a:cxnLst>
                      <a:rect l="0" t="0" r="r" b="b"/>
                      <a:pathLst>
                        <a:path w="12" h="15">
                          <a:moveTo>
                            <a:pt x="1" y="0"/>
                          </a:moveTo>
                          <a:cubicBezTo>
                            <a:pt x="2" y="4"/>
                            <a:pt x="0" y="9"/>
                            <a:pt x="3" y="13"/>
                          </a:cubicBezTo>
                          <a:cubicBezTo>
                            <a:pt x="4" y="15"/>
                            <a:pt x="9" y="14"/>
                            <a:pt x="10" y="12"/>
                          </a:cubicBezTo>
                          <a:cubicBezTo>
                            <a:pt x="12" y="9"/>
                            <a:pt x="11" y="5"/>
                            <a:pt x="9" y="3"/>
                          </a:cubicBezTo>
                          <a:cubicBezTo>
                            <a:pt x="7" y="1"/>
                            <a:pt x="4" y="1"/>
                            <a:pt x="1"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8" name="Freeform 63">
                      <a:extLst>
                        <a:ext uri="{FF2B5EF4-FFF2-40B4-BE49-F238E27FC236}">
                          <a16:creationId xmlns:a16="http://schemas.microsoft.com/office/drawing/2014/main" id="{9CB343C5-197E-AF0A-A72D-F82238240BF3}"/>
                        </a:ext>
                      </a:extLst>
                    </p:cNvPr>
                    <p:cNvSpPr>
                      <a:spLocks noChangeAspect="1"/>
                    </p:cNvSpPr>
                    <p:nvPr/>
                  </p:nvSpPr>
                  <p:spPr bwMode="auto">
                    <a:xfrm>
                      <a:off x="995" y="8946"/>
                      <a:ext cx="17" cy="8"/>
                    </a:xfrm>
                    <a:custGeom>
                      <a:avLst/>
                      <a:gdLst/>
                      <a:ahLst/>
                      <a:cxnLst>
                        <a:cxn ang="0">
                          <a:pos x="10" y="0"/>
                        </a:cxn>
                        <a:cxn ang="0">
                          <a:pos x="7" y="8"/>
                        </a:cxn>
                        <a:cxn ang="0">
                          <a:pos x="10" y="0"/>
                        </a:cxn>
                      </a:cxnLst>
                      <a:rect l="0" t="0" r="r" b="b"/>
                      <a:pathLst>
                        <a:path w="17" h="8">
                          <a:moveTo>
                            <a:pt x="10" y="0"/>
                          </a:moveTo>
                          <a:cubicBezTo>
                            <a:pt x="5" y="2"/>
                            <a:pt x="0" y="4"/>
                            <a:pt x="7" y="8"/>
                          </a:cubicBezTo>
                          <a:cubicBezTo>
                            <a:pt x="16" y="6"/>
                            <a:pt x="17" y="5"/>
                            <a:pt x="10"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79" name="Freeform 64">
                      <a:extLst>
                        <a:ext uri="{FF2B5EF4-FFF2-40B4-BE49-F238E27FC236}">
                          <a16:creationId xmlns:a16="http://schemas.microsoft.com/office/drawing/2014/main" id="{FE574C8F-8D02-32D1-35DB-DA3A8BF9FECD}"/>
                        </a:ext>
                      </a:extLst>
                    </p:cNvPr>
                    <p:cNvSpPr>
                      <a:spLocks noChangeAspect="1"/>
                    </p:cNvSpPr>
                    <p:nvPr/>
                  </p:nvSpPr>
                  <p:spPr bwMode="auto">
                    <a:xfrm>
                      <a:off x="1142" y="9067"/>
                      <a:ext cx="22" cy="12"/>
                    </a:xfrm>
                    <a:custGeom>
                      <a:avLst/>
                      <a:gdLst/>
                      <a:ahLst/>
                      <a:cxnLst>
                        <a:cxn ang="0">
                          <a:pos x="9" y="0"/>
                        </a:cxn>
                        <a:cxn ang="0">
                          <a:pos x="1" y="12"/>
                        </a:cxn>
                        <a:cxn ang="0">
                          <a:pos x="9" y="0"/>
                        </a:cxn>
                      </a:cxnLst>
                      <a:rect l="0" t="0" r="r" b="b"/>
                      <a:pathLst>
                        <a:path w="22" h="12">
                          <a:moveTo>
                            <a:pt x="9" y="0"/>
                          </a:moveTo>
                          <a:cubicBezTo>
                            <a:pt x="0" y="2"/>
                            <a:pt x="0" y="1"/>
                            <a:pt x="1" y="12"/>
                          </a:cubicBezTo>
                          <a:cubicBezTo>
                            <a:pt x="22" y="9"/>
                            <a:pt x="12" y="10"/>
                            <a:pt x="9" y="0"/>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80" name="Freeform 65">
                      <a:extLst>
                        <a:ext uri="{FF2B5EF4-FFF2-40B4-BE49-F238E27FC236}">
                          <a16:creationId xmlns:a16="http://schemas.microsoft.com/office/drawing/2014/main" id="{4D825B6E-EBB6-1829-9DB6-2E95DADFE015}"/>
                        </a:ext>
                      </a:extLst>
                    </p:cNvPr>
                    <p:cNvSpPr>
                      <a:spLocks noChangeAspect="1"/>
                    </p:cNvSpPr>
                    <p:nvPr/>
                  </p:nvSpPr>
                  <p:spPr bwMode="auto">
                    <a:xfrm>
                      <a:off x="1258" y="9959"/>
                      <a:ext cx="48" cy="27"/>
                    </a:xfrm>
                    <a:custGeom>
                      <a:avLst/>
                      <a:gdLst/>
                      <a:ahLst/>
                      <a:cxnLst>
                        <a:cxn ang="0">
                          <a:pos x="7" y="16"/>
                        </a:cxn>
                        <a:cxn ang="0">
                          <a:pos x="47" y="8"/>
                        </a:cxn>
                        <a:cxn ang="0">
                          <a:pos x="46" y="2"/>
                        </a:cxn>
                        <a:cxn ang="0">
                          <a:pos x="29" y="11"/>
                        </a:cxn>
                        <a:cxn ang="0">
                          <a:pos x="2" y="13"/>
                        </a:cxn>
                        <a:cxn ang="0">
                          <a:pos x="7" y="16"/>
                        </a:cxn>
                      </a:cxnLst>
                      <a:rect l="0" t="0" r="r" b="b"/>
                      <a:pathLst>
                        <a:path w="48" h="27">
                          <a:moveTo>
                            <a:pt x="7" y="16"/>
                          </a:moveTo>
                          <a:cubicBezTo>
                            <a:pt x="21" y="15"/>
                            <a:pt x="36" y="17"/>
                            <a:pt x="47" y="8"/>
                          </a:cubicBezTo>
                          <a:cubicBezTo>
                            <a:pt x="47" y="6"/>
                            <a:pt x="48" y="3"/>
                            <a:pt x="46" y="2"/>
                          </a:cubicBezTo>
                          <a:cubicBezTo>
                            <a:pt x="41" y="0"/>
                            <a:pt x="31" y="9"/>
                            <a:pt x="29" y="11"/>
                          </a:cubicBezTo>
                          <a:cubicBezTo>
                            <a:pt x="22" y="17"/>
                            <a:pt x="11" y="12"/>
                            <a:pt x="2" y="13"/>
                          </a:cubicBezTo>
                          <a:cubicBezTo>
                            <a:pt x="0" y="27"/>
                            <a:pt x="21" y="25"/>
                            <a:pt x="7" y="16"/>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grpSp>
              <p:sp>
                <p:nvSpPr>
                  <p:cNvPr id="55" name="Freeform 1096">
                    <a:extLst>
                      <a:ext uri="{FF2B5EF4-FFF2-40B4-BE49-F238E27FC236}">
                        <a16:creationId xmlns:a16="http://schemas.microsoft.com/office/drawing/2014/main" id="{BA2F28F3-E71D-8FCE-BEE0-BC80607C39FA}"/>
                      </a:ext>
                    </a:extLst>
                  </p:cNvPr>
                  <p:cNvSpPr>
                    <a:spLocks/>
                  </p:cNvSpPr>
                  <p:nvPr/>
                </p:nvSpPr>
                <p:spPr bwMode="auto">
                  <a:xfrm>
                    <a:off x="5601475" y="3932664"/>
                    <a:ext cx="16178" cy="12444"/>
                  </a:xfrm>
                  <a:custGeom>
                    <a:avLst/>
                    <a:gdLst>
                      <a:gd name="T0" fmla="*/ 6 w 13"/>
                      <a:gd name="T1" fmla="*/ 10 h 10"/>
                      <a:gd name="T2" fmla="*/ 6 w 13"/>
                      <a:gd name="T3" fmla="*/ 10 h 10"/>
                      <a:gd name="T4" fmla="*/ 10 w 13"/>
                      <a:gd name="T5" fmla="*/ 10 h 10"/>
                      <a:gd name="T6" fmla="*/ 13 w 13"/>
                      <a:gd name="T7" fmla="*/ 6 h 10"/>
                      <a:gd name="T8" fmla="*/ 13 w 13"/>
                      <a:gd name="T9" fmla="*/ 6 h 10"/>
                      <a:gd name="T10" fmla="*/ 11 w 13"/>
                      <a:gd name="T11" fmla="*/ 3 h 10"/>
                      <a:gd name="T12" fmla="*/ 8 w 13"/>
                      <a:gd name="T13" fmla="*/ 1 h 10"/>
                      <a:gd name="T14" fmla="*/ 8 w 13"/>
                      <a:gd name="T15" fmla="*/ 1 h 10"/>
                      <a:gd name="T16" fmla="*/ 6 w 13"/>
                      <a:gd name="T17" fmla="*/ 0 h 10"/>
                      <a:gd name="T18" fmla="*/ 5 w 13"/>
                      <a:gd name="T19" fmla="*/ 0 h 10"/>
                      <a:gd name="T20" fmla="*/ 1 w 13"/>
                      <a:gd name="T21" fmla="*/ 0 h 10"/>
                      <a:gd name="T22" fmla="*/ 0 w 13"/>
                      <a:gd name="T23" fmla="*/ 3 h 10"/>
                      <a:gd name="T24" fmla="*/ 0 w 13"/>
                      <a:gd name="T25" fmla="*/ 3 h 10"/>
                      <a:gd name="T26" fmla="*/ 3 w 13"/>
                      <a:gd name="T27" fmla="*/ 8 h 10"/>
                      <a:gd name="T28" fmla="*/ 3 w 13"/>
                      <a:gd name="T29" fmla="*/ 8 h 10"/>
                      <a:gd name="T30" fmla="*/ 5 w 13"/>
                      <a:gd name="T31" fmla="*/ 10 h 10"/>
                      <a:gd name="T32" fmla="*/ 6 w 13"/>
                      <a:gd name="T33" fmla="*/ 10 h 10"/>
                      <a:gd name="T34" fmla="*/ 6 w 13"/>
                      <a:gd name="T35" fmla="*/ 10 h 10"/>
                      <a:gd name="T36" fmla="*/ 6 w 13"/>
                      <a:gd name="T3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 h="10">
                        <a:moveTo>
                          <a:pt x="6" y="10"/>
                        </a:moveTo>
                        <a:lnTo>
                          <a:pt x="6" y="10"/>
                        </a:lnTo>
                        <a:lnTo>
                          <a:pt x="10" y="10"/>
                        </a:lnTo>
                        <a:lnTo>
                          <a:pt x="13" y="6"/>
                        </a:lnTo>
                        <a:lnTo>
                          <a:pt x="13" y="6"/>
                        </a:lnTo>
                        <a:lnTo>
                          <a:pt x="11" y="3"/>
                        </a:lnTo>
                        <a:lnTo>
                          <a:pt x="8" y="1"/>
                        </a:lnTo>
                        <a:lnTo>
                          <a:pt x="8" y="1"/>
                        </a:lnTo>
                        <a:lnTo>
                          <a:pt x="6" y="0"/>
                        </a:lnTo>
                        <a:lnTo>
                          <a:pt x="5" y="0"/>
                        </a:lnTo>
                        <a:lnTo>
                          <a:pt x="1" y="0"/>
                        </a:lnTo>
                        <a:lnTo>
                          <a:pt x="0" y="3"/>
                        </a:lnTo>
                        <a:lnTo>
                          <a:pt x="0" y="3"/>
                        </a:lnTo>
                        <a:lnTo>
                          <a:pt x="3" y="8"/>
                        </a:lnTo>
                        <a:lnTo>
                          <a:pt x="3" y="8"/>
                        </a:lnTo>
                        <a:lnTo>
                          <a:pt x="5" y="10"/>
                        </a:lnTo>
                        <a:lnTo>
                          <a:pt x="6" y="10"/>
                        </a:lnTo>
                        <a:lnTo>
                          <a:pt x="6" y="10"/>
                        </a:lnTo>
                        <a:lnTo>
                          <a:pt x="6" y="10"/>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56" name="Freeform 1098">
                    <a:extLst>
                      <a:ext uri="{FF2B5EF4-FFF2-40B4-BE49-F238E27FC236}">
                        <a16:creationId xmlns:a16="http://schemas.microsoft.com/office/drawing/2014/main" id="{D74B3C82-5139-80C5-7CAC-193DC40B42D1}"/>
                      </a:ext>
                    </a:extLst>
                  </p:cNvPr>
                  <p:cNvSpPr>
                    <a:spLocks/>
                  </p:cNvSpPr>
                  <p:nvPr/>
                </p:nvSpPr>
                <p:spPr bwMode="auto">
                  <a:xfrm>
                    <a:off x="5479517" y="3880397"/>
                    <a:ext cx="12444" cy="12444"/>
                  </a:xfrm>
                  <a:custGeom>
                    <a:avLst/>
                    <a:gdLst>
                      <a:gd name="T0" fmla="*/ 5 w 10"/>
                      <a:gd name="T1" fmla="*/ 10 h 10"/>
                      <a:gd name="T2" fmla="*/ 5 w 10"/>
                      <a:gd name="T3" fmla="*/ 10 h 10"/>
                      <a:gd name="T4" fmla="*/ 6 w 10"/>
                      <a:gd name="T5" fmla="*/ 7 h 10"/>
                      <a:gd name="T6" fmla="*/ 10 w 10"/>
                      <a:gd name="T7" fmla="*/ 3 h 10"/>
                      <a:gd name="T8" fmla="*/ 10 w 10"/>
                      <a:gd name="T9" fmla="*/ 3 h 10"/>
                      <a:gd name="T10" fmla="*/ 10 w 10"/>
                      <a:gd name="T11" fmla="*/ 0 h 10"/>
                      <a:gd name="T12" fmla="*/ 6 w 10"/>
                      <a:gd name="T13" fmla="*/ 0 h 10"/>
                      <a:gd name="T14" fmla="*/ 6 w 10"/>
                      <a:gd name="T15" fmla="*/ 0 h 10"/>
                      <a:gd name="T16" fmla="*/ 3 w 10"/>
                      <a:gd name="T17" fmla="*/ 2 h 10"/>
                      <a:gd name="T18" fmla="*/ 0 w 10"/>
                      <a:gd name="T19" fmla="*/ 5 h 10"/>
                      <a:gd name="T20" fmla="*/ 1 w 10"/>
                      <a:gd name="T21" fmla="*/ 8 h 10"/>
                      <a:gd name="T22" fmla="*/ 5 w 10"/>
                      <a:gd name="T23" fmla="*/ 10 h 10"/>
                      <a:gd name="T24" fmla="*/ 5 w 10"/>
                      <a:gd name="T25"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 h="10">
                        <a:moveTo>
                          <a:pt x="5" y="10"/>
                        </a:moveTo>
                        <a:lnTo>
                          <a:pt x="5" y="10"/>
                        </a:lnTo>
                        <a:lnTo>
                          <a:pt x="6" y="7"/>
                        </a:lnTo>
                        <a:lnTo>
                          <a:pt x="10" y="3"/>
                        </a:lnTo>
                        <a:lnTo>
                          <a:pt x="10" y="3"/>
                        </a:lnTo>
                        <a:lnTo>
                          <a:pt x="10" y="0"/>
                        </a:lnTo>
                        <a:lnTo>
                          <a:pt x="6" y="0"/>
                        </a:lnTo>
                        <a:lnTo>
                          <a:pt x="6" y="0"/>
                        </a:lnTo>
                        <a:lnTo>
                          <a:pt x="3" y="2"/>
                        </a:lnTo>
                        <a:lnTo>
                          <a:pt x="0" y="5"/>
                        </a:lnTo>
                        <a:lnTo>
                          <a:pt x="1" y="8"/>
                        </a:lnTo>
                        <a:lnTo>
                          <a:pt x="5" y="10"/>
                        </a:lnTo>
                        <a:lnTo>
                          <a:pt x="5" y="10"/>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57" name="Freeform 1102">
                    <a:extLst>
                      <a:ext uri="{FF2B5EF4-FFF2-40B4-BE49-F238E27FC236}">
                        <a16:creationId xmlns:a16="http://schemas.microsoft.com/office/drawing/2014/main" id="{DEF45C9A-96E8-EA77-9CF5-830C4AEFDFBC}"/>
                      </a:ext>
                    </a:extLst>
                  </p:cNvPr>
                  <p:cNvSpPr>
                    <a:spLocks/>
                  </p:cNvSpPr>
                  <p:nvPr/>
                </p:nvSpPr>
                <p:spPr bwMode="auto">
                  <a:xfrm>
                    <a:off x="5564140" y="3877908"/>
                    <a:ext cx="9956" cy="23645"/>
                  </a:xfrm>
                  <a:custGeom>
                    <a:avLst/>
                    <a:gdLst>
                      <a:gd name="T0" fmla="*/ 6 w 8"/>
                      <a:gd name="T1" fmla="*/ 19 h 19"/>
                      <a:gd name="T2" fmla="*/ 6 w 8"/>
                      <a:gd name="T3" fmla="*/ 19 h 19"/>
                      <a:gd name="T4" fmla="*/ 6 w 8"/>
                      <a:gd name="T5" fmla="*/ 10 h 19"/>
                      <a:gd name="T6" fmla="*/ 8 w 8"/>
                      <a:gd name="T7" fmla="*/ 2 h 19"/>
                      <a:gd name="T8" fmla="*/ 8 w 8"/>
                      <a:gd name="T9" fmla="*/ 2 h 19"/>
                      <a:gd name="T10" fmla="*/ 6 w 8"/>
                      <a:gd name="T11" fmla="*/ 0 h 19"/>
                      <a:gd name="T12" fmla="*/ 3 w 8"/>
                      <a:gd name="T13" fmla="*/ 2 h 19"/>
                      <a:gd name="T14" fmla="*/ 3 w 8"/>
                      <a:gd name="T15" fmla="*/ 2 h 19"/>
                      <a:gd name="T16" fmla="*/ 2 w 8"/>
                      <a:gd name="T17" fmla="*/ 7 h 19"/>
                      <a:gd name="T18" fmla="*/ 0 w 8"/>
                      <a:gd name="T19" fmla="*/ 10 h 19"/>
                      <a:gd name="T20" fmla="*/ 0 w 8"/>
                      <a:gd name="T21" fmla="*/ 10 h 19"/>
                      <a:gd name="T22" fmla="*/ 0 w 8"/>
                      <a:gd name="T23" fmla="*/ 15 h 19"/>
                      <a:gd name="T24" fmla="*/ 0 w 8"/>
                      <a:gd name="T25" fmla="*/ 17 h 19"/>
                      <a:gd name="T26" fmla="*/ 2 w 8"/>
                      <a:gd name="T27" fmla="*/ 19 h 19"/>
                      <a:gd name="T28" fmla="*/ 6 w 8"/>
                      <a:gd name="T29" fmla="*/ 19 h 19"/>
                      <a:gd name="T30" fmla="*/ 6 w 8"/>
                      <a:gd name="T31" fmla="*/ 19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 h="19">
                        <a:moveTo>
                          <a:pt x="6" y="19"/>
                        </a:moveTo>
                        <a:lnTo>
                          <a:pt x="6" y="19"/>
                        </a:lnTo>
                        <a:lnTo>
                          <a:pt x="6" y="10"/>
                        </a:lnTo>
                        <a:lnTo>
                          <a:pt x="8" y="2"/>
                        </a:lnTo>
                        <a:lnTo>
                          <a:pt x="8" y="2"/>
                        </a:lnTo>
                        <a:lnTo>
                          <a:pt x="6" y="0"/>
                        </a:lnTo>
                        <a:lnTo>
                          <a:pt x="3" y="2"/>
                        </a:lnTo>
                        <a:lnTo>
                          <a:pt x="3" y="2"/>
                        </a:lnTo>
                        <a:lnTo>
                          <a:pt x="2" y="7"/>
                        </a:lnTo>
                        <a:lnTo>
                          <a:pt x="0" y="10"/>
                        </a:lnTo>
                        <a:lnTo>
                          <a:pt x="0" y="10"/>
                        </a:lnTo>
                        <a:lnTo>
                          <a:pt x="0" y="15"/>
                        </a:lnTo>
                        <a:lnTo>
                          <a:pt x="0" y="17"/>
                        </a:lnTo>
                        <a:lnTo>
                          <a:pt x="2" y="19"/>
                        </a:lnTo>
                        <a:lnTo>
                          <a:pt x="6" y="19"/>
                        </a:lnTo>
                        <a:lnTo>
                          <a:pt x="6" y="19"/>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58" name="Freeform 1104">
                    <a:extLst>
                      <a:ext uri="{FF2B5EF4-FFF2-40B4-BE49-F238E27FC236}">
                        <a16:creationId xmlns:a16="http://schemas.microsoft.com/office/drawing/2014/main" id="{1818FCD5-20D5-3B74-C599-98881127DE02}"/>
                      </a:ext>
                    </a:extLst>
                  </p:cNvPr>
                  <p:cNvSpPr>
                    <a:spLocks/>
                  </p:cNvSpPr>
                  <p:nvPr/>
                </p:nvSpPr>
                <p:spPr bwMode="auto">
                  <a:xfrm>
                    <a:off x="5520584" y="3909020"/>
                    <a:ext cx="12444" cy="12444"/>
                  </a:xfrm>
                  <a:custGeom>
                    <a:avLst/>
                    <a:gdLst>
                      <a:gd name="T0" fmla="*/ 10 w 10"/>
                      <a:gd name="T1" fmla="*/ 10 h 10"/>
                      <a:gd name="T2" fmla="*/ 10 w 10"/>
                      <a:gd name="T3" fmla="*/ 10 h 10"/>
                      <a:gd name="T4" fmla="*/ 8 w 10"/>
                      <a:gd name="T5" fmla="*/ 5 h 10"/>
                      <a:gd name="T6" fmla="*/ 7 w 10"/>
                      <a:gd name="T7" fmla="*/ 0 h 10"/>
                      <a:gd name="T8" fmla="*/ 7 w 10"/>
                      <a:gd name="T9" fmla="*/ 0 h 10"/>
                      <a:gd name="T10" fmla="*/ 0 w 10"/>
                      <a:gd name="T11" fmla="*/ 0 h 10"/>
                      <a:gd name="T12" fmla="*/ 0 w 10"/>
                      <a:gd name="T13" fmla="*/ 0 h 10"/>
                      <a:gd name="T14" fmla="*/ 0 w 10"/>
                      <a:gd name="T15" fmla="*/ 2 h 10"/>
                      <a:gd name="T16" fmla="*/ 0 w 10"/>
                      <a:gd name="T17" fmla="*/ 4 h 10"/>
                      <a:gd name="T18" fmla="*/ 0 w 10"/>
                      <a:gd name="T19" fmla="*/ 4 h 10"/>
                      <a:gd name="T20" fmla="*/ 0 w 10"/>
                      <a:gd name="T21" fmla="*/ 7 h 10"/>
                      <a:gd name="T22" fmla="*/ 2 w 10"/>
                      <a:gd name="T23" fmla="*/ 9 h 10"/>
                      <a:gd name="T24" fmla="*/ 10 w 10"/>
                      <a:gd name="T25" fmla="*/ 10 h 10"/>
                      <a:gd name="T26" fmla="*/ 10 w 10"/>
                      <a:gd name="T27"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0" h="10">
                        <a:moveTo>
                          <a:pt x="10" y="10"/>
                        </a:moveTo>
                        <a:lnTo>
                          <a:pt x="10" y="10"/>
                        </a:lnTo>
                        <a:lnTo>
                          <a:pt x="8" y="5"/>
                        </a:lnTo>
                        <a:lnTo>
                          <a:pt x="7" y="0"/>
                        </a:lnTo>
                        <a:lnTo>
                          <a:pt x="7" y="0"/>
                        </a:lnTo>
                        <a:lnTo>
                          <a:pt x="0" y="0"/>
                        </a:lnTo>
                        <a:lnTo>
                          <a:pt x="0" y="0"/>
                        </a:lnTo>
                        <a:lnTo>
                          <a:pt x="0" y="2"/>
                        </a:lnTo>
                        <a:lnTo>
                          <a:pt x="0" y="4"/>
                        </a:lnTo>
                        <a:lnTo>
                          <a:pt x="0" y="4"/>
                        </a:lnTo>
                        <a:lnTo>
                          <a:pt x="0" y="7"/>
                        </a:lnTo>
                        <a:lnTo>
                          <a:pt x="2" y="9"/>
                        </a:lnTo>
                        <a:lnTo>
                          <a:pt x="10" y="10"/>
                        </a:lnTo>
                        <a:lnTo>
                          <a:pt x="10" y="10"/>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59" name="Freeform 1108">
                    <a:extLst>
                      <a:ext uri="{FF2B5EF4-FFF2-40B4-BE49-F238E27FC236}">
                        <a16:creationId xmlns:a16="http://schemas.microsoft.com/office/drawing/2014/main" id="{947EF975-DAEC-600B-23F4-1095884BE502}"/>
                      </a:ext>
                    </a:extLst>
                  </p:cNvPr>
                  <p:cNvSpPr>
                    <a:spLocks/>
                  </p:cNvSpPr>
                  <p:nvPr/>
                </p:nvSpPr>
                <p:spPr bwMode="auto">
                  <a:xfrm>
                    <a:off x="5570363" y="3864219"/>
                    <a:ext cx="9956" cy="7467"/>
                  </a:xfrm>
                  <a:custGeom>
                    <a:avLst/>
                    <a:gdLst>
                      <a:gd name="T0" fmla="*/ 3 w 8"/>
                      <a:gd name="T1" fmla="*/ 6 h 6"/>
                      <a:gd name="T2" fmla="*/ 3 w 8"/>
                      <a:gd name="T3" fmla="*/ 6 h 6"/>
                      <a:gd name="T4" fmla="*/ 6 w 8"/>
                      <a:gd name="T5" fmla="*/ 6 h 6"/>
                      <a:gd name="T6" fmla="*/ 6 w 8"/>
                      <a:gd name="T7" fmla="*/ 6 h 6"/>
                      <a:gd name="T8" fmla="*/ 8 w 8"/>
                      <a:gd name="T9" fmla="*/ 5 h 6"/>
                      <a:gd name="T10" fmla="*/ 6 w 8"/>
                      <a:gd name="T11" fmla="*/ 1 h 6"/>
                      <a:gd name="T12" fmla="*/ 1 w 8"/>
                      <a:gd name="T13" fmla="*/ 0 h 6"/>
                      <a:gd name="T14" fmla="*/ 1 w 8"/>
                      <a:gd name="T15" fmla="*/ 0 h 6"/>
                      <a:gd name="T16" fmla="*/ 0 w 8"/>
                      <a:gd name="T17" fmla="*/ 1 h 6"/>
                      <a:gd name="T18" fmla="*/ 0 w 8"/>
                      <a:gd name="T19" fmla="*/ 3 h 6"/>
                      <a:gd name="T20" fmla="*/ 1 w 8"/>
                      <a:gd name="T21" fmla="*/ 5 h 6"/>
                      <a:gd name="T22" fmla="*/ 3 w 8"/>
                      <a:gd name="T23" fmla="*/ 6 h 6"/>
                      <a:gd name="T24" fmla="*/ 3 w 8"/>
                      <a:gd name="T25" fmla="*/ 6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 h="6">
                        <a:moveTo>
                          <a:pt x="3" y="6"/>
                        </a:moveTo>
                        <a:lnTo>
                          <a:pt x="3" y="6"/>
                        </a:lnTo>
                        <a:lnTo>
                          <a:pt x="6" y="6"/>
                        </a:lnTo>
                        <a:lnTo>
                          <a:pt x="6" y="6"/>
                        </a:lnTo>
                        <a:lnTo>
                          <a:pt x="8" y="5"/>
                        </a:lnTo>
                        <a:lnTo>
                          <a:pt x="6" y="1"/>
                        </a:lnTo>
                        <a:lnTo>
                          <a:pt x="1" y="0"/>
                        </a:lnTo>
                        <a:lnTo>
                          <a:pt x="1" y="0"/>
                        </a:lnTo>
                        <a:lnTo>
                          <a:pt x="0" y="1"/>
                        </a:lnTo>
                        <a:lnTo>
                          <a:pt x="0" y="3"/>
                        </a:lnTo>
                        <a:lnTo>
                          <a:pt x="1" y="5"/>
                        </a:lnTo>
                        <a:lnTo>
                          <a:pt x="3" y="6"/>
                        </a:lnTo>
                        <a:lnTo>
                          <a:pt x="3" y="6"/>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0" name="Freeform 1109">
                    <a:extLst>
                      <a:ext uri="{FF2B5EF4-FFF2-40B4-BE49-F238E27FC236}">
                        <a16:creationId xmlns:a16="http://schemas.microsoft.com/office/drawing/2014/main" id="{D70BDC23-502C-606C-6A1F-6BCB4139D7BB}"/>
                      </a:ext>
                    </a:extLst>
                  </p:cNvPr>
                  <p:cNvSpPr>
                    <a:spLocks/>
                  </p:cNvSpPr>
                  <p:nvPr/>
                </p:nvSpPr>
                <p:spPr bwMode="auto">
                  <a:xfrm>
                    <a:off x="5584053" y="3870441"/>
                    <a:ext cx="8711" cy="6222"/>
                  </a:xfrm>
                  <a:custGeom>
                    <a:avLst/>
                    <a:gdLst>
                      <a:gd name="T0" fmla="*/ 7 w 7"/>
                      <a:gd name="T1" fmla="*/ 3 h 5"/>
                      <a:gd name="T2" fmla="*/ 7 w 7"/>
                      <a:gd name="T3" fmla="*/ 3 h 5"/>
                      <a:gd name="T4" fmla="*/ 7 w 7"/>
                      <a:gd name="T5" fmla="*/ 1 h 5"/>
                      <a:gd name="T6" fmla="*/ 7 w 7"/>
                      <a:gd name="T7" fmla="*/ 1 h 5"/>
                      <a:gd name="T8" fmla="*/ 2 w 7"/>
                      <a:gd name="T9" fmla="*/ 0 h 5"/>
                      <a:gd name="T10" fmla="*/ 2 w 7"/>
                      <a:gd name="T11" fmla="*/ 0 h 5"/>
                      <a:gd name="T12" fmla="*/ 0 w 7"/>
                      <a:gd name="T13" fmla="*/ 1 h 5"/>
                      <a:gd name="T14" fmla="*/ 0 w 7"/>
                      <a:gd name="T15" fmla="*/ 3 h 5"/>
                      <a:gd name="T16" fmla="*/ 2 w 7"/>
                      <a:gd name="T17" fmla="*/ 5 h 5"/>
                      <a:gd name="T18" fmla="*/ 2 w 7"/>
                      <a:gd name="T19" fmla="*/ 5 h 5"/>
                      <a:gd name="T20" fmla="*/ 5 w 7"/>
                      <a:gd name="T21" fmla="*/ 5 h 5"/>
                      <a:gd name="T22" fmla="*/ 7 w 7"/>
                      <a:gd name="T23" fmla="*/ 3 h 5"/>
                      <a:gd name="T24" fmla="*/ 7 w 7"/>
                      <a:gd name="T25" fmla="*/ 3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 h="5">
                        <a:moveTo>
                          <a:pt x="7" y="3"/>
                        </a:moveTo>
                        <a:lnTo>
                          <a:pt x="7" y="3"/>
                        </a:lnTo>
                        <a:lnTo>
                          <a:pt x="7" y="1"/>
                        </a:lnTo>
                        <a:lnTo>
                          <a:pt x="7" y="1"/>
                        </a:lnTo>
                        <a:lnTo>
                          <a:pt x="2" y="0"/>
                        </a:lnTo>
                        <a:lnTo>
                          <a:pt x="2" y="0"/>
                        </a:lnTo>
                        <a:lnTo>
                          <a:pt x="0" y="1"/>
                        </a:lnTo>
                        <a:lnTo>
                          <a:pt x="0" y="3"/>
                        </a:lnTo>
                        <a:lnTo>
                          <a:pt x="2" y="5"/>
                        </a:lnTo>
                        <a:lnTo>
                          <a:pt x="2" y="5"/>
                        </a:lnTo>
                        <a:lnTo>
                          <a:pt x="5" y="5"/>
                        </a:lnTo>
                        <a:lnTo>
                          <a:pt x="7" y="3"/>
                        </a:lnTo>
                        <a:lnTo>
                          <a:pt x="7" y="3"/>
                        </a:ln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sp>
                <p:nvSpPr>
                  <p:cNvPr id="61" name="Freeform 1145">
                    <a:extLst>
                      <a:ext uri="{FF2B5EF4-FFF2-40B4-BE49-F238E27FC236}">
                        <a16:creationId xmlns:a16="http://schemas.microsoft.com/office/drawing/2014/main" id="{6FB5E989-21AD-9FF3-2C6C-06D13F14FCCA}"/>
                      </a:ext>
                    </a:extLst>
                  </p:cNvPr>
                  <p:cNvSpPr>
                    <a:spLocks/>
                  </p:cNvSpPr>
                  <p:nvPr/>
                </p:nvSpPr>
                <p:spPr bwMode="auto">
                  <a:xfrm>
                    <a:off x="3365162" y="5764524"/>
                    <a:ext cx="12444" cy="24889"/>
                  </a:xfrm>
                  <a:custGeom>
                    <a:avLst/>
                    <a:gdLst>
                      <a:gd name="T0" fmla="*/ 2 w 10"/>
                      <a:gd name="T1" fmla="*/ 20 h 20"/>
                      <a:gd name="T2" fmla="*/ 2 w 10"/>
                      <a:gd name="T3" fmla="*/ 20 h 20"/>
                      <a:gd name="T4" fmla="*/ 9 w 10"/>
                      <a:gd name="T5" fmla="*/ 18 h 20"/>
                      <a:gd name="T6" fmla="*/ 10 w 10"/>
                      <a:gd name="T7" fmla="*/ 18 h 20"/>
                      <a:gd name="T8" fmla="*/ 10 w 10"/>
                      <a:gd name="T9" fmla="*/ 15 h 20"/>
                      <a:gd name="T10" fmla="*/ 10 w 10"/>
                      <a:gd name="T11" fmla="*/ 15 h 20"/>
                      <a:gd name="T12" fmla="*/ 10 w 10"/>
                      <a:gd name="T13" fmla="*/ 6 h 20"/>
                      <a:gd name="T14" fmla="*/ 10 w 10"/>
                      <a:gd name="T15" fmla="*/ 3 h 20"/>
                      <a:gd name="T16" fmla="*/ 9 w 10"/>
                      <a:gd name="T17" fmla="*/ 0 h 20"/>
                      <a:gd name="T18" fmla="*/ 9 w 10"/>
                      <a:gd name="T19" fmla="*/ 0 h 20"/>
                      <a:gd name="T20" fmla="*/ 5 w 10"/>
                      <a:gd name="T21" fmla="*/ 1 h 20"/>
                      <a:gd name="T22" fmla="*/ 4 w 10"/>
                      <a:gd name="T23" fmla="*/ 5 h 20"/>
                      <a:gd name="T24" fmla="*/ 4 w 10"/>
                      <a:gd name="T25" fmla="*/ 5 h 20"/>
                      <a:gd name="T26" fmla="*/ 2 w 10"/>
                      <a:gd name="T27" fmla="*/ 10 h 20"/>
                      <a:gd name="T28" fmla="*/ 0 w 10"/>
                      <a:gd name="T29" fmla="*/ 13 h 20"/>
                      <a:gd name="T30" fmla="*/ 0 w 10"/>
                      <a:gd name="T31" fmla="*/ 13 h 20"/>
                      <a:gd name="T32" fmla="*/ 0 w 10"/>
                      <a:gd name="T33" fmla="*/ 16 h 20"/>
                      <a:gd name="T34" fmla="*/ 0 w 10"/>
                      <a:gd name="T35" fmla="*/ 18 h 20"/>
                      <a:gd name="T36" fmla="*/ 0 w 10"/>
                      <a:gd name="T37" fmla="*/ 18 h 20"/>
                      <a:gd name="T38" fmla="*/ 2 w 10"/>
                      <a:gd name="T39" fmla="*/ 20 h 20"/>
                      <a:gd name="T40" fmla="*/ 2 w 10"/>
                      <a:gd name="T41" fmla="*/ 20 h 20"/>
                      <a:gd name="T42" fmla="*/ 2 w 10"/>
                      <a:gd name="T43" fmla="*/ 18 h 20"/>
                      <a:gd name="T44" fmla="*/ 2 w 10"/>
                      <a:gd name="T45" fmla="*/ 20 h 20"/>
                      <a:gd name="T46" fmla="*/ 2 w 10"/>
                      <a:gd name="T47" fmla="*/ 2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0" h="20">
                        <a:moveTo>
                          <a:pt x="2" y="20"/>
                        </a:moveTo>
                        <a:lnTo>
                          <a:pt x="2" y="20"/>
                        </a:lnTo>
                        <a:lnTo>
                          <a:pt x="9" y="18"/>
                        </a:lnTo>
                        <a:lnTo>
                          <a:pt x="10" y="18"/>
                        </a:lnTo>
                        <a:lnTo>
                          <a:pt x="10" y="15"/>
                        </a:lnTo>
                        <a:lnTo>
                          <a:pt x="10" y="15"/>
                        </a:lnTo>
                        <a:lnTo>
                          <a:pt x="10" y="6"/>
                        </a:lnTo>
                        <a:lnTo>
                          <a:pt x="10" y="3"/>
                        </a:lnTo>
                        <a:lnTo>
                          <a:pt x="9" y="0"/>
                        </a:lnTo>
                        <a:lnTo>
                          <a:pt x="9" y="0"/>
                        </a:lnTo>
                        <a:lnTo>
                          <a:pt x="5" y="1"/>
                        </a:lnTo>
                        <a:lnTo>
                          <a:pt x="4" y="5"/>
                        </a:lnTo>
                        <a:lnTo>
                          <a:pt x="4" y="5"/>
                        </a:lnTo>
                        <a:lnTo>
                          <a:pt x="2" y="10"/>
                        </a:lnTo>
                        <a:lnTo>
                          <a:pt x="0" y="13"/>
                        </a:lnTo>
                        <a:lnTo>
                          <a:pt x="0" y="13"/>
                        </a:lnTo>
                        <a:lnTo>
                          <a:pt x="0" y="16"/>
                        </a:lnTo>
                        <a:lnTo>
                          <a:pt x="0" y="18"/>
                        </a:lnTo>
                        <a:lnTo>
                          <a:pt x="0" y="18"/>
                        </a:lnTo>
                        <a:lnTo>
                          <a:pt x="2" y="20"/>
                        </a:lnTo>
                        <a:lnTo>
                          <a:pt x="2" y="20"/>
                        </a:lnTo>
                        <a:lnTo>
                          <a:pt x="2" y="18"/>
                        </a:lnTo>
                        <a:lnTo>
                          <a:pt x="2" y="20"/>
                        </a:lnTo>
                        <a:lnTo>
                          <a:pt x="2" y="20"/>
                        </a:ln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2" name="Freeform 161">
                  <a:extLst>
                    <a:ext uri="{FF2B5EF4-FFF2-40B4-BE49-F238E27FC236}">
                      <a16:creationId xmlns:a16="http://schemas.microsoft.com/office/drawing/2014/main" id="{A1F0FD15-BD1B-088D-7884-23420C4CE0C0}"/>
                    </a:ext>
                  </a:extLst>
                </p:cNvPr>
                <p:cNvSpPr>
                  <a:spLocks/>
                </p:cNvSpPr>
                <p:nvPr/>
              </p:nvSpPr>
              <p:spPr bwMode="auto">
                <a:xfrm>
                  <a:off x="3623372" y="2344640"/>
                  <a:ext cx="47625" cy="55562"/>
                </a:xfrm>
                <a:custGeom>
                  <a:avLst/>
                  <a:gdLst/>
                  <a:ahLst/>
                  <a:cxnLst>
                    <a:cxn ang="0">
                      <a:pos x="14" y="0"/>
                    </a:cxn>
                    <a:cxn ang="0">
                      <a:pos x="0" y="9"/>
                    </a:cxn>
                    <a:cxn ang="0">
                      <a:pos x="8" y="25"/>
                    </a:cxn>
                    <a:cxn ang="0">
                      <a:pos x="24" y="28"/>
                    </a:cxn>
                    <a:cxn ang="0">
                      <a:pos x="14" y="0"/>
                    </a:cxn>
                  </a:cxnLst>
                  <a:rect l="0" t="0" r="r" b="b"/>
                  <a:pathLst>
                    <a:path w="30" h="35">
                      <a:moveTo>
                        <a:pt x="14" y="0"/>
                      </a:moveTo>
                      <a:cubicBezTo>
                        <a:pt x="5" y="1"/>
                        <a:pt x="3" y="1"/>
                        <a:pt x="0" y="9"/>
                      </a:cubicBezTo>
                      <a:cubicBezTo>
                        <a:pt x="4" y="16"/>
                        <a:pt x="1" y="21"/>
                        <a:pt x="8" y="25"/>
                      </a:cubicBezTo>
                      <a:cubicBezTo>
                        <a:pt x="10" y="35"/>
                        <a:pt x="16" y="32"/>
                        <a:pt x="24" y="28"/>
                      </a:cubicBezTo>
                      <a:cubicBezTo>
                        <a:pt x="30" y="16"/>
                        <a:pt x="28" y="2"/>
                        <a:pt x="14" y="0"/>
                      </a:cubicBezTo>
                      <a:close/>
                    </a:path>
                  </a:pathLst>
                </a:custGeom>
                <a:grpFill/>
                <a:ln w="9525">
                  <a:solidFill>
                    <a:schemeClr val="accent2">
                      <a:lumMod val="20000"/>
                      <a:lumOff val="80000"/>
                    </a:schemeClr>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Diu">
                <a:extLst>
                  <a:ext uri="{FF2B5EF4-FFF2-40B4-BE49-F238E27FC236}">
                    <a16:creationId xmlns:a16="http://schemas.microsoft.com/office/drawing/2014/main" id="{72304D11-5386-16E7-B4FA-D542BCD66C37}"/>
                  </a:ext>
                </a:extLst>
              </p:cNvPr>
              <p:cNvSpPr>
                <a:spLocks noChangeAspect="1"/>
              </p:cNvSpPr>
              <p:nvPr/>
            </p:nvSpPr>
            <p:spPr bwMode="auto">
              <a:xfrm>
                <a:off x="2641677" y="4142030"/>
                <a:ext cx="16149" cy="13240"/>
              </a:xfrm>
              <a:custGeom>
                <a:avLst/>
                <a:gdLst/>
                <a:ahLst/>
                <a:cxnLst>
                  <a:cxn ang="0">
                    <a:pos x="29" y="21"/>
                  </a:cxn>
                  <a:cxn ang="0">
                    <a:pos x="18" y="10"/>
                  </a:cxn>
                  <a:cxn ang="0">
                    <a:pos x="0" y="16"/>
                  </a:cxn>
                  <a:cxn ang="0">
                    <a:pos x="11" y="25"/>
                  </a:cxn>
                  <a:cxn ang="0">
                    <a:pos x="26" y="24"/>
                  </a:cxn>
                  <a:cxn ang="0">
                    <a:pos x="29" y="21"/>
                  </a:cxn>
                </a:cxnLst>
                <a:rect l="0" t="0" r="r" b="b"/>
                <a:pathLst>
                  <a:path w="31" h="26">
                    <a:moveTo>
                      <a:pt x="29" y="21"/>
                    </a:moveTo>
                    <a:cubicBezTo>
                      <a:pt x="26" y="15"/>
                      <a:pt x="24" y="13"/>
                      <a:pt x="18" y="10"/>
                    </a:cubicBezTo>
                    <a:cubicBezTo>
                      <a:pt x="10" y="0"/>
                      <a:pt x="4" y="8"/>
                      <a:pt x="0" y="16"/>
                    </a:cubicBezTo>
                    <a:cubicBezTo>
                      <a:pt x="3" y="22"/>
                      <a:pt x="4" y="24"/>
                      <a:pt x="11" y="25"/>
                    </a:cubicBezTo>
                    <a:cubicBezTo>
                      <a:pt x="16" y="25"/>
                      <a:pt x="21" y="26"/>
                      <a:pt x="26" y="24"/>
                    </a:cubicBezTo>
                    <a:cubicBezTo>
                      <a:pt x="31" y="22"/>
                      <a:pt x="24" y="16"/>
                      <a:pt x="29" y="21"/>
                    </a:cubicBezTo>
                    <a:close/>
                  </a:path>
                </a:pathLst>
              </a:custGeom>
              <a:grpFill/>
              <a:ln w="9525">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vert="horz" wrap="square"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85000"/>
                      <a:lumOff val="15000"/>
                    </a:prstClr>
                  </a:solidFill>
                  <a:effectLst/>
                  <a:uLnTx/>
                  <a:uFillTx/>
                  <a:latin typeface="Calibri" panose="020F0502020204030204"/>
                  <a:ea typeface="+mn-ea"/>
                  <a:cs typeface="+mn-cs"/>
                </a:endParaRPr>
              </a:p>
            </p:txBody>
          </p:sp>
        </p:grpSp>
        <p:sp>
          <p:nvSpPr>
            <p:cNvPr id="123" name="Content Placeholder 2">
              <a:extLst>
                <a:ext uri="{FF2B5EF4-FFF2-40B4-BE49-F238E27FC236}">
                  <a16:creationId xmlns:a16="http://schemas.microsoft.com/office/drawing/2014/main" id="{A9155C0D-6D0F-A1C4-0C96-5544A001D5A2}"/>
                </a:ext>
              </a:extLst>
            </p:cNvPr>
            <p:cNvSpPr txBox="1">
              <a:spLocks/>
            </p:cNvSpPr>
            <p:nvPr/>
          </p:nvSpPr>
          <p:spPr>
            <a:xfrm>
              <a:off x="95327" y="4681513"/>
              <a:ext cx="1040245" cy="378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Maharashtra</a:t>
              </a:r>
              <a:endParaRPr kumimoji="0" lang="en-IN"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sp>
          <p:nvSpPr>
            <p:cNvPr id="124" name="Content Placeholder 2">
              <a:extLst>
                <a:ext uri="{FF2B5EF4-FFF2-40B4-BE49-F238E27FC236}">
                  <a16:creationId xmlns:a16="http://schemas.microsoft.com/office/drawing/2014/main" id="{AE6CC1D1-2A11-68ED-4217-69B61A82BDE6}"/>
                </a:ext>
              </a:extLst>
            </p:cNvPr>
            <p:cNvSpPr txBox="1">
              <a:spLocks/>
            </p:cNvSpPr>
            <p:nvPr/>
          </p:nvSpPr>
          <p:spPr>
            <a:xfrm>
              <a:off x="2708940" y="4948229"/>
              <a:ext cx="1040245" cy="3787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a:ln>
                    <a:noFill/>
                  </a:ln>
                  <a:solidFill>
                    <a:srgbClr val="44546A"/>
                  </a:solidFill>
                  <a:effectLst/>
                  <a:uLnTx/>
                  <a:uFillTx/>
                  <a:latin typeface="Calibri" panose="020F0502020204030204"/>
                  <a:ea typeface="+mn-ea"/>
                  <a:cs typeface="+mn-cs"/>
                </a:rPr>
                <a:t>Telangana</a:t>
              </a:r>
              <a:endParaRPr kumimoji="0" lang="en-IN" sz="1200" b="1" i="0" u="none" strike="noStrike" kern="1200" cap="none" spc="0" normalizeH="0" baseline="0" noProof="0">
                <a:ln>
                  <a:noFill/>
                </a:ln>
                <a:solidFill>
                  <a:srgbClr val="44546A"/>
                </a:solidFill>
                <a:effectLst/>
                <a:uLnTx/>
                <a:uFillTx/>
                <a:latin typeface="Calibri" panose="020F0502020204030204"/>
                <a:ea typeface="+mn-ea"/>
                <a:cs typeface="+mn-cs"/>
              </a:endParaRPr>
            </a:p>
          </p:txBody>
        </p:sp>
        <p:cxnSp>
          <p:nvCxnSpPr>
            <p:cNvPr id="126" name="Connector: Elbow 125">
              <a:extLst>
                <a:ext uri="{FF2B5EF4-FFF2-40B4-BE49-F238E27FC236}">
                  <a16:creationId xmlns:a16="http://schemas.microsoft.com/office/drawing/2014/main" id="{CF17466B-B8A2-1C83-1A6E-E85440A1BA46}"/>
                </a:ext>
              </a:extLst>
            </p:cNvPr>
            <p:cNvCxnSpPr>
              <a:cxnSpLocks/>
            </p:cNvCxnSpPr>
            <p:nvPr/>
          </p:nvCxnSpPr>
          <p:spPr>
            <a:xfrm rot="10800000" flipV="1">
              <a:off x="166865" y="4544091"/>
              <a:ext cx="1477786" cy="400297"/>
            </a:xfrm>
            <a:prstGeom prst="bentConnector3">
              <a:avLst>
                <a:gd name="adj1" fmla="val 37221"/>
              </a:avLst>
            </a:prstGeom>
            <a:ln w="28575">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133" name="Connector: Elbow 132">
              <a:extLst>
                <a:ext uri="{FF2B5EF4-FFF2-40B4-BE49-F238E27FC236}">
                  <a16:creationId xmlns:a16="http://schemas.microsoft.com/office/drawing/2014/main" id="{51AA0327-C5C8-D97F-71CC-0CA84A77D6DF}"/>
                </a:ext>
              </a:extLst>
            </p:cNvPr>
            <p:cNvCxnSpPr>
              <a:cxnSpLocks/>
            </p:cNvCxnSpPr>
            <p:nvPr/>
          </p:nvCxnSpPr>
          <p:spPr>
            <a:xfrm>
              <a:off x="2260526" y="4863317"/>
              <a:ext cx="1382895" cy="329250"/>
            </a:xfrm>
            <a:prstGeom prst="bentConnector3">
              <a:avLst>
                <a:gd name="adj1" fmla="val 40657"/>
              </a:avLst>
            </a:prstGeom>
            <a:ln w="28575">
              <a:solidFill>
                <a:schemeClr val="accent4"/>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137" name="Graphic 136" descr="Marker">
              <a:extLst>
                <a:ext uri="{FF2B5EF4-FFF2-40B4-BE49-F238E27FC236}">
                  <a16:creationId xmlns:a16="http://schemas.microsoft.com/office/drawing/2014/main" id="{CB5CC75B-F053-9584-317E-6C0B9D543D4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546918" y="4301656"/>
              <a:ext cx="289850" cy="289850"/>
            </a:xfrm>
            <a:prstGeom prst="rect">
              <a:avLst/>
            </a:prstGeom>
          </p:spPr>
        </p:pic>
        <p:pic>
          <p:nvPicPr>
            <p:cNvPr id="138" name="Graphic 137" descr="Marker">
              <a:extLst>
                <a:ext uri="{FF2B5EF4-FFF2-40B4-BE49-F238E27FC236}">
                  <a16:creationId xmlns:a16="http://schemas.microsoft.com/office/drawing/2014/main" id="{ABE39B7B-FB1A-D735-860F-354A9035241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059473" y="4621345"/>
              <a:ext cx="289850" cy="289850"/>
            </a:xfrm>
            <a:prstGeom prst="rect">
              <a:avLst/>
            </a:prstGeom>
          </p:spPr>
        </p:pic>
        <p:sp>
          <p:nvSpPr>
            <p:cNvPr id="143" name="Content Placeholder 2">
              <a:extLst>
                <a:ext uri="{FF2B5EF4-FFF2-40B4-BE49-F238E27FC236}">
                  <a16:creationId xmlns:a16="http://schemas.microsoft.com/office/drawing/2014/main" id="{9AC83548-0088-939D-0579-F60DDD6CB82D}"/>
                </a:ext>
              </a:extLst>
            </p:cNvPr>
            <p:cNvSpPr txBox="1">
              <a:spLocks/>
            </p:cNvSpPr>
            <p:nvPr/>
          </p:nvSpPr>
          <p:spPr>
            <a:xfrm>
              <a:off x="102147" y="4981875"/>
              <a:ext cx="1040245" cy="378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44546A"/>
                  </a:solidFill>
                  <a:effectLst/>
                  <a:uLnTx/>
                  <a:uFillTx/>
                  <a:latin typeface="Calibri" panose="020F0502020204030204"/>
                  <a:ea typeface="+mn-ea"/>
                  <a:cs typeface="+mn-cs"/>
                </a:rPr>
                <a:t>Pune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100" b="1" i="0" u="none" strike="noStrike" kern="1200" cap="none" spc="0" normalizeH="0" baseline="0" noProof="0">
                  <a:ln>
                    <a:noFill/>
                  </a:ln>
                  <a:solidFill>
                    <a:srgbClr val="44546A"/>
                  </a:solidFill>
                  <a:effectLst/>
                  <a:uLnTx/>
                  <a:uFillTx/>
                  <a:latin typeface="Calibri" panose="020F0502020204030204"/>
                  <a:ea typeface="+mn-ea"/>
                  <a:cs typeface="+mn-cs"/>
                </a:rPr>
                <a:t>Thane</a:t>
              </a:r>
            </a:p>
          </p:txBody>
        </p:sp>
        <p:sp>
          <p:nvSpPr>
            <p:cNvPr id="144" name="Content Placeholder 2">
              <a:extLst>
                <a:ext uri="{FF2B5EF4-FFF2-40B4-BE49-F238E27FC236}">
                  <a16:creationId xmlns:a16="http://schemas.microsoft.com/office/drawing/2014/main" id="{3E7EEFF6-AFB2-0997-5543-D1E5A8956BB6}"/>
                </a:ext>
              </a:extLst>
            </p:cNvPr>
            <p:cNvSpPr txBox="1">
              <a:spLocks/>
            </p:cNvSpPr>
            <p:nvPr/>
          </p:nvSpPr>
          <p:spPr>
            <a:xfrm>
              <a:off x="2798976" y="5202401"/>
              <a:ext cx="1163315" cy="378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00" b="1" i="0" u="none" strike="noStrike" kern="1200" cap="none" spc="0" normalizeH="0" baseline="0" noProof="0">
                  <a:ln>
                    <a:noFill/>
                  </a:ln>
                  <a:solidFill>
                    <a:srgbClr val="44546A"/>
                  </a:solidFill>
                  <a:effectLst/>
                  <a:uLnTx/>
                  <a:uFillTx/>
                  <a:latin typeface="Calibri" panose="020F0502020204030204"/>
                  <a:ea typeface="+mn-ea"/>
                  <a:cs typeface="+mn-cs"/>
                </a:rPr>
                <a:t>Hyderabad</a:t>
              </a:r>
              <a:endParaRPr kumimoji="0" lang="en-IN" sz="1100" b="1" i="0" u="none" strike="noStrike" kern="1200" cap="none" spc="0" normalizeH="0" baseline="0" noProof="0">
                <a:ln>
                  <a:noFill/>
                </a:ln>
                <a:solidFill>
                  <a:srgbClr val="44546A"/>
                </a:solidFill>
                <a:effectLst/>
                <a:uLnTx/>
                <a:uFillTx/>
                <a:latin typeface="Calibri" panose="020F0502020204030204"/>
                <a:ea typeface="+mn-ea"/>
                <a:cs typeface="+mn-cs"/>
              </a:endParaRPr>
            </a:p>
          </p:txBody>
        </p:sp>
      </p:grpSp>
      <p:sp>
        <p:nvSpPr>
          <p:cNvPr id="145" name="Content Placeholder 2">
            <a:extLst>
              <a:ext uri="{FF2B5EF4-FFF2-40B4-BE49-F238E27FC236}">
                <a16:creationId xmlns:a16="http://schemas.microsoft.com/office/drawing/2014/main" id="{34C11CE6-3287-B669-92CC-8FC5A02E22B6}"/>
              </a:ext>
            </a:extLst>
          </p:cNvPr>
          <p:cNvSpPr txBox="1">
            <a:spLocks/>
          </p:cNvSpPr>
          <p:nvPr/>
        </p:nvSpPr>
        <p:spPr>
          <a:xfrm>
            <a:off x="6638832" y="2210242"/>
            <a:ext cx="3823674" cy="443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Foundational Principles of </a:t>
            </a:r>
            <a:r>
              <a:rPr kumimoji="0" lang="en-US" sz="1800" b="1" i="0" u="none" strike="noStrike" kern="1200" cap="none" spc="0" normalizeH="0" baseline="0" noProof="0" err="1">
                <a:ln>
                  <a:noFill/>
                </a:ln>
                <a:solidFill>
                  <a:srgbClr val="7030A0"/>
                </a:solidFill>
                <a:effectLst/>
                <a:uLnTx/>
                <a:uFillTx/>
                <a:latin typeface="Calibri" panose="020F0502020204030204"/>
                <a:ea typeface="+mn-ea"/>
                <a:cs typeface="+mn-cs"/>
              </a:rPr>
              <a:t>Mitr</a:t>
            </a:r>
            <a:r>
              <a:rPr kumimoji="0" lang="en-US" sz="1800" b="1" i="0" u="none" strike="noStrike" kern="1200" cap="none" spc="0" normalizeH="0" baseline="0" noProof="0">
                <a:ln>
                  <a:noFill/>
                </a:ln>
                <a:solidFill>
                  <a:srgbClr val="7030A0"/>
                </a:solidFill>
                <a:effectLst/>
                <a:uLnTx/>
                <a:uFillTx/>
                <a:latin typeface="Calibri" panose="020F0502020204030204"/>
                <a:ea typeface="+mn-ea"/>
                <a:cs typeface="+mn-cs"/>
              </a:rPr>
              <a:t> Clinics</a:t>
            </a:r>
            <a:endParaRPr kumimoji="0" lang="en-IN" sz="1800" b="1"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52" name="Group 151">
            <a:extLst>
              <a:ext uri="{FF2B5EF4-FFF2-40B4-BE49-F238E27FC236}">
                <a16:creationId xmlns:a16="http://schemas.microsoft.com/office/drawing/2014/main" id="{E91137E2-BA34-A78E-94B9-EB6E8BBE9F44}"/>
              </a:ext>
            </a:extLst>
          </p:cNvPr>
          <p:cNvGrpSpPr/>
          <p:nvPr/>
        </p:nvGrpSpPr>
        <p:grpSpPr>
          <a:xfrm>
            <a:off x="5150983" y="2818912"/>
            <a:ext cx="6897889" cy="3353288"/>
            <a:chOff x="884450" y="1460500"/>
            <a:chExt cx="10423101" cy="4229426"/>
          </a:xfrm>
        </p:grpSpPr>
        <p:sp>
          <p:nvSpPr>
            <p:cNvPr id="153" name="Forme libre 504">
              <a:extLst>
                <a:ext uri="{FF2B5EF4-FFF2-40B4-BE49-F238E27FC236}">
                  <a16:creationId xmlns:a16="http://schemas.microsoft.com/office/drawing/2014/main" id="{CED9BEB7-FF24-DEAE-CB97-4617D085C7AC}"/>
                </a:ext>
              </a:extLst>
            </p:cNvPr>
            <p:cNvSpPr/>
            <p:nvPr/>
          </p:nvSpPr>
          <p:spPr>
            <a:xfrm>
              <a:off x="884450" y="1821121"/>
              <a:ext cx="3572807" cy="1096737"/>
            </a:xfrm>
            <a:custGeom>
              <a:avLst/>
              <a:gdLst>
                <a:gd name="csX0" fmla="*/ 295588 w 296839"/>
                <a:gd name="csY0" fmla="*/ 42195 h 91120"/>
                <a:gd name="csX1" fmla="*/ 260891 w 296839"/>
                <a:gd name="csY1" fmla="*/ 1812 h 91120"/>
                <a:gd name="csX2" fmla="*/ 256949 w 296839"/>
                <a:gd name="csY2" fmla="*/ 0 h 91120"/>
                <a:gd name="csX3" fmla="*/ 5206 w 296839"/>
                <a:gd name="csY3" fmla="*/ 0 h 91120"/>
                <a:gd name="csX4" fmla="*/ 1264 w 296839"/>
                <a:gd name="csY4" fmla="*/ 8571 h 91120"/>
                <a:gd name="csX5" fmla="*/ 30149 w 296839"/>
                <a:gd name="csY5" fmla="*/ 42181 h 91120"/>
                <a:gd name="csX6" fmla="*/ 30149 w 296839"/>
                <a:gd name="csY6" fmla="*/ 48940 h 91120"/>
                <a:gd name="csX7" fmla="*/ 1264 w 296839"/>
                <a:gd name="csY7" fmla="*/ 82549 h 91120"/>
                <a:gd name="csX8" fmla="*/ 5206 w 296839"/>
                <a:gd name="csY8" fmla="*/ 91120 h 91120"/>
                <a:gd name="csX9" fmla="*/ 256949 w 296839"/>
                <a:gd name="csY9" fmla="*/ 91120 h 91120"/>
                <a:gd name="csX10" fmla="*/ 260891 w 296839"/>
                <a:gd name="csY10" fmla="*/ 89308 h 91120"/>
                <a:gd name="csX11" fmla="*/ 295588 w 296839"/>
                <a:gd name="csY11" fmla="*/ 48925 h 91120"/>
                <a:gd name="csX12" fmla="*/ 295588 w 296839"/>
                <a:gd name="csY12" fmla="*/ 42166 h 91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96839" h="91120">
                  <a:moveTo>
                    <a:pt x="295588" y="42195"/>
                  </a:moveTo>
                  <a:lnTo>
                    <a:pt x="260891" y="1812"/>
                  </a:lnTo>
                  <a:cubicBezTo>
                    <a:pt x="259898" y="661"/>
                    <a:pt x="258459" y="0"/>
                    <a:pt x="256949" y="0"/>
                  </a:cubicBezTo>
                  <a:lnTo>
                    <a:pt x="5206" y="0"/>
                  </a:lnTo>
                  <a:cubicBezTo>
                    <a:pt x="760" y="0"/>
                    <a:pt x="-1628" y="5206"/>
                    <a:pt x="1264" y="8571"/>
                  </a:cubicBezTo>
                  <a:lnTo>
                    <a:pt x="30149" y="42181"/>
                  </a:lnTo>
                  <a:cubicBezTo>
                    <a:pt x="31818" y="44122"/>
                    <a:pt x="31818" y="46998"/>
                    <a:pt x="30149" y="48940"/>
                  </a:cubicBezTo>
                  <a:lnTo>
                    <a:pt x="1264" y="82549"/>
                  </a:lnTo>
                  <a:cubicBezTo>
                    <a:pt x="-1628" y="85914"/>
                    <a:pt x="760" y="91120"/>
                    <a:pt x="5206" y="91120"/>
                  </a:cubicBezTo>
                  <a:lnTo>
                    <a:pt x="256949" y="91120"/>
                  </a:lnTo>
                  <a:cubicBezTo>
                    <a:pt x="258459" y="91120"/>
                    <a:pt x="259898" y="90459"/>
                    <a:pt x="260891" y="89308"/>
                  </a:cubicBezTo>
                  <a:lnTo>
                    <a:pt x="295588" y="48925"/>
                  </a:lnTo>
                  <a:cubicBezTo>
                    <a:pt x="297257" y="46984"/>
                    <a:pt x="297257" y="44108"/>
                    <a:pt x="295588" y="42166"/>
                  </a:cubicBezTo>
                  <a:close/>
                </a:path>
              </a:pathLst>
            </a:custGeom>
            <a:solidFill>
              <a:schemeClr val="accent6">
                <a:lumMod val="75000"/>
              </a:schemeClr>
            </a:solidFill>
            <a:ln w="1439" cap="flat">
              <a:noFill/>
              <a:prstDash val="solid"/>
              <a:miter/>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Forme libre 505">
              <a:extLst>
                <a:ext uri="{FF2B5EF4-FFF2-40B4-BE49-F238E27FC236}">
                  <a16:creationId xmlns:a16="http://schemas.microsoft.com/office/drawing/2014/main" id="{BC20329A-3550-B8A3-9B4B-08F02FF9EF25}"/>
                </a:ext>
              </a:extLst>
            </p:cNvPr>
            <p:cNvSpPr/>
            <p:nvPr/>
          </p:nvSpPr>
          <p:spPr>
            <a:xfrm>
              <a:off x="4309597" y="1821121"/>
              <a:ext cx="3572807" cy="1096737"/>
            </a:xfrm>
            <a:custGeom>
              <a:avLst/>
              <a:gdLst>
                <a:gd name="csX0" fmla="*/ 295588 w 296839"/>
                <a:gd name="csY0" fmla="*/ 42195 h 91120"/>
                <a:gd name="csX1" fmla="*/ 260890 w 296839"/>
                <a:gd name="csY1" fmla="*/ 1812 h 91120"/>
                <a:gd name="csX2" fmla="*/ 256949 w 296839"/>
                <a:gd name="csY2" fmla="*/ 0 h 91120"/>
                <a:gd name="csX3" fmla="*/ 5205 w 296839"/>
                <a:gd name="csY3" fmla="*/ 0 h 91120"/>
                <a:gd name="csX4" fmla="*/ 1264 w 296839"/>
                <a:gd name="csY4" fmla="*/ 8571 h 91120"/>
                <a:gd name="csX5" fmla="*/ 30150 w 296839"/>
                <a:gd name="csY5" fmla="*/ 42181 h 91120"/>
                <a:gd name="csX6" fmla="*/ 30150 w 296839"/>
                <a:gd name="csY6" fmla="*/ 48940 h 91120"/>
                <a:gd name="csX7" fmla="*/ 1264 w 296839"/>
                <a:gd name="csY7" fmla="*/ 82549 h 91120"/>
                <a:gd name="csX8" fmla="*/ 5205 w 296839"/>
                <a:gd name="csY8" fmla="*/ 91120 h 91120"/>
                <a:gd name="csX9" fmla="*/ 256949 w 296839"/>
                <a:gd name="csY9" fmla="*/ 91120 h 91120"/>
                <a:gd name="csX10" fmla="*/ 260890 w 296839"/>
                <a:gd name="csY10" fmla="*/ 89308 h 91120"/>
                <a:gd name="csX11" fmla="*/ 295588 w 296839"/>
                <a:gd name="csY11" fmla="*/ 48925 h 91120"/>
                <a:gd name="csX12" fmla="*/ 295588 w 296839"/>
                <a:gd name="csY12" fmla="*/ 42166 h 91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96839" h="91120">
                  <a:moveTo>
                    <a:pt x="295588" y="42195"/>
                  </a:moveTo>
                  <a:lnTo>
                    <a:pt x="260890" y="1812"/>
                  </a:lnTo>
                  <a:cubicBezTo>
                    <a:pt x="259898" y="661"/>
                    <a:pt x="258459" y="0"/>
                    <a:pt x="256949" y="0"/>
                  </a:cubicBezTo>
                  <a:lnTo>
                    <a:pt x="5205" y="0"/>
                  </a:lnTo>
                  <a:cubicBezTo>
                    <a:pt x="761" y="0"/>
                    <a:pt x="-1628" y="5206"/>
                    <a:pt x="1264" y="8571"/>
                  </a:cubicBezTo>
                  <a:lnTo>
                    <a:pt x="30150" y="42181"/>
                  </a:lnTo>
                  <a:cubicBezTo>
                    <a:pt x="31818" y="44122"/>
                    <a:pt x="31818" y="46998"/>
                    <a:pt x="30150" y="48940"/>
                  </a:cubicBezTo>
                  <a:lnTo>
                    <a:pt x="1264" y="82549"/>
                  </a:lnTo>
                  <a:cubicBezTo>
                    <a:pt x="-1628" y="85914"/>
                    <a:pt x="761" y="91120"/>
                    <a:pt x="5205" y="91120"/>
                  </a:cubicBezTo>
                  <a:lnTo>
                    <a:pt x="256949" y="91120"/>
                  </a:lnTo>
                  <a:cubicBezTo>
                    <a:pt x="258459" y="91120"/>
                    <a:pt x="259898" y="90459"/>
                    <a:pt x="260890" y="89308"/>
                  </a:cubicBezTo>
                  <a:lnTo>
                    <a:pt x="295588" y="48925"/>
                  </a:lnTo>
                  <a:cubicBezTo>
                    <a:pt x="297257" y="46984"/>
                    <a:pt x="297257" y="44108"/>
                    <a:pt x="295588" y="42166"/>
                  </a:cubicBezTo>
                  <a:close/>
                </a:path>
              </a:pathLst>
            </a:custGeom>
            <a:solidFill>
              <a:schemeClr val="accent1">
                <a:lumMod val="75000"/>
              </a:schemeClr>
            </a:solidFill>
            <a:ln w="1439" cap="flat">
              <a:noFill/>
              <a:prstDash val="solid"/>
              <a:miter/>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5" name="Forme libre 506">
              <a:extLst>
                <a:ext uri="{FF2B5EF4-FFF2-40B4-BE49-F238E27FC236}">
                  <a16:creationId xmlns:a16="http://schemas.microsoft.com/office/drawing/2014/main" id="{80633496-64AA-7D92-22C4-EA657A1176A7}"/>
                </a:ext>
              </a:extLst>
            </p:cNvPr>
            <p:cNvSpPr/>
            <p:nvPr/>
          </p:nvSpPr>
          <p:spPr>
            <a:xfrm>
              <a:off x="7734744" y="1821121"/>
              <a:ext cx="3572807" cy="1096737"/>
            </a:xfrm>
            <a:custGeom>
              <a:avLst/>
              <a:gdLst>
                <a:gd name="csX0" fmla="*/ 295588 w 296839"/>
                <a:gd name="csY0" fmla="*/ 42195 h 91120"/>
                <a:gd name="csX1" fmla="*/ 260891 w 296839"/>
                <a:gd name="csY1" fmla="*/ 1812 h 91120"/>
                <a:gd name="csX2" fmla="*/ 256949 w 296839"/>
                <a:gd name="csY2" fmla="*/ 0 h 91120"/>
                <a:gd name="csX3" fmla="*/ 5206 w 296839"/>
                <a:gd name="csY3" fmla="*/ 0 h 91120"/>
                <a:gd name="csX4" fmla="*/ 1264 w 296839"/>
                <a:gd name="csY4" fmla="*/ 8571 h 91120"/>
                <a:gd name="csX5" fmla="*/ 30150 w 296839"/>
                <a:gd name="csY5" fmla="*/ 42181 h 91120"/>
                <a:gd name="csX6" fmla="*/ 30150 w 296839"/>
                <a:gd name="csY6" fmla="*/ 48940 h 91120"/>
                <a:gd name="csX7" fmla="*/ 1264 w 296839"/>
                <a:gd name="csY7" fmla="*/ 82549 h 91120"/>
                <a:gd name="csX8" fmla="*/ 5206 w 296839"/>
                <a:gd name="csY8" fmla="*/ 91120 h 91120"/>
                <a:gd name="csX9" fmla="*/ 256949 w 296839"/>
                <a:gd name="csY9" fmla="*/ 91120 h 91120"/>
                <a:gd name="csX10" fmla="*/ 260891 w 296839"/>
                <a:gd name="csY10" fmla="*/ 89308 h 91120"/>
                <a:gd name="csX11" fmla="*/ 295588 w 296839"/>
                <a:gd name="csY11" fmla="*/ 48925 h 91120"/>
                <a:gd name="csX12" fmla="*/ 295588 w 296839"/>
                <a:gd name="csY12" fmla="*/ 42166 h 9112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296839" h="91120">
                  <a:moveTo>
                    <a:pt x="295588" y="42195"/>
                  </a:moveTo>
                  <a:lnTo>
                    <a:pt x="260891" y="1812"/>
                  </a:lnTo>
                  <a:cubicBezTo>
                    <a:pt x="259898" y="661"/>
                    <a:pt x="258460" y="0"/>
                    <a:pt x="256949" y="0"/>
                  </a:cubicBezTo>
                  <a:lnTo>
                    <a:pt x="5206" y="0"/>
                  </a:lnTo>
                  <a:cubicBezTo>
                    <a:pt x="760" y="0"/>
                    <a:pt x="-1628" y="5206"/>
                    <a:pt x="1264" y="8571"/>
                  </a:cubicBezTo>
                  <a:lnTo>
                    <a:pt x="30150" y="42181"/>
                  </a:lnTo>
                  <a:cubicBezTo>
                    <a:pt x="31818" y="44122"/>
                    <a:pt x="31818" y="46998"/>
                    <a:pt x="30150" y="48940"/>
                  </a:cubicBezTo>
                  <a:lnTo>
                    <a:pt x="1264" y="82549"/>
                  </a:lnTo>
                  <a:cubicBezTo>
                    <a:pt x="-1628" y="85914"/>
                    <a:pt x="760" y="91120"/>
                    <a:pt x="5206" y="91120"/>
                  </a:cubicBezTo>
                  <a:lnTo>
                    <a:pt x="256949" y="91120"/>
                  </a:lnTo>
                  <a:cubicBezTo>
                    <a:pt x="258460" y="91120"/>
                    <a:pt x="259898" y="90459"/>
                    <a:pt x="260891" y="89308"/>
                  </a:cubicBezTo>
                  <a:lnTo>
                    <a:pt x="295588" y="48925"/>
                  </a:lnTo>
                  <a:cubicBezTo>
                    <a:pt x="297257" y="46984"/>
                    <a:pt x="297257" y="44108"/>
                    <a:pt x="295588" y="42166"/>
                  </a:cubicBezTo>
                  <a:close/>
                </a:path>
              </a:pathLst>
            </a:custGeom>
            <a:solidFill>
              <a:schemeClr val="accent4">
                <a:lumMod val="75000"/>
              </a:schemeClr>
            </a:solidFill>
            <a:ln w="1439" cap="flat">
              <a:noFill/>
              <a:prstDash val="solid"/>
              <a:miter/>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6" name="Freeform: Shape 155">
              <a:extLst>
                <a:ext uri="{FF2B5EF4-FFF2-40B4-BE49-F238E27FC236}">
                  <a16:creationId xmlns:a16="http://schemas.microsoft.com/office/drawing/2014/main" id="{E419DCD6-8660-392C-0BD6-04FB9B06AE60}"/>
                </a:ext>
              </a:extLst>
            </p:cNvPr>
            <p:cNvSpPr/>
            <p:nvPr/>
          </p:nvSpPr>
          <p:spPr>
            <a:xfrm>
              <a:off x="1517976" y="1808580"/>
              <a:ext cx="719848" cy="1096737"/>
            </a:xfrm>
            <a:custGeom>
              <a:avLst/>
              <a:gdLst>
                <a:gd name="csX0" fmla="*/ 0 w 719847"/>
                <a:gd name="csY0" fmla="*/ 0 h 1096737"/>
                <a:gd name="csX1" fmla="*/ 719847 w 719847"/>
                <a:gd name="csY1" fmla="*/ 0 h 1096737"/>
                <a:gd name="csX2" fmla="*/ 719847 w 719847"/>
                <a:gd name="csY2" fmla="*/ 1096737 h 1096737"/>
                <a:gd name="csX3" fmla="*/ 0 w 719847"/>
                <a:gd name="csY3" fmla="*/ 1096737 h 1096737"/>
              </a:gdLst>
              <a:ahLst/>
              <a:cxnLst>
                <a:cxn ang="0">
                  <a:pos x="csX0" y="csY0"/>
                </a:cxn>
                <a:cxn ang="0">
                  <a:pos x="csX1" y="csY1"/>
                </a:cxn>
                <a:cxn ang="0">
                  <a:pos x="csX2" y="csY2"/>
                </a:cxn>
                <a:cxn ang="0">
                  <a:pos x="csX3" y="csY3"/>
                </a:cxn>
              </a:cxnLst>
              <a:rect l="l" t="t" r="r" b="b"/>
              <a:pathLst>
                <a:path w="719847" h="1096737">
                  <a:moveTo>
                    <a:pt x="0" y="0"/>
                  </a:moveTo>
                  <a:lnTo>
                    <a:pt x="719847" y="0"/>
                  </a:lnTo>
                  <a:lnTo>
                    <a:pt x="719847" y="1096737"/>
                  </a:lnTo>
                  <a:lnTo>
                    <a:pt x="0" y="1096737"/>
                  </a:lnTo>
                  <a:close/>
                </a:path>
              </a:pathLst>
            </a:cu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Freeform: Shape 156">
              <a:extLst>
                <a:ext uri="{FF2B5EF4-FFF2-40B4-BE49-F238E27FC236}">
                  <a16:creationId xmlns:a16="http://schemas.microsoft.com/office/drawing/2014/main" id="{B313C60D-2818-D2B8-05EF-450CCC0BDB88}"/>
                </a:ext>
              </a:extLst>
            </p:cNvPr>
            <p:cNvSpPr/>
            <p:nvPr/>
          </p:nvSpPr>
          <p:spPr>
            <a:xfrm>
              <a:off x="4943122" y="1808580"/>
              <a:ext cx="719848" cy="1096737"/>
            </a:xfrm>
            <a:custGeom>
              <a:avLst/>
              <a:gdLst>
                <a:gd name="csX0" fmla="*/ 0 w 719847"/>
                <a:gd name="csY0" fmla="*/ 0 h 1096737"/>
                <a:gd name="csX1" fmla="*/ 719847 w 719847"/>
                <a:gd name="csY1" fmla="*/ 0 h 1096737"/>
                <a:gd name="csX2" fmla="*/ 719847 w 719847"/>
                <a:gd name="csY2" fmla="*/ 1096737 h 1096737"/>
                <a:gd name="csX3" fmla="*/ 0 w 719847"/>
                <a:gd name="csY3" fmla="*/ 1096737 h 1096737"/>
              </a:gdLst>
              <a:ahLst/>
              <a:cxnLst>
                <a:cxn ang="0">
                  <a:pos x="csX0" y="csY0"/>
                </a:cxn>
                <a:cxn ang="0">
                  <a:pos x="csX1" y="csY1"/>
                </a:cxn>
                <a:cxn ang="0">
                  <a:pos x="csX2" y="csY2"/>
                </a:cxn>
                <a:cxn ang="0">
                  <a:pos x="csX3" y="csY3"/>
                </a:cxn>
              </a:cxnLst>
              <a:rect l="l" t="t" r="r" b="b"/>
              <a:pathLst>
                <a:path w="719847" h="1096737">
                  <a:moveTo>
                    <a:pt x="0" y="0"/>
                  </a:moveTo>
                  <a:lnTo>
                    <a:pt x="719847" y="0"/>
                  </a:lnTo>
                  <a:lnTo>
                    <a:pt x="719847" y="1096737"/>
                  </a:lnTo>
                  <a:lnTo>
                    <a:pt x="0" y="1096737"/>
                  </a:lnTo>
                  <a:close/>
                </a:path>
              </a:pathLst>
            </a:cu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8" name="Freeform: Shape 157">
              <a:extLst>
                <a:ext uri="{FF2B5EF4-FFF2-40B4-BE49-F238E27FC236}">
                  <a16:creationId xmlns:a16="http://schemas.microsoft.com/office/drawing/2014/main" id="{1E3BAE23-B662-077C-5AD3-65BC7D0C21C4}"/>
                </a:ext>
              </a:extLst>
            </p:cNvPr>
            <p:cNvSpPr/>
            <p:nvPr/>
          </p:nvSpPr>
          <p:spPr>
            <a:xfrm>
              <a:off x="8368269" y="1808580"/>
              <a:ext cx="719848" cy="1096737"/>
            </a:xfrm>
            <a:custGeom>
              <a:avLst/>
              <a:gdLst>
                <a:gd name="csX0" fmla="*/ 0 w 719847"/>
                <a:gd name="csY0" fmla="*/ 0 h 1096737"/>
                <a:gd name="csX1" fmla="*/ 719847 w 719847"/>
                <a:gd name="csY1" fmla="*/ 0 h 1096737"/>
                <a:gd name="csX2" fmla="*/ 719847 w 719847"/>
                <a:gd name="csY2" fmla="*/ 1096737 h 1096737"/>
                <a:gd name="csX3" fmla="*/ 0 w 719847"/>
                <a:gd name="csY3" fmla="*/ 1096737 h 1096737"/>
              </a:gdLst>
              <a:ahLst/>
              <a:cxnLst>
                <a:cxn ang="0">
                  <a:pos x="csX0" y="csY0"/>
                </a:cxn>
                <a:cxn ang="0">
                  <a:pos x="csX1" y="csY1"/>
                </a:cxn>
                <a:cxn ang="0">
                  <a:pos x="csX2" y="csY2"/>
                </a:cxn>
                <a:cxn ang="0">
                  <a:pos x="csX3" y="csY3"/>
                </a:cxn>
              </a:cxnLst>
              <a:rect l="l" t="t" r="r" b="b"/>
              <a:pathLst>
                <a:path w="719847" h="1096737">
                  <a:moveTo>
                    <a:pt x="0" y="0"/>
                  </a:moveTo>
                  <a:lnTo>
                    <a:pt x="719847" y="0"/>
                  </a:lnTo>
                  <a:lnTo>
                    <a:pt x="719847" y="1096737"/>
                  </a:lnTo>
                  <a:lnTo>
                    <a:pt x="0" y="1096737"/>
                  </a:lnTo>
                  <a:close/>
                </a:path>
              </a:pathLst>
            </a:custGeom>
            <a:solidFill>
              <a:schemeClr val="tx1">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9" name="Rectangle: Rounded Corners 158">
              <a:extLst>
                <a:ext uri="{FF2B5EF4-FFF2-40B4-BE49-F238E27FC236}">
                  <a16:creationId xmlns:a16="http://schemas.microsoft.com/office/drawing/2014/main" id="{CE021D59-589B-4982-E3E1-94A162874367}"/>
                </a:ext>
              </a:extLst>
            </p:cNvPr>
            <p:cNvSpPr/>
            <p:nvPr/>
          </p:nvSpPr>
          <p:spPr>
            <a:xfrm>
              <a:off x="5083967" y="1460500"/>
              <a:ext cx="2179716" cy="4229426"/>
            </a:xfrm>
            <a:prstGeom prst="roundRect">
              <a:avLst/>
            </a:prstGeom>
            <a:solidFill>
              <a:schemeClr val="tx2">
                <a:lumMod val="20000"/>
                <a:lumOff val="80000"/>
              </a:schemeClr>
            </a:solidFill>
            <a:ln w="1439" cap="flat">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0" name="Rectangle: Rounded Corners 159">
              <a:extLst>
                <a:ext uri="{FF2B5EF4-FFF2-40B4-BE49-F238E27FC236}">
                  <a16:creationId xmlns:a16="http://schemas.microsoft.com/office/drawing/2014/main" id="{ECFE9A0F-189E-3156-373C-43CB4CD5B49E}"/>
                </a:ext>
              </a:extLst>
            </p:cNvPr>
            <p:cNvSpPr/>
            <p:nvPr/>
          </p:nvSpPr>
          <p:spPr>
            <a:xfrm>
              <a:off x="8509113" y="1460500"/>
              <a:ext cx="2179716" cy="4229426"/>
            </a:xfrm>
            <a:prstGeom prst="roundRect">
              <a:avLst/>
            </a:prstGeom>
            <a:solidFill>
              <a:schemeClr val="tx2">
                <a:lumMod val="20000"/>
                <a:lumOff val="80000"/>
              </a:schemeClr>
            </a:solidFill>
            <a:ln w="1439" cap="flat">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1" name="Rectangle: Rounded Corners 160">
              <a:extLst>
                <a:ext uri="{FF2B5EF4-FFF2-40B4-BE49-F238E27FC236}">
                  <a16:creationId xmlns:a16="http://schemas.microsoft.com/office/drawing/2014/main" id="{432DB46A-FE3D-DBEB-CE74-86569E668A6B}"/>
                </a:ext>
              </a:extLst>
            </p:cNvPr>
            <p:cNvSpPr/>
            <p:nvPr/>
          </p:nvSpPr>
          <p:spPr>
            <a:xfrm>
              <a:off x="1658820" y="1460500"/>
              <a:ext cx="2179716" cy="4229420"/>
            </a:xfrm>
            <a:prstGeom prst="roundRect">
              <a:avLst/>
            </a:prstGeom>
            <a:solidFill>
              <a:schemeClr val="tx2">
                <a:lumMod val="20000"/>
                <a:lumOff val="80000"/>
              </a:schemeClr>
            </a:solidFill>
            <a:ln w="1439" cap="flat">
              <a:noFill/>
              <a:prstDash val="solid"/>
              <a:miter/>
            </a:ln>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2" name="ZoneTexte 523">
              <a:extLst>
                <a:ext uri="{FF2B5EF4-FFF2-40B4-BE49-F238E27FC236}">
                  <a16:creationId xmlns:a16="http://schemas.microsoft.com/office/drawing/2014/main" id="{6A7352DF-3B74-75A4-1FD5-2630394F0BA5}"/>
                </a:ext>
              </a:extLst>
            </p:cNvPr>
            <p:cNvSpPr txBox="1"/>
            <p:nvPr/>
          </p:nvSpPr>
          <p:spPr>
            <a:xfrm>
              <a:off x="3814641" y="2136574"/>
              <a:ext cx="632687" cy="46583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01</a:t>
              </a:r>
            </a:p>
          </p:txBody>
        </p:sp>
        <p:sp>
          <p:nvSpPr>
            <p:cNvPr id="163" name="ZoneTexte 524">
              <a:extLst>
                <a:ext uri="{FF2B5EF4-FFF2-40B4-BE49-F238E27FC236}">
                  <a16:creationId xmlns:a16="http://schemas.microsoft.com/office/drawing/2014/main" id="{4BA11021-4F77-C0C7-6162-761D4BB54D6A}"/>
                </a:ext>
              </a:extLst>
            </p:cNvPr>
            <p:cNvSpPr txBox="1"/>
            <p:nvPr/>
          </p:nvSpPr>
          <p:spPr>
            <a:xfrm>
              <a:off x="7239790" y="2136574"/>
              <a:ext cx="632687" cy="46583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02</a:t>
              </a:r>
            </a:p>
          </p:txBody>
        </p:sp>
        <p:sp>
          <p:nvSpPr>
            <p:cNvPr id="164" name="ZoneTexte 525">
              <a:extLst>
                <a:ext uri="{FF2B5EF4-FFF2-40B4-BE49-F238E27FC236}">
                  <a16:creationId xmlns:a16="http://schemas.microsoft.com/office/drawing/2014/main" id="{C3DA23F1-3077-A043-1721-4EE10C332D90}"/>
                </a:ext>
              </a:extLst>
            </p:cNvPr>
            <p:cNvSpPr txBox="1"/>
            <p:nvPr/>
          </p:nvSpPr>
          <p:spPr>
            <a:xfrm>
              <a:off x="10664936" y="2136574"/>
              <a:ext cx="632687" cy="465830"/>
            </a:xfrm>
            <a:prstGeom prst="rect">
              <a:avLst/>
            </a:prstGeom>
            <a:noFill/>
          </p:spPr>
          <p:txBody>
            <a:bodyPr wrap="none" rtlCol="0" anchor="ctr">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white"/>
                  </a:solidFill>
                  <a:effectLst/>
                  <a:uLnTx/>
                  <a:uFillTx/>
                  <a:latin typeface="Calibri" panose="020F0502020204030204"/>
                  <a:ea typeface="+mn-ea"/>
                  <a:cs typeface="+mn-cs"/>
                </a:rPr>
                <a:t>03</a:t>
              </a:r>
            </a:p>
          </p:txBody>
        </p:sp>
        <p:sp>
          <p:nvSpPr>
            <p:cNvPr id="165" name="Rectangle 164">
              <a:extLst>
                <a:ext uri="{FF2B5EF4-FFF2-40B4-BE49-F238E27FC236}">
                  <a16:creationId xmlns:a16="http://schemas.microsoft.com/office/drawing/2014/main" id="{0505C9F7-E7F8-372C-D8D2-D9E2B7ED293C}"/>
                </a:ext>
              </a:extLst>
            </p:cNvPr>
            <p:cNvSpPr/>
            <p:nvPr/>
          </p:nvSpPr>
          <p:spPr>
            <a:xfrm>
              <a:off x="1658820" y="1641376"/>
              <a:ext cx="2179716" cy="1111176"/>
            </a:xfrm>
            <a:prstGeom prst="rect">
              <a:avLst/>
            </a:prstGeom>
            <a:solidFill>
              <a:schemeClr val="accent6"/>
            </a:solidFill>
            <a:ln w="1439" cap="flat">
              <a:noFill/>
              <a:prstDash val="solid"/>
              <a:miter/>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70AD47"/>
                </a:solidFill>
                <a:effectLst/>
                <a:uLnTx/>
                <a:uFillTx/>
                <a:latin typeface="Calibri" panose="020F0502020204030204"/>
                <a:ea typeface="+mn-ea"/>
                <a:cs typeface="+mn-cs"/>
              </a:endParaRPr>
            </a:p>
          </p:txBody>
        </p:sp>
        <p:sp>
          <p:nvSpPr>
            <p:cNvPr id="166" name="Rectangle 165">
              <a:extLst>
                <a:ext uri="{FF2B5EF4-FFF2-40B4-BE49-F238E27FC236}">
                  <a16:creationId xmlns:a16="http://schemas.microsoft.com/office/drawing/2014/main" id="{169386A4-468F-A375-AE39-C6F5832BEE6C}"/>
                </a:ext>
              </a:extLst>
            </p:cNvPr>
            <p:cNvSpPr/>
            <p:nvPr/>
          </p:nvSpPr>
          <p:spPr>
            <a:xfrm>
              <a:off x="5083967" y="1641376"/>
              <a:ext cx="2179716" cy="1111176"/>
            </a:xfrm>
            <a:prstGeom prst="rect">
              <a:avLst/>
            </a:prstGeom>
            <a:solidFill>
              <a:schemeClr val="accent1"/>
            </a:solidFill>
            <a:ln w="1439" cap="flat">
              <a:noFill/>
              <a:prstDash val="solid"/>
              <a:miter/>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7" name="Rectangle 166">
              <a:extLst>
                <a:ext uri="{FF2B5EF4-FFF2-40B4-BE49-F238E27FC236}">
                  <a16:creationId xmlns:a16="http://schemas.microsoft.com/office/drawing/2014/main" id="{05AC7A5D-1856-EECC-28EA-5B372606B83E}"/>
                </a:ext>
              </a:extLst>
            </p:cNvPr>
            <p:cNvSpPr/>
            <p:nvPr/>
          </p:nvSpPr>
          <p:spPr>
            <a:xfrm>
              <a:off x="8509113" y="1641376"/>
              <a:ext cx="2179716" cy="1111176"/>
            </a:xfrm>
            <a:prstGeom prst="rect">
              <a:avLst/>
            </a:prstGeom>
            <a:solidFill>
              <a:schemeClr val="accent4"/>
            </a:solidFill>
            <a:ln w="1439" cap="flat">
              <a:noFill/>
              <a:prstDash val="solid"/>
              <a:miter/>
            </a:ln>
          </p:spPr>
          <p:txBody>
            <a:bodyPr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48" name="Content Placeholder 2">
            <a:extLst>
              <a:ext uri="{FF2B5EF4-FFF2-40B4-BE49-F238E27FC236}">
                <a16:creationId xmlns:a16="http://schemas.microsoft.com/office/drawing/2014/main" id="{21E25841-4DA9-E5AD-C5DD-9E3AE003043C}"/>
              </a:ext>
            </a:extLst>
          </p:cNvPr>
          <p:cNvSpPr txBox="1">
            <a:spLocks/>
          </p:cNvSpPr>
          <p:nvPr/>
        </p:nvSpPr>
        <p:spPr>
          <a:xfrm>
            <a:off x="10196898" y="3932440"/>
            <a:ext cx="1442511" cy="18617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600" b="1" i="0" u="none" strike="noStrike" kern="1200" cap="none" spc="0" normalizeH="0" baseline="0" noProof="0">
                <a:ln>
                  <a:noFill/>
                </a:ln>
                <a:solidFill>
                  <a:srgbClr val="FFC000">
                    <a:lumMod val="50000"/>
                  </a:srgbClr>
                </a:solidFill>
                <a:effectLst/>
                <a:uLnTx/>
                <a:uFillTx/>
                <a:latin typeface="Calibri" panose="020F0502020204030204"/>
                <a:ea typeface="+mn-ea"/>
                <a:cs typeface="+mn-cs"/>
              </a:rPr>
              <a:t>Community Ownership &amp; Leadership</a:t>
            </a:r>
            <a:b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Clinics are led and shaped by members of the transgender community in each city.</a:t>
            </a:r>
            <a:endParaRPr kumimoji="0" lang="en-IN" sz="1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47" name="Content Placeholder 2">
            <a:extLst>
              <a:ext uri="{FF2B5EF4-FFF2-40B4-BE49-F238E27FC236}">
                <a16:creationId xmlns:a16="http://schemas.microsoft.com/office/drawing/2014/main" id="{EC2B6CE5-D4F4-3D0C-DFEB-76AF4E40DEA4}"/>
              </a:ext>
            </a:extLst>
          </p:cNvPr>
          <p:cNvSpPr txBox="1">
            <a:spLocks/>
          </p:cNvSpPr>
          <p:nvPr/>
        </p:nvSpPr>
        <p:spPr>
          <a:xfrm>
            <a:off x="7930175" y="3843037"/>
            <a:ext cx="1426699" cy="2097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4472C4">
                    <a:lumMod val="50000"/>
                  </a:srgbClr>
                </a:solidFill>
                <a:effectLst/>
                <a:uLnTx/>
                <a:uFillTx/>
                <a:latin typeface="Calibri" panose="020F0502020204030204"/>
                <a:ea typeface="+mn-ea"/>
                <a:cs typeface="+mn-cs"/>
              </a:rPr>
              <a:t>Integrated, Comprehensive Services</a:t>
            </a:r>
            <a:br>
              <a:rPr kumimoji="0" lang="en-US" sz="1400" b="0" i="0" u="none" strike="noStrike" kern="1200" cap="none" spc="0" normalizeH="0" baseline="0" noProof="0">
                <a:ln>
                  <a:noFill/>
                </a:ln>
                <a:solidFill>
                  <a:srgbClr val="4472C4">
                    <a:lumMod val="50000"/>
                  </a:srgbClr>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Seamless access to medical, psychosocial, and legal support reducing systemic barriers.</a:t>
            </a:r>
            <a:endParaRPr kumimoji="0" lang="en-IN" sz="1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72" name="Content Placeholder 2">
            <a:extLst>
              <a:ext uri="{FF2B5EF4-FFF2-40B4-BE49-F238E27FC236}">
                <a16:creationId xmlns:a16="http://schemas.microsoft.com/office/drawing/2014/main" id="{FA07D1CB-676E-2D44-FBD9-11FE7E5740D9}"/>
              </a:ext>
            </a:extLst>
          </p:cNvPr>
          <p:cNvSpPr txBox="1">
            <a:spLocks/>
          </p:cNvSpPr>
          <p:nvPr/>
        </p:nvSpPr>
        <p:spPr>
          <a:xfrm>
            <a:off x="5679264" y="3895733"/>
            <a:ext cx="1426699" cy="209731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Gender-Affirming, Person-</a:t>
            </a:r>
            <a:r>
              <a:rPr kumimoji="0" lang="en-US" sz="1400" b="1" i="0" u="none" strike="noStrike" kern="1200" cap="none" spc="0" normalizeH="0" baseline="0" noProof="0" err="1">
                <a:ln>
                  <a:noFill/>
                </a:ln>
                <a:solidFill>
                  <a:srgbClr val="70AD47">
                    <a:lumMod val="50000"/>
                  </a:srgbClr>
                </a:solidFill>
                <a:effectLst/>
                <a:uLnTx/>
                <a:uFillTx/>
                <a:latin typeface="Calibri" panose="020F0502020204030204"/>
                <a:ea typeface="+mn-ea"/>
                <a:cs typeface="+mn-cs"/>
              </a:rPr>
              <a:t>Centred</a:t>
            </a:r>
            <a:r>
              <a:rPr kumimoji="0" lang="en-US" sz="1400" b="1" i="0" u="none" strike="noStrike" kern="1200" cap="none" spc="0" normalizeH="0" baseline="0" noProof="0">
                <a:ln>
                  <a:noFill/>
                </a:ln>
                <a:solidFill>
                  <a:srgbClr val="70AD47">
                    <a:lumMod val="50000"/>
                  </a:srgbClr>
                </a:solidFill>
                <a:effectLst/>
                <a:uLnTx/>
                <a:uFillTx/>
                <a:latin typeface="Calibri" panose="020F0502020204030204"/>
                <a:ea typeface="+mn-ea"/>
                <a:cs typeface="+mn-cs"/>
              </a:rPr>
              <a:t> Care </a:t>
            </a:r>
          </a:p>
          <a:p>
            <a:pPr marL="0" marR="0" lvl="0" indent="0" algn="ctr"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Healthcare that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recognises</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dignity, identity, and care as a fundamental right.</a:t>
            </a:r>
            <a:endParaRPr kumimoji="0" lang="en-IN" sz="14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74" name="Content Placeholder 2">
            <a:extLst>
              <a:ext uri="{FF2B5EF4-FFF2-40B4-BE49-F238E27FC236}">
                <a16:creationId xmlns:a16="http://schemas.microsoft.com/office/drawing/2014/main" id="{F634C877-6DBC-25B1-2121-5EE04E65F9A6}"/>
              </a:ext>
            </a:extLst>
          </p:cNvPr>
          <p:cNvSpPr txBox="1">
            <a:spLocks/>
          </p:cNvSpPr>
          <p:nvPr/>
        </p:nvSpPr>
        <p:spPr>
          <a:xfrm>
            <a:off x="6516978" y="6261323"/>
            <a:ext cx="4753015" cy="4438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400" b="1" i="0" u="none" strike="noStrike" kern="1200" cap="none" spc="0" normalizeH="0" baseline="0" noProof="0" err="1">
                <a:ln>
                  <a:noFill/>
                </a:ln>
                <a:solidFill>
                  <a:srgbClr val="002060"/>
                </a:solidFill>
                <a:effectLst/>
                <a:uLnTx/>
                <a:uFillTx/>
                <a:latin typeface="Calibri" panose="020F0502020204030204"/>
                <a:ea typeface="+mn-ea"/>
                <a:cs typeface="+mn-cs"/>
              </a:rPr>
              <a:t>Mitr</a:t>
            </a:r>
            <a:r>
              <a:rPr kumimoji="0" lang="en-US" sz="1400" b="1" i="0" u="none" strike="noStrike" kern="1200" cap="none" spc="0" normalizeH="0" baseline="0" noProof="0">
                <a:ln>
                  <a:noFill/>
                </a:ln>
                <a:solidFill>
                  <a:srgbClr val="002060"/>
                </a:solidFill>
                <a:effectLst/>
                <a:uLnTx/>
                <a:uFillTx/>
                <a:latin typeface="Calibri" panose="020F0502020204030204"/>
                <a:ea typeface="+mn-ea"/>
                <a:cs typeface="+mn-cs"/>
              </a:rPr>
              <a:t> Clinics were built on three core principles</a:t>
            </a:r>
            <a:endParaRPr kumimoji="0" lang="en-IN" sz="1400" b="1"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76" name="Graphic 175" descr="Link">
            <a:extLst>
              <a:ext uri="{FF2B5EF4-FFF2-40B4-BE49-F238E27FC236}">
                <a16:creationId xmlns:a16="http://schemas.microsoft.com/office/drawing/2014/main" id="{CB6C4B57-E7EF-892D-EE54-C4CC4697F4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15613" y="3027883"/>
            <a:ext cx="753626" cy="753626"/>
          </a:xfrm>
          <a:prstGeom prst="rect">
            <a:avLst/>
          </a:prstGeom>
        </p:spPr>
      </p:pic>
      <p:pic>
        <p:nvPicPr>
          <p:cNvPr id="178" name="Graphic 177" descr="Gender">
            <a:extLst>
              <a:ext uri="{FF2B5EF4-FFF2-40B4-BE49-F238E27FC236}">
                <a16:creationId xmlns:a16="http://schemas.microsoft.com/office/drawing/2014/main" id="{325A4E3D-58B0-FDF5-C6EC-D5B270F60A0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246429" y="3014963"/>
            <a:ext cx="764648" cy="764648"/>
          </a:xfrm>
          <a:prstGeom prst="rect">
            <a:avLst/>
          </a:prstGeom>
        </p:spPr>
      </p:pic>
      <p:pic>
        <p:nvPicPr>
          <p:cNvPr id="180" name="Graphic 179" descr="Users">
            <a:extLst>
              <a:ext uri="{FF2B5EF4-FFF2-40B4-BE49-F238E27FC236}">
                <a16:creationId xmlns:a16="http://schemas.microsoft.com/office/drawing/2014/main" id="{0BE7B42B-A927-F242-742F-37FD5159EA2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13152" y="2985144"/>
            <a:ext cx="914400" cy="914400"/>
          </a:xfrm>
          <a:prstGeom prst="rect">
            <a:avLst/>
          </a:prstGeom>
        </p:spPr>
      </p:pic>
    </p:spTree>
    <p:extLst>
      <p:ext uri="{BB962C8B-B14F-4D97-AF65-F5344CB8AC3E}">
        <p14:creationId xmlns:p14="http://schemas.microsoft.com/office/powerpoint/2010/main" val="19235952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116" y="99654"/>
            <a:ext cx="3999271" cy="1325563"/>
          </a:xfrm>
        </p:spPr>
        <p:txBody>
          <a:bodyPr>
            <a:normAutofit/>
          </a:bodyPr>
          <a:lstStyle/>
          <a:p>
            <a:r>
              <a:rPr lang="en-US" b="1">
                <a:solidFill>
                  <a:srgbClr val="C00000"/>
                </a:solidFill>
              </a:rPr>
              <a:t>Clinic Client Flow </a:t>
            </a:r>
            <a:endParaRPr lang="en-IN" b="1">
              <a:solidFill>
                <a:srgbClr val="C00000"/>
              </a:solidFill>
            </a:endParaRPr>
          </a:p>
        </p:txBody>
      </p:sp>
      <p:pic>
        <p:nvPicPr>
          <p:cNvPr id="4" name="Picture 3"/>
          <p:cNvPicPr>
            <a:picLocks noChangeAspect="1"/>
          </p:cNvPicPr>
          <p:nvPr/>
        </p:nvPicPr>
        <p:blipFill>
          <a:blip r:embed="rId2"/>
          <a:stretch>
            <a:fillRect/>
          </a:stretch>
        </p:blipFill>
        <p:spPr>
          <a:xfrm>
            <a:off x="0" y="1425217"/>
            <a:ext cx="6037006" cy="5432783"/>
          </a:xfrm>
          <a:prstGeom prst="rect">
            <a:avLst/>
          </a:prstGeom>
        </p:spPr>
      </p:pic>
      <p:pic>
        <p:nvPicPr>
          <p:cNvPr id="5" name="Picture 4"/>
          <p:cNvPicPr>
            <a:picLocks noChangeAspect="1"/>
          </p:cNvPicPr>
          <p:nvPr/>
        </p:nvPicPr>
        <p:blipFill>
          <a:blip r:embed="rId3"/>
          <a:stretch>
            <a:fillRect/>
          </a:stretch>
        </p:blipFill>
        <p:spPr>
          <a:xfrm>
            <a:off x="5938684" y="73742"/>
            <a:ext cx="6253316" cy="6784258"/>
          </a:xfrm>
          <a:prstGeom prst="rect">
            <a:avLst/>
          </a:prstGeom>
        </p:spPr>
      </p:pic>
    </p:spTree>
    <p:extLst>
      <p:ext uri="{BB962C8B-B14F-4D97-AF65-F5344CB8AC3E}">
        <p14:creationId xmlns:p14="http://schemas.microsoft.com/office/powerpoint/2010/main" val="122005547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 name="Oval 115">
            <a:extLst>
              <a:ext uri="{FF2B5EF4-FFF2-40B4-BE49-F238E27FC236}">
                <a16:creationId xmlns:a16="http://schemas.microsoft.com/office/drawing/2014/main" id="{22288B72-4599-742C-89E6-42FB33D0A468}"/>
              </a:ext>
            </a:extLst>
          </p:cNvPr>
          <p:cNvSpPr/>
          <p:nvPr/>
        </p:nvSpPr>
        <p:spPr>
          <a:xfrm>
            <a:off x="10291197" y="5301378"/>
            <a:ext cx="706862" cy="64850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Oval 114">
            <a:extLst>
              <a:ext uri="{FF2B5EF4-FFF2-40B4-BE49-F238E27FC236}">
                <a16:creationId xmlns:a16="http://schemas.microsoft.com/office/drawing/2014/main" id="{25417B26-B14F-3E5B-2DA7-52393880F275}"/>
              </a:ext>
            </a:extLst>
          </p:cNvPr>
          <p:cNvSpPr/>
          <p:nvPr/>
        </p:nvSpPr>
        <p:spPr>
          <a:xfrm>
            <a:off x="8365931" y="5314170"/>
            <a:ext cx="706862" cy="64850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4" name="Oval 113">
            <a:extLst>
              <a:ext uri="{FF2B5EF4-FFF2-40B4-BE49-F238E27FC236}">
                <a16:creationId xmlns:a16="http://schemas.microsoft.com/office/drawing/2014/main" id="{4BEB8FD7-A7DC-6F25-47C4-35ABA324E5A0}"/>
              </a:ext>
            </a:extLst>
          </p:cNvPr>
          <p:cNvSpPr/>
          <p:nvPr/>
        </p:nvSpPr>
        <p:spPr>
          <a:xfrm>
            <a:off x="6653905" y="5383644"/>
            <a:ext cx="706862" cy="64850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Oval 112">
            <a:extLst>
              <a:ext uri="{FF2B5EF4-FFF2-40B4-BE49-F238E27FC236}">
                <a16:creationId xmlns:a16="http://schemas.microsoft.com/office/drawing/2014/main" id="{FC17D624-B491-B647-AD8C-D1BBE1AE681D}"/>
              </a:ext>
            </a:extLst>
          </p:cNvPr>
          <p:cNvSpPr/>
          <p:nvPr/>
        </p:nvSpPr>
        <p:spPr>
          <a:xfrm>
            <a:off x="4866998" y="5386976"/>
            <a:ext cx="706862" cy="64850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2" name="Oval 111">
            <a:extLst>
              <a:ext uri="{FF2B5EF4-FFF2-40B4-BE49-F238E27FC236}">
                <a16:creationId xmlns:a16="http://schemas.microsoft.com/office/drawing/2014/main" id="{6F8EFDC9-B039-6A65-5850-404FD2456E4F}"/>
              </a:ext>
            </a:extLst>
          </p:cNvPr>
          <p:cNvSpPr/>
          <p:nvPr/>
        </p:nvSpPr>
        <p:spPr>
          <a:xfrm>
            <a:off x="2900931" y="5356821"/>
            <a:ext cx="706862" cy="648509"/>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Title 1">
            <a:extLst>
              <a:ext uri="{FF2B5EF4-FFF2-40B4-BE49-F238E27FC236}">
                <a16:creationId xmlns:a16="http://schemas.microsoft.com/office/drawing/2014/main" id="{A7F8C058-60B0-8B3C-97EC-2594DBC1D9EB}"/>
              </a:ext>
            </a:extLst>
          </p:cNvPr>
          <p:cNvSpPr>
            <a:spLocks noGrp="1"/>
          </p:cNvSpPr>
          <p:nvPr>
            <p:ph type="title"/>
          </p:nvPr>
        </p:nvSpPr>
        <p:spPr>
          <a:xfrm>
            <a:off x="166864" y="176044"/>
            <a:ext cx="10515600" cy="748058"/>
          </a:xfrm>
        </p:spPr>
        <p:txBody>
          <a:bodyPr>
            <a:normAutofit/>
          </a:bodyPr>
          <a:lstStyle/>
          <a:p>
            <a:r>
              <a:rPr lang="en-US" b="1" err="1">
                <a:solidFill>
                  <a:srgbClr val="C00000"/>
                </a:solidFill>
              </a:rPr>
              <a:t>Mitr</a:t>
            </a:r>
            <a:r>
              <a:rPr lang="en-US" b="1">
                <a:solidFill>
                  <a:srgbClr val="C00000"/>
                </a:solidFill>
              </a:rPr>
              <a:t> Clinics - </a:t>
            </a:r>
            <a:r>
              <a:rPr lang="en-IN" b="1">
                <a:solidFill>
                  <a:srgbClr val="C00000"/>
                </a:solidFill>
              </a:rPr>
              <a:t>Services</a:t>
            </a:r>
          </a:p>
        </p:txBody>
      </p:sp>
      <p:sp>
        <p:nvSpPr>
          <p:cNvPr id="36" name="Content Placeholder 2">
            <a:extLst>
              <a:ext uri="{FF2B5EF4-FFF2-40B4-BE49-F238E27FC236}">
                <a16:creationId xmlns:a16="http://schemas.microsoft.com/office/drawing/2014/main" id="{5B6DA298-6E79-DB27-2F2F-46D9F85A6D30}"/>
              </a:ext>
            </a:extLst>
          </p:cNvPr>
          <p:cNvSpPr>
            <a:spLocks noGrp="1"/>
          </p:cNvSpPr>
          <p:nvPr>
            <p:ph idx="1"/>
          </p:nvPr>
        </p:nvSpPr>
        <p:spPr>
          <a:xfrm>
            <a:off x="838199" y="888125"/>
            <a:ext cx="10515600" cy="639279"/>
          </a:xfrm>
        </p:spPr>
        <p:txBody>
          <a:bodyPr>
            <a:normAutofit/>
          </a:bodyPr>
          <a:lstStyle/>
          <a:p>
            <a:pPr marL="0" indent="0" algn="ctr">
              <a:buNone/>
            </a:pPr>
            <a:r>
              <a:rPr lang="en-US" sz="1800" b="1"/>
              <a:t>Guided by stakeholder consultations and community leadership, </a:t>
            </a:r>
            <a:r>
              <a:rPr lang="en-US" sz="1800" b="1" err="1"/>
              <a:t>Mitr</a:t>
            </a:r>
            <a:r>
              <a:rPr lang="en-US" sz="1800" b="1"/>
              <a:t> Clinics were designed as a comprehensive, community-owned model that integrates care, dignity, and empowerment under one roof.</a:t>
            </a:r>
            <a:endParaRPr lang="en-IN" sz="1800" b="1"/>
          </a:p>
        </p:txBody>
      </p:sp>
      <p:grpSp>
        <p:nvGrpSpPr>
          <p:cNvPr id="61" name="Group 60">
            <a:extLst>
              <a:ext uri="{FF2B5EF4-FFF2-40B4-BE49-F238E27FC236}">
                <a16:creationId xmlns:a16="http://schemas.microsoft.com/office/drawing/2014/main" id="{AF47D307-DC19-3B03-580C-8473AA1EB656}"/>
              </a:ext>
            </a:extLst>
          </p:cNvPr>
          <p:cNvGrpSpPr/>
          <p:nvPr/>
        </p:nvGrpSpPr>
        <p:grpSpPr>
          <a:xfrm>
            <a:off x="-422225" y="1078149"/>
            <a:ext cx="4377205" cy="4333692"/>
            <a:chOff x="4050026" y="1381055"/>
            <a:chExt cx="4097860" cy="4097860"/>
          </a:xfrm>
        </p:grpSpPr>
        <p:sp>
          <p:nvSpPr>
            <p:cNvPr id="62" name="Freeform 5">
              <a:extLst>
                <a:ext uri="{FF2B5EF4-FFF2-40B4-BE49-F238E27FC236}">
                  <a16:creationId xmlns:a16="http://schemas.microsoft.com/office/drawing/2014/main" id="{DD14C4E5-2583-4FD5-CC90-EC8BBE540B9C}"/>
                </a:ext>
              </a:extLst>
            </p:cNvPr>
            <p:cNvSpPr>
              <a:spLocks/>
            </p:cNvSpPr>
            <p:nvPr/>
          </p:nvSpPr>
          <p:spPr bwMode="auto">
            <a:xfrm rot="18900000">
              <a:off x="5533185" y="2064093"/>
              <a:ext cx="1132422" cy="1131178"/>
            </a:xfrm>
            <a:custGeom>
              <a:avLst/>
              <a:gdLst>
                <a:gd name="T0" fmla="*/ 0 w 7577"/>
                <a:gd name="T1" fmla="*/ 0 h 7576"/>
                <a:gd name="T2" fmla="*/ 7577 w 7577"/>
                <a:gd name="T3" fmla="*/ 7576 h 7576"/>
                <a:gd name="T4" fmla="*/ 5683 w 7577"/>
                <a:gd name="T5" fmla="*/ 7576 h 7576"/>
                <a:gd name="T6" fmla="*/ 0 w 7577"/>
                <a:gd name="T7" fmla="*/ 1894 h 7576"/>
                <a:gd name="T8" fmla="*/ 0 w 7577"/>
                <a:gd name="T9" fmla="*/ 0 h 7576"/>
              </a:gdLst>
              <a:ahLst/>
              <a:cxnLst>
                <a:cxn ang="0">
                  <a:pos x="T0" y="T1"/>
                </a:cxn>
                <a:cxn ang="0">
                  <a:pos x="T2" y="T3"/>
                </a:cxn>
                <a:cxn ang="0">
                  <a:pos x="T4" y="T5"/>
                </a:cxn>
                <a:cxn ang="0">
                  <a:pos x="T6" y="T7"/>
                </a:cxn>
                <a:cxn ang="0">
                  <a:pos x="T8" y="T9"/>
                </a:cxn>
              </a:cxnLst>
              <a:rect l="0" t="0" r="r" b="b"/>
              <a:pathLst>
                <a:path w="7577" h="7576">
                  <a:moveTo>
                    <a:pt x="0" y="0"/>
                  </a:moveTo>
                  <a:cubicBezTo>
                    <a:pt x="4185" y="0"/>
                    <a:pt x="7577" y="3392"/>
                    <a:pt x="7577" y="7576"/>
                  </a:cubicBezTo>
                  <a:lnTo>
                    <a:pt x="5683" y="7576"/>
                  </a:lnTo>
                  <a:cubicBezTo>
                    <a:pt x="5683" y="4438"/>
                    <a:pt x="3139" y="1894"/>
                    <a:pt x="0" y="1894"/>
                  </a:cubicBezTo>
                  <a:lnTo>
                    <a:pt x="0" y="0"/>
                  </a:lnTo>
                  <a:close/>
                </a:path>
              </a:pathLst>
            </a:custGeom>
            <a:solidFill>
              <a:schemeClr val="accent2">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3" name="Freeform 6">
              <a:extLst>
                <a:ext uri="{FF2B5EF4-FFF2-40B4-BE49-F238E27FC236}">
                  <a16:creationId xmlns:a16="http://schemas.microsoft.com/office/drawing/2014/main" id="{42AE922F-C97F-0AC6-80A5-909119E9F06A}"/>
                </a:ext>
              </a:extLst>
            </p:cNvPr>
            <p:cNvSpPr>
              <a:spLocks/>
            </p:cNvSpPr>
            <p:nvPr/>
          </p:nvSpPr>
          <p:spPr bwMode="auto">
            <a:xfrm rot="18900000">
              <a:off x="6333488" y="2863774"/>
              <a:ext cx="1132422" cy="1132422"/>
            </a:xfrm>
            <a:custGeom>
              <a:avLst/>
              <a:gdLst>
                <a:gd name="T0" fmla="*/ 7577 w 7577"/>
                <a:gd name="T1" fmla="*/ 0 h 7577"/>
                <a:gd name="T2" fmla="*/ 0 w 7577"/>
                <a:gd name="T3" fmla="*/ 7577 h 7577"/>
                <a:gd name="T4" fmla="*/ 0 w 7577"/>
                <a:gd name="T5" fmla="*/ 5683 h 7577"/>
                <a:gd name="T6" fmla="*/ 5683 w 7577"/>
                <a:gd name="T7" fmla="*/ 0 h 7577"/>
                <a:gd name="T8" fmla="*/ 7577 w 7577"/>
                <a:gd name="T9" fmla="*/ 0 h 7577"/>
              </a:gdLst>
              <a:ahLst/>
              <a:cxnLst>
                <a:cxn ang="0">
                  <a:pos x="T0" y="T1"/>
                </a:cxn>
                <a:cxn ang="0">
                  <a:pos x="T2" y="T3"/>
                </a:cxn>
                <a:cxn ang="0">
                  <a:pos x="T4" y="T5"/>
                </a:cxn>
                <a:cxn ang="0">
                  <a:pos x="T6" y="T7"/>
                </a:cxn>
                <a:cxn ang="0">
                  <a:pos x="T8" y="T9"/>
                </a:cxn>
              </a:cxnLst>
              <a:rect l="0" t="0" r="r" b="b"/>
              <a:pathLst>
                <a:path w="7577" h="7577">
                  <a:moveTo>
                    <a:pt x="7577" y="0"/>
                  </a:moveTo>
                  <a:cubicBezTo>
                    <a:pt x="7577" y="4185"/>
                    <a:pt x="4185" y="7577"/>
                    <a:pt x="0" y="7577"/>
                  </a:cubicBezTo>
                  <a:lnTo>
                    <a:pt x="0" y="5683"/>
                  </a:lnTo>
                  <a:cubicBezTo>
                    <a:pt x="3139" y="5683"/>
                    <a:pt x="5683" y="3139"/>
                    <a:pt x="5683" y="0"/>
                  </a:cubicBezTo>
                  <a:lnTo>
                    <a:pt x="7577" y="0"/>
                  </a:lnTo>
                  <a:close/>
                </a:path>
              </a:pathLst>
            </a:custGeom>
            <a:solidFill>
              <a:srgbClr val="FEA8EE"/>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Freeform 7">
              <a:extLst>
                <a:ext uri="{FF2B5EF4-FFF2-40B4-BE49-F238E27FC236}">
                  <a16:creationId xmlns:a16="http://schemas.microsoft.com/office/drawing/2014/main" id="{4312072E-C2A7-A03C-EEBD-BB7F1A3090EB}"/>
                </a:ext>
              </a:extLst>
            </p:cNvPr>
            <p:cNvSpPr>
              <a:spLocks/>
            </p:cNvSpPr>
            <p:nvPr/>
          </p:nvSpPr>
          <p:spPr bwMode="auto">
            <a:xfrm rot="18900000">
              <a:off x="5533807" y="3664077"/>
              <a:ext cx="1131178" cy="1132422"/>
            </a:xfrm>
            <a:custGeom>
              <a:avLst/>
              <a:gdLst>
                <a:gd name="T0" fmla="*/ 7576 w 7576"/>
                <a:gd name="T1" fmla="*/ 7577 h 7577"/>
                <a:gd name="T2" fmla="*/ 0 w 7576"/>
                <a:gd name="T3" fmla="*/ 0 h 7577"/>
                <a:gd name="T4" fmla="*/ 1894 w 7576"/>
                <a:gd name="T5" fmla="*/ 0 h 7577"/>
                <a:gd name="T6" fmla="*/ 7576 w 7576"/>
                <a:gd name="T7" fmla="*/ 5683 h 7577"/>
                <a:gd name="T8" fmla="*/ 7576 w 7576"/>
                <a:gd name="T9" fmla="*/ 7577 h 7577"/>
              </a:gdLst>
              <a:ahLst/>
              <a:cxnLst>
                <a:cxn ang="0">
                  <a:pos x="T0" y="T1"/>
                </a:cxn>
                <a:cxn ang="0">
                  <a:pos x="T2" y="T3"/>
                </a:cxn>
                <a:cxn ang="0">
                  <a:pos x="T4" y="T5"/>
                </a:cxn>
                <a:cxn ang="0">
                  <a:pos x="T6" y="T7"/>
                </a:cxn>
                <a:cxn ang="0">
                  <a:pos x="T8" y="T9"/>
                </a:cxn>
              </a:cxnLst>
              <a:rect l="0" t="0" r="r" b="b"/>
              <a:pathLst>
                <a:path w="7576" h="7577">
                  <a:moveTo>
                    <a:pt x="7576" y="7577"/>
                  </a:moveTo>
                  <a:cubicBezTo>
                    <a:pt x="3392" y="7577"/>
                    <a:pt x="0" y="4185"/>
                    <a:pt x="0" y="0"/>
                  </a:cubicBezTo>
                  <a:lnTo>
                    <a:pt x="1894" y="0"/>
                  </a:lnTo>
                  <a:cubicBezTo>
                    <a:pt x="1894" y="3139"/>
                    <a:pt x="4438" y="5683"/>
                    <a:pt x="7576" y="5683"/>
                  </a:cubicBezTo>
                  <a:lnTo>
                    <a:pt x="7576" y="7577"/>
                  </a:lnTo>
                  <a:close/>
                </a:path>
              </a:pathLst>
            </a:custGeom>
            <a:solidFill>
              <a:schemeClr val="accent5">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5" name="Freeform 8">
              <a:extLst>
                <a:ext uri="{FF2B5EF4-FFF2-40B4-BE49-F238E27FC236}">
                  <a16:creationId xmlns:a16="http://schemas.microsoft.com/office/drawing/2014/main" id="{E71BBCE7-9350-A7B8-B13E-BA2585557D3B}"/>
                </a:ext>
              </a:extLst>
            </p:cNvPr>
            <p:cNvSpPr>
              <a:spLocks/>
            </p:cNvSpPr>
            <p:nvPr/>
          </p:nvSpPr>
          <p:spPr bwMode="auto">
            <a:xfrm rot="18900000">
              <a:off x="4733504" y="2864396"/>
              <a:ext cx="1131178" cy="1131178"/>
            </a:xfrm>
            <a:custGeom>
              <a:avLst/>
              <a:gdLst>
                <a:gd name="T0" fmla="*/ 0 w 7576"/>
                <a:gd name="T1" fmla="*/ 7576 h 7576"/>
                <a:gd name="T2" fmla="*/ 7576 w 7576"/>
                <a:gd name="T3" fmla="*/ 0 h 7576"/>
                <a:gd name="T4" fmla="*/ 7576 w 7576"/>
                <a:gd name="T5" fmla="*/ 1894 h 7576"/>
                <a:gd name="T6" fmla="*/ 1894 w 7576"/>
                <a:gd name="T7" fmla="*/ 7576 h 7576"/>
                <a:gd name="T8" fmla="*/ 0 w 7576"/>
                <a:gd name="T9" fmla="*/ 7576 h 7576"/>
              </a:gdLst>
              <a:ahLst/>
              <a:cxnLst>
                <a:cxn ang="0">
                  <a:pos x="T0" y="T1"/>
                </a:cxn>
                <a:cxn ang="0">
                  <a:pos x="T2" y="T3"/>
                </a:cxn>
                <a:cxn ang="0">
                  <a:pos x="T4" y="T5"/>
                </a:cxn>
                <a:cxn ang="0">
                  <a:pos x="T6" y="T7"/>
                </a:cxn>
                <a:cxn ang="0">
                  <a:pos x="T8" y="T9"/>
                </a:cxn>
              </a:cxnLst>
              <a:rect l="0" t="0" r="r" b="b"/>
              <a:pathLst>
                <a:path w="7576" h="7576">
                  <a:moveTo>
                    <a:pt x="0" y="7576"/>
                  </a:moveTo>
                  <a:cubicBezTo>
                    <a:pt x="0" y="3392"/>
                    <a:pt x="3392" y="0"/>
                    <a:pt x="7576" y="0"/>
                  </a:cubicBezTo>
                  <a:lnTo>
                    <a:pt x="7576" y="1894"/>
                  </a:lnTo>
                  <a:cubicBezTo>
                    <a:pt x="4438" y="1894"/>
                    <a:pt x="1894" y="4438"/>
                    <a:pt x="1894" y="7576"/>
                  </a:cubicBezTo>
                  <a:lnTo>
                    <a:pt x="0" y="7576"/>
                  </a:lnTo>
                  <a:close/>
                </a:path>
              </a:pathLst>
            </a:custGeom>
            <a:solidFill>
              <a:schemeClr val="accent6">
                <a:lumMod val="40000"/>
                <a:lumOff val="6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Freeform 9">
              <a:extLst>
                <a:ext uri="{FF2B5EF4-FFF2-40B4-BE49-F238E27FC236}">
                  <a16:creationId xmlns:a16="http://schemas.microsoft.com/office/drawing/2014/main" id="{F6F04847-F04A-CB31-D439-FD05239CE5D3}"/>
                </a:ext>
              </a:extLst>
            </p:cNvPr>
            <p:cNvSpPr>
              <a:spLocks/>
            </p:cNvSpPr>
            <p:nvPr/>
          </p:nvSpPr>
          <p:spPr bwMode="auto">
            <a:xfrm rot="18900000">
              <a:off x="5391504" y="1722043"/>
              <a:ext cx="1414906" cy="1414906"/>
            </a:xfrm>
            <a:custGeom>
              <a:avLst/>
              <a:gdLst>
                <a:gd name="T0" fmla="*/ 0 w 9471"/>
                <a:gd name="T1" fmla="*/ 0 h 9470"/>
                <a:gd name="T2" fmla="*/ 9471 w 9471"/>
                <a:gd name="T3" fmla="*/ 9470 h 9470"/>
                <a:gd name="T4" fmla="*/ 7577 w 9471"/>
                <a:gd name="T5" fmla="*/ 9470 h 9470"/>
                <a:gd name="T6" fmla="*/ 0 w 9471"/>
                <a:gd name="T7" fmla="*/ 1894 h 9470"/>
                <a:gd name="T8" fmla="*/ 0 w 9471"/>
                <a:gd name="T9" fmla="*/ 0 h 9470"/>
              </a:gdLst>
              <a:ahLst/>
              <a:cxnLst>
                <a:cxn ang="0">
                  <a:pos x="T0" y="T1"/>
                </a:cxn>
                <a:cxn ang="0">
                  <a:pos x="T2" y="T3"/>
                </a:cxn>
                <a:cxn ang="0">
                  <a:pos x="T4" y="T5"/>
                </a:cxn>
                <a:cxn ang="0">
                  <a:pos x="T6" y="T7"/>
                </a:cxn>
                <a:cxn ang="0">
                  <a:pos x="T8" y="T9"/>
                </a:cxn>
              </a:cxnLst>
              <a:rect l="0" t="0" r="r" b="b"/>
              <a:pathLst>
                <a:path w="9471" h="9470">
                  <a:moveTo>
                    <a:pt x="0" y="0"/>
                  </a:moveTo>
                  <a:cubicBezTo>
                    <a:pt x="5231" y="0"/>
                    <a:pt x="9471" y="4240"/>
                    <a:pt x="9471" y="9470"/>
                  </a:cubicBezTo>
                  <a:lnTo>
                    <a:pt x="7577" y="9470"/>
                  </a:lnTo>
                  <a:cubicBezTo>
                    <a:pt x="7577" y="5286"/>
                    <a:pt x="4185" y="1894"/>
                    <a:pt x="0" y="1894"/>
                  </a:cubicBezTo>
                  <a:lnTo>
                    <a:pt x="0" y="0"/>
                  </a:lnTo>
                  <a:close/>
                </a:path>
              </a:pathLst>
            </a:custGeom>
            <a:solidFill>
              <a:schemeClr val="accent2">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7" name="Freeform 10">
              <a:extLst>
                <a:ext uri="{FF2B5EF4-FFF2-40B4-BE49-F238E27FC236}">
                  <a16:creationId xmlns:a16="http://schemas.microsoft.com/office/drawing/2014/main" id="{F4813FE6-8DEC-7A7B-7A23-162F076E0FEF}"/>
                </a:ext>
              </a:extLst>
            </p:cNvPr>
            <p:cNvSpPr>
              <a:spLocks/>
            </p:cNvSpPr>
            <p:nvPr/>
          </p:nvSpPr>
          <p:spPr bwMode="auto">
            <a:xfrm rot="18900000">
              <a:off x="6391993" y="2722532"/>
              <a:ext cx="1414906" cy="1414906"/>
            </a:xfrm>
            <a:custGeom>
              <a:avLst/>
              <a:gdLst>
                <a:gd name="T0" fmla="*/ 9471 w 9471"/>
                <a:gd name="T1" fmla="*/ 0 h 9471"/>
                <a:gd name="T2" fmla="*/ 0 w 9471"/>
                <a:gd name="T3" fmla="*/ 9471 h 9471"/>
                <a:gd name="T4" fmla="*/ 0 w 9471"/>
                <a:gd name="T5" fmla="*/ 7577 h 9471"/>
                <a:gd name="T6" fmla="*/ 7577 w 9471"/>
                <a:gd name="T7" fmla="*/ 0 h 9471"/>
                <a:gd name="T8" fmla="*/ 9471 w 9471"/>
                <a:gd name="T9" fmla="*/ 0 h 9471"/>
              </a:gdLst>
              <a:ahLst/>
              <a:cxnLst>
                <a:cxn ang="0">
                  <a:pos x="T0" y="T1"/>
                </a:cxn>
                <a:cxn ang="0">
                  <a:pos x="T2" y="T3"/>
                </a:cxn>
                <a:cxn ang="0">
                  <a:pos x="T4" y="T5"/>
                </a:cxn>
                <a:cxn ang="0">
                  <a:pos x="T6" y="T7"/>
                </a:cxn>
                <a:cxn ang="0">
                  <a:pos x="T8" y="T9"/>
                </a:cxn>
              </a:cxnLst>
              <a:rect l="0" t="0" r="r" b="b"/>
              <a:pathLst>
                <a:path w="9471" h="9471">
                  <a:moveTo>
                    <a:pt x="9471" y="0"/>
                  </a:moveTo>
                  <a:cubicBezTo>
                    <a:pt x="9471" y="5231"/>
                    <a:pt x="5231" y="9471"/>
                    <a:pt x="0" y="9471"/>
                  </a:cubicBezTo>
                  <a:lnTo>
                    <a:pt x="0" y="7577"/>
                  </a:lnTo>
                  <a:cubicBezTo>
                    <a:pt x="4185" y="7577"/>
                    <a:pt x="7577" y="4185"/>
                    <a:pt x="7577" y="0"/>
                  </a:cubicBezTo>
                  <a:lnTo>
                    <a:pt x="9471" y="0"/>
                  </a:lnTo>
                  <a:close/>
                </a:path>
              </a:pathLst>
            </a:custGeom>
            <a:solidFill>
              <a:srgbClr val="F682E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8" name="Freeform 11">
              <a:extLst>
                <a:ext uri="{FF2B5EF4-FFF2-40B4-BE49-F238E27FC236}">
                  <a16:creationId xmlns:a16="http://schemas.microsoft.com/office/drawing/2014/main" id="{3894F84C-7EE8-6813-D87D-F6F1C9C7F4D4}"/>
                </a:ext>
              </a:extLst>
            </p:cNvPr>
            <p:cNvSpPr>
              <a:spLocks/>
            </p:cNvSpPr>
            <p:nvPr/>
          </p:nvSpPr>
          <p:spPr bwMode="auto">
            <a:xfrm rot="18900000">
              <a:off x="5391504" y="3723021"/>
              <a:ext cx="1414906" cy="1414906"/>
            </a:xfrm>
            <a:custGeom>
              <a:avLst/>
              <a:gdLst>
                <a:gd name="T0" fmla="*/ 9470 w 9470"/>
                <a:gd name="T1" fmla="*/ 9471 h 9471"/>
                <a:gd name="T2" fmla="*/ 0 w 9470"/>
                <a:gd name="T3" fmla="*/ 0 h 9471"/>
                <a:gd name="T4" fmla="*/ 1894 w 9470"/>
                <a:gd name="T5" fmla="*/ 0 h 9471"/>
                <a:gd name="T6" fmla="*/ 9470 w 9470"/>
                <a:gd name="T7" fmla="*/ 7577 h 9471"/>
                <a:gd name="T8" fmla="*/ 9470 w 9470"/>
                <a:gd name="T9" fmla="*/ 9471 h 9471"/>
              </a:gdLst>
              <a:ahLst/>
              <a:cxnLst>
                <a:cxn ang="0">
                  <a:pos x="T0" y="T1"/>
                </a:cxn>
                <a:cxn ang="0">
                  <a:pos x="T2" y="T3"/>
                </a:cxn>
                <a:cxn ang="0">
                  <a:pos x="T4" y="T5"/>
                </a:cxn>
                <a:cxn ang="0">
                  <a:pos x="T6" y="T7"/>
                </a:cxn>
                <a:cxn ang="0">
                  <a:pos x="T8" y="T9"/>
                </a:cxn>
              </a:cxnLst>
              <a:rect l="0" t="0" r="r" b="b"/>
              <a:pathLst>
                <a:path w="9470" h="9471">
                  <a:moveTo>
                    <a:pt x="9470" y="9471"/>
                  </a:moveTo>
                  <a:cubicBezTo>
                    <a:pt x="4240" y="9471"/>
                    <a:pt x="0" y="5231"/>
                    <a:pt x="0" y="0"/>
                  </a:cubicBezTo>
                  <a:lnTo>
                    <a:pt x="1894" y="0"/>
                  </a:lnTo>
                  <a:cubicBezTo>
                    <a:pt x="1894" y="4185"/>
                    <a:pt x="5286" y="7577"/>
                    <a:pt x="9470" y="7577"/>
                  </a:cubicBezTo>
                  <a:lnTo>
                    <a:pt x="9470" y="9471"/>
                  </a:lnTo>
                  <a:close/>
                </a:path>
              </a:pathLst>
            </a:custGeom>
            <a:solidFill>
              <a:schemeClr val="accent5">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Freeform 12">
              <a:extLst>
                <a:ext uri="{FF2B5EF4-FFF2-40B4-BE49-F238E27FC236}">
                  <a16:creationId xmlns:a16="http://schemas.microsoft.com/office/drawing/2014/main" id="{ADFC3F03-0B27-E7AF-65EF-9EB1F4DA7BAC}"/>
                </a:ext>
              </a:extLst>
            </p:cNvPr>
            <p:cNvSpPr>
              <a:spLocks/>
            </p:cNvSpPr>
            <p:nvPr/>
          </p:nvSpPr>
          <p:spPr bwMode="auto">
            <a:xfrm rot="18900000">
              <a:off x="4391014" y="2722532"/>
              <a:ext cx="1414906" cy="1414906"/>
            </a:xfrm>
            <a:custGeom>
              <a:avLst/>
              <a:gdLst>
                <a:gd name="T0" fmla="*/ 0 w 9470"/>
                <a:gd name="T1" fmla="*/ 9470 h 9470"/>
                <a:gd name="T2" fmla="*/ 9470 w 9470"/>
                <a:gd name="T3" fmla="*/ 0 h 9470"/>
                <a:gd name="T4" fmla="*/ 9470 w 9470"/>
                <a:gd name="T5" fmla="*/ 1894 h 9470"/>
                <a:gd name="T6" fmla="*/ 1894 w 9470"/>
                <a:gd name="T7" fmla="*/ 9470 h 9470"/>
                <a:gd name="T8" fmla="*/ 0 w 9470"/>
                <a:gd name="T9" fmla="*/ 9470 h 9470"/>
              </a:gdLst>
              <a:ahLst/>
              <a:cxnLst>
                <a:cxn ang="0">
                  <a:pos x="T0" y="T1"/>
                </a:cxn>
                <a:cxn ang="0">
                  <a:pos x="T2" y="T3"/>
                </a:cxn>
                <a:cxn ang="0">
                  <a:pos x="T4" y="T5"/>
                </a:cxn>
                <a:cxn ang="0">
                  <a:pos x="T6" y="T7"/>
                </a:cxn>
                <a:cxn ang="0">
                  <a:pos x="T8" y="T9"/>
                </a:cxn>
              </a:cxnLst>
              <a:rect l="0" t="0" r="r" b="b"/>
              <a:pathLst>
                <a:path w="9470" h="9470">
                  <a:moveTo>
                    <a:pt x="0" y="9470"/>
                  </a:moveTo>
                  <a:cubicBezTo>
                    <a:pt x="0" y="4240"/>
                    <a:pt x="4240" y="0"/>
                    <a:pt x="9470" y="0"/>
                  </a:cubicBezTo>
                  <a:lnTo>
                    <a:pt x="9470" y="1894"/>
                  </a:lnTo>
                  <a:cubicBezTo>
                    <a:pt x="5286" y="1894"/>
                    <a:pt x="1894" y="5286"/>
                    <a:pt x="1894" y="9470"/>
                  </a:cubicBezTo>
                  <a:lnTo>
                    <a:pt x="0" y="9470"/>
                  </a:lnTo>
                  <a:close/>
                </a:path>
              </a:pathLst>
            </a:custGeom>
            <a:solidFill>
              <a:schemeClr val="accent6">
                <a:lumMod val="60000"/>
                <a:lumOff val="40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0" name="Freeform 13">
              <a:extLst>
                <a:ext uri="{FF2B5EF4-FFF2-40B4-BE49-F238E27FC236}">
                  <a16:creationId xmlns:a16="http://schemas.microsoft.com/office/drawing/2014/main" id="{A48060F6-1365-A9F3-BDBB-52196C5F9D6E}"/>
                </a:ext>
              </a:extLst>
            </p:cNvPr>
            <p:cNvSpPr>
              <a:spLocks/>
            </p:cNvSpPr>
            <p:nvPr/>
          </p:nvSpPr>
          <p:spPr bwMode="auto">
            <a:xfrm rot="18900000">
              <a:off x="5250261" y="1381055"/>
              <a:ext cx="1697389" cy="1697389"/>
            </a:xfrm>
            <a:custGeom>
              <a:avLst/>
              <a:gdLst>
                <a:gd name="T0" fmla="*/ 0 w 11365"/>
                <a:gd name="T1" fmla="*/ 0 h 11364"/>
                <a:gd name="T2" fmla="*/ 11365 w 11365"/>
                <a:gd name="T3" fmla="*/ 11364 h 11364"/>
                <a:gd name="T4" fmla="*/ 9471 w 11365"/>
                <a:gd name="T5" fmla="*/ 11364 h 11364"/>
                <a:gd name="T6" fmla="*/ 0 w 11365"/>
                <a:gd name="T7" fmla="*/ 1894 h 11364"/>
                <a:gd name="T8" fmla="*/ 0 w 11365"/>
                <a:gd name="T9" fmla="*/ 0 h 11364"/>
              </a:gdLst>
              <a:ahLst/>
              <a:cxnLst>
                <a:cxn ang="0">
                  <a:pos x="T0" y="T1"/>
                </a:cxn>
                <a:cxn ang="0">
                  <a:pos x="T2" y="T3"/>
                </a:cxn>
                <a:cxn ang="0">
                  <a:pos x="T4" y="T5"/>
                </a:cxn>
                <a:cxn ang="0">
                  <a:pos x="T6" y="T7"/>
                </a:cxn>
                <a:cxn ang="0">
                  <a:pos x="T8" y="T9"/>
                </a:cxn>
              </a:cxnLst>
              <a:rect l="0" t="0" r="r" b="b"/>
              <a:pathLst>
                <a:path w="11365" h="11364">
                  <a:moveTo>
                    <a:pt x="0" y="0"/>
                  </a:moveTo>
                  <a:cubicBezTo>
                    <a:pt x="6277" y="0"/>
                    <a:pt x="11365" y="5088"/>
                    <a:pt x="11365" y="11364"/>
                  </a:cubicBezTo>
                  <a:lnTo>
                    <a:pt x="9471" y="11364"/>
                  </a:lnTo>
                  <a:cubicBezTo>
                    <a:pt x="9471" y="6134"/>
                    <a:pt x="5231" y="1894"/>
                    <a:pt x="0" y="1894"/>
                  </a:cubicBezTo>
                  <a:lnTo>
                    <a:pt x="0" y="0"/>
                  </a:lnTo>
                  <a:close/>
                </a:path>
              </a:pathLst>
            </a:custGeom>
            <a:solidFill>
              <a:srgbClr val="F15F47"/>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1" name="Freeform 14">
              <a:extLst>
                <a:ext uri="{FF2B5EF4-FFF2-40B4-BE49-F238E27FC236}">
                  <a16:creationId xmlns:a16="http://schemas.microsoft.com/office/drawing/2014/main" id="{3CDAB71A-3630-3810-4190-29D13D4EF6B3}"/>
                </a:ext>
              </a:extLst>
            </p:cNvPr>
            <p:cNvSpPr>
              <a:spLocks/>
            </p:cNvSpPr>
            <p:nvPr/>
          </p:nvSpPr>
          <p:spPr bwMode="auto">
            <a:xfrm rot="18900000">
              <a:off x="6450497" y="2581291"/>
              <a:ext cx="1697389" cy="1697389"/>
            </a:xfrm>
            <a:custGeom>
              <a:avLst/>
              <a:gdLst>
                <a:gd name="T0" fmla="*/ 11365 w 11365"/>
                <a:gd name="T1" fmla="*/ 0 h 11365"/>
                <a:gd name="T2" fmla="*/ 0 w 11365"/>
                <a:gd name="T3" fmla="*/ 11365 h 11365"/>
                <a:gd name="T4" fmla="*/ 0 w 11365"/>
                <a:gd name="T5" fmla="*/ 9471 h 11365"/>
                <a:gd name="T6" fmla="*/ 9471 w 11365"/>
                <a:gd name="T7" fmla="*/ 0 h 11365"/>
                <a:gd name="T8" fmla="*/ 11365 w 11365"/>
                <a:gd name="T9" fmla="*/ 0 h 11365"/>
              </a:gdLst>
              <a:ahLst/>
              <a:cxnLst>
                <a:cxn ang="0">
                  <a:pos x="T0" y="T1"/>
                </a:cxn>
                <a:cxn ang="0">
                  <a:pos x="T2" y="T3"/>
                </a:cxn>
                <a:cxn ang="0">
                  <a:pos x="T4" y="T5"/>
                </a:cxn>
                <a:cxn ang="0">
                  <a:pos x="T6" y="T7"/>
                </a:cxn>
                <a:cxn ang="0">
                  <a:pos x="T8" y="T9"/>
                </a:cxn>
              </a:cxnLst>
              <a:rect l="0" t="0" r="r" b="b"/>
              <a:pathLst>
                <a:path w="11365" h="11365">
                  <a:moveTo>
                    <a:pt x="11365" y="0"/>
                  </a:moveTo>
                  <a:cubicBezTo>
                    <a:pt x="11365" y="6277"/>
                    <a:pt x="6277" y="11365"/>
                    <a:pt x="0" y="11365"/>
                  </a:cubicBezTo>
                  <a:lnTo>
                    <a:pt x="0" y="9471"/>
                  </a:lnTo>
                  <a:cubicBezTo>
                    <a:pt x="5231" y="9471"/>
                    <a:pt x="9471" y="5231"/>
                    <a:pt x="9471" y="0"/>
                  </a:cubicBezTo>
                  <a:lnTo>
                    <a:pt x="11365" y="0"/>
                  </a:lnTo>
                  <a:close/>
                </a:path>
              </a:pathLst>
            </a:custGeom>
            <a:solidFill>
              <a:srgbClr val="7030A0"/>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2" name="Freeform 15">
              <a:extLst>
                <a:ext uri="{FF2B5EF4-FFF2-40B4-BE49-F238E27FC236}">
                  <a16:creationId xmlns:a16="http://schemas.microsoft.com/office/drawing/2014/main" id="{D0888059-AB0D-197C-C06C-DF1AB9F742F5}"/>
                </a:ext>
              </a:extLst>
            </p:cNvPr>
            <p:cNvSpPr>
              <a:spLocks/>
            </p:cNvSpPr>
            <p:nvPr/>
          </p:nvSpPr>
          <p:spPr bwMode="auto">
            <a:xfrm rot="18900000">
              <a:off x="5250261" y="3781526"/>
              <a:ext cx="1697389" cy="1697389"/>
            </a:xfrm>
            <a:custGeom>
              <a:avLst/>
              <a:gdLst>
                <a:gd name="T0" fmla="*/ 11364 w 11364"/>
                <a:gd name="T1" fmla="*/ 11365 h 11365"/>
                <a:gd name="T2" fmla="*/ 0 w 11364"/>
                <a:gd name="T3" fmla="*/ 0 h 11365"/>
                <a:gd name="T4" fmla="*/ 1894 w 11364"/>
                <a:gd name="T5" fmla="*/ 0 h 11365"/>
                <a:gd name="T6" fmla="*/ 11364 w 11364"/>
                <a:gd name="T7" fmla="*/ 9471 h 11365"/>
                <a:gd name="T8" fmla="*/ 11364 w 11364"/>
                <a:gd name="T9" fmla="*/ 11365 h 11365"/>
              </a:gdLst>
              <a:ahLst/>
              <a:cxnLst>
                <a:cxn ang="0">
                  <a:pos x="T0" y="T1"/>
                </a:cxn>
                <a:cxn ang="0">
                  <a:pos x="T2" y="T3"/>
                </a:cxn>
                <a:cxn ang="0">
                  <a:pos x="T4" y="T5"/>
                </a:cxn>
                <a:cxn ang="0">
                  <a:pos x="T6" y="T7"/>
                </a:cxn>
                <a:cxn ang="0">
                  <a:pos x="T8" y="T9"/>
                </a:cxn>
              </a:cxnLst>
              <a:rect l="0" t="0" r="r" b="b"/>
              <a:pathLst>
                <a:path w="11364" h="11365">
                  <a:moveTo>
                    <a:pt x="11364" y="11365"/>
                  </a:moveTo>
                  <a:cubicBezTo>
                    <a:pt x="5088" y="11365"/>
                    <a:pt x="0" y="6277"/>
                    <a:pt x="0" y="0"/>
                  </a:cubicBezTo>
                  <a:lnTo>
                    <a:pt x="1894" y="0"/>
                  </a:lnTo>
                  <a:cubicBezTo>
                    <a:pt x="1894" y="5231"/>
                    <a:pt x="6134" y="9471"/>
                    <a:pt x="11364" y="9471"/>
                  </a:cubicBezTo>
                  <a:lnTo>
                    <a:pt x="11364" y="11365"/>
                  </a:ln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3" name="Freeform 16">
              <a:extLst>
                <a:ext uri="{FF2B5EF4-FFF2-40B4-BE49-F238E27FC236}">
                  <a16:creationId xmlns:a16="http://schemas.microsoft.com/office/drawing/2014/main" id="{F4DCEC67-C76B-5F7F-0B81-C9A57331AF5C}"/>
                </a:ext>
              </a:extLst>
            </p:cNvPr>
            <p:cNvSpPr>
              <a:spLocks/>
            </p:cNvSpPr>
            <p:nvPr/>
          </p:nvSpPr>
          <p:spPr bwMode="auto">
            <a:xfrm rot="18900000">
              <a:off x="4050026" y="2581291"/>
              <a:ext cx="1697389" cy="1697389"/>
            </a:xfrm>
            <a:custGeom>
              <a:avLst/>
              <a:gdLst>
                <a:gd name="T0" fmla="*/ 0 w 11364"/>
                <a:gd name="T1" fmla="*/ 11364 h 11364"/>
                <a:gd name="T2" fmla="*/ 11364 w 11364"/>
                <a:gd name="T3" fmla="*/ 0 h 11364"/>
                <a:gd name="T4" fmla="*/ 11364 w 11364"/>
                <a:gd name="T5" fmla="*/ 1894 h 11364"/>
                <a:gd name="T6" fmla="*/ 1894 w 11364"/>
                <a:gd name="T7" fmla="*/ 11364 h 11364"/>
                <a:gd name="T8" fmla="*/ 0 w 11364"/>
                <a:gd name="T9" fmla="*/ 11364 h 11364"/>
              </a:gdLst>
              <a:ahLst/>
              <a:cxnLst>
                <a:cxn ang="0">
                  <a:pos x="T0" y="T1"/>
                </a:cxn>
                <a:cxn ang="0">
                  <a:pos x="T2" y="T3"/>
                </a:cxn>
                <a:cxn ang="0">
                  <a:pos x="T4" y="T5"/>
                </a:cxn>
                <a:cxn ang="0">
                  <a:pos x="T6" y="T7"/>
                </a:cxn>
                <a:cxn ang="0">
                  <a:pos x="T8" y="T9"/>
                </a:cxn>
              </a:cxnLst>
              <a:rect l="0" t="0" r="r" b="b"/>
              <a:pathLst>
                <a:path w="11364" h="11364">
                  <a:moveTo>
                    <a:pt x="0" y="11364"/>
                  </a:moveTo>
                  <a:cubicBezTo>
                    <a:pt x="0" y="5088"/>
                    <a:pt x="5088" y="0"/>
                    <a:pt x="11364" y="0"/>
                  </a:cubicBezTo>
                  <a:lnTo>
                    <a:pt x="11364" y="1894"/>
                  </a:lnTo>
                  <a:cubicBezTo>
                    <a:pt x="6134" y="1894"/>
                    <a:pt x="1894" y="6134"/>
                    <a:pt x="1894" y="11364"/>
                  </a:cubicBezTo>
                  <a:lnTo>
                    <a:pt x="0" y="11364"/>
                  </a:lnTo>
                  <a:close/>
                </a:path>
              </a:pathLst>
            </a:custGeom>
            <a:solidFill>
              <a:srgbClr val="6EA56C"/>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52D0F25B-4D06-95FA-C5D7-86504DBD28C9}"/>
                </a:ext>
              </a:extLst>
            </p:cNvPr>
            <p:cNvSpPr/>
            <p:nvPr/>
          </p:nvSpPr>
          <p:spPr>
            <a:xfrm rot="18900000">
              <a:off x="4764354" y="2097354"/>
              <a:ext cx="262822" cy="2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02AAE044-22F3-E700-E065-E023DD9A7F4C}"/>
                </a:ext>
              </a:extLst>
            </p:cNvPr>
            <p:cNvSpPr/>
            <p:nvPr/>
          </p:nvSpPr>
          <p:spPr>
            <a:xfrm rot="18900000">
              <a:off x="4768296" y="4501767"/>
              <a:ext cx="262822" cy="2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CB9A9B5F-25E9-6795-1213-7E7BE4B1C7E9}"/>
                </a:ext>
              </a:extLst>
            </p:cNvPr>
            <p:cNvSpPr/>
            <p:nvPr/>
          </p:nvSpPr>
          <p:spPr>
            <a:xfrm rot="18900000">
              <a:off x="7164825" y="4497825"/>
              <a:ext cx="262822" cy="2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Oval 76">
              <a:extLst>
                <a:ext uri="{FF2B5EF4-FFF2-40B4-BE49-F238E27FC236}">
                  <a16:creationId xmlns:a16="http://schemas.microsoft.com/office/drawing/2014/main" id="{D1D392B5-B6CD-BADD-4D0B-16F251E46D5A}"/>
                </a:ext>
              </a:extLst>
            </p:cNvPr>
            <p:cNvSpPr/>
            <p:nvPr/>
          </p:nvSpPr>
          <p:spPr>
            <a:xfrm rot="18900000">
              <a:off x="7170738" y="2103267"/>
              <a:ext cx="262822" cy="2628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8" name="Oval 77">
              <a:extLst>
                <a:ext uri="{FF2B5EF4-FFF2-40B4-BE49-F238E27FC236}">
                  <a16:creationId xmlns:a16="http://schemas.microsoft.com/office/drawing/2014/main" id="{B62EDA05-6E3B-76AA-5CEA-4F7987F011C2}"/>
                </a:ext>
              </a:extLst>
            </p:cNvPr>
            <p:cNvSpPr/>
            <p:nvPr/>
          </p:nvSpPr>
          <p:spPr>
            <a:xfrm rot="18900000">
              <a:off x="5532746" y="2824018"/>
              <a:ext cx="1132422" cy="113242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9" name="Straight Connector 78">
              <a:extLst>
                <a:ext uri="{FF2B5EF4-FFF2-40B4-BE49-F238E27FC236}">
                  <a16:creationId xmlns:a16="http://schemas.microsoft.com/office/drawing/2014/main" id="{E8EE28FE-19C4-74A8-8E4F-BEC769A2843F}"/>
                </a:ext>
              </a:extLst>
            </p:cNvPr>
            <p:cNvCxnSpPr>
              <a:cxnSpLocks/>
              <a:stCxn id="78" idx="0"/>
              <a:endCxn id="74" idx="4"/>
            </p:cNvCxnSpPr>
            <p:nvPr/>
          </p:nvCxnSpPr>
          <p:spPr>
            <a:xfrm flipH="1" flipV="1">
              <a:off x="4988687" y="2321687"/>
              <a:ext cx="709898" cy="668170"/>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8405616-1DD8-C721-6532-7A831FB51F08}"/>
                </a:ext>
              </a:extLst>
            </p:cNvPr>
            <p:cNvCxnSpPr>
              <a:cxnSpLocks/>
              <a:stCxn id="78" idx="6"/>
              <a:endCxn id="77" idx="2"/>
            </p:cNvCxnSpPr>
            <p:nvPr/>
          </p:nvCxnSpPr>
          <p:spPr>
            <a:xfrm flipV="1">
              <a:off x="6499329" y="2327600"/>
              <a:ext cx="709898" cy="662257"/>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D5A64807-8CFE-6664-057F-4F16DE5880BC}"/>
                </a:ext>
              </a:extLst>
            </p:cNvPr>
            <p:cNvCxnSpPr>
              <a:cxnSpLocks/>
              <a:stCxn id="78" idx="2"/>
              <a:endCxn id="75" idx="6"/>
            </p:cNvCxnSpPr>
            <p:nvPr/>
          </p:nvCxnSpPr>
          <p:spPr>
            <a:xfrm flipH="1">
              <a:off x="4992629" y="3790601"/>
              <a:ext cx="705956" cy="749655"/>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826DE75-199E-AF17-E4E6-4BB0BC4D067C}"/>
                </a:ext>
              </a:extLst>
            </p:cNvPr>
            <p:cNvCxnSpPr>
              <a:cxnSpLocks/>
              <a:stCxn id="76" idx="0"/>
              <a:endCxn id="78" idx="4"/>
            </p:cNvCxnSpPr>
            <p:nvPr/>
          </p:nvCxnSpPr>
          <p:spPr>
            <a:xfrm flipH="1" flipV="1">
              <a:off x="6499329" y="3790601"/>
              <a:ext cx="703985" cy="745713"/>
            </a:xfrm>
            <a:prstGeom prst="line">
              <a:avLst/>
            </a:prstGeom>
            <a:ln w="38100" cap="rnd">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89" name="Graphic 88" descr="Lights On with solid fill">
            <a:extLst>
              <a:ext uri="{FF2B5EF4-FFF2-40B4-BE49-F238E27FC236}">
                <a16:creationId xmlns:a16="http://schemas.microsoft.com/office/drawing/2014/main" id="{F89ACDEA-CD72-5820-5E38-4F35D35CBF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383979" y="2870606"/>
            <a:ext cx="748776" cy="748776"/>
          </a:xfrm>
          <a:prstGeom prst="rect">
            <a:avLst/>
          </a:prstGeom>
        </p:spPr>
      </p:pic>
      <p:sp>
        <p:nvSpPr>
          <p:cNvPr id="90" name="Content Placeholder 2">
            <a:extLst>
              <a:ext uri="{FF2B5EF4-FFF2-40B4-BE49-F238E27FC236}">
                <a16:creationId xmlns:a16="http://schemas.microsoft.com/office/drawing/2014/main" id="{78F0C1BE-23AE-9A9B-4554-510BDDABFFF1}"/>
              </a:ext>
            </a:extLst>
          </p:cNvPr>
          <p:cNvSpPr txBox="1">
            <a:spLocks/>
          </p:cNvSpPr>
          <p:nvPr/>
        </p:nvSpPr>
        <p:spPr>
          <a:xfrm>
            <a:off x="3702024" y="1912776"/>
            <a:ext cx="5415180" cy="998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1600" b="1" i="0" u="none" strike="noStrike" kern="1200" cap="none" spc="0" normalizeH="0" baseline="0" noProof="0">
                <a:ln>
                  <a:noFill/>
                </a:ln>
                <a:solidFill>
                  <a:srgbClr val="70AD47"/>
                </a:solidFill>
                <a:effectLst/>
                <a:uLnTx/>
                <a:uFillTx/>
                <a:latin typeface="Calibri" panose="020F0502020204030204"/>
                <a:ea typeface="+mn-ea"/>
                <a:cs typeface="+mn-cs"/>
              </a:rPr>
              <a:t>Integrated Healthcare Services</a:t>
            </a:r>
            <a:endParaRPr kumimoji="0" lang="en-IN" sz="1600" b="0" i="0" u="none" strike="noStrike" kern="1200" cap="none" spc="0" normalizeH="0" baseline="0" noProof="0">
              <a:ln>
                <a:noFill/>
              </a:ln>
              <a:solidFill>
                <a:srgbClr val="70AD47"/>
              </a:solidFill>
              <a:effectLst/>
              <a:uLnTx/>
              <a:uFillTx/>
              <a:latin typeface="Calibri" panose="020F0502020204030204"/>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HIV prevention, testing, and treatment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Gender-affirming healthcare services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Linkages to broader medical care</a:t>
            </a:r>
            <a:endParaRPr kumimoji="0" lang="en-IN" sz="16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91" name="Content Placeholder 2">
            <a:extLst>
              <a:ext uri="{FF2B5EF4-FFF2-40B4-BE49-F238E27FC236}">
                <a16:creationId xmlns:a16="http://schemas.microsoft.com/office/drawing/2014/main" id="{7D915762-8507-35B5-2BCD-0EDB412FAEC8}"/>
              </a:ext>
            </a:extLst>
          </p:cNvPr>
          <p:cNvSpPr txBox="1">
            <a:spLocks/>
          </p:cNvSpPr>
          <p:nvPr/>
        </p:nvSpPr>
        <p:spPr>
          <a:xfrm>
            <a:off x="3702024" y="3150953"/>
            <a:ext cx="5728141" cy="11415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1600" b="1" i="0" u="none" strike="noStrike" kern="1200" cap="none" spc="0" normalizeH="0" baseline="0" noProof="0">
                <a:ln>
                  <a:noFill/>
                </a:ln>
                <a:solidFill>
                  <a:srgbClr val="7030A0"/>
                </a:solidFill>
                <a:effectLst/>
                <a:uLnTx/>
                <a:uFillTx/>
                <a:latin typeface="Calibri" panose="020F0502020204030204"/>
                <a:ea typeface="+mn-ea"/>
                <a:cs typeface="+mn-cs"/>
              </a:rPr>
              <a:t>Expanded Counselling Support</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Mental health and psychosocial counselling</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Support beyond HIV-related care</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Safe spaces for identity-affirming conversations</a:t>
            </a:r>
          </a:p>
        </p:txBody>
      </p:sp>
      <p:sp>
        <p:nvSpPr>
          <p:cNvPr id="92" name="Content Placeholder 2">
            <a:extLst>
              <a:ext uri="{FF2B5EF4-FFF2-40B4-BE49-F238E27FC236}">
                <a16:creationId xmlns:a16="http://schemas.microsoft.com/office/drawing/2014/main" id="{60D94C89-35D4-B725-FABC-854AEF85E088}"/>
              </a:ext>
            </a:extLst>
          </p:cNvPr>
          <p:cNvSpPr txBox="1">
            <a:spLocks/>
          </p:cNvSpPr>
          <p:nvPr/>
        </p:nvSpPr>
        <p:spPr>
          <a:xfrm>
            <a:off x="7432631" y="1952475"/>
            <a:ext cx="4475727" cy="99856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1600" b="1" i="0" u="none" strike="noStrike" kern="1200" cap="none" spc="0" normalizeH="0" baseline="0" noProof="0">
                <a:ln>
                  <a:noFill/>
                </a:ln>
                <a:solidFill>
                  <a:srgbClr val="4472C4"/>
                </a:solidFill>
                <a:effectLst/>
                <a:uLnTx/>
                <a:uFillTx/>
                <a:latin typeface="Calibri" panose="020F0502020204030204"/>
                <a:ea typeface="+mn-ea"/>
                <a:cs typeface="+mn-cs"/>
              </a:rPr>
              <a:t>Legal &amp; Social Protection Linkages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Support to access legal identity documentation</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Assistance with social protection schemes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Navigation of government entitlements</a:t>
            </a:r>
          </a:p>
        </p:txBody>
      </p:sp>
      <p:sp>
        <p:nvSpPr>
          <p:cNvPr id="93" name="Content Placeholder 2">
            <a:extLst>
              <a:ext uri="{FF2B5EF4-FFF2-40B4-BE49-F238E27FC236}">
                <a16:creationId xmlns:a16="http://schemas.microsoft.com/office/drawing/2014/main" id="{375D058E-DCB4-780A-E3AF-A2D621E9B52B}"/>
              </a:ext>
            </a:extLst>
          </p:cNvPr>
          <p:cNvSpPr txBox="1">
            <a:spLocks/>
          </p:cNvSpPr>
          <p:nvPr/>
        </p:nvSpPr>
        <p:spPr>
          <a:xfrm>
            <a:off x="7813494" y="3199060"/>
            <a:ext cx="4368925" cy="99855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1600" b="1" i="0" u="none" strike="noStrike" kern="1200" cap="none" spc="0" normalizeH="0" baseline="0" noProof="0">
                <a:ln>
                  <a:noFill/>
                </a:ln>
                <a:solidFill>
                  <a:srgbClr val="ED7D31"/>
                </a:solidFill>
                <a:effectLst/>
                <a:uLnTx/>
                <a:uFillTx/>
                <a:latin typeface="Calibri" panose="020F0502020204030204"/>
                <a:ea typeface="+mn-ea"/>
                <a:cs typeface="+mn-cs"/>
              </a:rPr>
              <a:t>Peer Navigation &amp; Community Outreach</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Strengthened peer-led support systems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IN" sz="1600" b="0" i="0" u="none" strike="noStrike" kern="1200" cap="none" spc="0" normalizeH="0" baseline="0" noProof="0">
                <a:ln>
                  <a:noFill/>
                </a:ln>
                <a:solidFill>
                  <a:prstClr val="black"/>
                </a:solidFill>
                <a:effectLst/>
                <a:uLnTx/>
                <a:uFillTx/>
                <a:latin typeface="Calibri" panose="020F0502020204030204"/>
                <a:ea typeface="+mn-ea"/>
                <a:cs typeface="+mn-cs"/>
              </a:rPr>
              <a:t>Community outreach to improve service access</a:t>
            </a:r>
          </a:p>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IN"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4" name="Content Placeholder 2">
            <a:extLst>
              <a:ext uri="{FF2B5EF4-FFF2-40B4-BE49-F238E27FC236}">
                <a16:creationId xmlns:a16="http://schemas.microsoft.com/office/drawing/2014/main" id="{1DB7021F-DF04-39DF-EA37-EF1DC7034234}"/>
              </a:ext>
            </a:extLst>
          </p:cNvPr>
          <p:cNvSpPr txBox="1">
            <a:spLocks/>
          </p:cNvSpPr>
          <p:nvPr/>
        </p:nvSpPr>
        <p:spPr>
          <a:xfrm>
            <a:off x="4564183" y="4510289"/>
            <a:ext cx="5433774" cy="70409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2000" b="1" i="0" u="none" strike="noStrike" kern="1200" cap="none" spc="0" normalizeH="0" baseline="0" noProof="0">
                <a:ln>
                  <a:noFill/>
                </a:ln>
                <a:solidFill>
                  <a:srgbClr val="002060"/>
                </a:solidFill>
                <a:effectLst/>
                <a:uLnTx/>
                <a:uFillTx/>
                <a:latin typeface="Calibri" panose="020F0502020204030204"/>
                <a:ea typeface="+mn-ea"/>
                <a:cs typeface="+mn-cs"/>
              </a:rPr>
              <a:t>Community-Led Staffing Model</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IN" sz="1600" b="1" i="0" u="none" strike="noStrike" kern="1200" cap="none" spc="0" normalizeH="0" baseline="0" noProof="0">
                <a:ln>
                  <a:noFill/>
                </a:ln>
                <a:solidFill>
                  <a:prstClr val="black"/>
                </a:solidFill>
                <a:effectLst/>
                <a:uLnTx/>
                <a:uFillTx/>
                <a:latin typeface="Calibri" panose="020F0502020204030204"/>
                <a:ea typeface="+mn-ea"/>
                <a:cs typeface="+mn-cs"/>
              </a:rPr>
              <a:t>Each clinic team includes</a:t>
            </a:r>
            <a:endParaRPr kumimoji="0" lang="en-IN"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5" name="Content Placeholder 2">
            <a:extLst>
              <a:ext uri="{FF2B5EF4-FFF2-40B4-BE49-F238E27FC236}">
                <a16:creationId xmlns:a16="http://schemas.microsoft.com/office/drawing/2014/main" id="{4CD6EE7C-227D-22F3-010D-F1F127FC386A}"/>
              </a:ext>
            </a:extLst>
          </p:cNvPr>
          <p:cNvSpPr txBox="1">
            <a:spLocks/>
          </p:cNvSpPr>
          <p:nvPr/>
        </p:nvSpPr>
        <p:spPr>
          <a:xfrm>
            <a:off x="2325703" y="5977534"/>
            <a:ext cx="1720748" cy="4158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1" i="0" u="none" strike="noStrike" kern="1200" cap="none" spc="0" normalizeH="0" baseline="0" noProof="0">
                <a:ln>
                  <a:noFill/>
                </a:ln>
                <a:solidFill>
                  <a:prstClr val="black"/>
                </a:solidFill>
                <a:effectLst/>
                <a:uLnTx/>
                <a:uFillTx/>
                <a:latin typeface="Calibri" panose="020F0502020204030204"/>
                <a:ea typeface="+mn-ea"/>
                <a:cs typeface="+mn-cs"/>
              </a:rPr>
              <a:t>Medical Doctor</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6" name="Content Placeholder 2">
            <a:extLst>
              <a:ext uri="{FF2B5EF4-FFF2-40B4-BE49-F238E27FC236}">
                <a16:creationId xmlns:a16="http://schemas.microsoft.com/office/drawing/2014/main" id="{C97A28D5-2604-8116-654A-7C155E005212}"/>
              </a:ext>
            </a:extLst>
          </p:cNvPr>
          <p:cNvSpPr txBox="1">
            <a:spLocks/>
          </p:cNvSpPr>
          <p:nvPr/>
        </p:nvSpPr>
        <p:spPr>
          <a:xfrm>
            <a:off x="4488695" y="6005330"/>
            <a:ext cx="1607304" cy="35205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800" b="1" i="0" u="none" strike="noStrike" kern="1200" cap="none" spc="0" normalizeH="0" baseline="0" noProof="0">
                <a:ln>
                  <a:noFill/>
                </a:ln>
                <a:solidFill>
                  <a:prstClr val="black"/>
                </a:solidFill>
                <a:effectLst/>
                <a:uLnTx/>
                <a:uFillTx/>
                <a:latin typeface="Calibri" panose="020F0502020204030204"/>
                <a:ea typeface="+mn-ea"/>
                <a:cs typeface="+mn-cs"/>
              </a:rPr>
              <a:t>Clinic Manager</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7" name="Content Placeholder 2">
            <a:extLst>
              <a:ext uri="{FF2B5EF4-FFF2-40B4-BE49-F238E27FC236}">
                <a16:creationId xmlns:a16="http://schemas.microsoft.com/office/drawing/2014/main" id="{1068C05E-1537-E4BD-B652-46A6E4B97D47}"/>
              </a:ext>
            </a:extLst>
          </p:cNvPr>
          <p:cNvSpPr txBox="1">
            <a:spLocks/>
          </p:cNvSpPr>
          <p:nvPr/>
        </p:nvSpPr>
        <p:spPr>
          <a:xfrm>
            <a:off x="6562444" y="5977535"/>
            <a:ext cx="940634" cy="359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800" b="1" i="0" u="none" strike="noStrike" kern="1200" cap="none" spc="0" normalizeH="0" baseline="0" noProof="0">
                <a:ln>
                  <a:noFill/>
                </a:ln>
                <a:solidFill>
                  <a:prstClr val="black"/>
                </a:solidFill>
                <a:effectLst/>
                <a:uLnTx/>
                <a:uFillTx/>
                <a:latin typeface="Calibri" panose="020F0502020204030204"/>
                <a:ea typeface="+mn-ea"/>
                <a:cs typeface="+mn-cs"/>
              </a:rPr>
              <a:t>Nurse</a:t>
            </a: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8" name="Content Placeholder 2">
            <a:extLst>
              <a:ext uri="{FF2B5EF4-FFF2-40B4-BE49-F238E27FC236}">
                <a16:creationId xmlns:a16="http://schemas.microsoft.com/office/drawing/2014/main" id="{EC3ED800-F4FD-4EBA-0009-A25C89070CA3}"/>
              </a:ext>
            </a:extLst>
          </p:cNvPr>
          <p:cNvSpPr txBox="1">
            <a:spLocks/>
          </p:cNvSpPr>
          <p:nvPr/>
        </p:nvSpPr>
        <p:spPr>
          <a:xfrm>
            <a:off x="7859257" y="5940035"/>
            <a:ext cx="1783330" cy="35904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800" b="1" i="0" u="none" strike="noStrike" kern="1200" cap="none" spc="0" normalizeH="0" baseline="0" noProof="0">
                <a:ln>
                  <a:noFill/>
                </a:ln>
                <a:solidFill>
                  <a:prstClr val="black"/>
                </a:solidFill>
                <a:effectLst/>
                <a:uLnTx/>
                <a:uFillTx/>
                <a:latin typeface="Calibri" panose="020F0502020204030204"/>
                <a:ea typeface="+mn-ea"/>
                <a:cs typeface="+mn-cs"/>
              </a:rPr>
              <a:t>Peer Counsellor</a:t>
            </a:r>
          </a:p>
        </p:txBody>
      </p:sp>
      <p:sp>
        <p:nvSpPr>
          <p:cNvPr id="99" name="Content Placeholder 2">
            <a:extLst>
              <a:ext uri="{FF2B5EF4-FFF2-40B4-BE49-F238E27FC236}">
                <a16:creationId xmlns:a16="http://schemas.microsoft.com/office/drawing/2014/main" id="{8813E806-5E3C-2F6C-32F8-479C7A388B85}"/>
              </a:ext>
            </a:extLst>
          </p:cNvPr>
          <p:cNvSpPr txBox="1">
            <a:spLocks/>
          </p:cNvSpPr>
          <p:nvPr/>
        </p:nvSpPr>
        <p:spPr>
          <a:xfrm>
            <a:off x="9666070" y="5940035"/>
            <a:ext cx="2177353" cy="63619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800" b="1" i="0" u="none" strike="noStrike" kern="1200" cap="none" spc="0" normalizeH="0" baseline="0" noProof="0">
                <a:ln>
                  <a:noFill/>
                </a:ln>
                <a:solidFill>
                  <a:prstClr val="black"/>
                </a:solidFill>
                <a:effectLst/>
                <a:uLnTx/>
                <a:uFillTx/>
                <a:latin typeface="Calibri" panose="020F0502020204030204"/>
                <a:ea typeface="+mn-ea"/>
                <a:cs typeface="+mn-cs"/>
              </a:rPr>
              <a:t>Two Community Outreach Workers</a:t>
            </a:r>
          </a:p>
        </p:txBody>
      </p:sp>
      <p:pic>
        <p:nvPicPr>
          <p:cNvPr id="101" name="Graphic 100" descr="Doctor">
            <a:extLst>
              <a:ext uri="{FF2B5EF4-FFF2-40B4-BE49-F238E27FC236}">
                <a16:creationId xmlns:a16="http://schemas.microsoft.com/office/drawing/2014/main" id="{69089CB3-3323-A24E-72EE-9D80445FED0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930178" y="5314170"/>
            <a:ext cx="641147" cy="641147"/>
          </a:xfrm>
          <a:prstGeom prst="rect">
            <a:avLst/>
          </a:prstGeom>
        </p:spPr>
      </p:pic>
      <p:pic>
        <p:nvPicPr>
          <p:cNvPr id="103" name="Graphic 102" descr="Stethoscope">
            <a:extLst>
              <a:ext uri="{FF2B5EF4-FFF2-40B4-BE49-F238E27FC236}">
                <a16:creationId xmlns:a16="http://schemas.microsoft.com/office/drawing/2014/main" id="{5FB3BE39-2579-3DA3-2D16-0ED2B48327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2465" y="5451585"/>
            <a:ext cx="489136" cy="489136"/>
          </a:xfrm>
          <a:prstGeom prst="rect">
            <a:avLst/>
          </a:prstGeom>
        </p:spPr>
      </p:pic>
      <p:cxnSp>
        <p:nvCxnSpPr>
          <p:cNvPr id="105" name="Straight Connector 104">
            <a:extLst>
              <a:ext uri="{FF2B5EF4-FFF2-40B4-BE49-F238E27FC236}">
                <a16:creationId xmlns:a16="http://schemas.microsoft.com/office/drawing/2014/main" id="{642F0DAD-00C0-C1EA-E77E-0CD0FB613162}"/>
              </a:ext>
            </a:extLst>
          </p:cNvPr>
          <p:cNvCxnSpPr/>
          <p:nvPr/>
        </p:nvCxnSpPr>
        <p:spPr>
          <a:xfrm>
            <a:off x="4564183" y="4412972"/>
            <a:ext cx="5762574" cy="0"/>
          </a:xfrm>
          <a:prstGeom prst="line">
            <a:avLst/>
          </a:prstGeom>
          <a:ln w="19050">
            <a:solidFill>
              <a:schemeClr val="accent2"/>
            </a:solidFill>
            <a:prstDash val="sysDash"/>
          </a:ln>
        </p:spPr>
        <p:style>
          <a:lnRef idx="1">
            <a:schemeClr val="accent1"/>
          </a:lnRef>
          <a:fillRef idx="0">
            <a:schemeClr val="accent1"/>
          </a:fillRef>
          <a:effectRef idx="0">
            <a:schemeClr val="accent1"/>
          </a:effectRef>
          <a:fontRef idx="minor">
            <a:schemeClr val="tx1"/>
          </a:fontRef>
        </p:style>
      </p:cxnSp>
      <p:pic>
        <p:nvPicPr>
          <p:cNvPr id="107" name="Picture 106">
            <a:extLst>
              <a:ext uri="{FF2B5EF4-FFF2-40B4-BE49-F238E27FC236}">
                <a16:creationId xmlns:a16="http://schemas.microsoft.com/office/drawing/2014/main" id="{2E08C88B-5E0D-25EC-E702-A94B098B18E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48692" y="5452587"/>
            <a:ext cx="517288" cy="517288"/>
          </a:xfrm>
          <a:prstGeom prst="rect">
            <a:avLst/>
          </a:prstGeom>
        </p:spPr>
      </p:pic>
      <p:pic>
        <p:nvPicPr>
          <p:cNvPr id="109" name="Picture 108">
            <a:extLst>
              <a:ext uri="{FF2B5EF4-FFF2-40B4-BE49-F238E27FC236}">
                <a16:creationId xmlns:a16="http://schemas.microsoft.com/office/drawing/2014/main" id="{B316BBFD-631C-3966-817F-6D78D922981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497857" y="5406697"/>
            <a:ext cx="456091" cy="456091"/>
          </a:xfrm>
          <a:prstGeom prst="rect">
            <a:avLst/>
          </a:prstGeom>
        </p:spPr>
      </p:pic>
      <p:pic>
        <p:nvPicPr>
          <p:cNvPr id="111" name="Picture 110">
            <a:extLst>
              <a:ext uri="{FF2B5EF4-FFF2-40B4-BE49-F238E27FC236}">
                <a16:creationId xmlns:a16="http://schemas.microsoft.com/office/drawing/2014/main" id="{EF3054DC-6325-A59D-65F6-6B86A4184624}"/>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398746" y="5372395"/>
            <a:ext cx="496623" cy="496623"/>
          </a:xfrm>
          <a:prstGeom prst="rect">
            <a:avLst/>
          </a:prstGeom>
        </p:spPr>
      </p:pic>
    </p:spTree>
    <p:extLst>
      <p:ext uri="{BB962C8B-B14F-4D97-AF65-F5344CB8AC3E}">
        <p14:creationId xmlns:p14="http://schemas.microsoft.com/office/powerpoint/2010/main" val="28778851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9DB6FBF-89B9-2A9F-35F5-25F78D886832}"/>
              </a:ext>
            </a:extLst>
          </p:cNvPr>
          <p:cNvSpPr txBox="1">
            <a:spLocks/>
          </p:cNvSpPr>
          <p:nvPr/>
        </p:nvSpPr>
        <p:spPr>
          <a:xfrm>
            <a:off x="166864" y="176044"/>
            <a:ext cx="10515600" cy="7480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err="1">
                <a:ln>
                  <a:noFill/>
                </a:ln>
                <a:solidFill>
                  <a:srgbClr val="C00000"/>
                </a:solidFill>
                <a:effectLst/>
                <a:uLnTx/>
                <a:uFillTx/>
                <a:latin typeface="Calibri Light" panose="020F0302020204030204"/>
                <a:ea typeface="+mj-ea"/>
                <a:cs typeface="+mj-cs"/>
              </a:rPr>
              <a:t>Mitr</a:t>
            </a:r>
            <a:r>
              <a:rPr kumimoji="0" lang="en-US" sz="4400" b="1" i="0" u="none" strike="noStrike" kern="1200" cap="none" spc="0" normalizeH="0" baseline="0" noProof="0">
                <a:ln>
                  <a:noFill/>
                </a:ln>
                <a:solidFill>
                  <a:srgbClr val="C00000"/>
                </a:solidFill>
                <a:effectLst/>
                <a:uLnTx/>
                <a:uFillTx/>
                <a:latin typeface="Calibri Light" panose="020F0302020204030204"/>
                <a:ea typeface="+mj-ea"/>
                <a:cs typeface="+mj-cs"/>
              </a:rPr>
              <a:t> Clinics - </a:t>
            </a:r>
            <a:r>
              <a:rPr kumimoji="0" lang="en-IN" sz="4400" b="1" i="0" u="none" strike="noStrike" kern="1200" cap="none" spc="0" normalizeH="0" baseline="0" noProof="0">
                <a:ln>
                  <a:noFill/>
                </a:ln>
                <a:solidFill>
                  <a:srgbClr val="C00000"/>
                </a:solidFill>
                <a:effectLst/>
                <a:uLnTx/>
                <a:uFillTx/>
                <a:latin typeface="Calibri Light" panose="020F0302020204030204"/>
                <a:ea typeface="+mj-ea"/>
                <a:cs typeface="+mj-cs"/>
              </a:rPr>
              <a:t>Impact</a:t>
            </a:r>
          </a:p>
        </p:txBody>
      </p:sp>
      <p:sp>
        <p:nvSpPr>
          <p:cNvPr id="5" name="Content Placeholder 2">
            <a:extLst>
              <a:ext uri="{FF2B5EF4-FFF2-40B4-BE49-F238E27FC236}">
                <a16:creationId xmlns:a16="http://schemas.microsoft.com/office/drawing/2014/main" id="{92DB2225-42E4-241C-B0F0-3E7B6126CCF7}"/>
              </a:ext>
            </a:extLst>
          </p:cNvPr>
          <p:cNvSpPr txBox="1">
            <a:spLocks/>
          </p:cNvSpPr>
          <p:nvPr/>
        </p:nvSpPr>
        <p:spPr>
          <a:xfrm>
            <a:off x="1129424" y="972325"/>
            <a:ext cx="803292"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5,223</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6" name="Content Placeholder 2">
            <a:extLst>
              <a:ext uri="{FF2B5EF4-FFF2-40B4-BE49-F238E27FC236}">
                <a16:creationId xmlns:a16="http://schemas.microsoft.com/office/drawing/2014/main" id="{1DAEB5E3-C296-ACF2-0647-A4141AF13664}"/>
              </a:ext>
            </a:extLst>
          </p:cNvPr>
          <p:cNvSpPr txBox="1">
            <a:spLocks/>
          </p:cNvSpPr>
          <p:nvPr/>
        </p:nvSpPr>
        <p:spPr>
          <a:xfrm>
            <a:off x="632409" y="1197050"/>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unique clients registered between March 2021 and September 2024</a:t>
            </a:r>
            <a:endParaRPr kumimoji="0" lang="en-IN"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Content Placeholder 2">
            <a:extLst>
              <a:ext uri="{FF2B5EF4-FFF2-40B4-BE49-F238E27FC236}">
                <a16:creationId xmlns:a16="http://schemas.microsoft.com/office/drawing/2014/main" id="{7996535A-F527-85E0-C297-E7AFC7FB3D79}"/>
              </a:ext>
            </a:extLst>
          </p:cNvPr>
          <p:cNvSpPr txBox="1">
            <a:spLocks/>
          </p:cNvSpPr>
          <p:nvPr/>
        </p:nvSpPr>
        <p:spPr>
          <a:xfrm>
            <a:off x="3216161" y="942509"/>
            <a:ext cx="803292"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26yrs</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FB94FB59-F2A5-DACE-17F4-400276017288}"/>
              </a:ext>
            </a:extLst>
          </p:cNvPr>
          <p:cNvSpPr txBox="1">
            <a:spLocks/>
          </p:cNvSpPr>
          <p:nvPr/>
        </p:nvSpPr>
        <p:spPr>
          <a:xfrm>
            <a:off x="3075520" y="1242393"/>
            <a:ext cx="1084574" cy="32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Median age</a:t>
            </a:r>
            <a:endParaRPr kumimoji="0" lang="en-IN"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34BFDCA6-ADC8-6D4C-DB95-750F5947D02C}"/>
              </a:ext>
            </a:extLst>
          </p:cNvPr>
          <p:cNvSpPr txBox="1">
            <a:spLocks/>
          </p:cNvSpPr>
          <p:nvPr/>
        </p:nvSpPr>
        <p:spPr>
          <a:xfrm>
            <a:off x="5390633" y="924102"/>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86%</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EC049EE6-9896-93E2-95B0-37D398D83F6B}"/>
              </a:ext>
            </a:extLst>
          </p:cNvPr>
          <p:cNvSpPr txBox="1">
            <a:spLocks/>
          </p:cNvSpPr>
          <p:nvPr/>
        </p:nvSpPr>
        <p:spPr>
          <a:xfrm>
            <a:off x="4790589" y="1197050"/>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Identified as transgender woman (TGW)</a:t>
            </a:r>
            <a:endParaRPr kumimoji="0" lang="en-IN" sz="12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27A80056-61A8-55D3-1C5B-EA9F94674124}"/>
              </a:ext>
            </a:extLst>
          </p:cNvPr>
          <p:cNvSpPr txBox="1">
            <a:spLocks/>
          </p:cNvSpPr>
          <p:nvPr/>
        </p:nvSpPr>
        <p:spPr>
          <a:xfrm>
            <a:off x="7757375" y="983737"/>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35%</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12" name="Content Placeholder 2">
            <a:extLst>
              <a:ext uri="{FF2B5EF4-FFF2-40B4-BE49-F238E27FC236}">
                <a16:creationId xmlns:a16="http://schemas.microsoft.com/office/drawing/2014/main" id="{F7F544C7-F141-743E-43BE-AB65A3043A2E}"/>
              </a:ext>
            </a:extLst>
          </p:cNvPr>
          <p:cNvSpPr txBox="1">
            <a:spLocks/>
          </p:cNvSpPr>
          <p:nvPr/>
        </p:nvSpPr>
        <p:spPr>
          <a:xfrm>
            <a:off x="7157331" y="1232213"/>
            <a:ext cx="1827912" cy="3267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transactional sex</a:t>
            </a:r>
          </a:p>
        </p:txBody>
      </p:sp>
      <p:sp>
        <p:nvSpPr>
          <p:cNvPr id="13" name="Content Placeholder 2">
            <a:extLst>
              <a:ext uri="{FF2B5EF4-FFF2-40B4-BE49-F238E27FC236}">
                <a16:creationId xmlns:a16="http://schemas.microsoft.com/office/drawing/2014/main" id="{B22D69A9-E0CF-FD18-5D4D-E9A40AD2612F}"/>
              </a:ext>
            </a:extLst>
          </p:cNvPr>
          <p:cNvSpPr txBox="1">
            <a:spLocks/>
          </p:cNvSpPr>
          <p:nvPr/>
        </p:nvSpPr>
        <p:spPr>
          <a:xfrm>
            <a:off x="9955518" y="972325"/>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70%</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14" name="Content Placeholder 2">
            <a:extLst>
              <a:ext uri="{FF2B5EF4-FFF2-40B4-BE49-F238E27FC236}">
                <a16:creationId xmlns:a16="http://schemas.microsoft.com/office/drawing/2014/main" id="{4C88FC3A-7E2C-FDFA-0D58-5FB6EDA9F09E}"/>
              </a:ext>
            </a:extLst>
          </p:cNvPr>
          <p:cNvSpPr txBox="1">
            <a:spLocks/>
          </p:cNvSpPr>
          <p:nvPr/>
        </p:nvSpPr>
        <p:spPr>
          <a:xfrm>
            <a:off x="9201997" y="1242393"/>
            <a:ext cx="2134867" cy="4913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had not previously accessed public </a:t>
            </a: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sector HIV services</a:t>
            </a:r>
          </a:p>
        </p:txBody>
      </p:sp>
      <p:sp>
        <p:nvSpPr>
          <p:cNvPr id="15" name="Content Placeholder 2">
            <a:extLst>
              <a:ext uri="{FF2B5EF4-FFF2-40B4-BE49-F238E27FC236}">
                <a16:creationId xmlns:a16="http://schemas.microsoft.com/office/drawing/2014/main" id="{994834C0-D66A-CF1C-2261-47D9FA1D0624}"/>
              </a:ext>
            </a:extLst>
          </p:cNvPr>
          <p:cNvSpPr txBox="1">
            <a:spLocks/>
          </p:cNvSpPr>
          <p:nvPr/>
        </p:nvSpPr>
        <p:spPr>
          <a:xfrm>
            <a:off x="1217158" y="2584615"/>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75%</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16" name="Content Placeholder 2">
            <a:extLst>
              <a:ext uri="{FF2B5EF4-FFF2-40B4-BE49-F238E27FC236}">
                <a16:creationId xmlns:a16="http://schemas.microsoft.com/office/drawing/2014/main" id="{E738AB94-8085-1D2E-CE9C-1AEFAD3EA73A}"/>
              </a:ext>
            </a:extLst>
          </p:cNvPr>
          <p:cNvSpPr txBox="1">
            <a:spLocks/>
          </p:cNvSpPr>
          <p:nvPr/>
        </p:nvSpPr>
        <p:spPr>
          <a:xfrm>
            <a:off x="617114" y="2857563"/>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accessed </a:t>
            </a:r>
            <a:r>
              <a:rPr kumimoji="0" lang="en-US" sz="1200" b="0" i="0" u="none" strike="noStrike" kern="1200" cap="none" spc="0" normalizeH="0" baseline="0" noProof="0" err="1">
                <a:ln>
                  <a:noFill/>
                </a:ln>
                <a:solidFill>
                  <a:prstClr val="black"/>
                </a:solidFill>
                <a:effectLst/>
                <a:uLnTx/>
                <a:uFillTx/>
                <a:latin typeface="Calibri" panose="020F0502020204030204"/>
                <a:ea typeface="+mn-ea"/>
                <a:cs typeface="+mn-cs"/>
              </a:rPr>
              <a:t>Mitr</a:t>
            </a: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clinics for gender-affirming care</a:t>
            </a:r>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8" name="Graphic 17" descr="Back RTL">
            <a:extLst>
              <a:ext uri="{FF2B5EF4-FFF2-40B4-BE49-F238E27FC236}">
                <a16:creationId xmlns:a16="http://schemas.microsoft.com/office/drawing/2014/main" id="{79525931-484D-59C5-3DA9-08D2782BDE3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03407" y="2400363"/>
            <a:ext cx="1316046" cy="914400"/>
          </a:xfrm>
          <a:prstGeom prst="rect">
            <a:avLst/>
          </a:prstGeom>
        </p:spPr>
      </p:pic>
      <p:sp>
        <p:nvSpPr>
          <p:cNvPr id="19" name="Content Placeholder 2">
            <a:extLst>
              <a:ext uri="{FF2B5EF4-FFF2-40B4-BE49-F238E27FC236}">
                <a16:creationId xmlns:a16="http://schemas.microsoft.com/office/drawing/2014/main" id="{DD66ABEA-D45C-2228-6CBD-4F7C4223D988}"/>
              </a:ext>
            </a:extLst>
          </p:cNvPr>
          <p:cNvSpPr txBox="1">
            <a:spLocks/>
          </p:cNvSpPr>
          <p:nvPr/>
        </p:nvSpPr>
        <p:spPr>
          <a:xfrm>
            <a:off x="4790589" y="2505102"/>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53%</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20" name="Content Placeholder 2">
            <a:extLst>
              <a:ext uri="{FF2B5EF4-FFF2-40B4-BE49-F238E27FC236}">
                <a16:creationId xmlns:a16="http://schemas.microsoft.com/office/drawing/2014/main" id="{04577A4C-A189-CCF4-D6E7-9428755C7BAE}"/>
              </a:ext>
            </a:extLst>
          </p:cNvPr>
          <p:cNvSpPr txBox="1">
            <a:spLocks/>
          </p:cNvSpPr>
          <p:nvPr/>
        </p:nvSpPr>
        <p:spPr>
          <a:xfrm>
            <a:off x="4160094" y="2747993"/>
            <a:ext cx="1827912"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laser hair removal</a:t>
            </a:r>
          </a:p>
        </p:txBody>
      </p:sp>
      <p:sp>
        <p:nvSpPr>
          <p:cNvPr id="22" name="Content Placeholder 2">
            <a:extLst>
              <a:ext uri="{FF2B5EF4-FFF2-40B4-BE49-F238E27FC236}">
                <a16:creationId xmlns:a16="http://schemas.microsoft.com/office/drawing/2014/main" id="{EE4733EB-A4B5-BEB0-C0CB-D6B22B093501}"/>
              </a:ext>
            </a:extLst>
          </p:cNvPr>
          <p:cNvSpPr txBox="1">
            <a:spLocks/>
          </p:cNvSpPr>
          <p:nvPr/>
        </p:nvSpPr>
        <p:spPr>
          <a:xfrm>
            <a:off x="7383105" y="2505102"/>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34%</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23" name="Content Placeholder 2">
            <a:extLst>
              <a:ext uri="{FF2B5EF4-FFF2-40B4-BE49-F238E27FC236}">
                <a16:creationId xmlns:a16="http://schemas.microsoft.com/office/drawing/2014/main" id="{4BF6A21F-C57F-74E8-8377-857E528D032B}"/>
              </a:ext>
            </a:extLst>
          </p:cNvPr>
          <p:cNvSpPr txBox="1">
            <a:spLocks/>
          </p:cNvSpPr>
          <p:nvPr/>
        </p:nvSpPr>
        <p:spPr>
          <a:xfrm>
            <a:off x="6683027" y="2762045"/>
            <a:ext cx="2027981"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gender-affirming hormone therapy (GAHT) consultations</a:t>
            </a:r>
          </a:p>
        </p:txBody>
      </p:sp>
      <p:sp>
        <p:nvSpPr>
          <p:cNvPr id="24" name="Content Placeholder 2">
            <a:extLst>
              <a:ext uri="{FF2B5EF4-FFF2-40B4-BE49-F238E27FC236}">
                <a16:creationId xmlns:a16="http://schemas.microsoft.com/office/drawing/2014/main" id="{3C3AB08D-A557-7344-BD1F-74E33019B1A7}"/>
              </a:ext>
            </a:extLst>
          </p:cNvPr>
          <p:cNvSpPr txBox="1">
            <a:spLocks/>
          </p:cNvSpPr>
          <p:nvPr/>
        </p:nvSpPr>
        <p:spPr>
          <a:xfrm>
            <a:off x="10008962" y="2505102"/>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26%</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25" name="Content Placeholder 2">
            <a:extLst>
              <a:ext uri="{FF2B5EF4-FFF2-40B4-BE49-F238E27FC236}">
                <a16:creationId xmlns:a16="http://schemas.microsoft.com/office/drawing/2014/main" id="{C8062176-F1F8-FAC4-ECE2-3B3994BC55C7}"/>
              </a:ext>
            </a:extLst>
          </p:cNvPr>
          <p:cNvSpPr txBox="1">
            <a:spLocks/>
          </p:cNvSpPr>
          <p:nvPr/>
        </p:nvSpPr>
        <p:spPr>
          <a:xfrm>
            <a:off x="9308883" y="2737813"/>
            <a:ext cx="2027981"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Referral for Gender Affirming Surgeries  </a:t>
            </a:r>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id="{4790ED2F-464E-D246-7165-EBBA289A672D}"/>
              </a:ext>
            </a:extLst>
          </p:cNvPr>
          <p:cNvSpPr txBox="1">
            <a:spLocks/>
          </p:cNvSpPr>
          <p:nvPr/>
        </p:nvSpPr>
        <p:spPr>
          <a:xfrm>
            <a:off x="1217158" y="3893601"/>
            <a:ext cx="627824"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62%</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27" name="Content Placeholder 2">
            <a:extLst>
              <a:ext uri="{FF2B5EF4-FFF2-40B4-BE49-F238E27FC236}">
                <a16:creationId xmlns:a16="http://schemas.microsoft.com/office/drawing/2014/main" id="{3DC27F3D-3C0A-7296-C851-03809596B2C6}"/>
              </a:ext>
            </a:extLst>
          </p:cNvPr>
          <p:cNvSpPr txBox="1">
            <a:spLocks/>
          </p:cNvSpPr>
          <p:nvPr/>
        </p:nvSpPr>
        <p:spPr>
          <a:xfrm>
            <a:off x="617114" y="4166549"/>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clients eligible for HIV testing underwent screening</a:t>
            </a:r>
          </a:p>
        </p:txBody>
      </p:sp>
      <p:sp>
        <p:nvSpPr>
          <p:cNvPr id="28" name="Content Placeholder 2">
            <a:extLst>
              <a:ext uri="{FF2B5EF4-FFF2-40B4-BE49-F238E27FC236}">
                <a16:creationId xmlns:a16="http://schemas.microsoft.com/office/drawing/2014/main" id="{CDC4C991-6040-EA9F-84AF-7EE2C545FE8F}"/>
              </a:ext>
            </a:extLst>
          </p:cNvPr>
          <p:cNvSpPr txBox="1">
            <a:spLocks/>
          </p:cNvSpPr>
          <p:nvPr/>
        </p:nvSpPr>
        <p:spPr>
          <a:xfrm>
            <a:off x="3216161" y="3893601"/>
            <a:ext cx="550281" cy="3267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6%</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29" name="Content Placeholder 2">
            <a:extLst>
              <a:ext uri="{FF2B5EF4-FFF2-40B4-BE49-F238E27FC236}">
                <a16:creationId xmlns:a16="http://schemas.microsoft.com/office/drawing/2014/main" id="{624BABED-2E7E-9E6B-7D6F-EEDED1C5A159}"/>
              </a:ext>
            </a:extLst>
          </p:cNvPr>
          <p:cNvSpPr txBox="1">
            <a:spLocks/>
          </p:cNvSpPr>
          <p:nvPr/>
        </p:nvSpPr>
        <p:spPr>
          <a:xfrm>
            <a:off x="2489740" y="4166549"/>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newly diagnosed</a:t>
            </a:r>
          </a:p>
        </p:txBody>
      </p:sp>
      <p:sp>
        <p:nvSpPr>
          <p:cNvPr id="30" name="Content Placeholder 2">
            <a:extLst>
              <a:ext uri="{FF2B5EF4-FFF2-40B4-BE49-F238E27FC236}">
                <a16:creationId xmlns:a16="http://schemas.microsoft.com/office/drawing/2014/main" id="{944FBD55-3B98-6458-F4B4-3AAD09B59524}"/>
              </a:ext>
            </a:extLst>
          </p:cNvPr>
          <p:cNvSpPr txBox="1">
            <a:spLocks/>
          </p:cNvSpPr>
          <p:nvPr/>
        </p:nvSpPr>
        <p:spPr>
          <a:xfrm>
            <a:off x="5213402" y="3893602"/>
            <a:ext cx="649411" cy="326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575</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31" name="Content Placeholder 2">
            <a:extLst>
              <a:ext uri="{FF2B5EF4-FFF2-40B4-BE49-F238E27FC236}">
                <a16:creationId xmlns:a16="http://schemas.microsoft.com/office/drawing/2014/main" id="{B94D0050-B391-84AC-910F-82E753536448}"/>
              </a:ext>
            </a:extLst>
          </p:cNvPr>
          <p:cNvSpPr txBox="1">
            <a:spLocks/>
          </p:cNvSpPr>
          <p:nvPr/>
        </p:nvSpPr>
        <p:spPr>
          <a:xfrm>
            <a:off x="4585729" y="4144715"/>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Clients out of 585 were interested and eligible for </a:t>
            </a:r>
            <a:r>
              <a:rPr kumimoji="0" lang="en-IN" sz="1200" b="0" i="0" u="none" strike="noStrike" kern="1200" cap="none" spc="0" normalizeH="0" baseline="0" noProof="0" err="1">
                <a:ln>
                  <a:noFill/>
                </a:ln>
                <a:solidFill>
                  <a:prstClr val="black"/>
                </a:solidFill>
                <a:effectLst/>
                <a:uLnTx/>
                <a:uFillTx/>
                <a:latin typeface="Calibri" panose="020F0502020204030204"/>
                <a:ea typeface="+mn-ea"/>
                <a:cs typeface="+mn-cs"/>
              </a:rPr>
              <a:t>PrEP</a:t>
            </a:r>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Content Placeholder 2">
            <a:extLst>
              <a:ext uri="{FF2B5EF4-FFF2-40B4-BE49-F238E27FC236}">
                <a16:creationId xmlns:a16="http://schemas.microsoft.com/office/drawing/2014/main" id="{8E699CDA-8436-420A-6C60-755830F9D965}"/>
              </a:ext>
            </a:extLst>
          </p:cNvPr>
          <p:cNvSpPr txBox="1">
            <a:spLocks/>
          </p:cNvSpPr>
          <p:nvPr/>
        </p:nvSpPr>
        <p:spPr>
          <a:xfrm>
            <a:off x="7675158" y="3938704"/>
            <a:ext cx="649411" cy="326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378</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33" name="Content Placeholder 2">
            <a:extLst>
              <a:ext uri="{FF2B5EF4-FFF2-40B4-BE49-F238E27FC236}">
                <a16:creationId xmlns:a16="http://schemas.microsoft.com/office/drawing/2014/main" id="{FFDF9E96-92FB-DC51-529E-D1A0AED3F454}"/>
              </a:ext>
            </a:extLst>
          </p:cNvPr>
          <p:cNvSpPr txBox="1">
            <a:spLocks/>
          </p:cNvSpPr>
          <p:nvPr/>
        </p:nvSpPr>
        <p:spPr>
          <a:xfrm>
            <a:off x="7032111" y="4183379"/>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err="1">
                <a:ln>
                  <a:noFill/>
                </a:ln>
                <a:solidFill>
                  <a:prstClr val="black"/>
                </a:solidFill>
                <a:effectLst/>
                <a:uLnTx/>
                <a:uFillTx/>
                <a:latin typeface="Calibri" panose="020F0502020204030204"/>
                <a:ea typeface="+mn-ea"/>
                <a:cs typeface="+mn-cs"/>
              </a:rPr>
              <a:t>PrEP</a:t>
            </a: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 consistent in 3 months</a:t>
            </a:r>
          </a:p>
        </p:txBody>
      </p:sp>
      <p:sp>
        <p:nvSpPr>
          <p:cNvPr id="34" name="Content Placeholder 2">
            <a:extLst>
              <a:ext uri="{FF2B5EF4-FFF2-40B4-BE49-F238E27FC236}">
                <a16:creationId xmlns:a16="http://schemas.microsoft.com/office/drawing/2014/main" id="{8D6DC56F-55DA-C0E1-8E7D-4EF8A4703A23}"/>
              </a:ext>
            </a:extLst>
          </p:cNvPr>
          <p:cNvSpPr txBox="1">
            <a:spLocks/>
          </p:cNvSpPr>
          <p:nvPr/>
        </p:nvSpPr>
        <p:spPr>
          <a:xfrm>
            <a:off x="10136914" y="3944840"/>
            <a:ext cx="649411" cy="326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392</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35" name="Content Placeholder 2">
            <a:extLst>
              <a:ext uri="{FF2B5EF4-FFF2-40B4-BE49-F238E27FC236}">
                <a16:creationId xmlns:a16="http://schemas.microsoft.com/office/drawing/2014/main" id="{5A7A76DD-B31B-B484-DDC7-CFF923C4D331}"/>
              </a:ext>
            </a:extLst>
          </p:cNvPr>
          <p:cNvSpPr txBox="1">
            <a:spLocks/>
          </p:cNvSpPr>
          <p:nvPr/>
        </p:nvSpPr>
        <p:spPr>
          <a:xfrm>
            <a:off x="9308883" y="4160001"/>
            <a:ext cx="2265599" cy="5481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Clients with HIV (newly diagnosed or previously known) out of 454  initiated on ART</a:t>
            </a:r>
          </a:p>
        </p:txBody>
      </p:sp>
      <p:sp>
        <p:nvSpPr>
          <p:cNvPr id="36" name="Content Placeholder 2">
            <a:extLst>
              <a:ext uri="{FF2B5EF4-FFF2-40B4-BE49-F238E27FC236}">
                <a16:creationId xmlns:a16="http://schemas.microsoft.com/office/drawing/2014/main" id="{7CAD5CA0-1EBE-9F3D-7857-C5C1770A898A}"/>
              </a:ext>
            </a:extLst>
          </p:cNvPr>
          <p:cNvSpPr>
            <a:spLocks noGrp="1"/>
          </p:cNvSpPr>
          <p:nvPr>
            <p:ph idx="1"/>
          </p:nvPr>
        </p:nvSpPr>
        <p:spPr>
          <a:xfrm>
            <a:off x="1768812" y="5489882"/>
            <a:ext cx="2613415" cy="663937"/>
          </a:xfrm>
        </p:spPr>
        <p:txBody>
          <a:bodyPr>
            <a:noAutofit/>
          </a:bodyPr>
          <a:lstStyle/>
          <a:p>
            <a:pPr marL="0" indent="0" algn="ctr">
              <a:lnSpc>
                <a:spcPct val="100000"/>
              </a:lnSpc>
              <a:spcBef>
                <a:spcPts val="0"/>
              </a:spcBef>
              <a:buNone/>
            </a:pPr>
            <a:r>
              <a:rPr lang="en-US" sz="2000" b="1"/>
              <a:t>As of </a:t>
            </a:r>
          </a:p>
          <a:p>
            <a:pPr marL="0" indent="0" algn="ctr">
              <a:lnSpc>
                <a:spcPct val="100000"/>
              </a:lnSpc>
              <a:spcBef>
                <a:spcPts val="0"/>
              </a:spcBef>
              <a:buNone/>
            </a:pPr>
            <a:r>
              <a:rPr lang="en-US" sz="2000" b="1"/>
              <a:t>30 September 2024</a:t>
            </a:r>
            <a:endParaRPr lang="en-IN" sz="2000" b="1"/>
          </a:p>
        </p:txBody>
      </p:sp>
      <p:sp>
        <p:nvSpPr>
          <p:cNvPr id="37" name="Content Placeholder 2">
            <a:extLst>
              <a:ext uri="{FF2B5EF4-FFF2-40B4-BE49-F238E27FC236}">
                <a16:creationId xmlns:a16="http://schemas.microsoft.com/office/drawing/2014/main" id="{DB8FB8CA-4FAE-F0D8-2005-CDFA8D898171}"/>
              </a:ext>
            </a:extLst>
          </p:cNvPr>
          <p:cNvSpPr txBox="1">
            <a:spLocks/>
          </p:cNvSpPr>
          <p:nvPr/>
        </p:nvSpPr>
        <p:spPr>
          <a:xfrm>
            <a:off x="5482788" y="5446011"/>
            <a:ext cx="649411" cy="326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233</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38" name="Content Placeholder 2">
            <a:extLst>
              <a:ext uri="{FF2B5EF4-FFF2-40B4-BE49-F238E27FC236}">
                <a16:creationId xmlns:a16="http://schemas.microsoft.com/office/drawing/2014/main" id="{EB441646-7926-BCEE-9061-CD8B7ED76E13}"/>
              </a:ext>
            </a:extLst>
          </p:cNvPr>
          <p:cNvSpPr txBox="1">
            <a:spLocks/>
          </p:cNvSpPr>
          <p:nvPr/>
        </p:nvSpPr>
        <p:spPr>
          <a:xfrm>
            <a:off x="4855115" y="5697124"/>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still receiving </a:t>
            </a:r>
            <a:r>
              <a:rPr kumimoji="0" lang="en-IN" sz="1200" b="0" i="0" u="none" strike="noStrike" kern="1200" cap="none" spc="0" normalizeH="0" baseline="0" noProof="0" err="1">
                <a:ln>
                  <a:noFill/>
                </a:ln>
                <a:solidFill>
                  <a:prstClr val="black"/>
                </a:solidFill>
                <a:effectLst/>
                <a:uLnTx/>
                <a:uFillTx/>
                <a:latin typeface="Calibri" panose="020F0502020204030204"/>
                <a:ea typeface="+mn-ea"/>
                <a:cs typeface="+mn-cs"/>
              </a:rPr>
              <a:t>Mitr</a:t>
            </a: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 clinic services and retained in HIV care</a:t>
            </a:r>
          </a:p>
        </p:txBody>
      </p:sp>
      <p:sp>
        <p:nvSpPr>
          <p:cNvPr id="39" name="Content Placeholder 2">
            <a:extLst>
              <a:ext uri="{FF2B5EF4-FFF2-40B4-BE49-F238E27FC236}">
                <a16:creationId xmlns:a16="http://schemas.microsoft.com/office/drawing/2014/main" id="{7AB08933-E9CB-EE11-0317-1F45E939B9C6}"/>
              </a:ext>
            </a:extLst>
          </p:cNvPr>
          <p:cNvSpPr txBox="1">
            <a:spLocks/>
          </p:cNvSpPr>
          <p:nvPr/>
        </p:nvSpPr>
        <p:spPr>
          <a:xfrm>
            <a:off x="8061597" y="5446011"/>
            <a:ext cx="649411" cy="3267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D60093"/>
                </a:solidFill>
                <a:effectLst/>
                <a:uLnTx/>
                <a:uFillTx/>
                <a:latin typeface="Calibri" panose="020F0502020204030204"/>
                <a:ea typeface="+mn-ea"/>
                <a:cs typeface="+mn-cs"/>
              </a:rPr>
              <a:t>98%</a:t>
            </a:r>
            <a:endParaRPr kumimoji="0" lang="en-IN" sz="2000" b="1" i="0" u="none" strike="noStrike" kern="1200" cap="none" spc="0" normalizeH="0" baseline="0" noProof="0">
              <a:ln>
                <a:noFill/>
              </a:ln>
              <a:solidFill>
                <a:srgbClr val="D60093"/>
              </a:solidFill>
              <a:effectLst/>
              <a:uLnTx/>
              <a:uFillTx/>
              <a:latin typeface="Calibri" panose="020F0502020204030204"/>
              <a:ea typeface="+mn-ea"/>
              <a:cs typeface="+mn-cs"/>
            </a:endParaRPr>
          </a:p>
        </p:txBody>
      </p:sp>
      <p:sp>
        <p:nvSpPr>
          <p:cNvPr id="40" name="Content Placeholder 2">
            <a:extLst>
              <a:ext uri="{FF2B5EF4-FFF2-40B4-BE49-F238E27FC236}">
                <a16:creationId xmlns:a16="http://schemas.microsoft.com/office/drawing/2014/main" id="{D5137AFC-A9FB-0AFB-F863-D461DE4A4971}"/>
              </a:ext>
            </a:extLst>
          </p:cNvPr>
          <p:cNvSpPr txBox="1">
            <a:spLocks/>
          </p:cNvSpPr>
          <p:nvPr/>
        </p:nvSpPr>
        <p:spPr>
          <a:xfrm>
            <a:off x="7383453" y="5678418"/>
            <a:ext cx="1827912" cy="53671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IN" sz="1200" b="0" i="0" u="none" strike="noStrike" kern="1200" cap="none" spc="0" normalizeH="0" baseline="0" noProof="0">
                <a:ln>
                  <a:noFill/>
                </a:ln>
                <a:solidFill>
                  <a:prstClr val="black"/>
                </a:solidFill>
                <a:effectLst/>
                <a:uLnTx/>
                <a:uFillTx/>
                <a:latin typeface="Calibri" panose="020F0502020204030204"/>
                <a:ea typeface="+mn-ea"/>
                <a:cs typeface="+mn-cs"/>
              </a:rPr>
              <a:t>Viral suppression among 156 clients with data</a:t>
            </a:r>
          </a:p>
        </p:txBody>
      </p:sp>
    </p:spTree>
    <p:extLst>
      <p:ext uri="{BB962C8B-B14F-4D97-AF65-F5344CB8AC3E}">
        <p14:creationId xmlns:p14="http://schemas.microsoft.com/office/powerpoint/2010/main" val="15461897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7755194" cy="1208036"/>
          </a:xfrm>
        </p:spPr>
        <p:txBody>
          <a:bodyPr/>
          <a:lstStyle/>
          <a:p>
            <a:r>
              <a:rPr lang="en-IN">
                <a:solidFill>
                  <a:srgbClr val="C00000"/>
                </a:solidFill>
              </a:rPr>
              <a:t>Critical Implementation Lessons</a:t>
            </a:r>
          </a:p>
        </p:txBody>
      </p:sp>
      <p:sp>
        <p:nvSpPr>
          <p:cNvPr id="3" name="Content Placeholder 2"/>
          <p:cNvSpPr>
            <a:spLocks noGrp="1"/>
          </p:cNvSpPr>
          <p:nvPr>
            <p:ph idx="1"/>
          </p:nvPr>
        </p:nvSpPr>
        <p:spPr>
          <a:xfrm>
            <a:off x="838200" y="1825625"/>
            <a:ext cx="4815348" cy="4351338"/>
          </a:xfrm>
        </p:spPr>
        <p:txBody>
          <a:bodyPr>
            <a:normAutofit lnSpcReduction="10000"/>
          </a:bodyPr>
          <a:lstStyle/>
          <a:p>
            <a:r>
              <a:rPr lang="en-IN"/>
              <a:t>Fragmented confirmatory testing pathways</a:t>
            </a:r>
          </a:p>
          <a:p>
            <a:r>
              <a:rPr lang="en-IN"/>
              <a:t>Disclosure concerns and stigma</a:t>
            </a:r>
          </a:p>
          <a:p>
            <a:r>
              <a:rPr lang="en-US"/>
              <a:t>Losses between community clinics and public ART services </a:t>
            </a:r>
          </a:p>
          <a:p>
            <a:r>
              <a:rPr lang="en-US"/>
              <a:t>Overall lesson : patient-</a:t>
            </a:r>
            <a:r>
              <a:rPr lang="en-US" err="1"/>
              <a:t>centred</a:t>
            </a:r>
            <a:r>
              <a:rPr lang="en-US"/>
              <a:t> care must extend beyond clinics to the entire health system</a:t>
            </a:r>
            <a:endParaRPr lang="en-IN"/>
          </a:p>
        </p:txBody>
      </p:sp>
      <p:pic>
        <p:nvPicPr>
          <p:cNvPr id="4" name="Picture 3"/>
          <p:cNvPicPr>
            <a:picLocks noChangeAspect="1"/>
          </p:cNvPicPr>
          <p:nvPr/>
        </p:nvPicPr>
        <p:blipFill>
          <a:blip r:embed="rId2"/>
          <a:stretch>
            <a:fillRect/>
          </a:stretch>
        </p:blipFill>
        <p:spPr>
          <a:xfrm rot="19589548">
            <a:off x="6158840" y="1049497"/>
            <a:ext cx="4869107" cy="4869107"/>
          </a:xfrm>
          <a:prstGeom prst="rect">
            <a:avLst/>
          </a:prstGeom>
        </p:spPr>
      </p:pic>
    </p:spTree>
    <p:extLst>
      <p:ext uri="{BB962C8B-B14F-4D97-AF65-F5344CB8AC3E}">
        <p14:creationId xmlns:p14="http://schemas.microsoft.com/office/powerpoint/2010/main" val="42818998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16A15F-AFFA-F6B8-18E8-67A92A5BD33E}"/>
              </a:ext>
            </a:extLst>
          </p:cNvPr>
          <p:cNvPicPr>
            <a:picLocks noChangeAspect="1"/>
          </p:cNvPicPr>
          <p:nvPr/>
        </p:nvPicPr>
        <p:blipFill>
          <a:blip r:embed="rId2">
            <a:extLst>
              <a:ext uri="{28A0092B-C50C-407E-A947-70E740481C1C}">
                <a14:useLocalDpi xmlns:a14="http://schemas.microsoft.com/office/drawing/2010/main" val="0"/>
              </a:ext>
            </a:extLst>
          </a:blip>
          <a:srcRect r="60667"/>
          <a:stretch>
            <a:fillRect/>
          </a:stretch>
        </p:blipFill>
        <p:spPr>
          <a:xfrm>
            <a:off x="-792480" y="0"/>
            <a:ext cx="4795520" cy="6858000"/>
          </a:xfrm>
          <a:prstGeom prst="rect">
            <a:avLst/>
          </a:prstGeom>
        </p:spPr>
      </p:pic>
      <p:sp>
        <p:nvSpPr>
          <p:cNvPr id="4" name="Title 1">
            <a:extLst>
              <a:ext uri="{FF2B5EF4-FFF2-40B4-BE49-F238E27FC236}">
                <a16:creationId xmlns:a16="http://schemas.microsoft.com/office/drawing/2014/main" id="{08E31062-317E-4755-2825-997AE8F77796}"/>
              </a:ext>
            </a:extLst>
          </p:cNvPr>
          <p:cNvSpPr txBox="1">
            <a:spLocks/>
          </p:cNvSpPr>
          <p:nvPr/>
        </p:nvSpPr>
        <p:spPr>
          <a:xfrm>
            <a:off x="989824" y="253718"/>
            <a:ext cx="10515600" cy="74805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a:ln>
                  <a:noFill/>
                </a:ln>
                <a:solidFill>
                  <a:srgbClr val="C00000"/>
                </a:solidFill>
                <a:effectLst/>
                <a:uLnTx/>
                <a:uFillTx/>
                <a:latin typeface="Calibri Light" panose="020F0302020204030204"/>
                <a:ea typeface="+mj-ea"/>
                <a:cs typeface="+mj-cs"/>
              </a:rPr>
              <a:t>Conclusion</a:t>
            </a:r>
            <a:endParaRPr kumimoji="0" lang="en-IN" sz="4400" b="1" i="0" u="none" strike="noStrike" kern="1200" cap="none" spc="0" normalizeH="0" baseline="0" noProof="0">
              <a:ln>
                <a:noFill/>
              </a:ln>
              <a:solidFill>
                <a:srgbClr val="C00000"/>
              </a:solidFill>
              <a:effectLst/>
              <a:uLnTx/>
              <a:uFillTx/>
              <a:latin typeface="Calibri Light" panose="020F0302020204030204"/>
              <a:ea typeface="+mj-ea"/>
              <a:cs typeface="+mj-cs"/>
            </a:endParaRPr>
          </a:p>
        </p:txBody>
      </p:sp>
      <p:sp>
        <p:nvSpPr>
          <p:cNvPr id="5" name="Content Placeholder 2">
            <a:extLst>
              <a:ext uri="{FF2B5EF4-FFF2-40B4-BE49-F238E27FC236}">
                <a16:creationId xmlns:a16="http://schemas.microsoft.com/office/drawing/2014/main" id="{706F578F-1D01-C9E3-4728-099AD5DF43DE}"/>
              </a:ext>
            </a:extLst>
          </p:cNvPr>
          <p:cNvSpPr txBox="1">
            <a:spLocks/>
          </p:cNvSpPr>
          <p:nvPr/>
        </p:nvSpPr>
        <p:spPr>
          <a:xfrm>
            <a:off x="1858502" y="1255494"/>
            <a:ext cx="8778243" cy="7480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As a </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single-window, community-based, person-</a:t>
            </a:r>
            <a:r>
              <a:rPr kumimoji="0" lang="en-US" sz="2000" b="1" i="0" u="none" strike="noStrike" kern="1200" cap="none" spc="0" normalizeH="0" baseline="0" noProof="0" err="1">
                <a:ln>
                  <a:noFill/>
                </a:ln>
                <a:solidFill>
                  <a:prstClr val="black"/>
                </a:solidFill>
                <a:effectLst/>
                <a:uLnTx/>
                <a:uFillTx/>
                <a:latin typeface="Calibri" panose="020F0502020204030204"/>
                <a:ea typeface="+mn-ea"/>
                <a:cs typeface="+mn-cs"/>
              </a:rPr>
              <a:t>centred</a:t>
            </a: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 model</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a:t>
            </a:r>
            <a:b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2000" b="0" i="0" u="none" strike="noStrike" kern="1200" cap="none" spc="0" normalizeH="0" baseline="0" noProof="0" err="1">
                <a:ln>
                  <a:noFill/>
                </a:ln>
                <a:solidFill>
                  <a:prstClr val="black"/>
                </a:solidFill>
                <a:effectLst/>
                <a:uLnTx/>
                <a:uFillTx/>
                <a:latin typeface="Calibri" panose="020F0502020204030204"/>
                <a:ea typeface="+mn-ea"/>
                <a:cs typeface="+mn-cs"/>
              </a:rPr>
              <a:t>Mitr</a:t>
            </a:r>
            <a:r>
              <a:rPr kumimoji="0" lang="en-US" sz="2000" b="0" i="0" u="none" strike="noStrike" kern="1200" cap="none" spc="0" normalizeH="0" baseline="0" noProof="0">
                <a:ln>
                  <a:noFill/>
                </a:ln>
                <a:solidFill>
                  <a:prstClr val="black"/>
                </a:solidFill>
                <a:effectLst/>
                <a:uLnTx/>
                <a:uFillTx/>
                <a:latin typeface="Calibri" panose="020F0502020204030204"/>
                <a:ea typeface="+mn-ea"/>
                <a:cs typeface="+mn-cs"/>
              </a:rPr>
              <a:t> Clinics have significantly improved access to gender-affirming healthcare.</a:t>
            </a:r>
            <a:endParaRPr kumimoji="0" lang="en-IN"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8" name="Content Placeholder 2">
            <a:extLst>
              <a:ext uri="{FF2B5EF4-FFF2-40B4-BE49-F238E27FC236}">
                <a16:creationId xmlns:a16="http://schemas.microsoft.com/office/drawing/2014/main" id="{0368923F-88AB-94C5-729F-B6381BD4030D}"/>
              </a:ext>
            </a:extLst>
          </p:cNvPr>
          <p:cNvSpPr txBox="1">
            <a:spLocks/>
          </p:cNvSpPr>
          <p:nvPr/>
        </p:nvSpPr>
        <p:spPr>
          <a:xfrm>
            <a:off x="1375900" y="2138808"/>
            <a:ext cx="8778243" cy="594927"/>
          </a:xfrm>
          <a:prstGeom prst="rect">
            <a:avLst/>
          </a:prstGeom>
          <a:solidFill>
            <a:srgbClr val="F7A5A5"/>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Gender identity-affirming services drive meaningful healthcare engagement within communities</a:t>
            </a:r>
            <a:endParaRPr kumimoji="0" lang="en-IN" sz="2000" b="1" i="0" u="none" strike="noStrike" kern="1200" cap="none" spc="0" normalizeH="0" baseline="0" noProof="0">
              <a:ln>
                <a:noFill/>
              </a:ln>
              <a:solidFill>
                <a:srgbClr val="70AD47">
                  <a:lumMod val="75000"/>
                </a:srgbClr>
              </a:solidFill>
              <a:effectLst/>
              <a:uLnTx/>
              <a:uFillTx/>
              <a:latin typeface="Calibri" panose="020F0502020204030204"/>
              <a:ea typeface="+mn-ea"/>
              <a:cs typeface="+mn-cs"/>
            </a:endParaRPr>
          </a:p>
        </p:txBody>
      </p:sp>
      <p:sp>
        <p:nvSpPr>
          <p:cNvPr id="9" name="Content Placeholder 2">
            <a:extLst>
              <a:ext uri="{FF2B5EF4-FFF2-40B4-BE49-F238E27FC236}">
                <a16:creationId xmlns:a16="http://schemas.microsoft.com/office/drawing/2014/main" id="{2DF2E540-669C-2D9C-A991-96BFC4EF6448}"/>
              </a:ext>
            </a:extLst>
          </p:cNvPr>
          <p:cNvSpPr txBox="1">
            <a:spLocks/>
          </p:cNvSpPr>
          <p:nvPr/>
        </p:nvSpPr>
        <p:spPr>
          <a:xfrm>
            <a:off x="1375900" y="2790208"/>
            <a:ext cx="8778243" cy="609468"/>
          </a:xfrm>
          <a:prstGeom prst="rect">
            <a:avLst/>
          </a:prstGeom>
          <a:solidFill>
            <a:srgbClr val="5D688A"/>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Community-led service delivery builds trust, ownership, and sustained engagement</a:t>
            </a:r>
            <a:endParaRPr kumimoji="0" lang="en-IN" sz="20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6EF7C530-CE4A-CC38-1C95-51F26EE3C22C}"/>
              </a:ext>
            </a:extLst>
          </p:cNvPr>
          <p:cNvSpPr txBox="1">
            <a:spLocks/>
          </p:cNvSpPr>
          <p:nvPr/>
        </p:nvSpPr>
        <p:spPr>
          <a:xfrm>
            <a:off x="1375899" y="3461106"/>
            <a:ext cx="8778243" cy="583012"/>
          </a:xfrm>
          <a:prstGeom prst="rect">
            <a:avLst/>
          </a:prstGeom>
          <a:solidFill>
            <a:srgbClr val="FCD091"/>
          </a:solid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prstClr val="black"/>
                </a:solidFill>
                <a:effectLst/>
                <a:uLnTx/>
                <a:uFillTx/>
                <a:latin typeface="Calibri" panose="020F0502020204030204"/>
                <a:ea typeface="+mn-ea"/>
                <a:cs typeface="+mn-cs"/>
              </a:rPr>
              <a:t>Integrated comprehensive care strengthens HIV prevention and treatment outcomes.</a:t>
            </a:r>
            <a:endParaRPr kumimoji="0" lang="en-US"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ontent Placeholder 2">
            <a:extLst>
              <a:ext uri="{FF2B5EF4-FFF2-40B4-BE49-F238E27FC236}">
                <a16:creationId xmlns:a16="http://schemas.microsoft.com/office/drawing/2014/main" id="{66CF8916-8DD6-DB79-3A4B-20EBFCCD33BB}"/>
              </a:ext>
            </a:extLst>
          </p:cNvPr>
          <p:cNvSpPr txBox="1">
            <a:spLocks/>
          </p:cNvSpPr>
          <p:nvPr/>
        </p:nvSpPr>
        <p:spPr>
          <a:xfrm>
            <a:off x="5262105" y="5271572"/>
            <a:ext cx="5293360" cy="66186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a:ln>
                  <a:noFill/>
                </a:ln>
                <a:solidFill>
                  <a:srgbClr val="7030A0"/>
                </a:solidFill>
                <a:effectLst/>
                <a:uLnTx/>
                <a:uFillTx/>
                <a:latin typeface="Calibri" panose="020F0502020204030204"/>
                <a:ea typeface="+mn-ea"/>
                <a:cs typeface="+mn-cs"/>
              </a:rPr>
              <a:t>A model that makes healthcare more accessible, inclusive, and equitable</a:t>
            </a:r>
            <a:endParaRPr kumimoji="0" lang="en-IN" sz="2400" b="1" i="0" u="none" strike="noStrike" kern="1200" cap="none" spc="0" normalizeH="0" baseline="0" noProof="0">
              <a:ln>
                <a:noFill/>
              </a:ln>
              <a:solidFill>
                <a:srgbClr val="7030A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2369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BB308-5964-E177-8183-8B69DAEB0B16}"/>
            </a:ext>
          </a:extLst>
        </p:cNvPr>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91BAC910-EA55-497B-9F7F-0498E7BB9E2D}"/>
              </a:ext>
            </a:extLst>
          </p:cNvPr>
          <p:cNvPicPr>
            <a:picLocks noChangeAspect="1"/>
          </p:cNvPicPr>
          <p:nvPr/>
        </p:nvPicPr>
        <p:blipFill rotWithShape="1">
          <a:blip r:embed="rId2"/>
          <a:srcRect l="11999" r="8916" b="14645"/>
          <a:stretch/>
        </p:blipFill>
        <p:spPr>
          <a:xfrm>
            <a:off x="1" y="0"/>
            <a:ext cx="12191999" cy="5921492"/>
          </a:xfrm>
          <a:prstGeom prst="rect">
            <a:avLst/>
          </a:prstGeom>
        </p:spPr>
      </p:pic>
      <p:sp>
        <p:nvSpPr>
          <p:cNvPr id="2" name="Title 1">
            <a:extLst>
              <a:ext uri="{FF2B5EF4-FFF2-40B4-BE49-F238E27FC236}">
                <a16:creationId xmlns:a16="http://schemas.microsoft.com/office/drawing/2014/main" id="{F176A267-74E4-7922-0696-3C7C6C5A32E1}"/>
              </a:ext>
            </a:extLst>
          </p:cNvPr>
          <p:cNvSpPr>
            <a:spLocks noGrp="1"/>
          </p:cNvSpPr>
          <p:nvPr>
            <p:ph type="ctrTitle"/>
          </p:nvPr>
        </p:nvSpPr>
        <p:spPr>
          <a:xfrm>
            <a:off x="1307690" y="5921492"/>
            <a:ext cx="9144000" cy="819714"/>
          </a:xfrm>
        </p:spPr>
        <p:txBody>
          <a:bodyPr>
            <a:normAutofit fontScale="90000"/>
          </a:bodyPr>
          <a:lstStyle/>
          <a:p>
            <a:r>
              <a:rPr lang="en-US" b="1">
                <a:solidFill>
                  <a:srgbClr val="C00000"/>
                </a:solidFill>
              </a:rPr>
              <a:t>Thank You</a:t>
            </a:r>
            <a:endParaRPr lang="en-IN">
              <a:solidFill>
                <a:srgbClr val="C00000"/>
              </a:solidFill>
            </a:endParaRPr>
          </a:p>
        </p:txBody>
      </p:sp>
      <p:sp>
        <p:nvSpPr>
          <p:cNvPr id="4" name="Rectangle 3">
            <a:extLst>
              <a:ext uri="{FF2B5EF4-FFF2-40B4-BE49-F238E27FC236}">
                <a16:creationId xmlns:a16="http://schemas.microsoft.com/office/drawing/2014/main" id="{C8068EB1-B563-FE1A-12A1-55DA92239BFC}"/>
              </a:ext>
            </a:extLst>
          </p:cNvPr>
          <p:cNvSpPr/>
          <p:nvPr/>
        </p:nvSpPr>
        <p:spPr>
          <a:xfrm>
            <a:off x="1529080" y="4719451"/>
            <a:ext cx="9133840" cy="10232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18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mn-cs"/>
                <a:hlinkClick r:id="rId3"/>
              </a:rPr>
              <a:t>https://drive.google.com/file/d/1rSw-ZbP_xaYo6OIg5ZdhNtspZnSJ_9Dv/view?usp=sharing</a:t>
            </a:r>
            <a:endParaRPr kumimoji="0" lang="en-IN" sz="18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IN"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hlinkClick r:id="rId4"/>
              </a:rPr>
              <a:t>https://www.youtube.com/watch?v=_dCcGuRi7M0&amp;t=30s</a:t>
            </a:r>
            <a:r>
              <a:rPr kumimoji="0" lang="en-IN" sz="1800" b="0" i="0" u="sng" strike="noStrike" kern="1200" cap="none" spc="0" normalizeH="0" baseline="0" noProof="0">
                <a:ln>
                  <a:noFill/>
                </a:ln>
                <a:solidFill>
                  <a:srgbClr val="0000FF"/>
                </a:solidFill>
                <a:effectLst/>
                <a:uLnTx/>
                <a:uFillTx/>
                <a:latin typeface="Times New Roman" panose="02020603050405020304" pitchFamily="18" charset="0"/>
                <a:ea typeface="Calibri" panose="020F0502020204030204" pitchFamily="34" charset="0"/>
                <a:cs typeface="+mn-cs"/>
              </a:rPr>
              <a:t> </a:t>
            </a:r>
            <a:endParaRPr kumimoji="0" lang="en-IN" sz="1800" b="0" i="0"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mn-cs"/>
            </a:endParaRPr>
          </a:p>
        </p:txBody>
      </p:sp>
    </p:spTree>
    <p:extLst>
      <p:ext uri="{BB962C8B-B14F-4D97-AF65-F5344CB8AC3E}">
        <p14:creationId xmlns:p14="http://schemas.microsoft.com/office/powerpoint/2010/main" val="207891435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FA28DF-F581-44B8-6F71-5EDB17CB7F0C}"/>
              </a:ext>
            </a:extLst>
          </p:cNvPr>
          <p:cNvSpPr>
            <a:spLocks noGrp="1"/>
          </p:cNvSpPr>
          <p:nvPr>
            <p:ph type="title"/>
          </p:nvPr>
        </p:nvSpPr>
        <p:spPr>
          <a:xfrm>
            <a:off x="1674304" y="337582"/>
            <a:ext cx="10390177" cy="1260000"/>
          </a:xfrm>
        </p:spPr>
        <p:txBody>
          <a:bodyPr/>
          <a:lstStyle/>
          <a:p>
            <a:r>
              <a:rPr lang="en-US"/>
              <a:t>Programme (part 1) – yesterday</a:t>
            </a:r>
            <a:endParaRPr lang="en-CH"/>
          </a:p>
        </p:txBody>
      </p:sp>
      <p:graphicFrame>
        <p:nvGraphicFramePr>
          <p:cNvPr id="5" name="Table 4">
            <a:extLst>
              <a:ext uri="{FF2B5EF4-FFF2-40B4-BE49-F238E27FC236}">
                <a16:creationId xmlns:a16="http://schemas.microsoft.com/office/drawing/2014/main" id="{8A45A06F-D1E1-3B43-DAF4-BF91B4C2EBAF}"/>
              </a:ext>
            </a:extLst>
          </p:cNvPr>
          <p:cNvGraphicFramePr>
            <a:graphicFrameLocks noGrp="1"/>
          </p:cNvGraphicFramePr>
          <p:nvPr>
            <p:extLst>
              <p:ext uri="{D42A27DB-BD31-4B8C-83A1-F6EECF244321}">
                <p14:modId xmlns:p14="http://schemas.microsoft.com/office/powerpoint/2010/main" val="3202308861"/>
              </p:ext>
            </p:extLst>
          </p:nvPr>
        </p:nvGraphicFramePr>
        <p:xfrm>
          <a:off x="727788" y="1435627"/>
          <a:ext cx="10468947" cy="4405336"/>
        </p:xfrm>
        <a:graphic>
          <a:graphicData uri="http://schemas.openxmlformats.org/drawingml/2006/table">
            <a:tbl>
              <a:tblPr firstRow="1" bandRow="1">
                <a:tableStyleId>{5C22544A-7EE6-4342-B048-85BDC9FD1C3A}</a:tableStyleId>
              </a:tblPr>
              <a:tblGrid>
                <a:gridCol w="7016620">
                  <a:extLst>
                    <a:ext uri="{9D8B030D-6E8A-4147-A177-3AD203B41FA5}">
                      <a16:colId xmlns:a16="http://schemas.microsoft.com/office/drawing/2014/main" val="3396970324"/>
                    </a:ext>
                  </a:extLst>
                </a:gridCol>
                <a:gridCol w="3452327">
                  <a:extLst>
                    <a:ext uri="{9D8B030D-6E8A-4147-A177-3AD203B41FA5}">
                      <a16:colId xmlns:a16="http://schemas.microsoft.com/office/drawing/2014/main" val="2185255276"/>
                    </a:ext>
                  </a:extLst>
                </a:gridCol>
              </a:tblGrid>
              <a:tr h="248766">
                <a:tc>
                  <a:txBody>
                    <a:bodyPr/>
                    <a:lstStyle/>
                    <a:p>
                      <a:pPr>
                        <a:lnSpc>
                          <a:spcPts val="1400"/>
                        </a:lnSpc>
                        <a:buNone/>
                      </a:pPr>
                      <a:r>
                        <a:rPr lang="en-US" sz="1200" spc="10">
                          <a:effectLst/>
                        </a:rPr>
                        <a:t>Topic</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spc="10">
                          <a:effectLst/>
                        </a:rPr>
                        <a:t>Speaker</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1188382107"/>
                  </a:ext>
                </a:extLst>
              </a:tr>
              <a:tr h="585688">
                <a:tc>
                  <a:txBody>
                    <a:bodyPr/>
                    <a:lstStyle/>
                    <a:p>
                      <a:pPr marL="19685">
                        <a:lnSpc>
                          <a:spcPts val="1400"/>
                        </a:lnSpc>
                        <a:buNone/>
                      </a:pPr>
                      <a:r>
                        <a:rPr lang="en-GB" sz="1200">
                          <a:effectLst/>
                        </a:rPr>
                        <a:t>Opening remarks, objectives of session and overview of supplement and editorial themes</a:t>
                      </a:r>
                      <a:endParaRPr lang="en-CH" sz="1200">
                        <a:effectLst/>
                        <a:latin typeface="Times New Roman" panose="02020603050405020304" pitchFamily="18" charset="0"/>
                        <a:ea typeface="Times New Roman" panose="02020603050405020304" pitchFamily="18" charset="0"/>
                      </a:endParaRPr>
                    </a:p>
                  </a:txBody>
                  <a:tcPr marL="25383" marR="25383" marT="0" marB="0"/>
                </a:tc>
                <a:tc>
                  <a:txBody>
                    <a:bodyPr/>
                    <a:lstStyle/>
                    <a:p>
                      <a:pPr>
                        <a:lnSpc>
                          <a:spcPts val="1400"/>
                        </a:lnSpc>
                        <a:buNone/>
                      </a:pPr>
                      <a:r>
                        <a:rPr lang="en-US" sz="1200" b="1" spc="10">
                          <a:effectLst/>
                        </a:rPr>
                        <a:t>Marie-Claude Lavoie</a:t>
                      </a:r>
                      <a:r>
                        <a:rPr lang="en-US" sz="1200" spc="10">
                          <a:effectLst/>
                        </a:rPr>
                        <a:t>, University of Maryland School of Medicine, United States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2758992889"/>
                  </a:ext>
                </a:extLst>
              </a:tr>
              <a:tr h="497532">
                <a:tc>
                  <a:txBody>
                    <a:bodyPr/>
                    <a:lstStyle/>
                    <a:p>
                      <a:pPr marL="19685">
                        <a:lnSpc>
                          <a:spcPts val="1400"/>
                        </a:lnSpc>
                        <a:buNone/>
                      </a:pPr>
                      <a:r>
                        <a:rPr lang="en-GB" sz="1200" spc="0">
                          <a:effectLst/>
                        </a:rPr>
                        <a:t>Harnessing digital health data for person-centred HIV prevention monitoring: a survey of national health information systems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Shona Dalal</a:t>
                      </a:r>
                      <a:r>
                        <a:rPr lang="en-US" sz="1200" spc="10">
                          <a:effectLst/>
                        </a:rPr>
                        <a:t>, World Health Organization, Switzerland</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4095130768"/>
                  </a:ext>
                </a:extLst>
              </a:tr>
              <a:tr h="497532">
                <a:tc>
                  <a:txBody>
                    <a:bodyPr/>
                    <a:lstStyle/>
                    <a:p>
                      <a:pPr marL="19685">
                        <a:lnSpc>
                          <a:spcPts val="1400"/>
                        </a:lnSpc>
                        <a:buNone/>
                      </a:pPr>
                      <a:r>
                        <a:rPr lang="en-GB" sz="1200" spc="10">
                          <a:effectLst/>
                        </a:rPr>
                        <a:t>Oral pre-exposure prophylaxis initiation, continuation and adherence among pregnant and postpartum women receiving antenatal and postnatal care: a systematic review</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Anke </a:t>
                      </a:r>
                      <a:r>
                        <a:rPr lang="en-US" sz="1200" b="1" spc="10" err="1">
                          <a:effectLst/>
                        </a:rPr>
                        <a:t>Rotsaert</a:t>
                      </a:r>
                      <a:r>
                        <a:rPr lang="en-US" sz="1200" spc="10">
                          <a:effectLst/>
                        </a:rPr>
                        <a:t>, Institute of Tropical Medicine, Belgium</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2668539321"/>
                  </a:ext>
                </a:extLst>
              </a:tr>
              <a:tr h="746299">
                <a:tc>
                  <a:txBody>
                    <a:bodyPr/>
                    <a:lstStyle/>
                    <a:p>
                      <a:pPr marL="19685">
                        <a:lnSpc>
                          <a:spcPts val="1400"/>
                        </a:lnSpc>
                        <a:buNone/>
                      </a:pPr>
                      <a:r>
                        <a:rPr lang="en-GB" sz="1200" spc="10">
                          <a:effectLst/>
                        </a:rPr>
                        <a:t>Person-centred HIV care and prevention for youth in rural South Africa: preliminary implementation findings from </a:t>
                      </a:r>
                      <a:r>
                        <a:rPr lang="en-GB" sz="1200" i="1" spc="10" err="1">
                          <a:effectLst/>
                        </a:rPr>
                        <a:t>Thetha</a:t>
                      </a:r>
                      <a:r>
                        <a:rPr lang="en-GB" sz="1200" i="1" spc="10">
                          <a:effectLst/>
                        </a:rPr>
                        <a:t> Nami </a:t>
                      </a:r>
                      <a:r>
                        <a:rPr lang="en-GB" sz="1200" i="1" spc="10" err="1">
                          <a:effectLst/>
                        </a:rPr>
                        <a:t>ngithethe</a:t>
                      </a:r>
                      <a:r>
                        <a:rPr lang="en-GB" sz="1200" i="1" spc="10">
                          <a:effectLst/>
                        </a:rPr>
                        <a:t> </a:t>
                      </a:r>
                      <a:r>
                        <a:rPr lang="en-GB" sz="1200" i="1" spc="10" err="1">
                          <a:effectLst/>
                        </a:rPr>
                        <a:t>nawe</a:t>
                      </a:r>
                      <a:r>
                        <a:rPr lang="en-GB" sz="1200" i="1" spc="10">
                          <a:effectLst/>
                        </a:rPr>
                        <a:t> </a:t>
                      </a:r>
                      <a:r>
                        <a:rPr lang="en-GB" sz="1200" spc="10">
                          <a:effectLst/>
                        </a:rPr>
                        <a:t>stepped-wedge trial of peer-navigator mobilization into mobile sexual health services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Maryam Shahmanesh</a:t>
                      </a:r>
                      <a:r>
                        <a:rPr lang="en-US" sz="1200" spc="10">
                          <a:effectLst/>
                        </a:rPr>
                        <a:t>, Africa Health Research Institute, South Africa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792099512"/>
                  </a:ext>
                </a:extLst>
              </a:tr>
              <a:tr h="746299">
                <a:tc>
                  <a:txBody>
                    <a:bodyPr/>
                    <a:lstStyle/>
                    <a:p>
                      <a:pPr marL="19685">
                        <a:lnSpc>
                          <a:spcPts val="1400"/>
                        </a:lnSpc>
                        <a:buNone/>
                      </a:pPr>
                      <a:r>
                        <a:rPr lang="en-GB" sz="1200" spc="10">
                          <a:effectLst/>
                        </a:rPr>
                        <a:t> “From an HCV and HIV point of view, it’s been remarkable”: A qualitative study about</a:t>
                      </a:r>
                      <a:endParaRPr lang="en-CH" sz="1200" spc="10">
                        <a:effectLst/>
                      </a:endParaRPr>
                    </a:p>
                    <a:p>
                      <a:pPr marL="19685">
                        <a:lnSpc>
                          <a:spcPts val="1400"/>
                        </a:lnSpc>
                        <a:buNone/>
                      </a:pPr>
                      <a:r>
                        <a:rPr lang="en-GB" sz="1200" spc="10">
                          <a:effectLst/>
                        </a:rPr>
                        <a:t>using prescribed safer supply to support people who use drugs along the HIV</a:t>
                      </a:r>
                      <a:endParaRPr lang="en-CH" sz="1200" spc="10">
                        <a:effectLst/>
                      </a:endParaRPr>
                    </a:p>
                    <a:p>
                      <a:pPr marL="19685">
                        <a:lnSpc>
                          <a:spcPts val="1400"/>
                        </a:lnSpc>
                        <a:buNone/>
                      </a:pPr>
                      <a:r>
                        <a:rPr lang="en-GB" sz="1200" spc="10">
                          <a:effectLst/>
                        </a:rPr>
                        <a:t>and HCV prevention and treatment cascades in Ontario, Canada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Adrian Guta</a:t>
                      </a:r>
                      <a:r>
                        <a:rPr lang="en-US" sz="1200" spc="10">
                          <a:effectLst/>
                        </a:rPr>
                        <a:t>, University of Windsor, Canada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452789904"/>
                  </a:ext>
                </a:extLst>
              </a:tr>
              <a:tr h="248766">
                <a:tc>
                  <a:txBody>
                    <a:bodyPr/>
                    <a:lstStyle/>
                    <a:p>
                      <a:pPr>
                        <a:lnSpc>
                          <a:spcPts val="1400"/>
                        </a:lnSpc>
                        <a:buNone/>
                      </a:pPr>
                      <a:r>
                        <a:rPr lang="en-US" sz="1200" spc="10">
                          <a:effectLst/>
                        </a:rPr>
                        <a:t>Panel discussion to propose and prioritize research gaps on themes</a:t>
                      </a:r>
                      <a:endParaRPr lang="en-CH"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5383" marR="25383" marT="0" marB="0"/>
                </a:tc>
                <a:tc>
                  <a:txBody>
                    <a:bodyPr/>
                    <a:lstStyle/>
                    <a:p>
                      <a:pPr>
                        <a:lnSpc>
                          <a:spcPts val="1400"/>
                        </a:lnSpc>
                        <a:buNone/>
                      </a:pPr>
                      <a:r>
                        <a:rPr lang="en-US" sz="1200" spc="10">
                          <a:effectLst/>
                        </a:rPr>
                        <a:t>Moderator + speakers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52968646"/>
                  </a:ext>
                </a:extLst>
              </a:tr>
              <a:tr h="248766">
                <a:tc>
                  <a:txBody>
                    <a:bodyPr/>
                    <a:lstStyle/>
                    <a:p>
                      <a:pPr>
                        <a:lnSpc>
                          <a:spcPts val="1400"/>
                        </a:lnSpc>
                        <a:buNone/>
                      </a:pPr>
                      <a:r>
                        <a:rPr lang="en-US" sz="1200" spc="10">
                          <a:effectLst/>
                        </a:rPr>
                        <a:t>Q&amp;A and open discussion with participants</a:t>
                      </a:r>
                      <a:endParaRPr lang="en-CH" sz="1200" spc="10">
                        <a:effectLst/>
                      </a:endParaRPr>
                    </a:p>
                  </a:txBody>
                  <a:tcPr marL="25383" marR="25383" marT="0" marB="0"/>
                </a:tc>
                <a:tc>
                  <a:txBody>
                    <a:bodyPr/>
                    <a:lstStyle/>
                    <a:p>
                      <a:pPr>
                        <a:lnSpc>
                          <a:spcPts val="1400"/>
                        </a:lnSpc>
                        <a:buNone/>
                      </a:pPr>
                      <a:r>
                        <a:rPr lang="en-US" sz="1200" spc="10">
                          <a:effectLst/>
                        </a:rPr>
                        <a:t>All participants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2297142775"/>
                  </a:ext>
                </a:extLst>
              </a:tr>
              <a:tr h="585688">
                <a:tc>
                  <a:txBody>
                    <a:bodyPr/>
                    <a:lstStyle/>
                    <a:p>
                      <a:pPr>
                        <a:lnSpc>
                          <a:spcPts val="1400"/>
                        </a:lnSpc>
                        <a:buNone/>
                      </a:pPr>
                      <a:r>
                        <a:rPr lang="en-US" sz="1200" spc="10">
                          <a:effectLst/>
                        </a:rPr>
                        <a:t>Closing remarks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tc>
                  <a:txBody>
                    <a:bodyPr/>
                    <a:lstStyle/>
                    <a:p>
                      <a:pPr>
                        <a:lnSpc>
                          <a:spcPts val="1400"/>
                        </a:lnSpc>
                        <a:buNone/>
                      </a:pPr>
                      <a:r>
                        <a:rPr lang="en-US" sz="1200" b="1" spc="10">
                          <a:effectLst/>
                        </a:rPr>
                        <a:t>Marie-Claude Lavoie</a:t>
                      </a:r>
                      <a:r>
                        <a:rPr lang="en-US" sz="1200" spc="10">
                          <a:effectLst/>
                        </a:rPr>
                        <a:t>, University of Maryland School of Medicine, United States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5383" marR="25383" marT="0" marB="0"/>
                </a:tc>
                <a:extLst>
                  <a:ext uri="{0D108BD9-81ED-4DB2-BD59-A6C34878D82A}">
                    <a16:rowId xmlns:a16="http://schemas.microsoft.com/office/drawing/2014/main" val="3504712863"/>
                  </a:ext>
                </a:extLst>
              </a:tr>
            </a:tbl>
          </a:graphicData>
        </a:graphic>
      </p:graphicFrame>
    </p:spTree>
    <p:extLst>
      <p:ext uri="{BB962C8B-B14F-4D97-AF65-F5344CB8AC3E}">
        <p14:creationId xmlns:p14="http://schemas.microsoft.com/office/powerpoint/2010/main" val="12091292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00" name="Freeform 100"/>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01" name="Freeform 101"/>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02" name="Freeform 102"/>
          <p:cNvSpPr/>
          <p:nvPr/>
        </p:nvSpPr>
        <p:spPr>
          <a:xfrm>
            <a:off x="579120" y="3276601"/>
            <a:ext cx="1623060" cy="304799"/>
          </a:xfrm>
          <a:custGeom>
            <a:avLst/>
            <a:gdLst/>
            <a:ahLst/>
            <a:cxnLst/>
            <a:rect l="0" t="0" r="0" b="0"/>
            <a:pathLst>
              <a:path w="1947672" h="365759">
                <a:moveTo>
                  <a:pt x="0" y="65404"/>
                </a:moveTo>
                <a:cubicBezTo>
                  <a:pt x="0" y="29209"/>
                  <a:pt x="29260" y="0"/>
                  <a:pt x="65366" y="0"/>
                </a:cubicBezTo>
                <a:lnTo>
                  <a:pt x="1882266" y="0"/>
                </a:lnTo>
                <a:cubicBezTo>
                  <a:pt x="1918461" y="0"/>
                  <a:pt x="1947672" y="29209"/>
                  <a:pt x="1947672" y="65404"/>
                </a:cubicBezTo>
                <a:lnTo>
                  <a:pt x="1947672" y="300354"/>
                </a:lnTo>
                <a:cubicBezTo>
                  <a:pt x="1947672" y="336550"/>
                  <a:pt x="1918461" y="365759"/>
                  <a:pt x="1882266" y="365759"/>
                </a:cubicBezTo>
                <a:lnTo>
                  <a:pt x="65366" y="365759"/>
                </a:lnTo>
                <a:cubicBezTo>
                  <a:pt x="29260" y="365759"/>
                  <a:pt x="0" y="336550"/>
                  <a:pt x="0" y="300354"/>
                </a:cubicBezTo>
                <a:close/>
                <a:moveTo>
                  <a:pt x="3537331" y="4297679"/>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pic>
        <p:nvPicPr>
          <p:cNvPr id="103" name="Picture 103"/>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48600" y="1097279"/>
            <a:ext cx="4351019" cy="5715000"/>
          </a:xfrm>
          <a:prstGeom prst="rect">
            <a:avLst/>
          </a:prstGeom>
          <a:noFill/>
        </p:spPr>
      </p:pic>
      <p:sp>
        <p:nvSpPr>
          <p:cNvPr id="104" name="Rectangle 104"/>
          <p:cNvSpPr/>
          <p:nvPr/>
        </p:nvSpPr>
        <p:spPr>
          <a:xfrm>
            <a:off x="377317" y="523524"/>
            <a:ext cx="9132500" cy="499239"/>
          </a:xfrm>
          <a:prstGeom prst="rect">
            <a:avLst/>
          </a:prstGeom>
        </p:spPr>
        <p:txBody>
          <a:bodyPr wrap="none" lIns="0" tIns="0" rIns="0" bIns="0">
            <a:spAutoFit/>
          </a:bodyPr>
          <a:lstStyle/>
          <a:p>
            <a:pPr defTabSz="761970"/>
            <a:r>
              <a:rPr lang="en-GB" sz="3244" spc="22">
                <a:ln w="14126">
                  <a:solidFill>
                    <a:srgbClr val="000000"/>
                  </a:solidFill>
                  <a:prstDash val="solid"/>
                </a:ln>
                <a:solidFill>
                  <a:srgbClr val="000000"/>
                </a:solidFill>
                <a:latin typeface="2"/>
                <a:ea typeface="Calibri"/>
                <a:cs typeface="2"/>
              </a:rPr>
              <a:t>P</a:t>
            </a:r>
            <a:r>
              <a:rPr lang="en-GB" sz="3244" spc="26">
                <a:ln w="14126">
                  <a:solidFill>
                    <a:srgbClr val="000000"/>
                  </a:solidFill>
                  <a:prstDash val="solid"/>
                </a:ln>
                <a:solidFill>
                  <a:srgbClr val="000000"/>
                </a:solidFill>
                <a:latin typeface="2"/>
                <a:ea typeface="Calibri"/>
                <a:cs typeface="2"/>
              </a:rPr>
              <a:t>e</a:t>
            </a:r>
            <a:r>
              <a:rPr lang="en-GB" sz="3244" spc="97">
                <a:ln w="14126">
                  <a:solidFill>
                    <a:srgbClr val="000000"/>
                  </a:solidFill>
                  <a:prstDash val="solid"/>
                </a:ln>
                <a:solidFill>
                  <a:srgbClr val="000000"/>
                </a:solidFill>
                <a:latin typeface="2"/>
                <a:ea typeface="Calibri"/>
                <a:cs typeface="2"/>
              </a:rPr>
              <a:t>r</a:t>
            </a:r>
            <a:r>
              <a:rPr lang="en-GB" sz="3244" spc="84">
                <a:ln w="14126">
                  <a:solidFill>
                    <a:srgbClr val="000000"/>
                  </a:solidFill>
                  <a:prstDash val="solid"/>
                </a:ln>
                <a:solidFill>
                  <a:srgbClr val="000000"/>
                </a:solidFill>
                <a:latin typeface="2"/>
                <a:ea typeface="Calibri"/>
                <a:cs typeface="2"/>
              </a:rPr>
              <a:t>s</a:t>
            </a:r>
            <a:r>
              <a:rPr lang="en-GB" sz="3244" spc="91">
                <a:ln w="14126">
                  <a:solidFill>
                    <a:srgbClr val="000000"/>
                  </a:solidFill>
                  <a:prstDash val="solid"/>
                </a:ln>
                <a:solidFill>
                  <a:srgbClr val="000000"/>
                </a:solidFill>
                <a:latin typeface="2"/>
                <a:ea typeface="Calibri"/>
                <a:cs typeface="2"/>
              </a:rPr>
              <a:t>o</a:t>
            </a:r>
            <a:r>
              <a:rPr lang="en-GB" sz="3244" spc="101">
                <a:ln w="14126">
                  <a:solidFill>
                    <a:srgbClr val="000000"/>
                  </a:solidFill>
                  <a:prstDash val="solid"/>
                </a:ln>
                <a:solidFill>
                  <a:srgbClr val="000000"/>
                </a:solidFill>
                <a:latin typeface="2"/>
                <a:ea typeface="Calibri"/>
                <a:cs typeface="2"/>
              </a:rPr>
              <a:t>n</a:t>
            </a:r>
            <a:r>
              <a:rPr lang="en-GB" sz="3244" spc="30">
                <a:ln w="14126">
                  <a:solidFill>
                    <a:srgbClr val="000000"/>
                  </a:solidFill>
                  <a:prstDash val="solid"/>
                </a:ln>
                <a:solidFill>
                  <a:srgbClr val="000000"/>
                </a:solidFill>
                <a:latin typeface="2"/>
                <a:ea typeface="Calibri"/>
                <a:cs typeface="2"/>
              </a:rPr>
              <a:t>-</a:t>
            </a:r>
            <a:r>
              <a:rPr lang="en-GB" sz="3244" spc="29">
                <a:ln w="14126">
                  <a:solidFill>
                    <a:srgbClr val="000000"/>
                  </a:solidFill>
                  <a:prstDash val="solid"/>
                </a:ln>
                <a:solidFill>
                  <a:srgbClr val="000000"/>
                </a:solidFill>
                <a:latin typeface="2"/>
                <a:ea typeface="Calibri"/>
                <a:cs typeface="2"/>
              </a:rPr>
              <a:t>C</a:t>
            </a:r>
            <a:r>
              <a:rPr lang="en-GB" sz="3244" spc="26">
                <a:ln w="14126">
                  <a:solidFill>
                    <a:srgbClr val="000000"/>
                  </a:solidFill>
                  <a:prstDash val="solid"/>
                </a:ln>
                <a:solidFill>
                  <a:srgbClr val="000000"/>
                </a:solidFill>
                <a:latin typeface="2"/>
                <a:ea typeface="Calibri"/>
                <a:cs typeface="2"/>
              </a:rPr>
              <a:t>e</a:t>
            </a:r>
            <a:r>
              <a:rPr lang="en-GB" sz="3244" spc="120">
                <a:ln w="14126">
                  <a:solidFill>
                    <a:srgbClr val="000000"/>
                  </a:solidFill>
                  <a:prstDash val="solid"/>
                </a:ln>
                <a:solidFill>
                  <a:srgbClr val="000000"/>
                </a:solidFill>
                <a:latin typeface="2"/>
                <a:ea typeface="Calibri"/>
                <a:cs typeface="2"/>
              </a:rPr>
              <a:t>n</a:t>
            </a:r>
            <a:r>
              <a:rPr lang="en-GB" sz="3244" spc="136">
                <a:ln w="14126">
                  <a:solidFill>
                    <a:srgbClr val="000000"/>
                  </a:solidFill>
                  <a:prstDash val="solid"/>
                </a:ln>
                <a:solidFill>
                  <a:srgbClr val="000000"/>
                </a:solidFill>
                <a:latin typeface="2"/>
                <a:ea typeface="Calibri"/>
                <a:cs typeface="2"/>
              </a:rPr>
              <a:t>t</a:t>
            </a:r>
            <a:r>
              <a:rPr lang="en-GB" sz="3244" spc="35">
                <a:ln w="14126">
                  <a:solidFill>
                    <a:srgbClr val="000000"/>
                  </a:solidFill>
                  <a:prstDash val="solid"/>
                </a:ln>
                <a:solidFill>
                  <a:srgbClr val="000000"/>
                </a:solidFill>
                <a:latin typeface="2"/>
                <a:ea typeface="Calibri"/>
                <a:cs typeface="2"/>
              </a:rPr>
              <a:t>r</a:t>
            </a:r>
            <a:r>
              <a:rPr lang="en-GB" sz="3244" spc="26">
                <a:ln w="14126">
                  <a:solidFill>
                    <a:srgbClr val="000000"/>
                  </a:solidFill>
                  <a:prstDash val="solid"/>
                </a:ln>
                <a:solidFill>
                  <a:srgbClr val="000000"/>
                </a:solidFill>
                <a:latin typeface="2"/>
                <a:ea typeface="Calibri"/>
                <a:cs typeface="2"/>
              </a:rPr>
              <a:t>e</a:t>
            </a:r>
            <a:r>
              <a:rPr lang="en-GB" sz="3244" spc="52">
                <a:ln w="14126">
                  <a:solidFill>
                    <a:srgbClr val="000000"/>
                  </a:solidFill>
                  <a:prstDash val="solid"/>
                </a:ln>
                <a:solidFill>
                  <a:srgbClr val="000000"/>
                </a:solidFill>
                <a:latin typeface="2"/>
                <a:ea typeface="Calibri"/>
                <a:cs typeface="2"/>
              </a:rPr>
              <a:t>d</a:t>
            </a:r>
            <a:r>
              <a:rPr lang="en-GB" sz="3244" spc="-132">
                <a:ln w="14126">
                  <a:solidFill>
                    <a:srgbClr val="000000"/>
                  </a:solidFill>
                  <a:prstDash val="solid"/>
                </a:ln>
                <a:solidFill>
                  <a:srgbClr val="000000"/>
                </a:solidFill>
                <a:latin typeface="2"/>
                <a:ea typeface="Calibri"/>
                <a:cs typeface="2"/>
              </a:rPr>
              <a:t> </a:t>
            </a:r>
            <a:r>
              <a:rPr lang="en-GB" sz="3244" spc="29">
                <a:ln w="14126">
                  <a:solidFill>
                    <a:srgbClr val="000000"/>
                  </a:solidFill>
                  <a:prstDash val="solid"/>
                </a:ln>
                <a:solidFill>
                  <a:srgbClr val="000000"/>
                </a:solidFill>
                <a:latin typeface="2"/>
                <a:ea typeface="Calibri"/>
                <a:cs typeface="2"/>
              </a:rPr>
              <a:t>C</a:t>
            </a:r>
            <a:r>
              <a:rPr lang="en-GB" sz="3244" spc="35">
                <a:ln w="14126">
                  <a:solidFill>
                    <a:srgbClr val="000000"/>
                  </a:solidFill>
                  <a:prstDash val="solid"/>
                </a:ln>
                <a:solidFill>
                  <a:srgbClr val="000000"/>
                </a:solidFill>
                <a:latin typeface="2"/>
                <a:ea typeface="Calibri"/>
                <a:cs typeface="2"/>
              </a:rPr>
              <a:t>ar</a:t>
            </a:r>
            <a:r>
              <a:rPr lang="en-GB" sz="3244" spc="26">
                <a:ln w="14126">
                  <a:solidFill>
                    <a:srgbClr val="000000"/>
                  </a:solidFill>
                  <a:prstDash val="solid"/>
                </a:ln>
                <a:solidFill>
                  <a:srgbClr val="000000"/>
                </a:solidFill>
                <a:latin typeface="2"/>
                <a:ea typeface="Calibri"/>
                <a:cs typeface="2"/>
              </a:rPr>
              <a:t>e</a:t>
            </a:r>
            <a:r>
              <a:rPr lang="en-GB" sz="3244" spc="-132">
                <a:ln w="14126">
                  <a:solidFill>
                    <a:srgbClr val="000000"/>
                  </a:solidFill>
                  <a:prstDash val="solid"/>
                </a:ln>
                <a:solidFill>
                  <a:srgbClr val="000000"/>
                </a:solidFill>
                <a:latin typeface="2"/>
                <a:ea typeface="Calibri"/>
                <a:cs typeface="2"/>
              </a:rPr>
              <a:t> </a:t>
            </a:r>
            <a:r>
              <a:rPr lang="en-GB" sz="3244" spc="9">
                <a:ln w="14126">
                  <a:solidFill>
                    <a:srgbClr val="000000"/>
                  </a:solidFill>
                  <a:prstDash val="solid"/>
                </a:ln>
                <a:solidFill>
                  <a:srgbClr val="000000"/>
                </a:solidFill>
                <a:latin typeface="2"/>
                <a:ea typeface="Calibri"/>
                <a:cs typeface="2"/>
              </a:rPr>
              <a:t>R</a:t>
            </a:r>
            <a:r>
              <a:rPr lang="en-GB" sz="3244" spc="26">
                <a:ln w="14126">
                  <a:solidFill>
                    <a:srgbClr val="000000"/>
                  </a:solidFill>
                  <a:prstDash val="solid"/>
                </a:ln>
                <a:solidFill>
                  <a:srgbClr val="000000"/>
                </a:solidFill>
                <a:latin typeface="2"/>
                <a:ea typeface="Calibri"/>
                <a:cs typeface="2"/>
              </a:rPr>
              <a:t>e</a:t>
            </a:r>
            <a:r>
              <a:rPr lang="en-GB" sz="3244" spc="146">
                <a:ln w="14126">
                  <a:solidFill>
                    <a:srgbClr val="000000"/>
                  </a:solidFill>
                  <a:prstDash val="solid"/>
                </a:ln>
                <a:solidFill>
                  <a:srgbClr val="000000"/>
                </a:solidFill>
                <a:latin typeface="2"/>
                <a:ea typeface="Calibri"/>
                <a:cs typeface="2"/>
              </a:rPr>
              <a:t>s</a:t>
            </a:r>
            <a:r>
              <a:rPr lang="en-GB" sz="3244" spc="87">
                <a:ln w="14126">
                  <a:solidFill>
                    <a:srgbClr val="000000"/>
                  </a:solidFill>
                  <a:prstDash val="solid"/>
                </a:ln>
                <a:solidFill>
                  <a:srgbClr val="000000"/>
                </a:solidFill>
                <a:latin typeface="2"/>
                <a:ea typeface="Calibri"/>
                <a:cs typeface="2"/>
              </a:rPr>
              <a:t>e</a:t>
            </a:r>
            <a:r>
              <a:rPr lang="en-GB" sz="3244" spc="35">
                <a:ln w="14126">
                  <a:solidFill>
                    <a:srgbClr val="000000"/>
                  </a:solidFill>
                  <a:prstDash val="solid"/>
                </a:ln>
                <a:solidFill>
                  <a:srgbClr val="000000"/>
                </a:solidFill>
                <a:latin typeface="2"/>
                <a:ea typeface="Calibri"/>
                <a:cs typeface="2"/>
              </a:rPr>
              <a:t>ar</a:t>
            </a:r>
            <a:r>
              <a:rPr lang="en-GB" sz="3244" spc="64">
                <a:ln w="14126">
                  <a:solidFill>
                    <a:srgbClr val="000000"/>
                  </a:solidFill>
                  <a:prstDash val="solid"/>
                </a:ln>
                <a:solidFill>
                  <a:srgbClr val="000000"/>
                </a:solidFill>
                <a:latin typeface="2"/>
                <a:ea typeface="Calibri"/>
                <a:cs typeface="2"/>
              </a:rPr>
              <a:t>c</a:t>
            </a:r>
            <a:r>
              <a:rPr lang="en-GB" sz="3244" spc="61">
                <a:ln w="14126">
                  <a:solidFill>
                    <a:srgbClr val="000000"/>
                  </a:solidFill>
                  <a:prstDash val="solid"/>
                </a:ln>
                <a:solidFill>
                  <a:srgbClr val="000000"/>
                </a:solidFill>
                <a:latin typeface="2"/>
                <a:ea typeface="Calibri"/>
                <a:cs typeface="2"/>
              </a:rPr>
              <a:t>h</a:t>
            </a:r>
            <a:r>
              <a:rPr lang="en-GB" sz="3244" spc="-132">
                <a:ln w="14126">
                  <a:solidFill>
                    <a:srgbClr val="000000"/>
                  </a:solidFill>
                  <a:prstDash val="solid"/>
                </a:ln>
                <a:solidFill>
                  <a:srgbClr val="000000"/>
                </a:solidFill>
                <a:latin typeface="2"/>
                <a:ea typeface="Calibri"/>
                <a:cs typeface="2"/>
              </a:rPr>
              <a:t> </a:t>
            </a:r>
            <a:r>
              <a:rPr lang="en-GB" sz="3244" spc="29">
                <a:ln w="14126">
                  <a:solidFill>
                    <a:srgbClr val="000000"/>
                  </a:solidFill>
                  <a:prstDash val="solid"/>
                </a:ln>
                <a:solidFill>
                  <a:srgbClr val="000000"/>
                </a:solidFill>
                <a:latin typeface="2"/>
                <a:ea typeface="Calibri"/>
                <a:cs typeface="2"/>
              </a:rPr>
              <a:t>C</a:t>
            </a:r>
            <a:r>
              <a:rPr lang="en-GB" sz="3244" spc="32">
                <a:ln w="14126">
                  <a:solidFill>
                    <a:srgbClr val="000000"/>
                  </a:solidFill>
                  <a:prstDash val="solid"/>
                </a:ln>
                <a:solidFill>
                  <a:srgbClr val="000000"/>
                </a:solidFill>
                <a:latin typeface="2"/>
                <a:ea typeface="Calibri"/>
                <a:cs typeface="2"/>
              </a:rPr>
              <a:t>o</a:t>
            </a:r>
            <a:r>
              <a:rPr lang="en-GB" sz="3244" spc="110">
                <a:ln w="14126">
                  <a:solidFill>
                    <a:srgbClr val="000000"/>
                  </a:solidFill>
                  <a:prstDash val="solid"/>
                </a:ln>
                <a:solidFill>
                  <a:srgbClr val="000000"/>
                </a:solidFill>
                <a:latin typeface="2"/>
                <a:ea typeface="Calibri"/>
                <a:cs typeface="2"/>
              </a:rPr>
              <a:t>ll</a:t>
            </a:r>
            <a:r>
              <a:rPr lang="en-GB" sz="3244" spc="35">
                <a:ln w="14126">
                  <a:solidFill>
                    <a:srgbClr val="000000"/>
                  </a:solidFill>
                  <a:prstDash val="solid"/>
                </a:ln>
                <a:solidFill>
                  <a:srgbClr val="000000"/>
                </a:solidFill>
                <a:latin typeface="2"/>
                <a:ea typeface="Calibri"/>
                <a:cs typeface="2"/>
              </a:rPr>
              <a:t>a</a:t>
            </a:r>
            <a:r>
              <a:rPr lang="en-GB" sz="3244" spc="113">
                <a:ln w="14126">
                  <a:solidFill>
                    <a:srgbClr val="000000"/>
                  </a:solidFill>
                  <a:prstDash val="solid"/>
                </a:ln>
                <a:solidFill>
                  <a:srgbClr val="000000"/>
                </a:solidFill>
                <a:latin typeface="2"/>
                <a:ea typeface="Calibri"/>
                <a:cs typeface="2"/>
              </a:rPr>
              <a:t>b</a:t>
            </a:r>
            <a:r>
              <a:rPr lang="en-GB" sz="3244" spc="32">
                <a:ln w="14126">
                  <a:solidFill>
                    <a:srgbClr val="000000"/>
                  </a:solidFill>
                  <a:prstDash val="solid"/>
                </a:ln>
                <a:solidFill>
                  <a:srgbClr val="000000"/>
                </a:solidFill>
                <a:latin typeface="2"/>
                <a:ea typeface="Calibri"/>
                <a:cs typeface="2"/>
              </a:rPr>
              <a:t>o</a:t>
            </a:r>
            <a:r>
              <a:rPr lang="en-GB" sz="3244" spc="35">
                <a:ln w="14126">
                  <a:solidFill>
                    <a:srgbClr val="000000"/>
                  </a:solidFill>
                  <a:prstDash val="solid"/>
                </a:ln>
                <a:solidFill>
                  <a:srgbClr val="000000"/>
                </a:solidFill>
                <a:latin typeface="2"/>
                <a:ea typeface="Calibri"/>
                <a:cs typeface="2"/>
              </a:rPr>
              <a:t>ra</a:t>
            </a:r>
            <a:r>
              <a:rPr lang="en-GB" sz="3244" spc="136">
                <a:ln w="14126">
                  <a:solidFill>
                    <a:srgbClr val="000000"/>
                  </a:solidFill>
                  <a:prstDash val="solid"/>
                </a:ln>
                <a:solidFill>
                  <a:srgbClr val="000000"/>
                </a:solidFill>
                <a:latin typeface="2"/>
                <a:ea typeface="Calibri"/>
                <a:cs typeface="2"/>
              </a:rPr>
              <a:t>t</a:t>
            </a:r>
            <a:r>
              <a:rPr lang="en-GB" sz="3244" spc="110">
                <a:ln w="14126">
                  <a:solidFill>
                    <a:srgbClr val="000000"/>
                  </a:solidFill>
                  <a:prstDash val="solid"/>
                </a:ln>
                <a:solidFill>
                  <a:srgbClr val="000000"/>
                </a:solidFill>
                <a:latin typeface="2"/>
                <a:ea typeface="Calibri"/>
                <a:cs typeface="2"/>
              </a:rPr>
              <a:t>i</a:t>
            </a:r>
            <a:r>
              <a:rPr lang="en-GB" sz="3244" spc="35">
                <a:ln w="14126">
                  <a:solidFill>
                    <a:srgbClr val="000000"/>
                  </a:solidFill>
                  <a:prstDash val="solid"/>
                </a:ln>
                <a:solidFill>
                  <a:srgbClr val="000000"/>
                </a:solidFill>
                <a:latin typeface="2"/>
                <a:ea typeface="Calibri"/>
                <a:cs typeface="2"/>
              </a:rPr>
              <a:t>ve</a:t>
            </a:r>
          </a:p>
        </p:txBody>
      </p:sp>
      <p:sp>
        <p:nvSpPr>
          <p:cNvPr id="106" name="Rectangle 106"/>
          <p:cNvSpPr/>
          <p:nvPr/>
        </p:nvSpPr>
        <p:spPr>
          <a:xfrm>
            <a:off x="580696" y="1726484"/>
            <a:ext cx="5931863" cy="1718099"/>
          </a:xfrm>
          <a:prstGeom prst="rect">
            <a:avLst/>
          </a:prstGeom>
        </p:spPr>
        <p:txBody>
          <a:bodyPr wrap="square" lIns="0" tIns="0" rIns="0" bIns="0">
            <a:spAutoFit/>
          </a:bodyPr>
          <a:lstStyle/>
          <a:p>
            <a:pPr defTabSz="761970"/>
            <a:r>
              <a:rPr lang="en-GB" sz="1982" spc="-12">
                <a:solidFill>
                  <a:srgbClr val="000000"/>
                </a:solidFill>
                <a:latin typeface="1"/>
                <a:ea typeface="Calibri"/>
                <a:cs typeface="1"/>
              </a:rPr>
              <a:t>S</a:t>
            </a:r>
            <a:r>
              <a:rPr lang="en-GB" sz="1982" spc="65">
                <a:solidFill>
                  <a:srgbClr val="000000"/>
                </a:solidFill>
                <a:latin typeface="1"/>
                <a:ea typeface="Calibri"/>
                <a:cs typeface="1"/>
              </a:rPr>
              <a:t>c</a:t>
            </a:r>
            <a:r>
              <a:rPr lang="en-GB" sz="1982" spc="23">
                <a:solidFill>
                  <a:srgbClr val="000000"/>
                </a:solidFill>
                <a:latin typeface="1"/>
                <a:ea typeface="Calibri"/>
                <a:cs typeface="1"/>
              </a:rPr>
              <a:t>a</a:t>
            </a:r>
            <a:r>
              <a:rPr lang="en-GB" sz="1982">
                <a:solidFill>
                  <a:srgbClr val="000000"/>
                </a:solidFill>
                <a:latin typeface="1"/>
                <a:ea typeface="Calibri"/>
                <a:cs typeface="1"/>
              </a:rPr>
              <a:t>li</a:t>
            </a:r>
            <a:r>
              <a:rPr lang="en-GB" sz="1982" spc="-32">
                <a:solidFill>
                  <a:srgbClr val="000000"/>
                </a:solidFill>
                <a:latin typeface="1"/>
                <a:ea typeface="Calibri"/>
                <a:cs typeface="1"/>
              </a:rPr>
              <a:t>n</a:t>
            </a:r>
            <a:r>
              <a:rPr lang="en-GB" sz="1982" spc="42">
                <a:solidFill>
                  <a:srgbClr val="000000"/>
                </a:solidFill>
                <a:latin typeface="1"/>
                <a:ea typeface="Calibri"/>
                <a:cs typeface="1"/>
              </a:rPr>
              <a:t>g</a:t>
            </a:r>
            <a:r>
              <a:rPr lang="en-GB" sz="1982">
                <a:solidFill>
                  <a:srgbClr val="000000"/>
                </a:solidFill>
                <a:latin typeface="1"/>
                <a:ea typeface="Calibri"/>
                <a:cs typeface="1"/>
              </a:rPr>
              <a:t> </a:t>
            </a:r>
            <a:r>
              <a:rPr lang="en-GB" sz="1982" spc="196">
                <a:solidFill>
                  <a:srgbClr val="000000"/>
                </a:solidFill>
                <a:latin typeface="1"/>
                <a:ea typeface="Calibri"/>
                <a:cs typeface="1"/>
              </a:rPr>
              <a:t> </a:t>
            </a:r>
            <a:r>
              <a:rPr lang="en-GB" sz="1982" spc="25">
                <a:solidFill>
                  <a:srgbClr val="000000"/>
                </a:solidFill>
                <a:latin typeface="1"/>
                <a:ea typeface="Calibri"/>
                <a:cs typeface="1"/>
              </a:rPr>
              <a:t>H</a:t>
            </a:r>
            <a:r>
              <a:rPr lang="en-GB" sz="1982" spc="3">
                <a:solidFill>
                  <a:srgbClr val="000000"/>
                </a:solidFill>
                <a:latin typeface="1"/>
                <a:ea typeface="Calibri"/>
                <a:cs typeface="1"/>
              </a:rPr>
              <a:t>I</a:t>
            </a:r>
            <a:r>
              <a:rPr lang="en-GB" sz="1982" spc="4">
                <a:solidFill>
                  <a:srgbClr val="000000"/>
                </a:solidFill>
                <a:latin typeface="1"/>
                <a:ea typeface="Calibri"/>
                <a:cs typeface="1"/>
              </a:rPr>
              <a:t>V</a:t>
            </a:r>
            <a:r>
              <a:rPr lang="en-GB" sz="1982">
                <a:solidFill>
                  <a:srgbClr val="000000"/>
                </a:solidFill>
                <a:latin typeface="1"/>
                <a:ea typeface="Calibri"/>
                <a:cs typeface="1"/>
              </a:rPr>
              <a:t> </a:t>
            </a:r>
            <a:r>
              <a:rPr lang="en-GB" sz="1982" spc="196">
                <a:solidFill>
                  <a:srgbClr val="000000"/>
                </a:solidFill>
                <a:latin typeface="1"/>
                <a:ea typeface="Calibri"/>
                <a:cs typeface="1"/>
              </a:rPr>
              <a:t> </a:t>
            </a:r>
            <a:r>
              <a:rPr lang="en-GB" sz="1982" spc="-13">
                <a:solidFill>
                  <a:srgbClr val="000000"/>
                </a:solidFill>
                <a:latin typeface="1"/>
                <a:ea typeface="Calibri"/>
                <a:cs typeface="1"/>
              </a:rPr>
              <a:t>p</a:t>
            </a:r>
            <a:r>
              <a:rPr lang="en-GB" sz="1982" spc="-25">
                <a:solidFill>
                  <a:srgbClr val="000000"/>
                </a:solidFill>
                <a:latin typeface="1"/>
                <a:ea typeface="Calibri"/>
                <a:cs typeface="1"/>
              </a:rPr>
              <a:t>r</a:t>
            </a:r>
            <a:r>
              <a:rPr lang="en-GB" sz="1982" spc="-16">
                <a:solidFill>
                  <a:srgbClr val="000000"/>
                </a:solidFill>
                <a:latin typeface="1"/>
                <a:ea typeface="Calibri"/>
                <a:cs typeface="1"/>
              </a:rPr>
              <a:t>e</a:t>
            </a:r>
            <a:r>
              <a:rPr lang="en-GB" sz="1982" spc="-33">
                <a:solidFill>
                  <a:srgbClr val="000000"/>
                </a:solidFill>
                <a:latin typeface="1"/>
                <a:ea typeface="Calibri"/>
                <a:cs typeface="1"/>
              </a:rPr>
              <a:t>v</a:t>
            </a:r>
            <a:r>
              <a:rPr lang="en-GB" sz="1982" spc="41">
                <a:solidFill>
                  <a:srgbClr val="000000"/>
                </a:solidFill>
                <a:latin typeface="1"/>
                <a:ea typeface="Calibri"/>
                <a:cs typeface="1"/>
              </a:rPr>
              <a:t>e</a:t>
            </a:r>
            <a:r>
              <a:rPr lang="en-GB" sz="1982" spc="-32">
                <a:solidFill>
                  <a:srgbClr val="000000"/>
                </a:solidFill>
                <a:latin typeface="1"/>
                <a:ea typeface="Calibri"/>
                <a:cs typeface="1"/>
              </a:rPr>
              <a:t>n</a:t>
            </a:r>
            <a:r>
              <a:rPr lang="en-GB" sz="1982" spc="9">
                <a:solidFill>
                  <a:srgbClr val="000000"/>
                </a:solidFill>
                <a:latin typeface="1"/>
                <a:ea typeface="Calibri"/>
                <a:cs typeface="1"/>
              </a:rPr>
              <a:t>t</a:t>
            </a:r>
            <a:r>
              <a:rPr lang="en-GB" sz="1982">
                <a:solidFill>
                  <a:srgbClr val="000000"/>
                </a:solidFill>
                <a:latin typeface="1"/>
                <a:ea typeface="Calibri"/>
                <a:cs typeface="1"/>
              </a:rPr>
              <a:t>i</a:t>
            </a:r>
            <a:r>
              <a:rPr lang="en-GB" sz="1982" spc="9">
                <a:solidFill>
                  <a:srgbClr val="000000"/>
                </a:solidFill>
                <a:latin typeface="1"/>
                <a:ea typeface="Calibri"/>
                <a:cs typeface="1"/>
              </a:rPr>
              <a:t>o</a:t>
            </a:r>
            <a:r>
              <a:rPr lang="en-GB" sz="1982" spc="32">
                <a:solidFill>
                  <a:srgbClr val="000000"/>
                </a:solidFill>
                <a:latin typeface="1"/>
                <a:ea typeface="Calibri"/>
                <a:cs typeface="1"/>
              </a:rPr>
              <a:t>n</a:t>
            </a:r>
            <a:r>
              <a:rPr lang="en-GB" sz="1982">
                <a:solidFill>
                  <a:srgbClr val="000000"/>
                </a:solidFill>
                <a:latin typeface="1"/>
                <a:ea typeface="Calibri"/>
                <a:cs typeface="1"/>
              </a:rPr>
              <a:t> </a:t>
            </a:r>
            <a:r>
              <a:rPr lang="en-GB" sz="1982" spc="197">
                <a:solidFill>
                  <a:srgbClr val="000000"/>
                </a:solidFill>
                <a:latin typeface="1"/>
                <a:ea typeface="Calibri"/>
                <a:cs typeface="1"/>
              </a:rPr>
              <a:t> </a:t>
            </a:r>
            <a:r>
              <a:rPr lang="en-GB" sz="1982" spc="-73">
                <a:solidFill>
                  <a:srgbClr val="000000"/>
                </a:solidFill>
                <a:latin typeface="1"/>
                <a:ea typeface="Calibri"/>
                <a:cs typeface="1"/>
              </a:rPr>
              <a:t>f</a:t>
            </a:r>
            <a:r>
              <a:rPr lang="en-GB" sz="1982" spc="7">
                <a:solidFill>
                  <a:srgbClr val="000000"/>
                </a:solidFill>
                <a:latin typeface="1"/>
                <a:ea typeface="Calibri"/>
                <a:cs typeface="1"/>
              </a:rPr>
              <a:t>o</a:t>
            </a:r>
            <a:r>
              <a:rPr lang="en-GB" sz="1982" spc="22">
                <a:solidFill>
                  <a:srgbClr val="000000"/>
                </a:solidFill>
                <a:latin typeface="1"/>
                <a:ea typeface="Calibri"/>
                <a:cs typeface="1"/>
              </a:rPr>
              <a:t>r</a:t>
            </a:r>
            <a:r>
              <a:rPr lang="en-GB" sz="1982">
                <a:solidFill>
                  <a:srgbClr val="000000"/>
                </a:solidFill>
                <a:latin typeface="1"/>
                <a:ea typeface="Calibri"/>
                <a:cs typeface="1"/>
              </a:rPr>
              <a:t> </a:t>
            </a:r>
            <a:r>
              <a:rPr lang="en-GB" sz="1982" spc="196">
                <a:solidFill>
                  <a:srgbClr val="000000"/>
                </a:solidFill>
                <a:latin typeface="1"/>
                <a:ea typeface="Calibri"/>
                <a:cs typeface="1"/>
              </a:rPr>
              <a:t> </a:t>
            </a:r>
            <a:r>
              <a:rPr lang="en-GB" sz="1982" spc="9">
                <a:solidFill>
                  <a:srgbClr val="000000"/>
                </a:solidFill>
                <a:latin typeface="1"/>
                <a:ea typeface="Calibri"/>
                <a:cs typeface="1"/>
              </a:rPr>
              <a:t>t</a:t>
            </a:r>
            <a:r>
              <a:rPr lang="en-GB" sz="1982" spc="27">
                <a:solidFill>
                  <a:srgbClr val="000000"/>
                </a:solidFill>
                <a:latin typeface="1"/>
                <a:ea typeface="Calibri"/>
                <a:cs typeface="1"/>
              </a:rPr>
              <a:t>h</a:t>
            </a:r>
            <a:r>
              <a:rPr lang="en-GB" sz="1982">
                <a:solidFill>
                  <a:srgbClr val="000000"/>
                </a:solidFill>
                <a:latin typeface="1"/>
                <a:ea typeface="Calibri"/>
                <a:cs typeface="1"/>
              </a:rPr>
              <a:t>e </a:t>
            </a:r>
            <a:r>
              <a:rPr lang="en-GB" sz="1982" spc="196">
                <a:solidFill>
                  <a:srgbClr val="000000"/>
                </a:solidFill>
                <a:latin typeface="1"/>
                <a:ea typeface="Calibri"/>
                <a:cs typeface="1"/>
              </a:rPr>
              <a:t> </a:t>
            </a:r>
            <a:r>
              <a:rPr lang="en-GB" sz="1982" spc="-13">
                <a:solidFill>
                  <a:srgbClr val="000000"/>
                </a:solidFill>
                <a:latin typeface="1"/>
                <a:ea typeface="Calibri"/>
                <a:cs typeface="1"/>
              </a:rPr>
              <a:t>p</a:t>
            </a:r>
            <a:r>
              <a:rPr lang="en-GB" sz="1982" spc="41">
                <a:solidFill>
                  <a:srgbClr val="000000"/>
                </a:solidFill>
                <a:latin typeface="1"/>
                <a:ea typeface="Calibri"/>
                <a:cs typeface="1"/>
              </a:rPr>
              <a:t>e</a:t>
            </a:r>
            <a:r>
              <a:rPr lang="en-GB" sz="1982" spc="7">
                <a:solidFill>
                  <a:srgbClr val="000000"/>
                </a:solidFill>
                <a:latin typeface="1"/>
                <a:ea typeface="Calibri"/>
                <a:cs typeface="1"/>
              </a:rPr>
              <a:t>o</a:t>
            </a:r>
            <a:r>
              <a:rPr lang="en-GB" sz="1982" spc="-13">
                <a:solidFill>
                  <a:srgbClr val="000000"/>
                </a:solidFill>
                <a:latin typeface="1"/>
                <a:ea typeface="Calibri"/>
                <a:cs typeface="1"/>
              </a:rPr>
              <a:t>p</a:t>
            </a:r>
            <a:r>
              <a:rPr lang="en-GB" sz="1982">
                <a:solidFill>
                  <a:srgbClr val="000000"/>
                </a:solidFill>
                <a:latin typeface="1"/>
                <a:ea typeface="Calibri"/>
                <a:cs typeface="1"/>
              </a:rPr>
              <a:t>l</a:t>
            </a:r>
            <a:r>
              <a:rPr lang="en-GB" sz="1982" spc="43">
                <a:solidFill>
                  <a:srgbClr val="000000"/>
                </a:solidFill>
                <a:latin typeface="1"/>
                <a:ea typeface="Calibri"/>
                <a:cs typeface="1"/>
              </a:rPr>
              <a:t>e</a:t>
            </a:r>
            <a:r>
              <a:rPr lang="en-GB" sz="1982">
                <a:solidFill>
                  <a:srgbClr val="000000"/>
                </a:solidFill>
                <a:latin typeface="1"/>
                <a:ea typeface="Calibri"/>
                <a:cs typeface="1"/>
              </a:rPr>
              <a:t> </a:t>
            </a:r>
            <a:r>
              <a:rPr lang="en-GB" sz="1982" spc="197">
                <a:solidFill>
                  <a:srgbClr val="000000"/>
                </a:solidFill>
                <a:latin typeface="1"/>
                <a:ea typeface="Calibri"/>
                <a:cs typeface="1"/>
              </a:rPr>
              <a:t> </a:t>
            </a:r>
            <a:r>
              <a:rPr lang="en-GB" sz="1982">
                <a:solidFill>
                  <a:srgbClr val="000000"/>
                </a:solidFill>
                <a:latin typeface="1"/>
                <a:ea typeface="Calibri"/>
                <a:cs typeface="1"/>
              </a:rPr>
              <a:t>w</a:t>
            </a:r>
            <a:r>
              <a:rPr lang="en-GB" sz="1982" spc="29">
                <a:solidFill>
                  <a:srgbClr val="000000"/>
                </a:solidFill>
                <a:latin typeface="1"/>
                <a:ea typeface="Calibri"/>
                <a:cs typeface="1"/>
              </a:rPr>
              <a:t>h</a:t>
            </a:r>
            <a:r>
              <a:rPr lang="en-GB" sz="1982" spc="11">
                <a:solidFill>
                  <a:srgbClr val="000000"/>
                </a:solidFill>
                <a:latin typeface="1"/>
                <a:ea typeface="Calibri"/>
                <a:cs typeface="1"/>
              </a:rPr>
              <a:t>o </a:t>
            </a:r>
          </a:p>
          <a:p>
            <a:pPr defTabSz="761970">
              <a:lnSpc>
                <a:spcPts val="2044"/>
              </a:lnSpc>
              <a:tabLst>
                <a:tab pos="963478" algn="l"/>
                <a:tab pos="1470611" algn="l"/>
                <a:tab pos="2423602" algn="l"/>
                <a:tab pos="3039210" algn="l"/>
                <a:tab pos="4336357" algn="l"/>
              </a:tabLst>
            </a:pPr>
            <a:r>
              <a:rPr lang="en-GB" sz="1982" spc="25">
                <a:solidFill>
                  <a:srgbClr val="000000"/>
                </a:solidFill>
                <a:latin typeface="1"/>
                <a:ea typeface="Calibri"/>
                <a:cs typeface="1"/>
              </a:rPr>
              <a:t>n</a:t>
            </a:r>
            <a:r>
              <a:rPr lang="en-GB" sz="1982" spc="-16">
                <a:solidFill>
                  <a:srgbClr val="000000"/>
                </a:solidFill>
                <a:latin typeface="1"/>
                <a:ea typeface="Calibri"/>
                <a:cs typeface="1"/>
              </a:rPr>
              <a:t>e</a:t>
            </a:r>
            <a:r>
              <a:rPr lang="en-GB" sz="1982" spc="41">
                <a:solidFill>
                  <a:srgbClr val="000000"/>
                </a:solidFill>
                <a:latin typeface="1"/>
                <a:ea typeface="Calibri"/>
                <a:cs typeface="1"/>
              </a:rPr>
              <a:t>e</a:t>
            </a:r>
            <a:r>
              <a:rPr lang="en-GB" sz="1982" spc="-5">
                <a:solidFill>
                  <a:srgbClr val="000000"/>
                </a:solidFill>
                <a:latin typeface="1"/>
                <a:ea typeface="Calibri"/>
                <a:cs typeface="1"/>
              </a:rPr>
              <a:t>d</a:t>
            </a:r>
            <a:r>
              <a:rPr lang="en-GB" sz="1982">
                <a:solidFill>
                  <a:srgbClr val="000000"/>
                </a:solidFill>
                <a:latin typeface="1"/>
                <a:ea typeface="Calibri"/>
                <a:cs typeface="1"/>
              </a:rPr>
              <a:t> i</a:t>
            </a:r>
            <a:r>
              <a:rPr lang="en-GB" sz="1982" spc="18">
                <a:solidFill>
                  <a:srgbClr val="000000"/>
                </a:solidFill>
                <a:latin typeface="1"/>
                <a:ea typeface="Calibri"/>
                <a:cs typeface="1"/>
              </a:rPr>
              <a:t>t</a:t>
            </a:r>
            <a:r>
              <a:rPr lang="en-GB" sz="1982">
                <a:solidFill>
                  <a:srgbClr val="000000"/>
                </a:solidFill>
                <a:latin typeface="1"/>
                <a:ea typeface="Calibri"/>
                <a:cs typeface="1"/>
              </a:rPr>
              <a:t> m</a:t>
            </a:r>
            <a:r>
              <a:rPr lang="en-GB" sz="1982" spc="12">
                <a:solidFill>
                  <a:srgbClr val="000000"/>
                </a:solidFill>
                <a:latin typeface="1"/>
                <a:ea typeface="Calibri"/>
                <a:cs typeface="1"/>
              </a:rPr>
              <a:t>o</a:t>
            </a:r>
            <a:r>
              <a:rPr lang="en-GB" sz="1982" spc="32">
                <a:solidFill>
                  <a:srgbClr val="000000"/>
                </a:solidFill>
                <a:latin typeface="1"/>
                <a:ea typeface="Calibri"/>
                <a:cs typeface="1"/>
              </a:rPr>
              <a:t>s</a:t>
            </a:r>
            <a:r>
              <a:rPr lang="en-GB" sz="1982" spc="-4">
                <a:solidFill>
                  <a:srgbClr val="000000"/>
                </a:solidFill>
                <a:latin typeface="1"/>
                <a:ea typeface="Calibri"/>
                <a:cs typeface="1"/>
              </a:rPr>
              <a:t>t </a:t>
            </a:r>
            <a:r>
              <a:rPr lang="en-GB" sz="1982" spc="18">
                <a:solidFill>
                  <a:srgbClr val="000000"/>
                </a:solidFill>
                <a:latin typeface="1"/>
                <a:ea typeface="Calibri"/>
                <a:cs typeface="1"/>
              </a:rPr>
              <a:t>—</a:t>
            </a:r>
            <a:r>
              <a:rPr lang="en-GB" sz="1982">
                <a:solidFill>
                  <a:srgbClr val="000000"/>
                </a:solidFill>
                <a:latin typeface="1"/>
                <a:ea typeface="Calibri"/>
                <a:cs typeface="1"/>
              </a:rPr>
              <a:t> </a:t>
            </a:r>
            <a:r>
              <a:rPr lang="en-GB" sz="1982" spc="9">
                <a:solidFill>
                  <a:srgbClr val="000000"/>
                </a:solidFill>
                <a:latin typeface="1"/>
                <a:ea typeface="Calibri"/>
                <a:cs typeface="1"/>
              </a:rPr>
              <a:t>t</a:t>
            </a:r>
            <a:r>
              <a:rPr lang="en-GB" sz="1982" spc="25">
                <a:solidFill>
                  <a:srgbClr val="000000"/>
                </a:solidFill>
                <a:latin typeface="1"/>
                <a:ea typeface="Calibri"/>
                <a:cs typeface="1"/>
              </a:rPr>
              <a:t>h</a:t>
            </a:r>
            <a:r>
              <a:rPr lang="en-GB" sz="1982" spc="-25">
                <a:solidFill>
                  <a:srgbClr val="000000"/>
                </a:solidFill>
                <a:latin typeface="1"/>
                <a:ea typeface="Calibri"/>
                <a:cs typeface="1"/>
              </a:rPr>
              <a:t>r</a:t>
            </a:r>
            <a:r>
              <a:rPr lang="en-GB" sz="1982" spc="7">
                <a:solidFill>
                  <a:srgbClr val="000000"/>
                </a:solidFill>
                <a:latin typeface="1"/>
                <a:ea typeface="Calibri"/>
                <a:cs typeface="1"/>
              </a:rPr>
              <a:t>o</a:t>
            </a:r>
            <a:r>
              <a:rPr lang="en-GB" sz="1982" spc="-32">
                <a:solidFill>
                  <a:srgbClr val="000000"/>
                </a:solidFill>
                <a:latin typeface="1"/>
                <a:ea typeface="Calibri"/>
                <a:cs typeface="1"/>
              </a:rPr>
              <a:t>u</a:t>
            </a:r>
            <a:r>
              <a:rPr lang="en-GB" sz="1982" spc="43">
                <a:solidFill>
                  <a:srgbClr val="000000"/>
                </a:solidFill>
                <a:latin typeface="1"/>
                <a:ea typeface="Calibri"/>
                <a:cs typeface="1"/>
              </a:rPr>
              <a:t>g</a:t>
            </a:r>
            <a:r>
              <a:rPr lang="en-GB" sz="1982" spc="26">
                <a:solidFill>
                  <a:srgbClr val="000000"/>
                </a:solidFill>
                <a:latin typeface="1"/>
                <a:ea typeface="Calibri"/>
                <a:cs typeface="1"/>
              </a:rPr>
              <a:t>h</a:t>
            </a:r>
            <a:r>
              <a:rPr lang="en-GB" sz="1982">
                <a:solidFill>
                  <a:srgbClr val="000000"/>
                </a:solidFill>
                <a:latin typeface="1"/>
                <a:ea typeface="Calibri"/>
                <a:cs typeface="1"/>
              </a:rPr>
              <a:t> i</a:t>
            </a:r>
            <a:r>
              <a:rPr lang="en-GB" sz="1982" spc="27">
                <a:solidFill>
                  <a:srgbClr val="000000"/>
                </a:solidFill>
                <a:latin typeface="1"/>
                <a:ea typeface="Calibri"/>
                <a:cs typeface="1"/>
              </a:rPr>
              <a:t>n</a:t>
            </a:r>
            <a:r>
              <a:rPr lang="en-GB" sz="1982" spc="-47">
                <a:solidFill>
                  <a:srgbClr val="000000"/>
                </a:solidFill>
                <a:latin typeface="1"/>
                <a:ea typeface="Calibri"/>
                <a:cs typeface="1"/>
              </a:rPr>
              <a:t>t</a:t>
            </a:r>
            <a:r>
              <a:rPr lang="en-GB" sz="1982" spc="41">
                <a:solidFill>
                  <a:srgbClr val="000000"/>
                </a:solidFill>
                <a:latin typeface="1"/>
                <a:ea typeface="Calibri"/>
                <a:cs typeface="1"/>
              </a:rPr>
              <a:t>e</a:t>
            </a:r>
            <a:r>
              <a:rPr lang="en-GB" sz="1982" spc="-16">
                <a:solidFill>
                  <a:srgbClr val="000000"/>
                </a:solidFill>
                <a:latin typeface="1"/>
                <a:ea typeface="Calibri"/>
                <a:cs typeface="1"/>
              </a:rPr>
              <a:t>g</a:t>
            </a:r>
            <a:r>
              <a:rPr lang="en-GB" sz="1982" spc="33">
                <a:solidFill>
                  <a:srgbClr val="000000"/>
                </a:solidFill>
                <a:latin typeface="1"/>
                <a:ea typeface="Calibri"/>
                <a:cs typeface="1"/>
              </a:rPr>
              <a:t>r</a:t>
            </a:r>
            <a:r>
              <a:rPr lang="en-GB" sz="1982" spc="23">
                <a:solidFill>
                  <a:srgbClr val="000000"/>
                </a:solidFill>
                <a:latin typeface="1"/>
                <a:ea typeface="Calibri"/>
                <a:cs typeface="1"/>
              </a:rPr>
              <a:t>a</a:t>
            </a:r>
            <a:r>
              <a:rPr lang="en-GB" sz="1982" spc="-47">
                <a:solidFill>
                  <a:srgbClr val="000000"/>
                </a:solidFill>
                <a:latin typeface="1"/>
                <a:ea typeface="Calibri"/>
                <a:cs typeface="1"/>
              </a:rPr>
              <a:t>t</a:t>
            </a:r>
            <a:r>
              <a:rPr lang="en-GB" sz="1982" spc="41">
                <a:solidFill>
                  <a:srgbClr val="000000"/>
                </a:solidFill>
                <a:latin typeface="1"/>
                <a:ea typeface="Calibri"/>
                <a:cs typeface="1"/>
              </a:rPr>
              <a:t>e</a:t>
            </a:r>
            <a:r>
              <a:rPr lang="en-GB" sz="1982" spc="-13">
                <a:solidFill>
                  <a:srgbClr val="000000"/>
                </a:solidFill>
                <a:latin typeface="1"/>
                <a:ea typeface="Calibri"/>
                <a:cs typeface="1"/>
              </a:rPr>
              <a:t>d</a:t>
            </a:r>
            <a:r>
              <a:rPr lang="en-GB" sz="1982" spc="22">
                <a:solidFill>
                  <a:srgbClr val="000000"/>
                </a:solidFill>
                <a:latin typeface="1"/>
                <a:ea typeface="Calibri"/>
                <a:cs typeface="1"/>
              </a:rPr>
              <a:t>, </a:t>
            </a:r>
          </a:p>
          <a:p>
            <a:pPr defTabSz="761970">
              <a:lnSpc>
                <a:spcPts val="2102"/>
              </a:lnSpc>
              <a:tabLst>
                <a:tab pos="2752519" algn="l"/>
                <a:tab pos="3678524" algn="l"/>
              </a:tabLst>
            </a:pPr>
            <a:r>
              <a:rPr lang="en-GB" sz="1982" spc="6">
                <a:solidFill>
                  <a:srgbClr val="000000"/>
                </a:solidFill>
                <a:latin typeface="1"/>
                <a:ea typeface="Calibri"/>
                <a:cs typeface="1"/>
              </a:rPr>
              <a:t>c</a:t>
            </a:r>
            <a:r>
              <a:rPr lang="en-GB" sz="1982" spc="7">
                <a:solidFill>
                  <a:srgbClr val="000000"/>
                </a:solidFill>
                <a:latin typeface="1"/>
                <a:ea typeface="Calibri"/>
                <a:cs typeface="1"/>
              </a:rPr>
              <a:t>o</a:t>
            </a:r>
            <a:r>
              <a:rPr lang="en-GB" sz="1982">
                <a:solidFill>
                  <a:srgbClr val="000000"/>
                </a:solidFill>
                <a:latin typeface="1"/>
                <a:ea typeface="Calibri"/>
                <a:cs typeface="1"/>
              </a:rPr>
              <a:t>m</a:t>
            </a:r>
            <a:r>
              <a:rPr lang="en-GB" sz="1982" spc="6">
                <a:solidFill>
                  <a:srgbClr val="000000"/>
                </a:solidFill>
                <a:latin typeface="1"/>
                <a:ea typeface="Calibri"/>
                <a:cs typeface="1"/>
              </a:rPr>
              <a:t>m</a:t>
            </a:r>
            <a:r>
              <a:rPr lang="en-GB" sz="1982" spc="25">
                <a:solidFill>
                  <a:srgbClr val="000000"/>
                </a:solidFill>
                <a:latin typeface="1"/>
                <a:ea typeface="Calibri"/>
                <a:cs typeface="1"/>
              </a:rPr>
              <a:t>un</a:t>
            </a:r>
            <a:r>
              <a:rPr lang="en-GB" sz="1982">
                <a:solidFill>
                  <a:srgbClr val="000000"/>
                </a:solidFill>
                <a:latin typeface="1"/>
                <a:ea typeface="Calibri"/>
                <a:cs typeface="1"/>
              </a:rPr>
              <a:t>i</a:t>
            </a:r>
            <a:r>
              <a:rPr lang="en-GB" sz="1982" spc="9">
                <a:solidFill>
                  <a:srgbClr val="000000"/>
                </a:solidFill>
                <a:latin typeface="1"/>
                <a:ea typeface="Calibri"/>
                <a:cs typeface="1"/>
              </a:rPr>
              <a:t>t</a:t>
            </a:r>
            <a:r>
              <a:rPr lang="en-GB" sz="1982" spc="57">
                <a:solidFill>
                  <a:srgbClr val="000000"/>
                </a:solidFill>
                <a:latin typeface="1"/>
                <a:ea typeface="Calibri"/>
                <a:cs typeface="1"/>
              </a:rPr>
              <a:t>y</a:t>
            </a:r>
            <a:r>
              <a:rPr lang="en-GB" sz="1982" spc="4">
                <a:solidFill>
                  <a:srgbClr val="000000"/>
                </a:solidFill>
                <a:latin typeface="1"/>
                <a:ea typeface="Calibri"/>
                <a:cs typeface="1"/>
              </a:rPr>
              <a:t>-</a:t>
            </a:r>
            <a:r>
              <a:rPr lang="en-GB" sz="1982" spc="-12">
                <a:solidFill>
                  <a:srgbClr val="000000"/>
                </a:solidFill>
                <a:latin typeface="1"/>
                <a:ea typeface="Calibri"/>
                <a:cs typeface="1"/>
              </a:rPr>
              <a:t>d</a:t>
            </a:r>
            <a:r>
              <a:rPr lang="en-GB" sz="1982" spc="33">
                <a:solidFill>
                  <a:srgbClr val="000000"/>
                </a:solidFill>
                <a:latin typeface="1"/>
                <a:ea typeface="Calibri"/>
                <a:cs typeface="1"/>
              </a:rPr>
              <a:t>r</a:t>
            </a:r>
            <a:r>
              <a:rPr lang="en-GB" sz="1982">
                <a:solidFill>
                  <a:srgbClr val="000000"/>
                </a:solidFill>
                <a:latin typeface="1"/>
                <a:ea typeface="Calibri"/>
                <a:cs typeface="1"/>
              </a:rPr>
              <a:t>i</a:t>
            </a:r>
            <a:r>
              <a:rPr lang="en-GB" sz="1982" spc="-33">
                <a:solidFill>
                  <a:srgbClr val="000000"/>
                </a:solidFill>
                <a:latin typeface="1"/>
                <a:ea typeface="Calibri"/>
                <a:cs typeface="1"/>
              </a:rPr>
              <a:t>v</a:t>
            </a:r>
            <a:r>
              <a:rPr lang="en-GB" sz="1982" spc="43">
                <a:solidFill>
                  <a:srgbClr val="000000"/>
                </a:solidFill>
                <a:latin typeface="1"/>
                <a:ea typeface="Calibri"/>
                <a:cs typeface="1"/>
              </a:rPr>
              <a:t>e</a:t>
            </a:r>
            <a:r>
              <a:rPr lang="en-GB" sz="1982" spc="-29">
                <a:solidFill>
                  <a:srgbClr val="000000"/>
                </a:solidFill>
                <a:latin typeface="1"/>
                <a:ea typeface="Calibri"/>
                <a:cs typeface="1"/>
              </a:rPr>
              <a:t>n</a:t>
            </a:r>
            <a:r>
              <a:rPr lang="en-GB" sz="1982" spc="32">
                <a:solidFill>
                  <a:srgbClr val="000000"/>
                </a:solidFill>
                <a:latin typeface="1"/>
                <a:ea typeface="Calibri"/>
                <a:cs typeface="1"/>
              </a:rPr>
              <a:t>,</a:t>
            </a:r>
            <a:r>
              <a:rPr lang="en-GB" sz="1982">
                <a:solidFill>
                  <a:srgbClr val="000000"/>
                </a:solidFill>
                <a:latin typeface="1"/>
                <a:ea typeface="Calibri"/>
                <a:cs typeface="1"/>
              </a:rPr>
              <a:t> </a:t>
            </a:r>
            <a:r>
              <a:rPr lang="en-GB" sz="1982" spc="23">
                <a:solidFill>
                  <a:srgbClr val="000000"/>
                </a:solidFill>
                <a:latin typeface="1"/>
                <a:ea typeface="Calibri"/>
                <a:cs typeface="1"/>
              </a:rPr>
              <a:t>a</a:t>
            </a:r>
            <a:r>
              <a:rPr lang="en-GB" sz="1982" spc="-32">
                <a:solidFill>
                  <a:srgbClr val="000000"/>
                </a:solidFill>
                <a:latin typeface="1"/>
                <a:ea typeface="Calibri"/>
                <a:cs typeface="1"/>
              </a:rPr>
              <a:t>n</a:t>
            </a:r>
            <a:r>
              <a:rPr lang="en-GB" sz="1982" spc="43">
                <a:solidFill>
                  <a:srgbClr val="000000"/>
                </a:solidFill>
                <a:latin typeface="1"/>
                <a:ea typeface="Calibri"/>
                <a:cs typeface="1"/>
              </a:rPr>
              <a:t>d</a:t>
            </a:r>
            <a:r>
              <a:rPr lang="en-GB" sz="1982">
                <a:solidFill>
                  <a:srgbClr val="000000"/>
                </a:solidFill>
                <a:latin typeface="1"/>
                <a:ea typeface="Calibri"/>
                <a:cs typeface="1"/>
              </a:rPr>
              <a:t>  </a:t>
            </a:r>
            <a:r>
              <a:rPr lang="en-GB" sz="1982" spc="-16">
                <a:solidFill>
                  <a:srgbClr val="000000"/>
                </a:solidFill>
                <a:latin typeface="1"/>
                <a:ea typeface="Calibri"/>
                <a:cs typeface="1"/>
              </a:rPr>
              <a:t>e</a:t>
            </a:r>
            <a:r>
              <a:rPr lang="en-GB" sz="1982" spc="23">
                <a:solidFill>
                  <a:srgbClr val="000000"/>
                </a:solidFill>
                <a:latin typeface="1"/>
                <a:ea typeface="Calibri"/>
                <a:cs typeface="1"/>
              </a:rPr>
              <a:t>v</a:t>
            </a:r>
            <a:r>
              <a:rPr lang="en-GB" sz="1982">
                <a:solidFill>
                  <a:srgbClr val="000000"/>
                </a:solidFill>
                <a:latin typeface="1"/>
                <a:ea typeface="Calibri"/>
                <a:cs typeface="1"/>
              </a:rPr>
              <a:t>i</a:t>
            </a:r>
            <a:r>
              <a:rPr lang="en-GB" sz="1982" spc="-12">
                <a:solidFill>
                  <a:srgbClr val="000000"/>
                </a:solidFill>
                <a:latin typeface="1"/>
                <a:ea typeface="Calibri"/>
                <a:cs typeface="1"/>
              </a:rPr>
              <a:t>d</a:t>
            </a:r>
            <a:r>
              <a:rPr lang="en-GB" sz="1982" spc="41">
                <a:solidFill>
                  <a:srgbClr val="000000"/>
                </a:solidFill>
                <a:latin typeface="1"/>
                <a:ea typeface="Calibri"/>
                <a:cs typeface="1"/>
              </a:rPr>
              <a:t>e</a:t>
            </a:r>
            <a:r>
              <a:rPr lang="en-GB" sz="1982" spc="-32">
                <a:solidFill>
                  <a:srgbClr val="000000"/>
                </a:solidFill>
                <a:latin typeface="1"/>
                <a:ea typeface="Calibri"/>
                <a:cs typeface="1"/>
              </a:rPr>
              <a:t>n</a:t>
            </a:r>
            <a:r>
              <a:rPr lang="en-GB" sz="1982" spc="6">
                <a:solidFill>
                  <a:srgbClr val="000000"/>
                </a:solidFill>
                <a:latin typeface="1"/>
                <a:ea typeface="Calibri"/>
                <a:cs typeface="1"/>
              </a:rPr>
              <a:t>c</a:t>
            </a:r>
            <a:r>
              <a:rPr lang="en-GB" sz="1982" spc="40">
                <a:solidFill>
                  <a:srgbClr val="000000"/>
                </a:solidFill>
                <a:latin typeface="1"/>
                <a:ea typeface="Calibri"/>
                <a:cs typeface="1"/>
              </a:rPr>
              <a:t>e</a:t>
            </a:r>
            <a:r>
              <a:rPr lang="en-GB" sz="1982" spc="6">
                <a:solidFill>
                  <a:srgbClr val="000000"/>
                </a:solidFill>
                <a:latin typeface="1"/>
                <a:ea typeface="Calibri"/>
                <a:cs typeface="1"/>
              </a:rPr>
              <a:t>-</a:t>
            </a:r>
            <a:r>
              <a:rPr lang="en-GB" sz="1982" spc="45">
                <a:solidFill>
                  <a:srgbClr val="000000"/>
                </a:solidFill>
                <a:latin typeface="1"/>
                <a:ea typeface="Calibri"/>
                <a:cs typeface="1"/>
              </a:rPr>
              <a:t>b</a:t>
            </a:r>
            <a:r>
              <a:rPr lang="en-GB" sz="1982" spc="-33">
                <a:solidFill>
                  <a:srgbClr val="000000"/>
                </a:solidFill>
                <a:latin typeface="1"/>
                <a:ea typeface="Calibri"/>
                <a:cs typeface="1"/>
              </a:rPr>
              <a:t>a</a:t>
            </a:r>
            <a:r>
              <a:rPr lang="en-GB" sz="1982" spc="32">
                <a:solidFill>
                  <a:srgbClr val="000000"/>
                </a:solidFill>
                <a:latin typeface="1"/>
                <a:ea typeface="Calibri"/>
                <a:cs typeface="1"/>
              </a:rPr>
              <a:t>s</a:t>
            </a:r>
            <a:r>
              <a:rPr lang="en-GB" sz="1982" spc="-16">
                <a:solidFill>
                  <a:srgbClr val="000000"/>
                </a:solidFill>
                <a:latin typeface="1"/>
                <a:ea typeface="Calibri"/>
                <a:cs typeface="1"/>
              </a:rPr>
              <a:t>e</a:t>
            </a:r>
            <a:r>
              <a:rPr lang="en-GB" sz="1982" spc="46">
                <a:solidFill>
                  <a:srgbClr val="000000"/>
                </a:solidFill>
                <a:latin typeface="1"/>
                <a:ea typeface="Calibri"/>
                <a:cs typeface="1"/>
              </a:rPr>
              <a:t>d </a:t>
            </a:r>
          </a:p>
          <a:p>
            <a:pPr defTabSz="761970">
              <a:lnSpc>
                <a:spcPts val="2102"/>
              </a:lnSpc>
            </a:pPr>
            <a:r>
              <a:rPr lang="en-GB" sz="1982" spc="23">
                <a:solidFill>
                  <a:srgbClr val="000000"/>
                </a:solidFill>
                <a:latin typeface="1"/>
                <a:ea typeface="Calibri"/>
                <a:cs typeface="1"/>
              </a:rPr>
              <a:t>a</a:t>
            </a:r>
            <a:r>
              <a:rPr lang="en-GB" sz="1982" spc="-13">
                <a:solidFill>
                  <a:srgbClr val="000000"/>
                </a:solidFill>
                <a:latin typeface="1"/>
                <a:ea typeface="Calibri"/>
                <a:cs typeface="1"/>
              </a:rPr>
              <a:t>p</a:t>
            </a:r>
            <a:r>
              <a:rPr lang="en-GB" sz="1982" spc="45">
                <a:solidFill>
                  <a:srgbClr val="000000"/>
                </a:solidFill>
                <a:latin typeface="1"/>
                <a:ea typeface="Calibri"/>
                <a:cs typeface="1"/>
              </a:rPr>
              <a:t>p</a:t>
            </a:r>
            <a:r>
              <a:rPr lang="en-GB" sz="1982" spc="-25">
                <a:solidFill>
                  <a:srgbClr val="000000"/>
                </a:solidFill>
                <a:latin typeface="1"/>
                <a:ea typeface="Calibri"/>
                <a:cs typeface="1"/>
              </a:rPr>
              <a:t>r</a:t>
            </a:r>
            <a:r>
              <a:rPr lang="en-GB" sz="1982" spc="7">
                <a:solidFill>
                  <a:srgbClr val="000000"/>
                </a:solidFill>
                <a:latin typeface="1"/>
                <a:ea typeface="Calibri"/>
                <a:cs typeface="1"/>
              </a:rPr>
              <a:t>o</a:t>
            </a:r>
            <a:r>
              <a:rPr lang="en-GB" sz="1982" spc="23">
                <a:solidFill>
                  <a:srgbClr val="000000"/>
                </a:solidFill>
                <a:latin typeface="1"/>
                <a:ea typeface="Calibri"/>
                <a:cs typeface="1"/>
              </a:rPr>
              <a:t>a</a:t>
            </a:r>
            <a:r>
              <a:rPr lang="en-GB" sz="1982" spc="6">
                <a:solidFill>
                  <a:srgbClr val="000000"/>
                </a:solidFill>
                <a:latin typeface="1"/>
                <a:ea typeface="Calibri"/>
                <a:cs typeface="1"/>
              </a:rPr>
              <a:t>c</a:t>
            </a:r>
            <a:r>
              <a:rPr lang="en-GB" sz="1982" spc="25">
                <a:solidFill>
                  <a:srgbClr val="000000"/>
                </a:solidFill>
                <a:latin typeface="1"/>
                <a:ea typeface="Calibri"/>
                <a:cs typeface="1"/>
              </a:rPr>
              <a:t>h</a:t>
            </a:r>
            <a:r>
              <a:rPr lang="en-GB" sz="1982" spc="-16">
                <a:solidFill>
                  <a:srgbClr val="000000"/>
                </a:solidFill>
                <a:latin typeface="1"/>
                <a:ea typeface="Calibri"/>
                <a:cs typeface="1"/>
              </a:rPr>
              <a:t>e</a:t>
            </a:r>
            <a:r>
              <a:rPr lang="en-GB" sz="1982" spc="32">
                <a:solidFill>
                  <a:srgbClr val="000000"/>
                </a:solidFill>
                <a:latin typeface="1"/>
                <a:ea typeface="Calibri"/>
                <a:cs typeface="1"/>
              </a:rPr>
              <a:t>s</a:t>
            </a:r>
            <a:r>
              <a:rPr lang="en-GB" sz="1982">
                <a:solidFill>
                  <a:srgbClr val="000000"/>
                </a:solidFill>
                <a:latin typeface="1"/>
                <a:ea typeface="Calibri"/>
                <a:cs typeface="1"/>
              </a:rPr>
              <a:t> </a:t>
            </a:r>
            <a:r>
              <a:rPr lang="en-GB" sz="1982" spc="25">
                <a:solidFill>
                  <a:srgbClr val="000000"/>
                </a:solidFill>
                <a:latin typeface="1"/>
                <a:ea typeface="Calibri"/>
                <a:cs typeface="1"/>
              </a:rPr>
              <a:t>a</a:t>
            </a:r>
            <a:r>
              <a:rPr lang="en-GB" sz="1982" spc="7">
                <a:solidFill>
                  <a:srgbClr val="000000"/>
                </a:solidFill>
                <a:latin typeface="1"/>
                <a:ea typeface="Calibri"/>
                <a:cs typeface="1"/>
              </a:rPr>
              <a:t>c</a:t>
            </a:r>
            <a:r>
              <a:rPr lang="en-GB" sz="1982" spc="-23">
                <a:solidFill>
                  <a:srgbClr val="000000"/>
                </a:solidFill>
                <a:latin typeface="1"/>
                <a:ea typeface="Calibri"/>
                <a:cs typeface="1"/>
              </a:rPr>
              <a:t>r</a:t>
            </a:r>
            <a:r>
              <a:rPr lang="en-GB" sz="1982" spc="9">
                <a:solidFill>
                  <a:srgbClr val="000000"/>
                </a:solidFill>
                <a:latin typeface="1"/>
                <a:ea typeface="Calibri"/>
                <a:cs typeface="1"/>
              </a:rPr>
              <a:t>o</a:t>
            </a:r>
            <a:r>
              <a:rPr lang="en-GB" sz="1982" spc="-23">
                <a:solidFill>
                  <a:srgbClr val="000000"/>
                </a:solidFill>
                <a:latin typeface="1"/>
                <a:ea typeface="Calibri"/>
                <a:cs typeface="1"/>
              </a:rPr>
              <a:t>s</a:t>
            </a:r>
            <a:r>
              <a:rPr lang="en-GB" sz="1982" spc="26">
                <a:solidFill>
                  <a:srgbClr val="000000"/>
                </a:solidFill>
                <a:latin typeface="1"/>
                <a:ea typeface="Calibri"/>
                <a:cs typeface="1"/>
              </a:rPr>
              <a:t>s</a:t>
            </a:r>
            <a:r>
              <a:rPr lang="en-GB" sz="1982">
                <a:solidFill>
                  <a:srgbClr val="000000"/>
                </a:solidFill>
                <a:latin typeface="1"/>
                <a:ea typeface="Calibri"/>
                <a:cs typeface="1"/>
              </a:rPr>
              <a:t> </a:t>
            </a:r>
            <a:r>
              <a:rPr lang="en-GB" sz="1982" spc="-13">
                <a:solidFill>
                  <a:srgbClr val="000000"/>
                </a:solidFill>
                <a:latin typeface="1"/>
                <a:ea typeface="Calibri"/>
                <a:cs typeface="1"/>
              </a:rPr>
              <a:t>b</a:t>
            </a:r>
            <a:r>
              <a:rPr lang="en-GB" sz="1982" spc="57">
                <a:solidFill>
                  <a:srgbClr val="000000"/>
                </a:solidFill>
                <a:latin typeface="1"/>
                <a:ea typeface="Calibri"/>
                <a:cs typeface="1"/>
              </a:rPr>
              <a:t>i</a:t>
            </a:r>
            <a:r>
              <a:rPr lang="en-GB" sz="1982" spc="7">
                <a:solidFill>
                  <a:srgbClr val="000000"/>
                </a:solidFill>
                <a:latin typeface="1"/>
                <a:ea typeface="Calibri"/>
                <a:cs typeface="1"/>
              </a:rPr>
              <a:t>o</a:t>
            </a:r>
            <a:r>
              <a:rPr lang="en-GB" sz="1982">
                <a:solidFill>
                  <a:srgbClr val="000000"/>
                </a:solidFill>
                <a:latin typeface="1"/>
                <a:ea typeface="Calibri"/>
                <a:cs typeface="1"/>
              </a:rPr>
              <a:t>m</a:t>
            </a:r>
            <a:r>
              <a:rPr lang="en-GB" sz="1982" spc="-9">
                <a:solidFill>
                  <a:srgbClr val="000000"/>
                </a:solidFill>
                <a:latin typeface="1"/>
                <a:ea typeface="Calibri"/>
                <a:cs typeface="1"/>
              </a:rPr>
              <a:t>e</a:t>
            </a:r>
            <a:r>
              <a:rPr lang="en-GB" sz="1982" spc="45">
                <a:solidFill>
                  <a:srgbClr val="000000"/>
                </a:solidFill>
                <a:latin typeface="1"/>
                <a:ea typeface="Calibri"/>
                <a:cs typeface="1"/>
              </a:rPr>
              <a:t>d</a:t>
            </a:r>
            <a:r>
              <a:rPr lang="en-GB" sz="1982">
                <a:solidFill>
                  <a:srgbClr val="000000"/>
                </a:solidFill>
                <a:latin typeface="1"/>
                <a:ea typeface="Calibri"/>
                <a:cs typeface="1"/>
              </a:rPr>
              <a:t>i</a:t>
            </a:r>
            <a:r>
              <a:rPr lang="en-GB" sz="1982" spc="6">
                <a:solidFill>
                  <a:srgbClr val="000000"/>
                </a:solidFill>
                <a:latin typeface="1"/>
                <a:ea typeface="Calibri"/>
                <a:cs typeface="1"/>
              </a:rPr>
              <a:t>c</a:t>
            </a:r>
            <a:r>
              <a:rPr lang="en-GB" sz="1982" spc="23">
                <a:solidFill>
                  <a:srgbClr val="000000"/>
                </a:solidFill>
                <a:latin typeface="1"/>
                <a:ea typeface="Calibri"/>
                <a:cs typeface="1"/>
              </a:rPr>
              <a:t>a</a:t>
            </a:r>
            <a:r>
              <a:rPr lang="en-GB" sz="1982">
                <a:solidFill>
                  <a:srgbClr val="000000"/>
                </a:solidFill>
                <a:latin typeface="1"/>
                <a:ea typeface="Calibri"/>
                <a:cs typeface="1"/>
              </a:rPr>
              <a:t>l</a:t>
            </a:r>
            <a:r>
              <a:rPr lang="en-GB" sz="1982" spc="13">
                <a:solidFill>
                  <a:srgbClr val="000000"/>
                </a:solidFill>
                <a:latin typeface="1"/>
                <a:ea typeface="Calibri"/>
                <a:cs typeface="1"/>
              </a:rPr>
              <a:t>, </a:t>
            </a:r>
            <a:r>
              <a:rPr lang="en-GB" sz="1982" spc="-13">
                <a:solidFill>
                  <a:srgbClr val="000000"/>
                </a:solidFill>
                <a:latin typeface="1"/>
                <a:ea typeface="Calibri"/>
                <a:cs typeface="1"/>
              </a:rPr>
              <a:t>b</a:t>
            </a:r>
            <a:r>
              <a:rPr lang="en-GB" sz="1982" spc="41">
                <a:solidFill>
                  <a:srgbClr val="000000"/>
                </a:solidFill>
                <a:latin typeface="1"/>
                <a:ea typeface="Calibri"/>
                <a:cs typeface="1"/>
              </a:rPr>
              <a:t>e</a:t>
            </a:r>
            <a:r>
              <a:rPr lang="en-GB" sz="1982" spc="25">
                <a:solidFill>
                  <a:srgbClr val="000000"/>
                </a:solidFill>
                <a:latin typeface="1"/>
                <a:ea typeface="Calibri"/>
                <a:cs typeface="1"/>
              </a:rPr>
              <a:t>h</a:t>
            </a:r>
            <a:r>
              <a:rPr lang="en-GB" sz="1982" spc="-33">
                <a:solidFill>
                  <a:srgbClr val="000000"/>
                </a:solidFill>
                <a:latin typeface="1"/>
                <a:ea typeface="Calibri"/>
                <a:cs typeface="1"/>
              </a:rPr>
              <a:t>a</a:t>
            </a:r>
            <a:r>
              <a:rPr lang="en-GB" sz="1982" spc="23">
                <a:solidFill>
                  <a:srgbClr val="000000"/>
                </a:solidFill>
                <a:latin typeface="1"/>
                <a:ea typeface="Calibri"/>
                <a:cs typeface="1"/>
              </a:rPr>
              <a:t>v</a:t>
            </a:r>
            <a:r>
              <a:rPr lang="en-GB" sz="1982">
                <a:solidFill>
                  <a:srgbClr val="000000"/>
                </a:solidFill>
                <a:latin typeface="1"/>
                <a:ea typeface="Calibri"/>
                <a:cs typeface="1"/>
              </a:rPr>
              <a:t>i</a:t>
            </a:r>
            <a:r>
              <a:rPr lang="en-GB" sz="1982" spc="9">
                <a:solidFill>
                  <a:srgbClr val="000000"/>
                </a:solidFill>
                <a:latin typeface="1"/>
                <a:ea typeface="Calibri"/>
                <a:cs typeface="1"/>
              </a:rPr>
              <a:t>o</a:t>
            </a:r>
            <a:r>
              <a:rPr lang="en-GB" sz="1982" spc="25">
                <a:solidFill>
                  <a:srgbClr val="000000"/>
                </a:solidFill>
                <a:latin typeface="1"/>
                <a:ea typeface="Calibri"/>
                <a:cs typeface="1"/>
              </a:rPr>
              <a:t>u</a:t>
            </a:r>
            <a:r>
              <a:rPr lang="en-GB" sz="1982" spc="-25">
                <a:solidFill>
                  <a:srgbClr val="000000"/>
                </a:solidFill>
                <a:latin typeface="1"/>
                <a:ea typeface="Calibri"/>
                <a:cs typeface="1"/>
              </a:rPr>
              <a:t>r</a:t>
            </a:r>
            <a:r>
              <a:rPr lang="en-GB" sz="1982" spc="23">
                <a:solidFill>
                  <a:srgbClr val="000000"/>
                </a:solidFill>
                <a:latin typeface="1"/>
                <a:ea typeface="Calibri"/>
                <a:cs typeface="1"/>
              </a:rPr>
              <a:t>a</a:t>
            </a:r>
            <a:r>
              <a:rPr lang="en-GB" sz="1982">
                <a:solidFill>
                  <a:srgbClr val="000000"/>
                </a:solidFill>
                <a:latin typeface="1"/>
                <a:ea typeface="Calibri"/>
                <a:cs typeface="1"/>
              </a:rPr>
              <a:t>l</a:t>
            </a:r>
            <a:r>
              <a:rPr lang="en-GB" sz="1982" spc="15">
                <a:solidFill>
                  <a:srgbClr val="000000"/>
                </a:solidFill>
                <a:latin typeface="1"/>
                <a:ea typeface="Calibri"/>
                <a:cs typeface="1"/>
              </a:rPr>
              <a:t>, </a:t>
            </a:r>
          </a:p>
          <a:p>
            <a:pPr defTabSz="761970">
              <a:lnSpc>
                <a:spcPts val="2042"/>
              </a:lnSpc>
            </a:pPr>
            <a:r>
              <a:rPr lang="en-GB" sz="1982" spc="23">
                <a:solidFill>
                  <a:srgbClr val="000000"/>
                </a:solidFill>
                <a:latin typeface="1"/>
                <a:ea typeface="Calibri"/>
                <a:cs typeface="1"/>
              </a:rPr>
              <a:t>a</a:t>
            </a:r>
            <a:r>
              <a:rPr lang="en-GB" sz="1982" spc="-32">
                <a:solidFill>
                  <a:srgbClr val="000000"/>
                </a:solidFill>
                <a:latin typeface="1"/>
                <a:ea typeface="Calibri"/>
                <a:cs typeface="1"/>
              </a:rPr>
              <a:t>n</a:t>
            </a:r>
            <a:r>
              <a:rPr lang="en-GB" sz="1982" spc="41">
                <a:solidFill>
                  <a:srgbClr val="000000"/>
                </a:solidFill>
                <a:latin typeface="1"/>
                <a:ea typeface="Calibri"/>
                <a:cs typeface="1"/>
              </a:rPr>
              <a:t>d</a:t>
            </a:r>
            <a:r>
              <a:rPr lang="en-GB" sz="1982" spc="5">
                <a:solidFill>
                  <a:srgbClr val="000000"/>
                </a:solidFill>
                <a:latin typeface="1"/>
                <a:ea typeface="Calibri"/>
                <a:cs typeface="1"/>
              </a:rPr>
              <a:t> </a:t>
            </a:r>
            <a:r>
              <a:rPr lang="en-GB" sz="1982" spc="33">
                <a:solidFill>
                  <a:srgbClr val="000000"/>
                </a:solidFill>
                <a:latin typeface="1"/>
                <a:ea typeface="Calibri"/>
                <a:cs typeface="1"/>
              </a:rPr>
              <a:t>s</a:t>
            </a:r>
            <a:r>
              <a:rPr lang="en-GB" sz="1982" spc="9">
                <a:solidFill>
                  <a:srgbClr val="000000"/>
                </a:solidFill>
                <a:latin typeface="1"/>
                <a:ea typeface="Calibri"/>
                <a:cs typeface="1"/>
              </a:rPr>
              <a:t>o</a:t>
            </a:r>
            <a:r>
              <a:rPr lang="en-GB" sz="1982" spc="7">
                <a:solidFill>
                  <a:srgbClr val="000000"/>
                </a:solidFill>
                <a:latin typeface="1"/>
                <a:ea typeface="Calibri"/>
                <a:cs typeface="1"/>
              </a:rPr>
              <a:t>c</a:t>
            </a:r>
            <a:r>
              <a:rPr lang="en-GB" sz="1982">
                <a:solidFill>
                  <a:srgbClr val="000000"/>
                </a:solidFill>
                <a:latin typeface="1"/>
                <a:ea typeface="Calibri"/>
                <a:cs typeface="1"/>
              </a:rPr>
              <a:t>i</a:t>
            </a:r>
            <a:r>
              <a:rPr lang="en-GB" sz="1982" spc="-29">
                <a:solidFill>
                  <a:srgbClr val="000000"/>
                </a:solidFill>
                <a:latin typeface="1"/>
                <a:ea typeface="Calibri"/>
                <a:cs typeface="1"/>
              </a:rPr>
              <a:t>a</a:t>
            </a:r>
            <a:r>
              <a:rPr lang="en-GB" sz="1982" spc="20">
                <a:solidFill>
                  <a:srgbClr val="000000"/>
                </a:solidFill>
                <a:latin typeface="1"/>
                <a:ea typeface="Calibri"/>
                <a:cs typeface="1"/>
              </a:rPr>
              <a:t>l</a:t>
            </a:r>
            <a:r>
              <a:rPr lang="en-GB" sz="1982" spc="5">
                <a:solidFill>
                  <a:srgbClr val="000000"/>
                </a:solidFill>
                <a:latin typeface="1"/>
                <a:ea typeface="Calibri"/>
                <a:cs typeface="1"/>
              </a:rPr>
              <a:t> </a:t>
            </a:r>
            <a:r>
              <a:rPr lang="en-GB" sz="1982" spc="-12">
                <a:solidFill>
                  <a:srgbClr val="000000"/>
                </a:solidFill>
                <a:latin typeface="1"/>
                <a:ea typeface="Calibri"/>
                <a:cs typeface="1"/>
              </a:rPr>
              <a:t>d</a:t>
            </a:r>
            <a:r>
              <a:rPr lang="en-GB" sz="1982" spc="59">
                <a:solidFill>
                  <a:srgbClr val="000000"/>
                </a:solidFill>
                <a:latin typeface="1"/>
                <a:ea typeface="Calibri"/>
                <a:cs typeface="1"/>
              </a:rPr>
              <a:t>i</a:t>
            </a:r>
            <a:r>
              <a:rPr lang="en-GB" sz="1982">
                <a:solidFill>
                  <a:srgbClr val="000000"/>
                </a:solidFill>
                <a:latin typeface="1"/>
                <a:ea typeface="Calibri"/>
                <a:cs typeface="1"/>
              </a:rPr>
              <a:t>m</a:t>
            </a:r>
            <a:r>
              <a:rPr lang="en-GB" sz="1982" spc="-7">
                <a:solidFill>
                  <a:srgbClr val="000000"/>
                </a:solidFill>
                <a:latin typeface="1"/>
                <a:ea typeface="Calibri"/>
                <a:cs typeface="1"/>
              </a:rPr>
              <a:t>e</a:t>
            </a:r>
            <a:r>
              <a:rPr lang="en-GB" sz="1982" spc="27">
                <a:solidFill>
                  <a:srgbClr val="000000"/>
                </a:solidFill>
                <a:latin typeface="1"/>
                <a:ea typeface="Calibri"/>
                <a:cs typeface="1"/>
              </a:rPr>
              <a:t>n</a:t>
            </a:r>
            <a:r>
              <a:rPr lang="en-GB" sz="1982" spc="-23">
                <a:solidFill>
                  <a:srgbClr val="000000"/>
                </a:solidFill>
                <a:latin typeface="1"/>
                <a:ea typeface="Calibri"/>
                <a:cs typeface="1"/>
              </a:rPr>
              <a:t>s</a:t>
            </a:r>
            <a:r>
              <a:rPr lang="en-GB" sz="1982" spc="59">
                <a:solidFill>
                  <a:srgbClr val="000000"/>
                </a:solidFill>
                <a:latin typeface="1"/>
                <a:ea typeface="Calibri"/>
                <a:cs typeface="1"/>
              </a:rPr>
              <a:t>i</a:t>
            </a:r>
            <a:r>
              <a:rPr lang="en-GB" sz="1982" spc="9">
                <a:solidFill>
                  <a:srgbClr val="000000"/>
                </a:solidFill>
                <a:latin typeface="1"/>
                <a:ea typeface="Calibri"/>
                <a:cs typeface="1"/>
              </a:rPr>
              <a:t>o</a:t>
            </a:r>
            <a:r>
              <a:rPr lang="en-GB" sz="1982" spc="-29">
                <a:solidFill>
                  <a:srgbClr val="000000"/>
                </a:solidFill>
                <a:latin typeface="1"/>
                <a:ea typeface="Calibri"/>
                <a:cs typeface="1"/>
              </a:rPr>
              <a:t>n</a:t>
            </a:r>
            <a:r>
              <a:rPr lang="en-GB" sz="1982" spc="16">
                <a:solidFill>
                  <a:srgbClr val="000000"/>
                </a:solidFill>
                <a:latin typeface="1"/>
                <a:ea typeface="Calibri"/>
                <a:cs typeface="1"/>
              </a:rPr>
              <a:t>s</a:t>
            </a:r>
            <a:r>
              <a:rPr lang="en-GB" sz="1982" spc="6">
                <a:solidFill>
                  <a:srgbClr val="000000"/>
                </a:solidFill>
                <a:latin typeface="1"/>
                <a:ea typeface="Calibri"/>
                <a:cs typeface="1"/>
              </a:rPr>
              <a:t> </a:t>
            </a:r>
            <a:r>
              <a:rPr lang="en-GB" sz="1982" spc="10">
                <a:solidFill>
                  <a:srgbClr val="000000"/>
                </a:solidFill>
                <a:latin typeface="1"/>
                <a:ea typeface="Calibri"/>
                <a:cs typeface="1"/>
              </a:rPr>
              <a:t>o</a:t>
            </a:r>
            <a:r>
              <a:rPr lang="en-GB" sz="1982" spc="4">
                <a:solidFill>
                  <a:srgbClr val="000000"/>
                </a:solidFill>
                <a:latin typeface="1"/>
                <a:ea typeface="Calibri"/>
                <a:cs typeface="1"/>
              </a:rPr>
              <a:t>f</a:t>
            </a:r>
            <a:r>
              <a:rPr lang="en-GB" sz="1982" spc="5">
                <a:solidFill>
                  <a:srgbClr val="000000"/>
                </a:solidFill>
                <a:latin typeface="1"/>
                <a:ea typeface="Calibri"/>
                <a:cs typeface="1"/>
              </a:rPr>
              <a:t> </a:t>
            </a:r>
            <a:r>
              <a:rPr lang="en-GB" sz="1982" spc="6">
                <a:solidFill>
                  <a:srgbClr val="000000"/>
                </a:solidFill>
                <a:latin typeface="1"/>
                <a:ea typeface="Calibri"/>
                <a:cs typeface="1"/>
              </a:rPr>
              <a:t>c</a:t>
            </a:r>
            <a:r>
              <a:rPr lang="en-GB" sz="1982" spc="23">
                <a:solidFill>
                  <a:srgbClr val="000000"/>
                </a:solidFill>
                <a:latin typeface="1"/>
                <a:ea typeface="Calibri"/>
                <a:cs typeface="1"/>
              </a:rPr>
              <a:t>a</a:t>
            </a:r>
            <a:r>
              <a:rPr lang="en-GB" sz="1982" spc="-25">
                <a:solidFill>
                  <a:srgbClr val="000000"/>
                </a:solidFill>
                <a:latin typeface="1"/>
                <a:ea typeface="Calibri"/>
                <a:cs typeface="1"/>
              </a:rPr>
              <a:t>r</a:t>
            </a:r>
            <a:r>
              <a:rPr lang="en-GB" sz="1982" spc="29">
                <a:solidFill>
                  <a:srgbClr val="000000"/>
                </a:solidFill>
                <a:latin typeface="1"/>
                <a:ea typeface="Calibri"/>
                <a:cs typeface="1"/>
              </a:rPr>
              <a:t>e.</a:t>
            </a:r>
          </a:p>
          <a:p>
            <a:pPr marL="99055" defTabSz="761970">
              <a:lnSpc>
                <a:spcPts val="3419"/>
              </a:lnSpc>
            </a:pPr>
            <a:r>
              <a:rPr lang="en-GB" sz="1019" spc="3">
                <a:solidFill>
                  <a:srgbClr val="000000"/>
                </a:solidFill>
                <a:latin typeface="1"/>
                <a:ea typeface="Calibri"/>
                <a:cs typeface="1"/>
              </a:rPr>
              <a:t>R</a:t>
            </a:r>
            <a:r>
              <a:rPr lang="en-GB" sz="1019" spc="47">
                <a:solidFill>
                  <a:srgbClr val="000000"/>
                </a:solidFill>
                <a:latin typeface="1"/>
                <a:ea typeface="Calibri"/>
                <a:cs typeface="1"/>
              </a:rPr>
              <a:t>E</a:t>
            </a:r>
            <a:r>
              <a:rPr lang="en-GB" sz="1019" spc="6">
                <a:solidFill>
                  <a:srgbClr val="000000"/>
                </a:solidFill>
                <a:latin typeface="1"/>
                <a:ea typeface="Calibri"/>
                <a:cs typeface="1"/>
              </a:rPr>
              <a:t>S</a:t>
            </a:r>
            <a:r>
              <a:rPr lang="en-GB" sz="1019" spc="-11">
                <a:solidFill>
                  <a:srgbClr val="000000"/>
                </a:solidFill>
                <a:latin typeface="1"/>
                <a:ea typeface="Calibri"/>
                <a:cs typeface="1"/>
              </a:rPr>
              <a:t>E</a:t>
            </a:r>
            <a:r>
              <a:rPr lang="en-GB" sz="1019" spc="17">
                <a:solidFill>
                  <a:srgbClr val="000000"/>
                </a:solidFill>
                <a:latin typeface="1"/>
                <a:ea typeface="Calibri"/>
                <a:cs typeface="1"/>
              </a:rPr>
              <a:t>A</a:t>
            </a:r>
            <a:r>
              <a:rPr lang="en-GB" sz="1019" spc="3">
                <a:solidFill>
                  <a:srgbClr val="000000"/>
                </a:solidFill>
                <a:latin typeface="1"/>
                <a:ea typeface="Calibri"/>
                <a:cs typeface="1"/>
              </a:rPr>
              <a:t>R</a:t>
            </a:r>
            <a:r>
              <a:rPr lang="en-GB" sz="1019" spc="37">
                <a:solidFill>
                  <a:srgbClr val="000000"/>
                </a:solidFill>
                <a:latin typeface="1"/>
                <a:ea typeface="Calibri"/>
                <a:cs typeface="1"/>
              </a:rPr>
              <a:t>C</a:t>
            </a:r>
            <a:r>
              <a:rPr lang="en-GB" sz="1019" spc="23">
                <a:solidFill>
                  <a:srgbClr val="000000"/>
                </a:solidFill>
                <a:latin typeface="1"/>
                <a:ea typeface="Calibri"/>
                <a:cs typeface="1"/>
              </a:rPr>
              <a:t>H</a:t>
            </a:r>
            <a:r>
              <a:rPr lang="en-GB" sz="1019" spc="12">
                <a:solidFill>
                  <a:srgbClr val="000000"/>
                </a:solidFill>
                <a:latin typeface="1"/>
                <a:ea typeface="Calibri"/>
                <a:cs typeface="1"/>
              </a:rPr>
              <a:t> </a:t>
            </a:r>
            <a:r>
              <a:rPr lang="en-GB" sz="1019" spc="6">
                <a:solidFill>
                  <a:srgbClr val="000000"/>
                </a:solidFill>
                <a:latin typeface="1"/>
                <a:ea typeface="Calibri"/>
                <a:cs typeface="1"/>
              </a:rPr>
              <a:t>S</a:t>
            </a:r>
            <a:r>
              <a:rPr lang="en-GB" sz="1019" spc="-37">
                <a:solidFill>
                  <a:srgbClr val="000000"/>
                </a:solidFill>
                <a:latin typeface="1"/>
                <a:ea typeface="Calibri"/>
                <a:cs typeface="1"/>
              </a:rPr>
              <a:t>U</a:t>
            </a:r>
            <a:r>
              <a:rPr lang="en-GB" sz="1019" spc="39">
                <a:solidFill>
                  <a:srgbClr val="000000"/>
                </a:solidFill>
                <a:latin typeface="1"/>
                <a:ea typeface="Calibri"/>
                <a:cs typeface="1"/>
              </a:rPr>
              <a:t>MM</a:t>
            </a:r>
            <a:r>
              <a:rPr lang="en-GB" sz="1019" spc="17">
                <a:solidFill>
                  <a:srgbClr val="000000"/>
                </a:solidFill>
                <a:latin typeface="1"/>
                <a:ea typeface="Calibri"/>
                <a:cs typeface="1"/>
              </a:rPr>
              <a:t>A</a:t>
            </a:r>
            <a:r>
              <a:rPr lang="en-GB" sz="1019" spc="-55">
                <a:solidFill>
                  <a:srgbClr val="000000"/>
                </a:solidFill>
                <a:latin typeface="1"/>
                <a:ea typeface="Calibri"/>
                <a:cs typeface="1"/>
              </a:rPr>
              <a:t>RY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08" name="Freeform 108"/>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09" name="Freeform 109"/>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0" name="Freeform 110"/>
          <p:cNvSpPr/>
          <p:nvPr/>
        </p:nvSpPr>
        <p:spPr>
          <a:xfrm>
            <a:off x="666750" y="2754630"/>
            <a:ext cx="3512820" cy="1760221"/>
          </a:xfrm>
          <a:custGeom>
            <a:avLst/>
            <a:gdLst/>
            <a:ahLst/>
            <a:cxnLst/>
            <a:rect l="0" t="0" r="0" b="0"/>
            <a:pathLst>
              <a:path w="4215384" h="2112265">
                <a:moveTo>
                  <a:pt x="0" y="83440"/>
                </a:moveTo>
                <a:cubicBezTo>
                  <a:pt x="0" y="37339"/>
                  <a:pt x="37338" y="0"/>
                  <a:pt x="83388" y="0"/>
                </a:cubicBezTo>
                <a:lnTo>
                  <a:pt x="4131945" y="0"/>
                </a:lnTo>
                <a:cubicBezTo>
                  <a:pt x="4178046" y="0"/>
                  <a:pt x="4215384" y="37339"/>
                  <a:pt x="4215384" y="83440"/>
                </a:cubicBezTo>
                <a:lnTo>
                  <a:pt x="4215384" y="2028825"/>
                </a:lnTo>
                <a:cubicBezTo>
                  <a:pt x="4215384" y="2074927"/>
                  <a:pt x="4178046" y="2112265"/>
                  <a:pt x="4131945" y="2112265"/>
                </a:cubicBezTo>
                <a:lnTo>
                  <a:pt x="83388" y="2112265"/>
                </a:lnTo>
                <a:cubicBezTo>
                  <a:pt x="37338" y="2112265"/>
                  <a:pt x="0" y="2074927"/>
                  <a:pt x="0" y="2028825"/>
                </a:cubicBezTo>
                <a:close/>
                <a:moveTo>
                  <a:pt x="4040504" y="4924044"/>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1" name="Freeform 111"/>
          <p:cNvSpPr/>
          <p:nvPr/>
        </p:nvSpPr>
        <p:spPr>
          <a:xfrm>
            <a:off x="666750" y="2754630"/>
            <a:ext cx="3512820" cy="1760221"/>
          </a:xfrm>
          <a:custGeom>
            <a:avLst/>
            <a:gdLst/>
            <a:ahLst/>
            <a:cxnLst/>
            <a:rect l="0" t="0" r="0" b="0"/>
            <a:pathLst>
              <a:path w="4215384" h="2112265">
                <a:moveTo>
                  <a:pt x="0" y="83440"/>
                </a:moveTo>
                <a:cubicBezTo>
                  <a:pt x="0" y="37339"/>
                  <a:pt x="37338" y="0"/>
                  <a:pt x="83388" y="0"/>
                </a:cubicBezTo>
                <a:lnTo>
                  <a:pt x="4131945" y="0"/>
                </a:lnTo>
                <a:cubicBezTo>
                  <a:pt x="4178046" y="0"/>
                  <a:pt x="4215384" y="37339"/>
                  <a:pt x="4215384" y="83440"/>
                </a:cubicBezTo>
                <a:lnTo>
                  <a:pt x="4215384" y="2028825"/>
                </a:lnTo>
                <a:cubicBezTo>
                  <a:pt x="4215384" y="2074927"/>
                  <a:pt x="4178046" y="2112265"/>
                  <a:pt x="4131945" y="2112265"/>
                </a:cubicBezTo>
                <a:lnTo>
                  <a:pt x="83388" y="2112265"/>
                </a:lnTo>
                <a:cubicBezTo>
                  <a:pt x="37338" y="2112265"/>
                  <a:pt x="0" y="2074927"/>
                  <a:pt x="0" y="2028825"/>
                </a:cubicBezTo>
                <a:close/>
                <a:moveTo>
                  <a:pt x="4040504" y="4924044"/>
                </a:moveTo>
              </a:path>
            </a:pathLst>
          </a:custGeom>
          <a:noFill/>
          <a:ln w="7620"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2" name="Freeform 112"/>
          <p:cNvSpPr/>
          <p:nvPr/>
        </p:nvSpPr>
        <p:spPr>
          <a:xfrm>
            <a:off x="4339590" y="2754630"/>
            <a:ext cx="3512820" cy="1760221"/>
          </a:xfrm>
          <a:custGeom>
            <a:avLst/>
            <a:gdLst/>
            <a:ahLst/>
            <a:cxnLst/>
            <a:rect l="0" t="0" r="0" b="0"/>
            <a:pathLst>
              <a:path w="4215384" h="2112265">
                <a:moveTo>
                  <a:pt x="0" y="83440"/>
                </a:moveTo>
                <a:cubicBezTo>
                  <a:pt x="0" y="37339"/>
                  <a:pt x="37338" y="0"/>
                  <a:pt x="83438" y="0"/>
                </a:cubicBezTo>
                <a:lnTo>
                  <a:pt x="4131945" y="0"/>
                </a:lnTo>
                <a:cubicBezTo>
                  <a:pt x="4178046" y="0"/>
                  <a:pt x="4215384" y="37339"/>
                  <a:pt x="4215384" y="83440"/>
                </a:cubicBezTo>
                <a:lnTo>
                  <a:pt x="4215384" y="2028825"/>
                </a:lnTo>
                <a:cubicBezTo>
                  <a:pt x="4215384" y="2074927"/>
                  <a:pt x="4178046" y="2112265"/>
                  <a:pt x="4131945" y="2112265"/>
                </a:cubicBezTo>
                <a:lnTo>
                  <a:pt x="83438" y="2112265"/>
                </a:lnTo>
                <a:cubicBezTo>
                  <a:pt x="37338" y="2112265"/>
                  <a:pt x="0" y="2074927"/>
                  <a:pt x="0" y="2028825"/>
                </a:cubicBezTo>
                <a:close/>
                <a:moveTo>
                  <a:pt x="-366904" y="4924044"/>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3" name="Freeform 113"/>
          <p:cNvSpPr/>
          <p:nvPr/>
        </p:nvSpPr>
        <p:spPr>
          <a:xfrm>
            <a:off x="4339590" y="2754630"/>
            <a:ext cx="3512820" cy="1760221"/>
          </a:xfrm>
          <a:custGeom>
            <a:avLst/>
            <a:gdLst/>
            <a:ahLst/>
            <a:cxnLst/>
            <a:rect l="0" t="0" r="0" b="0"/>
            <a:pathLst>
              <a:path w="4215384" h="2112265">
                <a:moveTo>
                  <a:pt x="0" y="83440"/>
                </a:moveTo>
                <a:cubicBezTo>
                  <a:pt x="0" y="37339"/>
                  <a:pt x="37338" y="0"/>
                  <a:pt x="83438" y="0"/>
                </a:cubicBezTo>
                <a:lnTo>
                  <a:pt x="4131945" y="0"/>
                </a:lnTo>
                <a:cubicBezTo>
                  <a:pt x="4178046" y="0"/>
                  <a:pt x="4215384" y="37339"/>
                  <a:pt x="4215384" y="83440"/>
                </a:cubicBezTo>
                <a:lnTo>
                  <a:pt x="4215384" y="2028825"/>
                </a:lnTo>
                <a:cubicBezTo>
                  <a:pt x="4215384" y="2074927"/>
                  <a:pt x="4178046" y="2112265"/>
                  <a:pt x="4131945" y="2112265"/>
                </a:cubicBezTo>
                <a:lnTo>
                  <a:pt x="83438" y="2112265"/>
                </a:lnTo>
                <a:cubicBezTo>
                  <a:pt x="37338" y="2112265"/>
                  <a:pt x="0" y="2074927"/>
                  <a:pt x="0" y="2028825"/>
                </a:cubicBezTo>
                <a:close/>
                <a:moveTo>
                  <a:pt x="-366904" y="4924044"/>
                </a:moveTo>
              </a:path>
            </a:pathLst>
          </a:custGeom>
          <a:noFill/>
          <a:ln w="7620"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4" name="Freeform 114"/>
          <p:cNvSpPr/>
          <p:nvPr/>
        </p:nvSpPr>
        <p:spPr>
          <a:xfrm>
            <a:off x="8020049" y="2754630"/>
            <a:ext cx="3512820" cy="1760221"/>
          </a:xfrm>
          <a:custGeom>
            <a:avLst/>
            <a:gdLst/>
            <a:ahLst/>
            <a:cxnLst/>
            <a:rect l="0" t="0" r="0" b="0"/>
            <a:pathLst>
              <a:path w="4215384" h="2112265">
                <a:moveTo>
                  <a:pt x="0" y="83440"/>
                </a:moveTo>
                <a:cubicBezTo>
                  <a:pt x="0" y="37339"/>
                  <a:pt x="37338" y="0"/>
                  <a:pt x="83439" y="0"/>
                </a:cubicBezTo>
                <a:lnTo>
                  <a:pt x="4131946" y="0"/>
                </a:lnTo>
                <a:cubicBezTo>
                  <a:pt x="4178047" y="0"/>
                  <a:pt x="4215384" y="37339"/>
                  <a:pt x="4215384" y="83440"/>
                </a:cubicBezTo>
                <a:lnTo>
                  <a:pt x="4215384" y="2028825"/>
                </a:lnTo>
                <a:cubicBezTo>
                  <a:pt x="4215384" y="2074927"/>
                  <a:pt x="4178047" y="2112265"/>
                  <a:pt x="4131946" y="2112265"/>
                </a:cubicBezTo>
                <a:lnTo>
                  <a:pt x="83439" y="2112265"/>
                </a:lnTo>
                <a:cubicBezTo>
                  <a:pt x="37338" y="2112265"/>
                  <a:pt x="0" y="2074927"/>
                  <a:pt x="0" y="2028825"/>
                </a:cubicBezTo>
                <a:close/>
                <a:moveTo>
                  <a:pt x="-4783455" y="4924044"/>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5" name="Freeform 115"/>
          <p:cNvSpPr/>
          <p:nvPr/>
        </p:nvSpPr>
        <p:spPr>
          <a:xfrm>
            <a:off x="8020049" y="2754630"/>
            <a:ext cx="3512820" cy="1760221"/>
          </a:xfrm>
          <a:custGeom>
            <a:avLst/>
            <a:gdLst/>
            <a:ahLst/>
            <a:cxnLst/>
            <a:rect l="0" t="0" r="0" b="0"/>
            <a:pathLst>
              <a:path w="4215384" h="2112265">
                <a:moveTo>
                  <a:pt x="0" y="83440"/>
                </a:moveTo>
                <a:cubicBezTo>
                  <a:pt x="0" y="37339"/>
                  <a:pt x="37338" y="0"/>
                  <a:pt x="83439" y="0"/>
                </a:cubicBezTo>
                <a:lnTo>
                  <a:pt x="4131946" y="0"/>
                </a:lnTo>
                <a:cubicBezTo>
                  <a:pt x="4178047" y="0"/>
                  <a:pt x="4215384" y="37339"/>
                  <a:pt x="4215384" y="83440"/>
                </a:cubicBezTo>
                <a:lnTo>
                  <a:pt x="4215384" y="2028825"/>
                </a:lnTo>
                <a:cubicBezTo>
                  <a:pt x="4215384" y="2074927"/>
                  <a:pt x="4178047" y="2112265"/>
                  <a:pt x="4131946" y="2112265"/>
                </a:cubicBezTo>
                <a:lnTo>
                  <a:pt x="83439" y="2112265"/>
                </a:lnTo>
                <a:cubicBezTo>
                  <a:pt x="37338" y="2112265"/>
                  <a:pt x="0" y="2074927"/>
                  <a:pt x="0" y="2028825"/>
                </a:cubicBezTo>
                <a:close/>
                <a:moveTo>
                  <a:pt x="-4783455" y="4924044"/>
                </a:moveTo>
              </a:path>
            </a:pathLst>
          </a:custGeom>
          <a:noFill/>
          <a:ln w="7620"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16" name="Freeform 116"/>
          <p:cNvSpPr/>
          <p:nvPr/>
        </p:nvSpPr>
        <p:spPr>
          <a:xfrm>
            <a:off x="662939" y="4701541"/>
            <a:ext cx="10866120" cy="967740"/>
          </a:xfrm>
          <a:custGeom>
            <a:avLst/>
            <a:gdLst/>
            <a:ahLst/>
            <a:cxnLst/>
            <a:rect l="0" t="0" r="0" b="0"/>
            <a:pathLst>
              <a:path w="13039344" h="1161288">
                <a:moveTo>
                  <a:pt x="0" y="83438"/>
                </a:moveTo>
                <a:cubicBezTo>
                  <a:pt x="0" y="37337"/>
                  <a:pt x="37339" y="0"/>
                  <a:pt x="83401" y="0"/>
                </a:cubicBezTo>
                <a:lnTo>
                  <a:pt x="12955906" y="0"/>
                </a:lnTo>
                <a:cubicBezTo>
                  <a:pt x="13002007" y="0"/>
                  <a:pt x="13039344" y="37337"/>
                  <a:pt x="13039344" y="83438"/>
                </a:cubicBezTo>
                <a:lnTo>
                  <a:pt x="13039344" y="1077849"/>
                </a:lnTo>
                <a:cubicBezTo>
                  <a:pt x="13039344" y="1123949"/>
                  <a:pt x="13002007" y="1161288"/>
                  <a:pt x="12955906" y="1161288"/>
                </a:cubicBezTo>
                <a:lnTo>
                  <a:pt x="83401" y="1161288"/>
                </a:lnTo>
                <a:cubicBezTo>
                  <a:pt x="37339" y="1161288"/>
                  <a:pt x="0" y="1123949"/>
                  <a:pt x="0" y="1077849"/>
                </a:cubicBezTo>
                <a:close/>
                <a:moveTo>
                  <a:pt x="1708786" y="2587751"/>
                </a:moveTo>
              </a:path>
            </a:pathLst>
          </a:custGeom>
          <a:solidFill>
            <a:srgbClr val="BDE3F4">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pic>
        <p:nvPicPr>
          <p:cNvPr id="117" name="Picture 117"/>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830580" y="4953000"/>
            <a:ext cx="205740" cy="167640"/>
          </a:xfrm>
          <a:prstGeom prst="rect">
            <a:avLst/>
          </a:prstGeom>
          <a:noFill/>
        </p:spPr>
      </p:pic>
      <p:sp>
        <p:nvSpPr>
          <p:cNvPr id="118" name="Rectangle 118"/>
          <p:cNvSpPr/>
          <p:nvPr/>
        </p:nvSpPr>
        <p:spPr>
          <a:xfrm>
            <a:off x="661892" y="1182337"/>
            <a:ext cx="10666061" cy="1344535"/>
          </a:xfrm>
          <a:prstGeom prst="rect">
            <a:avLst/>
          </a:prstGeom>
        </p:spPr>
        <p:txBody>
          <a:bodyPr wrap="none" lIns="0" tIns="0" rIns="0" bIns="0">
            <a:spAutoFit/>
          </a:bodyPr>
          <a:lstStyle/>
          <a:p>
            <a:pPr defTabSz="761970"/>
            <a:r>
              <a:rPr lang="en-GB" sz="3244" spc="9">
                <a:ln w="14126">
                  <a:solidFill>
                    <a:srgbClr val="000000"/>
                  </a:solidFill>
                  <a:prstDash val="solid"/>
                </a:ln>
                <a:solidFill>
                  <a:srgbClr val="000000"/>
                </a:solidFill>
                <a:latin typeface="2"/>
                <a:ea typeface="Calibri"/>
                <a:cs typeface="2"/>
              </a:rPr>
              <a:t>R</a:t>
            </a:r>
            <a:r>
              <a:rPr lang="en-GB" sz="3244" spc="87">
                <a:ln w="14126">
                  <a:solidFill>
                    <a:srgbClr val="000000"/>
                  </a:solidFill>
                  <a:prstDash val="solid"/>
                </a:ln>
                <a:solidFill>
                  <a:srgbClr val="000000"/>
                </a:solidFill>
                <a:latin typeface="2"/>
                <a:ea typeface="Calibri"/>
                <a:cs typeface="2"/>
              </a:rPr>
              <a:t>e</a:t>
            </a:r>
            <a:r>
              <a:rPr lang="en-GB" sz="3244" spc="35">
                <a:ln w="14126">
                  <a:solidFill>
                    <a:srgbClr val="000000"/>
                  </a:solidFill>
                  <a:prstDash val="solid"/>
                </a:ln>
                <a:solidFill>
                  <a:srgbClr val="000000"/>
                </a:solidFill>
                <a:latin typeface="2"/>
                <a:ea typeface="Calibri"/>
                <a:cs typeface="2"/>
              </a:rPr>
              <a:t>a</a:t>
            </a:r>
            <a:r>
              <a:rPr lang="en-GB" sz="3244" spc="64">
                <a:ln w="14126">
                  <a:solidFill>
                    <a:srgbClr val="000000"/>
                  </a:solidFill>
                  <a:prstDash val="solid"/>
                </a:ln>
                <a:solidFill>
                  <a:srgbClr val="000000"/>
                </a:solidFill>
                <a:latin typeface="2"/>
                <a:ea typeface="Calibri"/>
                <a:cs typeface="2"/>
              </a:rPr>
              <a:t>c</a:t>
            </a:r>
            <a:r>
              <a:rPr lang="en-GB" sz="3244" spc="120">
                <a:ln w="14126">
                  <a:solidFill>
                    <a:srgbClr val="000000"/>
                  </a:solidFill>
                  <a:prstDash val="solid"/>
                </a:ln>
                <a:solidFill>
                  <a:srgbClr val="000000"/>
                </a:solidFill>
                <a:latin typeface="2"/>
                <a:ea typeface="Calibri"/>
                <a:cs typeface="2"/>
              </a:rPr>
              <a:t>h</a:t>
            </a:r>
            <a:r>
              <a:rPr lang="en-GB" sz="3244" spc="110">
                <a:ln w="14126">
                  <a:solidFill>
                    <a:srgbClr val="000000"/>
                  </a:solidFill>
                  <a:prstDash val="solid"/>
                </a:ln>
                <a:solidFill>
                  <a:srgbClr val="000000"/>
                </a:solidFill>
                <a:latin typeface="2"/>
                <a:ea typeface="Calibri"/>
                <a:cs typeface="2"/>
              </a:rPr>
              <a:t>i</a:t>
            </a:r>
            <a:r>
              <a:rPr lang="en-GB" sz="3244" spc="61">
                <a:ln w="14126">
                  <a:solidFill>
                    <a:srgbClr val="000000"/>
                  </a:solidFill>
                  <a:prstDash val="solid"/>
                </a:ln>
                <a:solidFill>
                  <a:srgbClr val="000000"/>
                </a:solidFill>
                <a:latin typeface="2"/>
                <a:ea typeface="Calibri"/>
                <a:cs typeface="2"/>
              </a:rPr>
              <a:t>n</a:t>
            </a:r>
            <a:r>
              <a:rPr lang="en-GB" sz="3244" spc="48">
                <a:ln w="14126">
                  <a:solidFill>
                    <a:srgbClr val="000000"/>
                  </a:solidFill>
                  <a:prstDash val="solid"/>
                </a:ln>
                <a:solidFill>
                  <a:srgbClr val="000000"/>
                </a:solidFill>
                <a:latin typeface="2"/>
                <a:ea typeface="Calibri"/>
                <a:cs typeface="2"/>
              </a:rPr>
              <a:t>g</a:t>
            </a:r>
            <a:r>
              <a:rPr lang="en-GB" sz="3244" spc="-132">
                <a:ln w="14126">
                  <a:solidFill>
                    <a:srgbClr val="000000"/>
                  </a:solidFill>
                  <a:prstDash val="solid"/>
                </a:ln>
                <a:solidFill>
                  <a:srgbClr val="000000"/>
                </a:solidFill>
                <a:latin typeface="2"/>
                <a:ea typeface="Calibri"/>
                <a:cs typeface="2"/>
              </a:rPr>
              <a:t> </a:t>
            </a:r>
            <a:r>
              <a:rPr lang="en-GB" sz="3244" spc="136">
                <a:ln w="14126">
                  <a:solidFill>
                    <a:srgbClr val="000000"/>
                  </a:solidFill>
                  <a:prstDash val="solid"/>
                </a:ln>
                <a:solidFill>
                  <a:srgbClr val="000000"/>
                </a:solidFill>
                <a:latin typeface="2"/>
                <a:ea typeface="Calibri"/>
                <a:cs typeface="2"/>
              </a:rPr>
              <a:t>t</a:t>
            </a:r>
            <a:r>
              <a:rPr lang="en-GB" sz="3244" spc="120">
                <a:ln w="14126">
                  <a:solidFill>
                    <a:srgbClr val="000000"/>
                  </a:solidFill>
                  <a:prstDash val="solid"/>
                </a:ln>
                <a:solidFill>
                  <a:srgbClr val="000000"/>
                </a:solidFill>
                <a:latin typeface="2"/>
                <a:ea typeface="Calibri"/>
                <a:cs typeface="2"/>
              </a:rPr>
              <a:t>h</a:t>
            </a:r>
            <a:r>
              <a:rPr lang="en-GB" sz="3244" spc="26">
                <a:ln w="14126">
                  <a:solidFill>
                    <a:srgbClr val="000000"/>
                  </a:solidFill>
                  <a:prstDash val="solid"/>
                </a:ln>
                <a:solidFill>
                  <a:srgbClr val="000000"/>
                </a:solidFill>
                <a:latin typeface="2"/>
                <a:ea typeface="Calibri"/>
                <a:cs typeface="2"/>
              </a:rPr>
              <a:t>e</a:t>
            </a:r>
            <a:r>
              <a:rPr lang="en-GB" sz="3244" spc="-132">
                <a:ln w="14126">
                  <a:solidFill>
                    <a:srgbClr val="000000"/>
                  </a:solidFill>
                  <a:prstDash val="solid"/>
                </a:ln>
                <a:solidFill>
                  <a:srgbClr val="000000"/>
                </a:solidFill>
                <a:latin typeface="2"/>
                <a:ea typeface="Calibri"/>
                <a:cs typeface="2"/>
              </a:rPr>
              <a:t> </a:t>
            </a:r>
            <a:r>
              <a:rPr lang="en-GB" sz="3244" spc="26">
                <a:ln w="14126">
                  <a:solidFill>
                    <a:srgbClr val="000000"/>
                  </a:solidFill>
                  <a:prstDash val="solid"/>
                </a:ln>
                <a:solidFill>
                  <a:srgbClr val="000000"/>
                </a:solidFill>
                <a:latin typeface="2"/>
                <a:ea typeface="Calibri"/>
                <a:cs typeface="2"/>
              </a:rPr>
              <a:t>L</a:t>
            </a:r>
            <a:r>
              <a:rPr lang="en-GB" sz="3244" spc="35">
                <a:ln w="14126">
                  <a:solidFill>
                    <a:srgbClr val="000000"/>
                  </a:solidFill>
                  <a:prstDash val="solid"/>
                </a:ln>
                <a:solidFill>
                  <a:srgbClr val="000000"/>
                </a:solidFill>
                <a:latin typeface="2"/>
                <a:ea typeface="Calibri"/>
                <a:cs typeface="2"/>
              </a:rPr>
              <a:t>a</a:t>
            </a:r>
            <a:r>
              <a:rPr lang="en-GB" sz="3244" spc="84">
                <a:ln w="14126">
                  <a:solidFill>
                    <a:srgbClr val="000000"/>
                  </a:solidFill>
                  <a:prstDash val="solid"/>
                </a:ln>
                <a:solidFill>
                  <a:srgbClr val="000000"/>
                </a:solidFill>
                <a:latin typeface="2"/>
                <a:ea typeface="Calibri"/>
                <a:cs typeface="2"/>
              </a:rPr>
              <a:t>s</a:t>
            </a:r>
            <a:r>
              <a:rPr lang="en-GB" sz="3244" spc="136">
                <a:ln w="14126">
                  <a:solidFill>
                    <a:srgbClr val="000000"/>
                  </a:solidFill>
                  <a:prstDash val="solid"/>
                </a:ln>
                <a:solidFill>
                  <a:srgbClr val="000000"/>
                </a:solidFill>
                <a:latin typeface="2"/>
                <a:ea typeface="Calibri"/>
                <a:cs typeface="2"/>
              </a:rPr>
              <a:t>t</a:t>
            </a:r>
            <a:r>
              <a:rPr lang="en-GB" sz="3244" spc="-132">
                <a:ln w="14126">
                  <a:solidFill>
                    <a:srgbClr val="000000"/>
                  </a:solidFill>
                  <a:prstDash val="solid"/>
                </a:ln>
                <a:solidFill>
                  <a:srgbClr val="000000"/>
                </a:solidFill>
                <a:latin typeface="2"/>
                <a:ea typeface="Calibri"/>
                <a:cs typeface="2"/>
              </a:rPr>
              <a:t> </a:t>
            </a:r>
            <a:r>
              <a:rPr lang="en-GB" sz="3244" spc="129">
                <a:ln w="14126">
                  <a:solidFill>
                    <a:srgbClr val="000000"/>
                  </a:solidFill>
                  <a:prstDash val="solid"/>
                </a:ln>
                <a:solidFill>
                  <a:srgbClr val="000000"/>
                </a:solidFill>
                <a:latin typeface="2"/>
                <a:ea typeface="Calibri"/>
                <a:cs typeface="2"/>
              </a:rPr>
              <a:t>M</a:t>
            </a:r>
            <a:r>
              <a:rPr lang="en-GB" sz="3244" spc="52">
                <a:ln w="14126">
                  <a:solidFill>
                    <a:srgbClr val="000000"/>
                  </a:solidFill>
                  <a:prstDash val="solid"/>
                </a:ln>
                <a:solidFill>
                  <a:srgbClr val="000000"/>
                </a:solidFill>
                <a:latin typeface="2"/>
                <a:ea typeface="Calibri"/>
                <a:cs typeface="2"/>
              </a:rPr>
              <a:t>i</a:t>
            </a:r>
            <a:r>
              <a:rPr lang="en-GB" sz="3244" spc="110">
                <a:ln w="14126">
                  <a:solidFill>
                    <a:srgbClr val="000000"/>
                  </a:solidFill>
                  <a:prstDash val="solid"/>
                </a:ln>
                <a:solidFill>
                  <a:srgbClr val="000000"/>
                </a:solidFill>
                <a:latin typeface="2"/>
                <a:ea typeface="Calibri"/>
                <a:cs typeface="2"/>
              </a:rPr>
              <a:t>l</a:t>
            </a:r>
            <a:r>
              <a:rPr lang="en-GB" sz="3244" spc="26">
                <a:ln w="14126">
                  <a:solidFill>
                    <a:srgbClr val="000000"/>
                  </a:solidFill>
                  <a:prstDash val="solid"/>
                </a:ln>
                <a:solidFill>
                  <a:srgbClr val="000000"/>
                </a:solidFill>
                <a:latin typeface="2"/>
                <a:ea typeface="Calibri"/>
                <a:cs typeface="2"/>
              </a:rPr>
              <a:t>e</a:t>
            </a:r>
            <a:r>
              <a:rPr lang="en-GB" sz="3244" spc="142">
                <a:ln w="14126">
                  <a:solidFill>
                    <a:srgbClr val="000000"/>
                  </a:solidFill>
                  <a:prstDash val="solid"/>
                </a:ln>
                <a:solidFill>
                  <a:srgbClr val="000000"/>
                </a:solidFill>
                <a:latin typeface="2"/>
                <a:ea typeface="Calibri"/>
                <a:cs typeface="2"/>
              </a:rPr>
              <a:t>:</a:t>
            </a:r>
            <a:r>
              <a:rPr lang="en-GB" sz="3244" spc="-132">
                <a:ln w="14126">
                  <a:solidFill>
                    <a:srgbClr val="000000"/>
                  </a:solidFill>
                  <a:prstDash val="solid"/>
                </a:ln>
                <a:solidFill>
                  <a:srgbClr val="000000"/>
                </a:solidFill>
                <a:latin typeface="2"/>
                <a:ea typeface="Calibri"/>
                <a:cs typeface="2"/>
              </a:rPr>
              <a:t> </a:t>
            </a:r>
            <a:r>
              <a:rPr lang="en-GB" sz="3244" spc="26">
                <a:ln w="14126">
                  <a:solidFill>
                    <a:srgbClr val="000000"/>
                  </a:solidFill>
                  <a:prstDash val="solid"/>
                </a:ln>
                <a:solidFill>
                  <a:srgbClr val="000000"/>
                </a:solidFill>
                <a:latin typeface="2"/>
                <a:ea typeface="Calibri"/>
                <a:cs typeface="2"/>
              </a:rPr>
              <a:t>Pe</a:t>
            </a:r>
            <a:r>
              <a:rPr lang="en-GB" sz="3244" spc="32">
                <a:ln w="14126">
                  <a:solidFill>
                    <a:srgbClr val="000000"/>
                  </a:solidFill>
                  <a:prstDash val="solid"/>
                </a:ln>
                <a:solidFill>
                  <a:srgbClr val="000000"/>
                </a:solidFill>
                <a:latin typeface="2"/>
                <a:ea typeface="Calibri"/>
                <a:cs typeface="2"/>
              </a:rPr>
              <a:t>o</a:t>
            </a:r>
            <a:r>
              <a:rPr lang="en-GB" sz="3244" spc="113">
                <a:ln w="14126">
                  <a:solidFill>
                    <a:srgbClr val="000000"/>
                  </a:solidFill>
                  <a:prstDash val="solid"/>
                </a:ln>
                <a:solidFill>
                  <a:srgbClr val="000000"/>
                </a:solidFill>
                <a:latin typeface="2"/>
                <a:ea typeface="Calibri"/>
                <a:cs typeface="2"/>
              </a:rPr>
              <a:t>p</a:t>
            </a:r>
            <a:r>
              <a:rPr lang="en-GB" sz="3244" spc="52">
                <a:ln w="14126">
                  <a:solidFill>
                    <a:srgbClr val="000000"/>
                  </a:solidFill>
                  <a:prstDash val="solid"/>
                </a:ln>
                <a:solidFill>
                  <a:srgbClr val="000000"/>
                </a:solidFill>
                <a:latin typeface="2"/>
                <a:ea typeface="Calibri"/>
                <a:cs typeface="2"/>
              </a:rPr>
              <a:t>l</a:t>
            </a:r>
            <a:r>
              <a:rPr lang="en-GB" sz="3244" spc="162">
                <a:ln w="14126">
                  <a:solidFill>
                    <a:srgbClr val="000000"/>
                  </a:solidFill>
                  <a:prstDash val="solid"/>
                </a:ln>
                <a:solidFill>
                  <a:srgbClr val="000000"/>
                </a:solidFill>
                <a:latin typeface="2"/>
                <a:ea typeface="Calibri"/>
                <a:cs typeface="2"/>
              </a:rPr>
              <a:t>e</a:t>
            </a:r>
            <a:r>
              <a:rPr lang="en-GB" sz="3244" spc="28">
                <a:ln w="14126">
                  <a:solidFill>
                    <a:srgbClr val="000000"/>
                  </a:solidFill>
                  <a:prstDash val="solid"/>
                </a:ln>
                <a:solidFill>
                  <a:srgbClr val="000000"/>
                </a:solidFill>
                <a:latin typeface="2"/>
                <a:ea typeface="Calibri"/>
                <a:cs typeface="2"/>
              </a:rPr>
              <a:t>-</a:t>
            </a:r>
            <a:r>
              <a:rPr lang="en-GB" sz="3244" spc="29">
                <a:ln w="14126">
                  <a:solidFill>
                    <a:srgbClr val="000000"/>
                  </a:solidFill>
                  <a:prstDash val="solid"/>
                </a:ln>
                <a:solidFill>
                  <a:srgbClr val="000000"/>
                </a:solidFill>
                <a:latin typeface="2"/>
                <a:ea typeface="Calibri"/>
                <a:cs typeface="2"/>
              </a:rPr>
              <a:t>C</a:t>
            </a:r>
            <a:r>
              <a:rPr lang="en-GB" sz="3244" spc="26">
                <a:ln w="14126">
                  <a:solidFill>
                    <a:srgbClr val="000000"/>
                  </a:solidFill>
                  <a:prstDash val="solid"/>
                </a:ln>
                <a:solidFill>
                  <a:srgbClr val="000000"/>
                </a:solidFill>
                <a:latin typeface="2"/>
                <a:ea typeface="Calibri"/>
                <a:cs typeface="2"/>
              </a:rPr>
              <a:t>e</a:t>
            </a:r>
            <a:r>
              <a:rPr lang="en-GB" sz="3244" spc="120">
                <a:ln w="14126">
                  <a:solidFill>
                    <a:srgbClr val="000000"/>
                  </a:solidFill>
                  <a:prstDash val="solid"/>
                </a:ln>
                <a:solidFill>
                  <a:srgbClr val="000000"/>
                </a:solidFill>
                <a:latin typeface="2"/>
                <a:ea typeface="Calibri"/>
                <a:cs typeface="2"/>
              </a:rPr>
              <a:t>n</a:t>
            </a:r>
            <a:r>
              <a:rPr lang="en-GB" sz="3244" spc="139">
                <a:ln w="14126">
                  <a:solidFill>
                    <a:srgbClr val="000000"/>
                  </a:solidFill>
                  <a:prstDash val="solid"/>
                </a:ln>
                <a:solidFill>
                  <a:srgbClr val="000000"/>
                </a:solidFill>
                <a:latin typeface="2"/>
                <a:ea typeface="Calibri"/>
                <a:cs typeface="2"/>
              </a:rPr>
              <a:t>t</a:t>
            </a:r>
            <a:r>
              <a:rPr lang="en-GB" sz="3244" spc="38">
                <a:ln w="14126">
                  <a:solidFill>
                    <a:srgbClr val="000000"/>
                  </a:solidFill>
                  <a:prstDash val="solid"/>
                </a:ln>
                <a:solidFill>
                  <a:srgbClr val="000000"/>
                </a:solidFill>
                <a:latin typeface="2"/>
                <a:ea typeface="Calibri"/>
                <a:cs typeface="2"/>
              </a:rPr>
              <a:t>r</a:t>
            </a:r>
            <a:r>
              <a:rPr lang="en-GB" sz="3244" spc="26">
                <a:ln w="14126">
                  <a:solidFill>
                    <a:srgbClr val="000000"/>
                  </a:solidFill>
                  <a:prstDash val="solid"/>
                </a:ln>
                <a:solidFill>
                  <a:srgbClr val="000000"/>
                </a:solidFill>
                <a:latin typeface="2"/>
                <a:ea typeface="Calibri"/>
                <a:cs typeface="2"/>
              </a:rPr>
              <a:t>e</a:t>
            </a:r>
            <a:r>
              <a:rPr lang="en-GB" sz="3244" spc="52">
                <a:ln w="14126">
                  <a:solidFill>
                    <a:srgbClr val="000000"/>
                  </a:solidFill>
                  <a:prstDash val="solid"/>
                </a:ln>
                <a:solidFill>
                  <a:srgbClr val="000000"/>
                </a:solidFill>
                <a:latin typeface="2"/>
                <a:ea typeface="Calibri"/>
                <a:cs typeface="2"/>
              </a:rPr>
              <a:t>d</a:t>
            </a:r>
            <a:r>
              <a:rPr lang="en-GB" sz="3244" spc="-132">
                <a:ln w="14126">
                  <a:solidFill>
                    <a:srgbClr val="000000"/>
                  </a:solidFill>
                  <a:prstDash val="solid"/>
                </a:ln>
                <a:solidFill>
                  <a:srgbClr val="000000"/>
                </a:solidFill>
                <a:latin typeface="2"/>
                <a:ea typeface="Calibri"/>
                <a:cs typeface="2"/>
              </a:rPr>
              <a:t> </a:t>
            </a:r>
            <a:r>
              <a:rPr lang="en-GB" sz="3244" spc="16">
                <a:ln w="14126">
                  <a:solidFill>
                    <a:srgbClr val="000000"/>
                  </a:solidFill>
                  <a:prstDash val="solid"/>
                </a:ln>
                <a:solidFill>
                  <a:srgbClr val="000000"/>
                </a:solidFill>
                <a:latin typeface="2"/>
                <a:ea typeface="Calibri"/>
                <a:cs typeface="2"/>
              </a:rPr>
              <a:t>S</a:t>
            </a:r>
            <a:r>
              <a:rPr lang="en-GB" sz="3244" spc="126">
                <a:ln w="14126">
                  <a:solidFill>
                    <a:srgbClr val="000000"/>
                  </a:solidFill>
                  <a:prstDash val="solid"/>
                </a:ln>
                <a:solidFill>
                  <a:srgbClr val="000000"/>
                </a:solidFill>
                <a:latin typeface="2"/>
                <a:ea typeface="Calibri"/>
                <a:cs typeface="2"/>
              </a:rPr>
              <a:t>c</a:t>
            </a:r>
            <a:r>
              <a:rPr lang="en-GB" sz="3244" spc="35">
                <a:ln w="14126">
                  <a:solidFill>
                    <a:srgbClr val="000000"/>
                  </a:solidFill>
                  <a:prstDash val="solid"/>
                </a:ln>
                <a:solidFill>
                  <a:srgbClr val="000000"/>
                </a:solidFill>
                <a:latin typeface="2"/>
                <a:ea typeface="Calibri"/>
                <a:cs typeface="2"/>
              </a:rPr>
              <a:t>a</a:t>
            </a:r>
            <a:r>
              <a:rPr lang="en-GB" sz="3244" spc="110">
                <a:ln w="14126">
                  <a:solidFill>
                    <a:srgbClr val="000000"/>
                  </a:solidFill>
                  <a:prstDash val="solid"/>
                </a:ln>
                <a:solidFill>
                  <a:srgbClr val="000000"/>
                </a:solidFill>
                <a:latin typeface="2"/>
                <a:ea typeface="Calibri"/>
                <a:cs typeface="2"/>
              </a:rPr>
              <a:t>l</a:t>
            </a:r>
            <a:r>
              <a:rPr lang="en-GB" sz="3244" spc="78">
                <a:ln w="14126">
                  <a:solidFill>
                    <a:srgbClr val="000000"/>
                  </a:solidFill>
                  <a:prstDash val="solid"/>
                </a:ln>
                <a:solidFill>
                  <a:srgbClr val="000000"/>
                </a:solidFill>
                <a:latin typeface="2"/>
                <a:ea typeface="Calibri"/>
                <a:cs typeface="2"/>
              </a:rPr>
              <a:t>e</a:t>
            </a:r>
            <a:r>
              <a:rPr lang="en-GB" sz="3244" spc="30">
                <a:ln w="14126">
                  <a:solidFill>
                    <a:srgbClr val="000000"/>
                  </a:solidFill>
                  <a:prstDash val="solid"/>
                </a:ln>
                <a:solidFill>
                  <a:srgbClr val="000000"/>
                </a:solidFill>
                <a:latin typeface="2"/>
                <a:ea typeface="Calibri"/>
                <a:cs typeface="2"/>
              </a:rPr>
              <a:t>-</a:t>
            </a:r>
            <a:r>
              <a:rPr lang="en-GB" sz="3244" spc="-11">
                <a:ln w="14126">
                  <a:solidFill>
                    <a:srgbClr val="000000"/>
                  </a:solidFill>
                  <a:prstDash val="solid"/>
                </a:ln>
                <a:solidFill>
                  <a:srgbClr val="000000"/>
                </a:solidFill>
                <a:latin typeface="2"/>
                <a:ea typeface="Calibri"/>
                <a:cs typeface="2"/>
              </a:rPr>
              <a:t>Up</a:t>
            </a:r>
          </a:p>
          <a:p>
            <a:pPr defTabSz="761970">
              <a:lnSpc>
                <a:spcPts val="4715"/>
              </a:lnSpc>
            </a:pPr>
            <a:r>
              <a:rPr lang="en-GB" sz="1322" spc="34">
                <a:solidFill>
                  <a:srgbClr val="000000"/>
                </a:solidFill>
                <a:latin typeface="1"/>
                <a:ea typeface="Calibri"/>
                <a:cs typeface="1"/>
              </a:rPr>
              <a:t>B</a:t>
            </a:r>
            <a:r>
              <a:rPr lang="en-GB" sz="1322" spc="-17">
                <a:solidFill>
                  <a:srgbClr val="000000"/>
                </a:solidFill>
                <a:latin typeface="1"/>
                <a:ea typeface="Calibri"/>
                <a:cs typeface="1"/>
              </a:rPr>
              <a:t>r</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22">
                <a:solidFill>
                  <a:srgbClr val="000000"/>
                </a:solidFill>
                <a:latin typeface="1"/>
                <a:ea typeface="Calibri"/>
                <a:cs typeface="1"/>
              </a:rPr>
              <a:t>H</a:t>
            </a:r>
            <a:r>
              <a:rPr lang="en-GB" sz="1322" spc="2">
                <a:solidFill>
                  <a:srgbClr val="000000"/>
                </a:solidFill>
                <a:latin typeface="1"/>
                <a:ea typeface="Calibri"/>
                <a:cs typeface="1"/>
              </a:rPr>
              <a:t>I</a:t>
            </a:r>
            <a:r>
              <a:rPr lang="en-GB" sz="1322" spc="46">
                <a:solidFill>
                  <a:srgbClr val="000000"/>
                </a:solidFill>
                <a:latin typeface="1"/>
                <a:ea typeface="Calibri"/>
                <a:cs typeface="1"/>
              </a:rPr>
              <a:t>V</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spc="-12">
                <a:solidFill>
                  <a:srgbClr val="000000"/>
                </a:solidFill>
                <a:latin typeface="1"/>
                <a:ea typeface="Calibri"/>
                <a:cs typeface="1"/>
              </a:rPr>
              <a:t>to </a:t>
            </a:r>
            <a:r>
              <a:rPr lang="en-GB" sz="1322" spc="21">
                <a:solidFill>
                  <a:srgbClr val="000000"/>
                </a:solidFill>
                <a:latin typeface="1"/>
                <a:ea typeface="Calibri"/>
                <a:cs typeface="1"/>
              </a:rPr>
              <a:t>s</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18">
                <a:solidFill>
                  <a:srgbClr val="000000"/>
                </a:solidFill>
                <a:latin typeface="1"/>
                <a:ea typeface="Calibri"/>
                <a:cs typeface="1"/>
              </a:rPr>
              <a:t>m</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30">
                <a:solidFill>
                  <a:srgbClr val="000000"/>
                </a:solidFill>
                <a:latin typeface="1"/>
                <a:ea typeface="Calibri"/>
                <a:cs typeface="1"/>
              </a:rPr>
              <a:t>d</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spc="41">
                <a:solidFill>
                  <a:srgbClr val="000000"/>
                </a:solidFill>
                <a:latin typeface="1"/>
                <a:ea typeface="Calibri"/>
                <a:cs typeface="1"/>
              </a:rPr>
              <a:t>m</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57">
                <a:solidFill>
                  <a:srgbClr val="000000"/>
                </a:solidFill>
                <a:latin typeface="1"/>
                <a:ea typeface="Calibri"/>
                <a:cs typeface="1"/>
              </a:rPr>
              <a:t>n</a:t>
            </a:r>
            <a:r>
              <a:rPr lang="en-GB" sz="1322" spc="-38">
                <a:solidFill>
                  <a:srgbClr val="000000"/>
                </a:solidFill>
                <a:latin typeface="1"/>
                <a:ea typeface="Calibri"/>
                <a:cs typeface="1"/>
              </a:rPr>
              <a:t>s</a:t>
            </a:r>
            <a:r>
              <a:rPr lang="en-GB" sz="1322" spc="38">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27">
                <a:solidFill>
                  <a:srgbClr val="000000"/>
                </a:solidFill>
                <a:latin typeface="1"/>
                <a:ea typeface="Calibri"/>
                <a:cs typeface="1"/>
              </a:rPr>
              <a:t>g</a:t>
            </a:r>
            <a:r>
              <a:rPr lang="en-GB" sz="1322" spc="-22">
                <a:solidFill>
                  <a:srgbClr val="000000"/>
                </a:solidFill>
                <a:latin typeface="1"/>
                <a:ea typeface="Calibri"/>
                <a:cs typeface="1"/>
              </a:rPr>
              <a:t>y</a:t>
            </a:r>
            <a:r>
              <a:rPr lang="en-GB" sz="1322" spc="47">
                <a:solidFill>
                  <a:srgbClr val="000000"/>
                </a:solidFill>
                <a:latin typeface="1"/>
                <a:ea typeface="Calibri"/>
                <a:cs typeface="1"/>
              </a:rPr>
              <a:t> </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34">
                <a:solidFill>
                  <a:srgbClr val="000000"/>
                </a:solidFill>
                <a:latin typeface="1"/>
                <a:ea typeface="Calibri"/>
                <a:cs typeface="1"/>
              </a:rPr>
              <a:t>a</a:t>
            </a:r>
            <a:r>
              <a:rPr lang="en-GB" sz="1322" spc="-12">
                <a:solidFill>
                  <a:srgbClr val="000000"/>
                </a:solidFill>
                <a:latin typeface="1"/>
                <a:ea typeface="Calibri"/>
                <a:cs typeface="1"/>
              </a:rPr>
              <a:t>t </a:t>
            </a:r>
            <a:r>
              <a:rPr lang="en-GB" sz="1322">
                <a:solidFill>
                  <a:srgbClr val="000000"/>
                </a:solidFill>
                <a:latin typeface="1"/>
                <a:ea typeface="Calibri"/>
                <a:cs typeface="1"/>
              </a:rPr>
              <a:t>w</a:t>
            </a:r>
            <a:r>
              <a:rPr lang="en-GB" sz="1322" spc="6">
                <a:solidFill>
                  <a:srgbClr val="000000"/>
                </a:solidFill>
                <a:latin typeface="1"/>
                <a:ea typeface="Calibri"/>
                <a:cs typeface="1"/>
              </a:rPr>
              <a:t>e</a:t>
            </a:r>
            <a:r>
              <a:rPr lang="en-GB" sz="1322" spc="-22">
                <a:solidFill>
                  <a:srgbClr val="000000"/>
                </a:solidFill>
                <a:latin typeface="1"/>
                <a:ea typeface="Calibri"/>
                <a:cs typeface="1"/>
              </a:rPr>
              <a:t>av</a:t>
            </a:r>
            <a:r>
              <a:rPr lang="en-GB" sz="1322" spc="7">
                <a:solidFill>
                  <a:srgbClr val="000000"/>
                </a:solidFill>
                <a:latin typeface="1"/>
                <a:ea typeface="Calibri"/>
                <a:cs typeface="1"/>
              </a:rPr>
              <a:t>e</a:t>
            </a:r>
            <a:r>
              <a:rPr lang="en-GB" sz="1322" spc="21">
                <a:solidFill>
                  <a:srgbClr val="000000"/>
                </a:solidFill>
                <a:latin typeface="1"/>
                <a:ea typeface="Calibri"/>
                <a:cs typeface="1"/>
              </a:rPr>
              <a:t>s</a:t>
            </a:r>
            <a:r>
              <a:rPr lang="en-GB" sz="1322" spc="-12">
                <a:solidFill>
                  <a:srgbClr val="000000"/>
                </a:solidFill>
                <a:latin typeface="1"/>
                <a:ea typeface="Calibri"/>
                <a:cs typeface="1"/>
              </a:rPr>
              <a:t> t</a:t>
            </a:r>
            <a:r>
              <a:rPr lang="en-GB" sz="1322" spc="44">
                <a:solidFill>
                  <a:srgbClr val="000000"/>
                </a:solidFill>
                <a:latin typeface="1"/>
                <a:ea typeface="Calibri"/>
                <a:cs typeface="1"/>
              </a:rPr>
              <a:t>o</a:t>
            </a:r>
            <a:r>
              <a:rPr lang="en-GB" sz="1322" spc="-30">
                <a:solidFill>
                  <a:srgbClr val="000000"/>
                </a:solidFill>
                <a:latin typeface="1"/>
                <a:ea typeface="Calibri"/>
                <a:cs typeface="1"/>
              </a:rPr>
              <a:t>g</a:t>
            </a:r>
            <a:r>
              <a:rPr lang="en-GB" sz="1322" spc="7">
                <a:solidFill>
                  <a:srgbClr val="000000"/>
                </a:solidFill>
                <a:latin typeface="1"/>
                <a:ea typeface="Calibri"/>
                <a:cs typeface="1"/>
              </a:rPr>
              <a:t>e</a:t>
            </a:r>
            <a:r>
              <a:rPr lang="en-GB" sz="1322" spc="46">
                <a:solidFill>
                  <a:srgbClr val="000000"/>
                </a:solidFill>
                <a:latin typeface="1"/>
                <a:ea typeface="Calibri"/>
                <a:cs typeface="1"/>
              </a:rPr>
              <a:t>t</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17">
                <a:solidFill>
                  <a:srgbClr val="000000"/>
                </a:solidFill>
                <a:latin typeface="1"/>
                <a:ea typeface="Calibri"/>
                <a:cs typeface="1"/>
              </a:rPr>
              <a:t>r</a:t>
            </a:r>
            <a:r>
              <a:rPr lang="en-GB" sz="1322" spc="-12">
                <a:solidFill>
                  <a:srgbClr val="000000"/>
                </a:solidFill>
                <a:latin typeface="1"/>
                <a:ea typeface="Calibri"/>
                <a:cs typeface="1"/>
              </a:rPr>
              <a:t> </a:t>
            </a:r>
            <a:r>
              <a:rPr lang="en-GB" sz="1322" spc="28">
                <a:solidFill>
                  <a:srgbClr val="000000"/>
                </a:solidFill>
                <a:latin typeface="1"/>
                <a:ea typeface="Calibri"/>
                <a:cs typeface="1"/>
              </a:rPr>
              <a:t>b</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21">
                <a:solidFill>
                  <a:srgbClr val="000000"/>
                </a:solidFill>
                <a:latin typeface="1"/>
                <a:ea typeface="Calibri"/>
                <a:cs typeface="1"/>
              </a:rPr>
              <a:t>,</a:t>
            </a:r>
            <a:r>
              <a:rPr lang="en-GB" sz="1322" spc="-12">
                <a:solidFill>
                  <a:srgbClr val="000000"/>
                </a:solidFill>
                <a:latin typeface="1"/>
                <a:ea typeface="Calibri"/>
                <a:cs typeface="1"/>
              </a:rPr>
              <a:t> </a:t>
            </a:r>
            <a:r>
              <a:rPr lang="en-GB" sz="1322" spc="28">
                <a:solidFill>
                  <a:srgbClr val="000000"/>
                </a:solidFill>
                <a:latin typeface="1"/>
                <a:ea typeface="Calibri"/>
                <a:cs typeface="1"/>
              </a:rPr>
              <a:t>b</a:t>
            </a:r>
            <a:r>
              <a:rPr lang="en-GB" sz="1322" spc="7">
                <a:solidFill>
                  <a:srgbClr val="000000"/>
                </a:solidFill>
                <a:latin typeface="1"/>
                <a:ea typeface="Calibri"/>
                <a:cs typeface="1"/>
              </a:rPr>
              <a:t>e</a:t>
            </a:r>
            <a:r>
              <a:rPr lang="en-GB" sz="1322">
                <a:solidFill>
                  <a:srgbClr val="000000"/>
                </a:solidFill>
                <a:latin typeface="1"/>
                <a:ea typeface="Calibri"/>
                <a:cs typeface="1"/>
              </a:rPr>
              <a:t>h</a:t>
            </a:r>
            <a:r>
              <a:rPr lang="en-GB" sz="1322" spc="-23">
                <a:solidFill>
                  <a:srgbClr val="000000"/>
                </a:solidFill>
                <a:latin typeface="1"/>
                <a:ea typeface="Calibri"/>
                <a:cs typeface="1"/>
              </a:rPr>
              <a:t>a</a:t>
            </a:r>
            <a:r>
              <a:rPr lang="en-GB" sz="1322" spc="35">
                <a:solidFill>
                  <a:srgbClr val="000000"/>
                </a:solidFill>
                <a:latin typeface="1"/>
                <a:ea typeface="Calibri"/>
                <a:cs typeface="1"/>
              </a:rPr>
              <a:t>v</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u</a:t>
            </a:r>
            <a:r>
              <a:rPr lang="en-GB" sz="1322" spc="-18">
                <a:solidFill>
                  <a:srgbClr val="000000"/>
                </a:solidFill>
                <a:latin typeface="1"/>
                <a:ea typeface="Calibri"/>
                <a:cs typeface="1"/>
              </a:rPr>
              <a:t>r</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21">
                <a:solidFill>
                  <a:srgbClr val="000000"/>
                </a:solidFill>
                <a:latin typeface="1"/>
                <a:ea typeface="Calibri"/>
                <a:cs typeface="1"/>
              </a:rPr>
              <a:t>,</a:t>
            </a:r>
            <a:r>
              <a:rPr lang="en-GB" sz="1322" spc="47">
                <a:solidFill>
                  <a:srgbClr val="000000"/>
                </a:solidFill>
                <a:latin typeface="1"/>
                <a:ea typeface="Calibri"/>
                <a:cs typeface="1"/>
              </a:rPr>
              <a:t> </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2">
                <a:solidFill>
                  <a:srgbClr val="000000"/>
                </a:solidFill>
                <a:latin typeface="1"/>
                <a:ea typeface="Calibri"/>
                <a:cs typeface="1"/>
              </a:rPr>
              <a:t>o</a:t>
            </a:r>
            <a:r>
              <a:rPr lang="en-GB" sz="1322" spc="23">
                <a:solidFill>
                  <a:srgbClr val="000000"/>
                </a:solidFill>
                <a:latin typeface="1"/>
                <a:ea typeface="Calibri"/>
                <a:cs typeface="1"/>
              </a:rPr>
              <a:t>c</a:t>
            </a:r>
            <a:r>
              <a:rPr lang="en-GB" sz="1322" spc="-19">
                <a:solidFill>
                  <a:srgbClr val="000000"/>
                </a:solidFill>
                <a:latin typeface="1"/>
                <a:ea typeface="Calibri"/>
                <a:cs typeface="1"/>
              </a:rPr>
              <a:t>i</a:t>
            </a:r>
            <a:r>
              <a:rPr lang="en-GB" sz="1322" spc="35">
                <a:solidFill>
                  <a:srgbClr val="000000"/>
                </a:solidFill>
                <a:latin typeface="1"/>
                <a:ea typeface="Calibri"/>
                <a:cs typeface="1"/>
              </a:rPr>
              <a:t>a</a:t>
            </a:r>
            <a:r>
              <a:rPr lang="en-GB" sz="1322" spc="-19">
                <a:solidFill>
                  <a:srgbClr val="000000"/>
                </a:solidFill>
                <a:latin typeface="1"/>
                <a:ea typeface="Calibri"/>
                <a:cs typeface="1"/>
              </a:rPr>
              <a:t>l </a:t>
            </a:r>
          </a:p>
          <a:p>
            <a:pPr defTabSz="761970">
              <a:lnSpc>
                <a:spcPts val="2102"/>
              </a:lnSpc>
            </a:pP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9">
                <a:solidFill>
                  <a:srgbClr val="000000"/>
                </a:solidFill>
                <a:latin typeface="1"/>
                <a:ea typeface="Calibri"/>
                <a:cs typeface="1"/>
              </a:rPr>
              <a:t>s</a:t>
            </a:r>
            <a:r>
              <a:rPr lang="en-GB" sz="1322" spc="-12">
                <a:solidFill>
                  <a:srgbClr val="000000"/>
                </a:solidFill>
                <a:latin typeface="1"/>
                <a:ea typeface="Calibri"/>
                <a:cs typeface="1"/>
              </a:rPr>
              <a:t> </a:t>
            </a:r>
            <a:r>
              <a:rPr lang="en-GB" sz="1322">
                <a:solidFill>
                  <a:srgbClr val="000000"/>
                </a:solidFill>
                <a:latin typeface="1"/>
                <a:ea typeface="Calibri"/>
                <a:cs typeface="1"/>
              </a:rPr>
              <a:t>w</a:t>
            </a:r>
            <a:r>
              <a:rPr lang="en-GB" sz="1322" spc="-21">
                <a:solidFill>
                  <a:srgbClr val="000000"/>
                </a:solidFill>
                <a:latin typeface="1"/>
                <a:ea typeface="Calibri"/>
                <a:cs typeface="1"/>
              </a:rPr>
              <a:t>i</a:t>
            </a:r>
            <a:r>
              <a:rPr lang="en-GB" sz="1322" spc="46">
                <a:solidFill>
                  <a:srgbClr val="000000"/>
                </a:solidFill>
                <a:latin typeface="1"/>
                <a:ea typeface="Calibri"/>
                <a:cs typeface="1"/>
              </a:rPr>
              <a:t>t</a:t>
            </a:r>
            <a:r>
              <a:rPr lang="en-GB" sz="1322">
                <a:solidFill>
                  <a:srgbClr val="000000"/>
                </a:solidFill>
                <a:latin typeface="1"/>
                <a:ea typeface="Calibri"/>
                <a:cs typeface="1"/>
              </a:rPr>
              <a:t>h</a:t>
            </a:r>
            <a:r>
              <a:rPr lang="en-GB" sz="1322" spc="-21">
                <a:solidFill>
                  <a:srgbClr val="000000"/>
                </a:solidFill>
                <a:latin typeface="1"/>
                <a:ea typeface="Calibri"/>
                <a:cs typeface="1"/>
              </a:rPr>
              <a:t>i</a:t>
            </a:r>
            <a:r>
              <a:rPr lang="en-GB" sz="1322" spc="57">
                <a:solidFill>
                  <a:srgbClr val="000000"/>
                </a:solidFill>
                <a:latin typeface="1"/>
                <a:ea typeface="Calibri"/>
                <a:cs typeface="1"/>
              </a:rPr>
              <a:t>n</a:t>
            </a:r>
            <a:r>
              <a:rPr lang="en-GB" sz="1322" spc="-12">
                <a:solidFill>
                  <a:srgbClr val="000000"/>
                </a:solidFill>
                <a:latin typeface="1"/>
                <a:ea typeface="Calibri"/>
                <a:cs typeface="1"/>
              </a:rPr>
              <a:t> </a:t>
            </a:r>
            <a:r>
              <a:rPr lang="en-GB" sz="1322" spc="-50">
                <a:solidFill>
                  <a:srgbClr val="000000"/>
                </a:solidFill>
                <a:latin typeface="1"/>
                <a:ea typeface="Calibri"/>
                <a:cs typeface="1"/>
              </a:rPr>
              <a:t>e</a:t>
            </a:r>
            <a:r>
              <a:rPr lang="en-GB" sz="1322">
                <a:solidFill>
                  <a:srgbClr val="000000"/>
                </a:solidFill>
                <a:latin typeface="1"/>
                <a:ea typeface="Calibri"/>
                <a:cs typeface="1"/>
              </a:rPr>
              <a:t>x</a:t>
            </a:r>
            <a:r>
              <a:rPr lang="en-GB" sz="1322" spc="37">
                <a:solidFill>
                  <a:srgbClr val="000000"/>
                </a:solidFill>
                <a:latin typeface="1"/>
                <a:ea typeface="Calibri"/>
                <a:cs typeface="1"/>
              </a:rPr>
              <a:t>i</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12">
                <a:solidFill>
                  <a:srgbClr val="000000"/>
                </a:solidFill>
                <a:latin typeface="1"/>
                <a:ea typeface="Calibri"/>
                <a:cs typeface="1"/>
              </a:rPr>
              <a:t> </a:t>
            </a:r>
            <a:r>
              <a:rPr lang="en-GB" sz="1322" spc="57">
                <a:solidFill>
                  <a:srgbClr val="000000"/>
                </a:solidFill>
                <a:latin typeface="1"/>
                <a:ea typeface="Calibri"/>
                <a:cs typeface="1"/>
              </a:rPr>
              <a:t>h</a:t>
            </a:r>
            <a:r>
              <a:rPr lang="en-GB" sz="1322" spc="7">
                <a:solidFill>
                  <a:srgbClr val="000000"/>
                </a:solidFill>
                <a:latin typeface="1"/>
                <a:ea typeface="Calibri"/>
                <a:cs typeface="1"/>
              </a:rPr>
              <a:t>e</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22">
                <a:solidFill>
                  <a:srgbClr val="000000"/>
                </a:solidFill>
                <a:latin typeface="1"/>
                <a:ea typeface="Calibri"/>
                <a:cs typeface="1"/>
              </a:rPr>
              <a:t>c</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22">
                <a:solidFill>
                  <a:srgbClr val="000000"/>
                </a:solidFill>
                <a:latin typeface="1"/>
                <a:ea typeface="Calibri"/>
                <a:cs typeface="1"/>
              </a:rPr>
              <a:t>y</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41">
                <a:solidFill>
                  <a:srgbClr val="000000"/>
                </a:solidFill>
                <a:latin typeface="1"/>
                <a:ea typeface="Calibri"/>
                <a:cs typeface="1"/>
              </a:rPr>
              <a:t>m</a:t>
            </a:r>
            <a:r>
              <a:rPr lang="en-GB" sz="1322" spc="21">
                <a:solidFill>
                  <a:srgbClr val="000000"/>
                </a:solidFill>
                <a:latin typeface="1"/>
                <a:ea typeface="Calibri"/>
                <a:cs typeface="1"/>
              </a:rPr>
              <a:t>s</a:t>
            </a:r>
            <a:r>
              <a:rPr lang="en-GB" sz="1322" spc="-21">
                <a:solidFill>
                  <a:srgbClr val="000000"/>
                </a:solidFill>
                <a:latin typeface="1"/>
                <a:ea typeface="Calibri"/>
                <a:cs typeface="1"/>
              </a:rPr>
              <a:t>.</a:t>
            </a:r>
            <a:r>
              <a:rPr lang="en-GB" sz="1322" spc="-12">
                <a:solidFill>
                  <a:srgbClr val="000000"/>
                </a:solidFill>
                <a:latin typeface="1"/>
                <a:ea typeface="Calibri"/>
                <a:cs typeface="1"/>
              </a:rPr>
              <a:t> </a:t>
            </a:r>
            <a:r>
              <a:rPr lang="en-GB" sz="1322" spc="44">
                <a:solidFill>
                  <a:srgbClr val="000000"/>
                </a:solidFill>
                <a:latin typeface="1"/>
                <a:ea typeface="Calibri"/>
                <a:cs typeface="1"/>
              </a:rPr>
              <a:t>T</a:t>
            </a:r>
            <a:r>
              <a:rPr lang="en-GB" sz="1322">
                <a:solidFill>
                  <a:srgbClr val="000000"/>
                </a:solidFill>
                <a:latin typeface="1"/>
                <a:ea typeface="Calibri"/>
                <a:cs typeface="1"/>
              </a:rPr>
              <a:t>h</a:t>
            </a:r>
            <a:r>
              <a:rPr lang="en-GB" sz="1322" spc="-18">
                <a:solidFill>
                  <a:srgbClr val="000000"/>
                </a:solidFill>
                <a:latin typeface="1"/>
                <a:ea typeface="Calibri"/>
                <a:cs typeface="1"/>
              </a:rPr>
              <a:t>r</a:t>
            </a:r>
            <a:r>
              <a:rPr lang="en-GB" sz="1322" spc="7">
                <a:solidFill>
                  <a:srgbClr val="000000"/>
                </a:solidFill>
                <a:latin typeface="1"/>
                <a:ea typeface="Calibri"/>
                <a:cs typeface="1"/>
              </a:rPr>
              <a:t>ee</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19">
                <a:solidFill>
                  <a:srgbClr val="000000"/>
                </a:solidFill>
                <a:latin typeface="1"/>
                <a:ea typeface="Calibri"/>
                <a:cs typeface="1"/>
              </a:rPr>
              <a:t>li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28">
                <a:solidFill>
                  <a:srgbClr val="000000"/>
                </a:solidFill>
                <a:latin typeface="1"/>
                <a:ea typeface="Calibri"/>
                <a:cs typeface="1"/>
              </a:rPr>
              <a:t>p</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44">
                <a:solidFill>
                  <a:srgbClr val="000000"/>
                </a:solidFill>
                <a:latin typeface="1"/>
                <a:ea typeface="Calibri"/>
                <a:cs typeface="1"/>
              </a:rPr>
              <a:t>o</a:t>
            </a:r>
            <a:r>
              <a:rPr lang="en-GB" sz="1322" spc="-22">
                <a:solidFill>
                  <a:srgbClr val="000000"/>
                </a:solidFill>
                <a:latin typeface="1"/>
                <a:ea typeface="Calibri"/>
                <a:cs typeface="1"/>
              </a:rPr>
              <a:t>a</a:t>
            </a:r>
            <a:r>
              <a:rPr lang="en-GB" sz="1322" spc="23">
                <a:solidFill>
                  <a:srgbClr val="000000"/>
                </a:solidFill>
                <a:latin typeface="1"/>
                <a:ea typeface="Calibri"/>
                <a:cs typeface="1"/>
              </a:rPr>
              <a:t>c</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7">
                <a:solidFill>
                  <a:srgbClr val="000000"/>
                </a:solidFill>
                <a:latin typeface="1"/>
                <a:ea typeface="Calibri"/>
                <a:cs typeface="1"/>
              </a:rPr>
              <a:t>e</a:t>
            </a:r>
            <a:r>
              <a:rPr lang="en-GB" sz="1322" spc="21">
                <a:solidFill>
                  <a:srgbClr val="000000"/>
                </a:solidFill>
                <a:latin typeface="1"/>
                <a:ea typeface="Calibri"/>
                <a:cs typeface="1"/>
              </a:rPr>
              <a:t>ss</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68">
                <a:solidFill>
                  <a:srgbClr val="000000"/>
                </a:solidFill>
                <a:latin typeface="1"/>
                <a:ea typeface="Calibri"/>
                <a:cs typeface="1"/>
              </a:rPr>
              <a:t>f</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67">
                <a:solidFill>
                  <a:srgbClr val="000000"/>
                </a:solidFill>
                <a:latin typeface="1"/>
                <a:ea typeface="Calibri"/>
                <a:cs typeface="1"/>
              </a:rPr>
              <a:t>e</a:t>
            </a:r>
            <a:r>
              <a:rPr lang="en-GB" sz="1322" spc="-22">
                <a:solidFill>
                  <a:srgbClr val="000000"/>
                </a:solidFill>
                <a:latin typeface="1"/>
                <a:ea typeface="Calibri"/>
                <a:cs typeface="1"/>
              </a:rPr>
              <a:t>a</a:t>
            </a:r>
            <a:r>
              <a:rPr lang="en-GB" sz="1322" spc="23">
                <a:solidFill>
                  <a:srgbClr val="000000"/>
                </a:solidFill>
                <a:latin typeface="1"/>
                <a:ea typeface="Calibri"/>
                <a:cs typeface="1"/>
              </a:rPr>
              <a:t>c</a:t>
            </a:r>
            <a:r>
              <a:rPr lang="en-GB" sz="1322">
                <a:solidFill>
                  <a:srgbClr val="000000"/>
                </a:solidFill>
                <a:latin typeface="1"/>
                <a:ea typeface="Calibri"/>
                <a:cs typeface="1"/>
              </a:rPr>
              <a:t>h</a:t>
            </a:r>
            <a:r>
              <a:rPr lang="en-GB" sz="1322" spc="-21">
                <a:solidFill>
                  <a:srgbClr val="000000"/>
                </a:solidFill>
                <a:latin typeface="1"/>
                <a:ea typeface="Calibri"/>
                <a:cs typeface="1"/>
              </a:rPr>
              <a:t>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12">
                <a:solidFill>
                  <a:srgbClr val="000000"/>
                </a:solidFill>
                <a:latin typeface="1"/>
                <a:ea typeface="Calibri"/>
                <a:cs typeface="1"/>
              </a:rPr>
              <a:t> </a:t>
            </a:r>
            <a:r>
              <a:rPr lang="en-GB" sz="1322" spc="46">
                <a:solidFill>
                  <a:srgbClr val="000000"/>
                </a:solidFill>
                <a:latin typeface="1"/>
                <a:ea typeface="Calibri"/>
                <a:cs typeface="1"/>
              </a:rPr>
              <a:t>t</a:t>
            </a:r>
            <a:r>
              <a:rPr lang="en-GB" sz="1322">
                <a:solidFill>
                  <a:srgbClr val="000000"/>
                </a:solidFill>
                <a:latin typeface="1"/>
                <a:ea typeface="Calibri"/>
                <a:cs typeface="1"/>
              </a:rPr>
              <a:t>h</a:t>
            </a:r>
            <a:r>
              <a:rPr lang="en-GB" sz="1322" spc="-14">
                <a:solidFill>
                  <a:srgbClr val="000000"/>
                </a:solidFill>
                <a:latin typeface="1"/>
                <a:ea typeface="Calibri"/>
                <a:cs typeface="1"/>
              </a:rPr>
              <a:t>o</a:t>
            </a:r>
            <a:r>
              <a:rPr lang="en-GB" sz="1322" spc="21">
                <a:solidFill>
                  <a:srgbClr val="000000"/>
                </a:solidFill>
                <a:latin typeface="1"/>
                <a:ea typeface="Calibri"/>
                <a:cs typeface="1"/>
              </a:rPr>
              <a:t>s</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9">
                <a:solidFill>
                  <a:srgbClr val="000000"/>
                </a:solidFill>
                <a:latin typeface="1"/>
                <a:ea typeface="Calibri"/>
                <a:cs typeface="1"/>
              </a:rPr>
              <a:t>f</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46">
                <a:solidFill>
                  <a:srgbClr val="000000"/>
                </a:solidFill>
                <a:latin typeface="1"/>
                <a:ea typeface="Calibri"/>
                <a:cs typeface="1"/>
              </a:rPr>
              <a:t>t</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21">
                <a:solidFill>
                  <a:srgbClr val="000000"/>
                </a:solidFill>
                <a:latin typeface="1"/>
                <a:ea typeface="Calibri"/>
                <a:cs typeface="1"/>
              </a:rPr>
              <a:t>s</a:t>
            </a:r>
            <a:r>
              <a:rPr lang="en-GB" sz="1322" spc="-12">
                <a:solidFill>
                  <a:srgbClr val="000000"/>
                </a:solidFill>
                <a:latin typeface="1"/>
                <a:ea typeface="Calibri"/>
                <a:cs typeface="1"/>
              </a:rPr>
              <a:t>t </a:t>
            </a:r>
            <a:r>
              <a:rPr lang="en-GB" sz="1322" spc="-9">
                <a:solidFill>
                  <a:srgbClr val="000000"/>
                </a:solidFill>
                <a:latin typeface="1"/>
                <a:ea typeface="Calibri"/>
                <a:cs typeface="1"/>
              </a:rPr>
              <a:t>f</a:t>
            </a:r>
            <a:r>
              <a:rPr lang="en-GB" sz="1322" spc="-17">
                <a:solidFill>
                  <a:srgbClr val="000000"/>
                </a:solidFill>
                <a:latin typeface="1"/>
                <a:ea typeface="Calibri"/>
                <a:cs typeface="1"/>
              </a:rPr>
              <a:t>r</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37">
                <a:solidFill>
                  <a:srgbClr val="000000"/>
                </a:solidFill>
                <a:latin typeface="1"/>
                <a:ea typeface="Calibri"/>
                <a:cs typeface="1"/>
              </a:rPr>
              <a:t>e</a:t>
            </a:r>
            <a:r>
              <a:rPr lang="en-GB" sz="1322" spc="43">
                <a:solidFill>
                  <a:srgbClr val="000000"/>
                </a:solidFill>
                <a:latin typeface="1"/>
                <a:ea typeface="Calibri"/>
                <a:cs typeface="1"/>
              </a:rPr>
              <a:t>r</a:t>
            </a:r>
            <a:r>
              <a:rPr lang="en-GB" sz="1322" spc="-21">
                <a:solidFill>
                  <a:srgbClr val="000000"/>
                </a:solidFill>
                <a:latin typeface="1"/>
                <a:ea typeface="Calibri"/>
                <a:cs typeface="1"/>
              </a:rPr>
              <a:t>v</a:t>
            </a:r>
            <a:r>
              <a:rPr lang="en-GB" sz="1322" spc="12">
                <a:solidFill>
                  <a:srgbClr val="000000"/>
                </a:solidFill>
                <a:latin typeface="1"/>
                <a:ea typeface="Calibri"/>
                <a:cs typeface="1"/>
              </a:rPr>
              <a:t>i</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21">
                <a:solidFill>
                  <a:srgbClr val="000000"/>
                </a:solidFill>
                <a:latin typeface="1"/>
                <a:ea typeface="Calibri"/>
                <a:cs typeface="1"/>
              </a:rPr>
              <a:t>s:</a:t>
            </a:r>
          </a:p>
        </p:txBody>
      </p:sp>
      <p:sp>
        <p:nvSpPr>
          <p:cNvPr id="119" name="Rectangle 119"/>
          <p:cNvSpPr/>
          <p:nvPr/>
        </p:nvSpPr>
        <p:spPr>
          <a:xfrm>
            <a:off x="833734" y="2919819"/>
            <a:ext cx="3223447" cy="1377044"/>
          </a:xfrm>
          <a:prstGeom prst="rect">
            <a:avLst/>
          </a:prstGeom>
        </p:spPr>
        <p:txBody>
          <a:bodyPr wrap="none" lIns="0" tIns="0" rIns="0" bIns="0">
            <a:spAutoFit/>
          </a:bodyPr>
          <a:lstStyle/>
          <a:p>
            <a:pPr defTabSz="761970"/>
            <a:r>
              <a:rPr lang="en-GB" sz="1622" spc="-16">
                <a:ln w="7062">
                  <a:solidFill>
                    <a:srgbClr val="000000"/>
                  </a:solidFill>
                  <a:prstDash val="solid"/>
                </a:ln>
                <a:solidFill>
                  <a:srgbClr val="000000"/>
                </a:solidFill>
                <a:latin typeface="2"/>
                <a:ea typeface="Calibri"/>
                <a:cs typeface="2"/>
              </a:rPr>
              <a:t>P</a:t>
            </a:r>
            <a:r>
              <a:rPr lang="en-GB" sz="1622" spc="72">
                <a:ln w="7062">
                  <a:solidFill>
                    <a:srgbClr val="000000"/>
                  </a:solidFill>
                  <a:prstDash val="solid"/>
                </a:ln>
                <a:solidFill>
                  <a:srgbClr val="000000"/>
                </a:solidFill>
                <a:latin typeface="2"/>
                <a:ea typeface="Calibri"/>
                <a:cs typeface="2"/>
              </a:rPr>
              <a:t>e</a:t>
            </a:r>
            <a:r>
              <a:rPr lang="en-GB" sz="1622" spc="12">
                <a:ln w="7062">
                  <a:solidFill>
                    <a:srgbClr val="000000"/>
                  </a:solidFill>
                  <a:prstDash val="solid"/>
                </a:ln>
                <a:solidFill>
                  <a:srgbClr val="000000"/>
                </a:solidFill>
                <a:latin typeface="2"/>
                <a:ea typeface="Calibri"/>
                <a:cs typeface="2"/>
              </a:rPr>
              <a:t>e</a:t>
            </a:r>
            <a:r>
              <a:rPr lang="en-GB" sz="1622" spc="48">
                <a:ln w="7062">
                  <a:solidFill>
                    <a:srgbClr val="000000"/>
                  </a:solidFill>
                  <a:prstDash val="solid"/>
                </a:ln>
                <a:solidFill>
                  <a:srgbClr val="000000"/>
                </a:solidFill>
                <a:latin typeface="2"/>
                <a:ea typeface="Calibri"/>
                <a:cs typeface="2"/>
              </a:rPr>
              <a:t>r</a:t>
            </a:r>
            <a:r>
              <a:rPr lang="en-GB" sz="1622" spc="-95">
                <a:ln w="7062">
                  <a:solidFill>
                    <a:srgbClr val="000000"/>
                  </a:solidFill>
                  <a:prstDash val="solid"/>
                </a:ln>
                <a:solidFill>
                  <a:srgbClr val="000000"/>
                </a:solidFill>
                <a:latin typeface="2"/>
                <a:ea typeface="Calibri"/>
                <a:cs typeface="2"/>
              </a:rPr>
              <a:t> </a:t>
            </a:r>
            <a:r>
              <a:rPr lang="en-GB" sz="1622" spc="37">
                <a:ln w="7062">
                  <a:solidFill>
                    <a:srgbClr val="000000"/>
                  </a:solidFill>
                  <a:prstDash val="solid"/>
                </a:ln>
                <a:solidFill>
                  <a:srgbClr val="000000"/>
                </a:solidFill>
                <a:latin typeface="2"/>
                <a:ea typeface="Calibri"/>
                <a:cs typeface="2"/>
              </a:rPr>
              <a:t>N</a:t>
            </a:r>
            <a:r>
              <a:rPr lang="en-GB" sz="1622" spc="-11">
                <a:ln w="7062">
                  <a:solidFill>
                    <a:srgbClr val="000000"/>
                  </a:solidFill>
                  <a:prstDash val="solid"/>
                </a:ln>
                <a:solidFill>
                  <a:srgbClr val="000000"/>
                </a:solidFill>
                <a:latin typeface="2"/>
                <a:ea typeface="Calibri"/>
                <a:cs typeface="2"/>
              </a:rPr>
              <a:t>a</a:t>
            </a:r>
            <a:r>
              <a:rPr lang="en-GB" sz="1622" spc="47">
                <a:ln w="7062">
                  <a:solidFill>
                    <a:srgbClr val="000000"/>
                  </a:solidFill>
                  <a:prstDash val="solid"/>
                </a:ln>
                <a:solidFill>
                  <a:srgbClr val="000000"/>
                </a:solidFill>
                <a:latin typeface="2"/>
                <a:ea typeface="Calibri"/>
                <a:cs typeface="2"/>
              </a:rPr>
              <a:t>v</a:t>
            </a:r>
            <a:r>
              <a:rPr lang="en-GB" sz="1622" spc="86">
                <a:ln w="7062">
                  <a:solidFill>
                    <a:srgbClr val="000000"/>
                  </a:solidFill>
                  <a:prstDash val="solid"/>
                </a:ln>
                <a:solidFill>
                  <a:srgbClr val="000000"/>
                </a:solidFill>
                <a:latin typeface="2"/>
                <a:ea typeface="Calibri"/>
                <a:cs typeface="2"/>
              </a:rPr>
              <a:t>i</a:t>
            </a:r>
            <a:r>
              <a:rPr lang="en-GB" sz="1622" spc="24">
                <a:ln w="7062">
                  <a:solidFill>
                    <a:srgbClr val="000000"/>
                  </a:solidFill>
                  <a:prstDash val="solid"/>
                </a:ln>
                <a:solidFill>
                  <a:srgbClr val="000000"/>
                </a:solidFill>
                <a:latin typeface="2"/>
                <a:ea typeface="Calibri"/>
                <a:cs typeface="2"/>
              </a:rPr>
              <a:t>g</a:t>
            </a:r>
            <a:r>
              <a:rPr lang="en-GB" sz="1622" spc="47">
                <a:ln w="7062">
                  <a:solidFill>
                    <a:srgbClr val="000000"/>
                  </a:solidFill>
                  <a:prstDash val="solid"/>
                </a:ln>
                <a:solidFill>
                  <a:srgbClr val="000000"/>
                </a:solidFill>
                <a:latin typeface="2"/>
                <a:ea typeface="Calibri"/>
                <a:cs typeface="2"/>
              </a:rPr>
              <a:t>a</a:t>
            </a:r>
            <a:r>
              <a:rPr lang="en-GB" sz="1622" spc="67">
                <a:ln w="7062">
                  <a:solidFill>
                    <a:srgbClr val="000000"/>
                  </a:solidFill>
                  <a:prstDash val="solid"/>
                </a:ln>
                <a:solidFill>
                  <a:srgbClr val="000000"/>
                </a:solidFill>
                <a:latin typeface="2"/>
                <a:ea typeface="Calibri"/>
                <a:cs typeface="2"/>
              </a:rPr>
              <a:t>t</a:t>
            </a:r>
            <a:r>
              <a:rPr lang="en-GB" sz="1622" spc="26">
                <a:ln w="7062">
                  <a:solidFill>
                    <a:srgbClr val="000000"/>
                  </a:solidFill>
                  <a:prstDash val="solid"/>
                </a:ln>
                <a:solidFill>
                  <a:srgbClr val="000000"/>
                </a:solidFill>
                <a:latin typeface="2"/>
                <a:ea typeface="Calibri"/>
                <a:cs typeface="2"/>
              </a:rPr>
              <a:t>i</a:t>
            </a:r>
            <a:r>
              <a:rPr lang="en-GB" sz="1622" spc="45">
                <a:ln w="7062">
                  <a:solidFill>
                    <a:srgbClr val="000000"/>
                  </a:solidFill>
                  <a:prstDash val="solid"/>
                </a:ln>
                <a:solidFill>
                  <a:srgbClr val="000000"/>
                </a:solidFill>
                <a:latin typeface="2"/>
                <a:ea typeface="Calibri"/>
                <a:cs typeface="2"/>
              </a:rPr>
              <a:t>on</a:t>
            </a:r>
          </a:p>
          <a:p>
            <a:pPr defTabSz="761970">
              <a:lnSpc>
                <a:spcPts val="2807"/>
              </a:lnSpc>
            </a:pPr>
            <a:r>
              <a:rPr lang="en-GB" sz="1322" spc="-73">
                <a:solidFill>
                  <a:srgbClr val="000000"/>
                </a:solidFill>
                <a:latin typeface="1"/>
                <a:ea typeface="Calibri"/>
                <a:cs typeface="1"/>
              </a:rPr>
              <a:t>T</a:t>
            </a:r>
            <a:r>
              <a:rPr lang="en-GB" sz="1322" spc="-17">
                <a:solidFill>
                  <a:srgbClr val="000000"/>
                </a:solidFill>
                <a:latin typeface="1"/>
                <a:ea typeface="Calibri"/>
                <a:cs typeface="1"/>
              </a:rPr>
              <a:t>r</a:t>
            </a:r>
            <a:r>
              <a:rPr lang="en-GB" sz="1322" spc="57">
                <a:solidFill>
                  <a:srgbClr val="000000"/>
                </a:solidFill>
                <a:latin typeface="1"/>
                <a:ea typeface="Calibri"/>
                <a:cs typeface="1"/>
              </a:rPr>
              <a:t>u</a:t>
            </a:r>
            <a:r>
              <a:rPr lang="en-GB" sz="1322" spc="-38">
                <a:solidFill>
                  <a:srgbClr val="000000"/>
                </a:solidFill>
                <a:latin typeface="1"/>
                <a:ea typeface="Calibri"/>
                <a:cs typeface="1"/>
              </a:rPr>
              <a:t>s</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7">
                <a:solidFill>
                  <a:srgbClr val="000000"/>
                </a:solidFill>
                <a:latin typeface="1"/>
                <a:ea typeface="Calibri"/>
                <a:cs typeface="1"/>
              </a:rPr>
              <a:t>ee</a:t>
            </a:r>
            <a:r>
              <a:rPr lang="en-GB" sz="1322" spc="-17">
                <a:solidFill>
                  <a:srgbClr val="000000"/>
                </a:solidFill>
                <a:latin typeface="1"/>
                <a:ea typeface="Calibri"/>
                <a:cs typeface="1"/>
              </a:rPr>
              <a:t>r</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spc="27">
                <a:solidFill>
                  <a:srgbClr val="000000"/>
                </a:solidFill>
                <a:latin typeface="1"/>
                <a:ea typeface="Calibri"/>
                <a:cs typeface="1"/>
              </a:rPr>
              <a:t>g</a:t>
            </a:r>
            <a:r>
              <a:rPr lang="en-GB" sz="1322">
                <a:solidFill>
                  <a:srgbClr val="000000"/>
                </a:solidFill>
                <a:latin typeface="1"/>
                <a:ea typeface="Calibri"/>
                <a:cs typeface="1"/>
              </a:rPr>
              <a:t>u</a:t>
            </a:r>
            <a:r>
              <a:rPr lang="en-GB" sz="1322" spc="37">
                <a:solidFill>
                  <a:srgbClr val="000000"/>
                </a:solidFill>
                <a:latin typeface="1"/>
                <a:ea typeface="Calibri"/>
                <a:cs typeface="1"/>
              </a:rPr>
              <a:t>i</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d</a:t>
            </a:r>
            <a:r>
              <a:rPr lang="en-GB" sz="1322" spc="38">
                <a:solidFill>
                  <a:srgbClr val="000000"/>
                </a:solidFill>
                <a:latin typeface="1"/>
                <a:ea typeface="Calibri"/>
                <a:cs typeface="1"/>
              </a:rPr>
              <a:t>i</a:t>
            </a:r>
            <a:r>
              <a:rPr lang="en-GB" sz="1322" spc="-22">
                <a:solidFill>
                  <a:srgbClr val="000000"/>
                </a:solidFill>
                <a:latin typeface="1"/>
                <a:ea typeface="Calibri"/>
                <a:cs typeface="1"/>
              </a:rPr>
              <a:t>v</a:t>
            </a:r>
            <a:r>
              <a:rPr lang="en-GB" sz="1322" spc="38">
                <a:solidFill>
                  <a:srgbClr val="000000"/>
                </a:solidFill>
                <a:latin typeface="1"/>
                <a:ea typeface="Calibri"/>
                <a:cs typeface="1"/>
              </a:rPr>
              <a:t>i</a:t>
            </a:r>
            <a:r>
              <a:rPr lang="en-GB" sz="1322" spc="-28">
                <a:solidFill>
                  <a:srgbClr val="000000"/>
                </a:solidFill>
                <a:latin typeface="1"/>
                <a:ea typeface="Calibri"/>
                <a:cs typeface="1"/>
              </a:rPr>
              <a:t>d</a:t>
            </a:r>
            <a:r>
              <a:rPr lang="en-GB" sz="1322">
                <a:solidFill>
                  <a:srgbClr val="000000"/>
                </a:solidFill>
                <a:latin typeface="1"/>
                <a:ea typeface="Calibri"/>
                <a:cs typeface="1"/>
              </a:rPr>
              <a:t>u</a:t>
            </a:r>
            <a:r>
              <a:rPr lang="en-GB" sz="1322" spc="34">
                <a:solidFill>
                  <a:srgbClr val="000000"/>
                </a:solidFill>
                <a:latin typeface="1"/>
                <a:ea typeface="Calibri"/>
                <a:cs typeface="1"/>
              </a:rPr>
              <a:t>a</a:t>
            </a:r>
            <a:r>
              <a:rPr lang="en-GB" sz="1322" spc="-19">
                <a:solidFill>
                  <a:srgbClr val="000000"/>
                </a:solidFill>
                <a:latin typeface="1"/>
                <a:ea typeface="Calibri"/>
                <a:cs typeface="1"/>
              </a:rPr>
              <a:t>l</a:t>
            </a:r>
            <a:r>
              <a:rPr lang="en-GB" sz="1322" spc="21">
                <a:solidFill>
                  <a:srgbClr val="000000"/>
                </a:solidFill>
                <a:latin typeface="1"/>
                <a:ea typeface="Calibri"/>
                <a:cs typeface="1"/>
              </a:rPr>
              <a:t>s </a:t>
            </a:r>
          </a:p>
          <a:p>
            <a:pPr defTabSz="761970">
              <a:lnSpc>
                <a:spcPts val="2102"/>
              </a:lnSpc>
            </a:pP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18">
                <a:solidFill>
                  <a:srgbClr val="000000"/>
                </a:solidFill>
                <a:latin typeface="1"/>
                <a:ea typeface="Calibri"/>
                <a:cs typeface="1"/>
              </a:rPr>
              <a:t>r</a:t>
            </a:r>
            <a:r>
              <a:rPr lang="en-GB" sz="1322" spc="44">
                <a:solidFill>
                  <a:srgbClr val="000000"/>
                </a:solidFill>
                <a:latin typeface="1"/>
                <a:ea typeface="Calibri"/>
                <a:cs typeface="1"/>
              </a:rPr>
              <a:t>o</a:t>
            </a:r>
            <a:r>
              <a:rPr lang="en-GB" sz="1322">
                <a:solidFill>
                  <a:srgbClr val="000000"/>
                </a:solidFill>
                <a:latin typeface="1"/>
                <a:ea typeface="Calibri"/>
                <a:cs typeface="1"/>
              </a:rPr>
              <a:t>u</a:t>
            </a:r>
            <a:r>
              <a:rPr lang="en-GB" sz="1322" spc="26">
                <a:solidFill>
                  <a:srgbClr val="000000"/>
                </a:solidFill>
                <a:latin typeface="1"/>
                <a:ea typeface="Calibri"/>
                <a:cs typeface="1"/>
              </a:rPr>
              <a:t>g</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44">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22">
                <a:solidFill>
                  <a:srgbClr val="000000"/>
                </a:solidFill>
                <a:latin typeface="1"/>
                <a:ea typeface="Calibri"/>
                <a:cs typeface="1"/>
              </a:rPr>
              <a:t>a</a:t>
            </a:r>
            <a:r>
              <a:rPr lang="en-GB" sz="1322" spc="46">
                <a:solidFill>
                  <a:srgbClr val="000000"/>
                </a:solidFill>
                <a:latin typeface="1"/>
                <a:ea typeface="Calibri"/>
                <a:cs typeface="1"/>
              </a:rPr>
              <a:t>t</a:t>
            </a:r>
            <a:r>
              <a:rPr lang="en-GB" sz="1322">
                <a:solidFill>
                  <a:srgbClr val="000000"/>
                </a:solidFill>
                <a:latin typeface="1"/>
                <a:ea typeface="Calibri"/>
                <a:cs typeface="1"/>
              </a:rPr>
              <a:t>hw</a:t>
            </a:r>
            <a:r>
              <a:rPr lang="en-GB" sz="1322" spc="-26">
                <a:solidFill>
                  <a:srgbClr val="000000"/>
                </a:solidFill>
                <a:latin typeface="1"/>
                <a:ea typeface="Calibri"/>
                <a:cs typeface="1"/>
              </a:rPr>
              <a:t>a</a:t>
            </a:r>
            <a:r>
              <a:rPr lang="en-GB" sz="1322" spc="35">
                <a:solidFill>
                  <a:srgbClr val="000000"/>
                </a:solidFill>
                <a:latin typeface="1"/>
                <a:ea typeface="Calibri"/>
                <a:cs typeface="1"/>
              </a:rPr>
              <a:t>y</a:t>
            </a:r>
            <a:r>
              <a:rPr lang="en-GB" sz="1322" spc="-38">
                <a:solidFill>
                  <a:srgbClr val="000000"/>
                </a:solidFill>
                <a:latin typeface="1"/>
                <a:ea typeface="Calibri"/>
                <a:cs typeface="1"/>
              </a:rPr>
              <a:t>s</a:t>
            </a:r>
            <a:r>
              <a:rPr lang="en-GB" sz="1322" spc="38">
                <a:solidFill>
                  <a:srgbClr val="000000"/>
                </a:solidFill>
                <a:latin typeface="1"/>
                <a:ea typeface="Calibri"/>
                <a:cs typeface="1"/>
              </a:rPr>
              <a:t>, </a:t>
            </a:r>
          </a:p>
          <a:p>
            <a:pPr defTabSz="761970">
              <a:lnSpc>
                <a:spcPts val="2042"/>
              </a:lnSpc>
            </a:pP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a:solidFill>
                  <a:srgbClr val="000000"/>
                </a:solidFill>
                <a:latin typeface="1"/>
                <a:ea typeface="Calibri"/>
                <a:cs typeface="1"/>
              </a:rPr>
              <a:t>u</a:t>
            </a:r>
            <a:r>
              <a:rPr lang="en-GB" sz="1322" spc="-35">
                <a:solidFill>
                  <a:srgbClr val="000000"/>
                </a:solidFill>
                <a:latin typeface="1"/>
                <a:ea typeface="Calibri"/>
                <a:cs typeface="1"/>
              </a:rPr>
              <a:t>c</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17">
                <a:solidFill>
                  <a:srgbClr val="000000"/>
                </a:solidFill>
                <a:latin typeface="1"/>
                <a:ea typeface="Calibri"/>
                <a:cs typeface="1"/>
              </a:rPr>
              <a:t>r</a:t>
            </a:r>
            <a:r>
              <a:rPr lang="en-GB" sz="1322">
                <a:solidFill>
                  <a:srgbClr val="000000"/>
                </a:solidFill>
                <a:latin typeface="1"/>
                <a:ea typeface="Calibri"/>
                <a:cs typeface="1"/>
              </a:rPr>
              <a:t>u</a:t>
            </a:r>
            <a:r>
              <a:rPr lang="en-GB" sz="1322" spc="22">
                <a:solidFill>
                  <a:srgbClr val="000000"/>
                </a:solidFill>
                <a:latin typeface="1"/>
                <a:ea typeface="Calibri"/>
                <a:cs typeface="1"/>
              </a:rPr>
              <a:t>c</a:t>
            </a:r>
            <a:r>
              <a:rPr lang="en-GB" sz="1322" spc="-12">
                <a:solidFill>
                  <a:srgbClr val="000000"/>
                </a:solidFill>
                <a:latin typeface="1"/>
                <a:ea typeface="Calibri"/>
                <a:cs typeface="1"/>
              </a:rPr>
              <a:t>t</a:t>
            </a:r>
            <a:r>
              <a:rPr lang="en-GB" sz="1322" spc="57">
                <a:solidFill>
                  <a:srgbClr val="000000"/>
                </a:solidFill>
                <a:latin typeface="1"/>
                <a:ea typeface="Calibri"/>
                <a:cs typeface="1"/>
              </a:rPr>
              <a:t>u</a:t>
            </a:r>
            <a:r>
              <a:rPr lang="en-GB" sz="1322" spc="-17">
                <a:solidFill>
                  <a:srgbClr val="000000"/>
                </a:solidFill>
                <a:latin typeface="1"/>
                <a:ea typeface="Calibri"/>
                <a:cs typeface="1"/>
              </a:rPr>
              <a:t>r</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30">
                <a:solidFill>
                  <a:srgbClr val="000000"/>
                </a:solidFill>
                <a:latin typeface="1"/>
                <a:ea typeface="Calibri"/>
                <a:cs typeface="1"/>
              </a:rPr>
              <a:t>d</a:t>
            </a:r>
            <a:r>
              <a:rPr lang="en-GB" sz="1322" spc="47">
                <a:solidFill>
                  <a:srgbClr val="000000"/>
                </a:solidFill>
                <a:latin typeface="1"/>
                <a:ea typeface="Calibri"/>
                <a:cs typeface="1"/>
              </a:rPr>
              <a:t> </a:t>
            </a:r>
            <a:r>
              <a:rPr lang="en-GB" sz="1322" spc="-38">
                <a:solidFill>
                  <a:srgbClr val="000000"/>
                </a:solidFill>
                <a:latin typeface="1"/>
                <a:ea typeface="Calibri"/>
                <a:cs typeface="1"/>
              </a:rPr>
              <a:t>s</a:t>
            </a:r>
            <a:r>
              <a:rPr lang="en-GB" sz="1322" spc="44">
                <a:solidFill>
                  <a:srgbClr val="000000"/>
                </a:solidFill>
                <a:latin typeface="1"/>
                <a:ea typeface="Calibri"/>
                <a:cs typeface="1"/>
              </a:rPr>
              <a:t>o</a:t>
            </a:r>
            <a:r>
              <a:rPr lang="en-GB" sz="1322" spc="-34">
                <a:solidFill>
                  <a:srgbClr val="000000"/>
                </a:solidFill>
                <a:latin typeface="1"/>
                <a:ea typeface="Calibri"/>
                <a:cs typeface="1"/>
              </a:rPr>
              <a:t>c</a:t>
            </a:r>
            <a:r>
              <a:rPr lang="en-GB" sz="1322" spc="38">
                <a:solidFill>
                  <a:srgbClr val="000000"/>
                </a:solidFill>
                <a:latin typeface="1"/>
                <a:ea typeface="Calibri"/>
                <a:cs typeface="1"/>
              </a:rPr>
              <a:t>i</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28">
                <a:solidFill>
                  <a:srgbClr val="000000"/>
                </a:solidFill>
                <a:latin typeface="1"/>
                <a:ea typeface="Calibri"/>
                <a:cs typeface="1"/>
              </a:rPr>
              <a:t>b</a:t>
            </a:r>
            <a:r>
              <a:rPr lang="en-GB" sz="1322" spc="-22">
                <a:solidFill>
                  <a:srgbClr val="000000"/>
                </a:solidFill>
                <a:latin typeface="1"/>
                <a:ea typeface="Calibri"/>
                <a:cs typeface="1"/>
              </a:rPr>
              <a:t>a</a:t>
            </a:r>
            <a:r>
              <a:rPr lang="en-GB" sz="1322" spc="41">
                <a:solidFill>
                  <a:srgbClr val="000000"/>
                </a:solidFill>
                <a:latin typeface="1"/>
                <a:ea typeface="Calibri"/>
                <a:cs typeface="1"/>
              </a:rPr>
              <a:t>r</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21">
                <a:solidFill>
                  <a:srgbClr val="000000"/>
                </a:solidFill>
                <a:latin typeface="1"/>
                <a:ea typeface="Calibri"/>
                <a:cs typeface="1"/>
              </a:rPr>
              <a:t>s </a:t>
            </a:r>
          </a:p>
          <a:p>
            <a:pPr defTabSz="761970">
              <a:lnSpc>
                <a:spcPts val="2102"/>
              </a:lnSpc>
            </a:pPr>
            <a:r>
              <a:rPr lang="en-GB" sz="1322" spc="-12">
                <a:solidFill>
                  <a:srgbClr val="000000"/>
                </a:solidFill>
                <a:latin typeface="1"/>
                <a:ea typeface="Calibri"/>
                <a:cs typeface="1"/>
              </a:rPr>
              <a:t>to</a:t>
            </a:r>
            <a:r>
              <a:rPr lang="en-GB" sz="1322" spc="47">
                <a:solidFill>
                  <a:srgbClr val="000000"/>
                </a:solidFill>
                <a:latin typeface="1"/>
                <a:ea typeface="Calibri"/>
                <a:cs typeface="1"/>
              </a:rPr>
              <a:t> </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32">
                <a:solidFill>
                  <a:srgbClr val="000000"/>
                </a:solidFill>
                <a:latin typeface="1"/>
                <a:ea typeface="Calibri"/>
                <a:cs typeface="1"/>
              </a:rPr>
              <a:t>g</a:t>
            </a:r>
            <a:r>
              <a:rPr lang="en-GB" sz="1322" spc="35">
                <a:solidFill>
                  <a:srgbClr val="000000"/>
                </a:solidFill>
                <a:latin typeface="1"/>
                <a:ea typeface="Calibri"/>
                <a:cs typeface="1"/>
              </a:rPr>
              <a:t>a</a:t>
            </a:r>
            <a:r>
              <a:rPr lang="en-GB" sz="1322" spc="27">
                <a:solidFill>
                  <a:srgbClr val="000000"/>
                </a:solidFill>
                <a:latin typeface="1"/>
                <a:ea typeface="Calibri"/>
                <a:cs typeface="1"/>
              </a:rPr>
              <a:t>g</a:t>
            </a:r>
            <a:r>
              <a:rPr lang="en-GB" sz="1322" spc="7">
                <a:solidFill>
                  <a:srgbClr val="000000"/>
                </a:solidFill>
                <a:latin typeface="1"/>
                <a:ea typeface="Calibri"/>
                <a:cs typeface="1"/>
              </a:rPr>
              <a:t>e</a:t>
            </a:r>
            <a:r>
              <a:rPr lang="en-GB" sz="1322" spc="-18">
                <a:solidFill>
                  <a:srgbClr val="000000"/>
                </a:solidFill>
                <a:latin typeface="1"/>
                <a:ea typeface="Calibri"/>
                <a:cs typeface="1"/>
              </a:rPr>
              <a:t>m</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44">
                <a:solidFill>
                  <a:srgbClr val="000000"/>
                </a:solidFill>
                <a:latin typeface="1"/>
                <a:ea typeface="Calibri"/>
                <a:cs typeface="1"/>
              </a:rPr>
              <a:t>t.</a:t>
            </a:r>
          </a:p>
        </p:txBody>
      </p:sp>
      <p:sp>
        <p:nvSpPr>
          <p:cNvPr id="120" name="Rectangle 120"/>
          <p:cNvSpPr/>
          <p:nvPr/>
        </p:nvSpPr>
        <p:spPr>
          <a:xfrm>
            <a:off x="4513898" y="2919819"/>
            <a:ext cx="3078343" cy="1377044"/>
          </a:xfrm>
          <a:prstGeom prst="rect">
            <a:avLst/>
          </a:prstGeom>
        </p:spPr>
        <p:txBody>
          <a:bodyPr wrap="none" lIns="0" tIns="0" rIns="0" bIns="0">
            <a:spAutoFit/>
          </a:bodyPr>
          <a:lstStyle/>
          <a:p>
            <a:pPr defTabSz="761970"/>
            <a:r>
              <a:rPr lang="en-GB" sz="1622" spc="29">
                <a:ln w="7062">
                  <a:solidFill>
                    <a:srgbClr val="000000"/>
                  </a:solidFill>
                  <a:prstDash val="solid"/>
                </a:ln>
                <a:solidFill>
                  <a:srgbClr val="000000"/>
                </a:solidFill>
                <a:latin typeface="2"/>
                <a:ea typeface="Calibri"/>
                <a:cs typeface="2"/>
              </a:rPr>
              <a:t>D</a:t>
            </a:r>
            <a:r>
              <a:rPr lang="en-GB" sz="1622" spc="48">
                <a:ln w="7062">
                  <a:solidFill>
                    <a:srgbClr val="000000"/>
                  </a:solidFill>
                  <a:prstDash val="solid"/>
                </a:ln>
                <a:solidFill>
                  <a:srgbClr val="000000"/>
                </a:solidFill>
                <a:latin typeface="2"/>
                <a:ea typeface="Calibri"/>
                <a:cs typeface="2"/>
              </a:rPr>
              <a:t>y</a:t>
            </a:r>
            <a:r>
              <a:rPr lang="en-GB" sz="1622" spc="61">
                <a:ln w="7062">
                  <a:solidFill>
                    <a:srgbClr val="000000"/>
                  </a:solidFill>
                  <a:prstDash val="solid"/>
                </a:ln>
                <a:solidFill>
                  <a:srgbClr val="000000"/>
                </a:solidFill>
                <a:latin typeface="2"/>
                <a:ea typeface="Calibri"/>
                <a:cs typeface="2"/>
              </a:rPr>
              <a:t>n</a:t>
            </a:r>
            <a:r>
              <a:rPr lang="en-GB" sz="1622" spc="48">
                <a:ln w="7062">
                  <a:solidFill>
                    <a:srgbClr val="000000"/>
                  </a:solidFill>
                  <a:prstDash val="solid"/>
                </a:ln>
                <a:solidFill>
                  <a:srgbClr val="000000"/>
                </a:solidFill>
                <a:latin typeface="2"/>
                <a:ea typeface="Calibri"/>
                <a:cs typeface="2"/>
              </a:rPr>
              <a:t>a</a:t>
            </a:r>
            <a:r>
              <a:rPr lang="en-GB" sz="1622" spc="19">
                <a:ln w="7062">
                  <a:solidFill>
                    <a:srgbClr val="000000"/>
                  </a:solidFill>
                  <a:prstDash val="solid"/>
                </a:ln>
                <a:solidFill>
                  <a:srgbClr val="000000"/>
                </a:solidFill>
                <a:latin typeface="2"/>
                <a:ea typeface="Calibri"/>
                <a:cs typeface="2"/>
              </a:rPr>
              <a:t>m</a:t>
            </a:r>
            <a:r>
              <a:rPr lang="en-GB" sz="1622" spc="87">
                <a:ln w="7062">
                  <a:solidFill>
                    <a:srgbClr val="000000"/>
                  </a:solidFill>
                  <a:prstDash val="solid"/>
                </a:ln>
                <a:solidFill>
                  <a:srgbClr val="000000"/>
                </a:solidFill>
                <a:latin typeface="2"/>
                <a:ea typeface="Calibri"/>
                <a:cs typeface="2"/>
              </a:rPr>
              <a:t>i</a:t>
            </a:r>
            <a:r>
              <a:rPr lang="en-GB" sz="1622" spc="-24">
                <a:ln w="7062">
                  <a:solidFill>
                    <a:srgbClr val="000000"/>
                  </a:solidFill>
                  <a:prstDash val="solid"/>
                </a:ln>
                <a:solidFill>
                  <a:srgbClr val="000000"/>
                </a:solidFill>
                <a:latin typeface="2"/>
                <a:ea typeface="Calibri"/>
                <a:cs typeface="2"/>
              </a:rPr>
              <a:t>c</a:t>
            </a:r>
            <a:r>
              <a:rPr lang="en-GB" sz="1622" spc="-33">
                <a:ln w="7062">
                  <a:solidFill>
                    <a:srgbClr val="000000"/>
                  </a:solidFill>
                  <a:prstDash val="solid"/>
                </a:ln>
                <a:solidFill>
                  <a:srgbClr val="000000"/>
                </a:solidFill>
                <a:latin typeface="2"/>
                <a:ea typeface="Calibri"/>
                <a:cs typeface="2"/>
              </a:rPr>
              <a:t> </a:t>
            </a:r>
            <a:r>
              <a:rPr lang="en-GB" sz="1622" spc="16">
                <a:ln w="7062">
                  <a:solidFill>
                    <a:srgbClr val="000000"/>
                  </a:solidFill>
                  <a:prstDash val="solid"/>
                </a:ln>
                <a:solidFill>
                  <a:srgbClr val="000000"/>
                </a:solidFill>
                <a:latin typeface="2"/>
                <a:ea typeface="Calibri"/>
                <a:cs typeface="2"/>
              </a:rPr>
              <a:t>C</a:t>
            </a:r>
            <a:r>
              <a:rPr lang="en-GB" sz="1622" spc="61">
                <a:ln w="7062">
                  <a:solidFill>
                    <a:srgbClr val="000000"/>
                  </a:solidFill>
                  <a:prstDash val="solid"/>
                </a:ln>
                <a:solidFill>
                  <a:srgbClr val="000000"/>
                </a:solidFill>
                <a:latin typeface="2"/>
                <a:ea typeface="Calibri"/>
                <a:cs typeface="2"/>
              </a:rPr>
              <a:t>h</a:t>
            </a:r>
            <a:r>
              <a:rPr lang="en-GB" sz="1622" spc="-11">
                <a:ln w="7062">
                  <a:solidFill>
                    <a:srgbClr val="000000"/>
                  </a:solidFill>
                  <a:prstDash val="solid"/>
                </a:ln>
                <a:solidFill>
                  <a:srgbClr val="000000"/>
                </a:solidFill>
                <a:latin typeface="2"/>
                <a:ea typeface="Calibri"/>
                <a:cs typeface="2"/>
              </a:rPr>
              <a:t>o</a:t>
            </a:r>
            <a:r>
              <a:rPr lang="en-GB" sz="1622" spc="87">
                <a:ln w="7062">
                  <a:solidFill>
                    <a:srgbClr val="000000"/>
                  </a:solidFill>
                  <a:prstDash val="solid"/>
                </a:ln>
                <a:solidFill>
                  <a:srgbClr val="000000"/>
                </a:solidFill>
                <a:latin typeface="2"/>
                <a:ea typeface="Calibri"/>
                <a:cs typeface="2"/>
              </a:rPr>
              <a:t>i</a:t>
            </a:r>
            <a:r>
              <a:rPr lang="en-GB" sz="1622" spc="33">
                <a:ln w="7062">
                  <a:solidFill>
                    <a:srgbClr val="000000"/>
                  </a:solidFill>
                  <a:prstDash val="solid"/>
                </a:ln>
                <a:solidFill>
                  <a:srgbClr val="000000"/>
                </a:solidFill>
                <a:latin typeface="2"/>
                <a:ea typeface="Calibri"/>
                <a:cs typeface="2"/>
              </a:rPr>
              <a:t>ce</a:t>
            </a:r>
          </a:p>
          <a:p>
            <a:pPr defTabSz="761970">
              <a:lnSpc>
                <a:spcPts val="2807"/>
              </a:lnSpc>
            </a:pPr>
            <a:r>
              <a:rPr lang="en-GB" sz="1322" spc="9">
                <a:solidFill>
                  <a:srgbClr val="000000"/>
                </a:solidFill>
                <a:latin typeface="1"/>
                <a:ea typeface="Calibri"/>
                <a:cs typeface="1"/>
              </a:rPr>
              <a:t>O</a:t>
            </a:r>
            <a:r>
              <a:rPr lang="en-GB" sz="1322" spc="-67">
                <a:solidFill>
                  <a:srgbClr val="000000"/>
                </a:solidFill>
                <a:latin typeface="1"/>
                <a:ea typeface="Calibri"/>
                <a:cs typeface="1"/>
              </a:rPr>
              <a:t>f</a:t>
            </a:r>
            <a:r>
              <a:rPr lang="en-GB" sz="1322" spc="-6">
                <a:solidFill>
                  <a:srgbClr val="000000"/>
                </a:solidFill>
                <a:latin typeface="1"/>
                <a:ea typeface="Calibri"/>
                <a:cs typeface="1"/>
              </a:rPr>
              <a:t>f</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g</a:t>
            </a:r>
            <a:r>
              <a:rPr lang="en-GB" sz="1322" spc="-9">
                <a:solidFill>
                  <a:srgbClr val="000000"/>
                </a:solidFill>
                <a:latin typeface="1"/>
                <a:ea typeface="Calibri"/>
                <a:cs typeface="1"/>
              </a:rPr>
              <a:t> </a:t>
            </a:r>
            <a:r>
              <a:rPr lang="en-GB" sz="1322" spc="-19">
                <a:solidFill>
                  <a:srgbClr val="000000"/>
                </a:solidFill>
                <a:latin typeface="1"/>
                <a:ea typeface="Calibri"/>
                <a:cs typeface="1"/>
              </a:rPr>
              <a:t>i</a:t>
            </a:r>
            <a:r>
              <a:rPr lang="en-GB" sz="1322" spc="59">
                <a:solidFill>
                  <a:srgbClr val="000000"/>
                </a:solidFill>
                <a:latin typeface="1"/>
                <a:ea typeface="Calibri"/>
                <a:cs typeface="1"/>
              </a:rPr>
              <a:t>n</a:t>
            </a:r>
            <a:r>
              <a:rPr lang="en-GB" sz="1322" spc="-26">
                <a:solidFill>
                  <a:srgbClr val="000000"/>
                </a:solidFill>
                <a:latin typeface="1"/>
                <a:ea typeface="Calibri"/>
                <a:cs typeface="1"/>
              </a:rPr>
              <a:t>d</a:t>
            </a:r>
            <a:r>
              <a:rPr lang="en-GB" sz="1322" spc="41">
                <a:solidFill>
                  <a:srgbClr val="000000"/>
                </a:solidFill>
                <a:latin typeface="1"/>
                <a:ea typeface="Calibri"/>
                <a:cs typeface="1"/>
              </a:rPr>
              <a:t>i</a:t>
            </a:r>
            <a:r>
              <a:rPr lang="en-GB" sz="1322" spc="-21">
                <a:solidFill>
                  <a:srgbClr val="000000"/>
                </a:solidFill>
                <a:latin typeface="1"/>
                <a:ea typeface="Calibri"/>
                <a:cs typeface="1"/>
              </a:rPr>
              <a:t>v</a:t>
            </a:r>
            <a:r>
              <a:rPr lang="en-GB" sz="1322" spc="-19">
                <a:solidFill>
                  <a:srgbClr val="000000"/>
                </a:solidFill>
                <a:latin typeface="1"/>
                <a:ea typeface="Calibri"/>
                <a:cs typeface="1"/>
              </a:rPr>
              <a:t>i</a:t>
            </a:r>
            <a:r>
              <a:rPr lang="en-GB" sz="1322" spc="32">
                <a:solidFill>
                  <a:srgbClr val="000000"/>
                </a:solidFill>
                <a:latin typeface="1"/>
                <a:ea typeface="Calibri"/>
                <a:cs typeface="1"/>
              </a:rPr>
              <a:t>d</a:t>
            </a:r>
            <a:r>
              <a:rPr lang="en-GB" sz="1322">
                <a:solidFill>
                  <a:srgbClr val="000000"/>
                </a:solidFill>
                <a:latin typeface="1"/>
                <a:ea typeface="Calibri"/>
                <a:cs typeface="1"/>
              </a:rPr>
              <a:t>u</a:t>
            </a:r>
            <a:r>
              <a:rPr lang="en-GB" sz="1322" spc="38">
                <a:solidFill>
                  <a:srgbClr val="000000"/>
                </a:solidFill>
                <a:latin typeface="1"/>
                <a:ea typeface="Calibri"/>
                <a:cs typeface="1"/>
              </a:rPr>
              <a:t>a</a:t>
            </a:r>
            <a:r>
              <a:rPr lang="en-GB" sz="1322" spc="-19">
                <a:solidFill>
                  <a:srgbClr val="000000"/>
                </a:solidFill>
                <a:latin typeface="1"/>
                <a:ea typeface="Calibri"/>
                <a:cs typeface="1"/>
              </a:rPr>
              <a:t>l</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38">
                <a:solidFill>
                  <a:srgbClr val="000000"/>
                </a:solidFill>
                <a:latin typeface="1"/>
                <a:ea typeface="Calibri"/>
                <a:cs typeface="1"/>
              </a:rPr>
              <a:t>a</a:t>
            </a:r>
            <a:r>
              <a:rPr lang="en-GB" sz="1322" spc="-9">
                <a:solidFill>
                  <a:srgbClr val="000000"/>
                </a:solidFill>
                <a:latin typeface="1"/>
                <a:ea typeface="Calibri"/>
                <a:cs typeface="1"/>
              </a:rPr>
              <a:t> </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38">
                <a:solidFill>
                  <a:srgbClr val="000000"/>
                </a:solidFill>
                <a:latin typeface="1"/>
                <a:ea typeface="Calibri"/>
                <a:cs typeface="1"/>
              </a:rPr>
              <a:t>a</a:t>
            </a:r>
            <a:r>
              <a:rPr lang="en-GB" sz="1322" spc="-19">
                <a:solidFill>
                  <a:srgbClr val="000000"/>
                </a:solidFill>
                <a:latin typeface="1"/>
                <a:ea typeface="Calibri"/>
                <a:cs typeface="1"/>
              </a:rPr>
              <a:t>l</a:t>
            </a:r>
            <a:r>
              <a:rPr lang="en-GB" sz="1322" spc="-9">
                <a:solidFill>
                  <a:srgbClr val="000000"/>
                </a:solidFill>
                <a:latin typeface="1"/>
                <a:ea typeface="Calibri"/>
                <a:cs typeface="1"/>
              </a:rPr>
              <a:t> </a:t>
            </a:r>
            <a:r>
              <a:rPr lang="en-GB" sz="1322" spc="26">
                <a:solidFill>
                  <a:srgbClr val="000000"/>
                </a:solidFill>
                <a:latin typeface="1"/>
                <a:ea typeface="Calibri"/>
                <a:cs typeface="1"/>
              </a:rPr>
              <a:t>c</a:t>
            </a:r>
            <a:r>
              <a:rPr lang="en-GB" sz="1322">
                <a:solidFill>
                  <a:srgbClr val="000000"/>
                </a:solidFill>
                <a:latin typeface="1"/>
                <a:ea typeface="Calibri"/>
                <a:cs typeface="1"/>
              </a:rPr>
              <a:t>h</a:t>
            </a:r>
            <a:r>
              <a:rPr lang="en-GB" sz="1322" spc="-10">
                <a:solidFill>
                  <a:srgbClr val="000000"/>
                </a:solidFill>
                <a:latin typeface="1"/>
                <a:ea typeface="Calibri"/>
                <a:cs typeface="1"/>
              </a:rPr>
              <a:t>o</a:t>
            </a:r>
            <a:r>
              <a:rPr lang="en-GB" sz="1322" spc="41">
                <a:solidFill>
                  <a:srgbClr val="000000"/>
                </a:solidFill>
                <a:latin typeface="1"/>
                <a:ea typeface="Calibri"/>
                <a:cs typeface="1"/>
              </a:rPr>
              <a:t>i</a:t>
            </a:r>
            <a:r>
              <a:rPr lang="en-GB" sz="1322" spc="-32">
                <a:solidFill>
                  <a:srgbClr val="000000"/>
                </a:solidFill>
                <a:latin typeface="1"/>
                <a:ea typeface="Calibri"/>
                <a:cs typeface="1"/>
              </a:rPr>
              <a:t>c</a:t>
            </a:r>
            <a:r>
              <a:rPr lang="en-GB" sz="1322" spc="10">
                <a:solidFill>
                  <a:srgbClr val="000000"/>
                </a:solidFill>
                <a:latin typeface="1"/>
                <a:ea typeface="Calibri"/>
                <a:cs typeface="1"/>
              </a:rPr>
              <a:t>e</a:t>
            </a:r>
            <a:r>
              <a:rPr lang="en-GB" sz="1322" spc="48">
                <a:solidFill>
                  <a:srgbClr val="000000"/>
                </a:solidFill>
                <a:latin typeface="1"/>
                <a:ea typeface="Calibri"/>
                <a:cs typeface="1"/>
              </a:rPr>
              <a:t> </a:t>
            </a:r>
            <a:r>
              <a:rPr lang="en-GB" sz="1322" spc="-10">
                <a:solidFill>
                  <a:srgbClr val="000000"/>
                </a:solidFill>
                <a:latin typeface="1"/>
                <a:ea typeface="Calibri"/>
                <a:cs typeface="1"/>
              </a:rPr>
              <a:t>o</a:t>
            </a:r>
            <a:r>
              <a:rPr lang="en-GB" sz="1322" spc="-6">
                <a:solidFill>
                  <a:srgbClr val="000000"/>
                </a:solidFill>
                <a:latin typeface="1"/>
                <a:ea typeface="Calibri"/>
                <a:cs typeface="1"/>
              </a:rPr>
              <a:t>f </a:t>
            </a:r>
          </a:p>
          <a:p>
            <a:pPr defTabSz="761970">
              <a:lnSpc>
                <a:spcPts val="2102"/>
              </a:lnSpc>
            </a:pPr>
            <a:r>
              <a:rPr lang="en-GB" sz="1322" spc="32">
                <a:solidFill>
                  <a:srgbClr val="000000"/>
                </a:solidFill>
                <a:latin typeface="1"/>
                <a:ea typeface="Calibri"/>
                <a:cs typeface="1"/>
              </a:rPr>
              <a:t>p</a:t>
            </a:r>
            <a:r>
              <a:rPr lang="en-GB" sz="1322" spc="-14">
                <a:solidFill>
                  <a:srgbClr val="000000"/>
                </a:solidFill>
                <a:latin typeface="1"/>
                <a:ea typeface="Calibri"/>
                <a:cs typeface="1"/>
              </a:rPr>
              <a:t>r</a:t>
            </a:r>
            <a:r>
              <a:rPr lang="en-GB" sz="1322" spc="-48">
                <a:solidFill>
                  <a:srgbClr val="000000"/>
                </a:solidFill>
                <a:latin typeface="1"/>
                <a:ea typeface="Calibri"/>
                <a:cs typeface="1"/>
              </a:rPr>
              <a:t>e</a:t>
            </a:r>
            <a:r>
              <a:rPr lang="en-GB" sz="1322" spc="-21">
                <a:solidFill>
                  <a:srgbClr val="000000"/>
                </a:solidFill>
                <a:latin typeface="1"/>
                <a:ea typeface="Calibri"/>
                <a:cs typeface="1"/>
              </a:rPr>
              <a:t>v</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48">
                <a:solidFill>
                  <a:srgbClr val="000000"/>
                </a:solidFill>
                <a:latin typeface="1"/>
                <a:ea typeface="Calibri"/>
                <a:cs typeface="1"/>
              </a:rPr>
              <a:t>t</a:t>
            </a:r>
            <a:r>
              <a:rPr lang="en-GB" sz="1322" spc="-19">
                <a:solidFill>
                  <a:srgbClr val="000000"/>
                </a:solidFill>
                <a:latin typeface="1"/>
                <a:ea typeface="Calibri"/>
                <a:cs typeface="1"/>
              </a:rPr>
              <a:t>i</a:t>
            </a:r>
            <a:r>
              <a:rPr lang="en-GB" sz="1322" spc="-10">
                <a:solidFill>
                  <a:srgbClr val="000000"/>
                </a:solidFill>
                <a:latin typeface="1"/>
                <a:ea typeface="Calibri"/>
                <a:cs typeface="1"/>
              </a:rPr>
              <a:t>o</a:t>
            </a:r>
            <a:r>
              <a:rPr lang="en-GB" sz="1322">
                <a:solidFill>
                  <a:srgbClr val="000000"/>
                </a:solidFill>
                <a:latin typeface="1"/>
                <a:ea typeface="Calibri"/>
                <a:cs typeface="1"/>
              </a:rPr>
              <a:t>n</a:t>
            </a:r>
            <a:r>
              <a:rPr lang="en-GB" sz="1322" spc="50">
                <a:solidFill>
                  <a:srgbClr val="000000"/>
                </a:solidFill>
                <a:latin typeface="1"/>
                <a:ea typeface="Calibri"/>
                <a:cs typeface="1"/>
              </a:rPr>
              <a:t> </a:t>
            </a:r>
            <a:r>
              <a:rPr lang="en-GB" sz="1322" spc="-26">
                <a:solidFill>
                  <a:srgbClr val="000000"/>
                </a:solidFill>
                <a:latin typeface="1"/>
                <a:ea typeface="Calibri"/>
                <a:cs typeface="1"/>
              </a:rPr>
              <a:t>p</a:t>
            </a:r>
            <a:r>
              <a:rPr lang="en-GB" sz="1322" spc="-14">
                <a:solidFill>
                  <a:srgbClr val="000000"/>
                </a:solidFill>
                <a:latin typeface="1"/>
                <a:ea typeface="Calibri"/>
                <a:cs typeface="1"/>
              </a:rPr>
              <a:t>r</a:t>
            </a:r>
            <a:r>
              <a:rPr lang="en-GB" sz="1322" spc="47">
                <a:solidFill>
                  <a:srgbClr val="000000"/>
                </a:solidFill>
                <a:latin typeface="1"/>
                <a:ea typeface="Calibri"/>
                <a:cs typeface="1"/>
              </a:rPr>
              <a:t>o</a:t>
            </a:r>
            <a:r>
              <a:rPr lang="en-GB" sz="1322" spc="-26">
                <a:solidFill>
                  <a:srgbClr val="000000"/>
                </a:solidFill>
                <a:latin typeface="1"/>
                <a:ea typeface="Calibri"/>
                <a:cs typeface="1"/>
              </a:rPr>
              <a:t>d</a:t>
            </a:r>
            <a:r>
              <a:rPr lang="en-GB" sz="1322">
                <a:solidFill>
                  <a:srgbClr val="000000"/>
                </a:solidFill>
                <a:latin typeface="1"/>
                <a:ea typeface="Calibri"/>
                <a:cs typeface="1"/>
              </a:rPr>
              <a:t>u</a:t>
            </a:r>
            <a:r>
              <a:rPr lang="en-GB" sz="1322" spc="26">
                <a:solidFill>
                  <a:srgbClr val="000000"/>
                </a:solidFill>
                <a:latin typeface="1"/>
                <a:ea typeface="Calibri"/>
                <a:cs typeface="1"/>
              </a:rPr>
              <a:t>c</a:t>
            </a:r>
            <a:r>
              <a:rPr lang="en-GB" sz="1322" spc="-10">
                <a:solidFill>
                  <a:srgbClr val="000000"/>
                </a:solidFill>
                <a:latin typeface="1"/>
                <a:ea typeface="Calibri"/>
                <a:cs typeface="1"/>
              </a:rPr>
              <a:t>t</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48">
                <a:solidFill>
                  <a:srgbClr val="000000"/>
                </a:solidFill>
                <a:latin typeface="1"/>
                <a:ea typeface="Calibri"/>
                <a:cs typeface="1"/>
              </a:rPr>
              <a:t> </a:t>
            </a:r>
            <a:r>
              <a:rPr lang="en-GB" sz="1322" spc="-21">
                <a:solidFill>
                  <a:srgbClr val="000000"/>
                </a:solidFill>
                <a:latin typeface="1"/>
                <a:ea typeface="Calibri"/>
                <a:cs typeface="1"/>
              </a:rPr>
              <a:t>a</a:t>
            </a:r>
            <a:r>
              <a:rPr lang="en-GB" sz="1322" spc="32">
                <a:solidFill>
                  <a:srgbClr val="000000"/>
                </a:solidFill>
                <a:latin typeface="1"/>
                <a:ea typeface="Calibri"/>
                <a:cs typeface="1"/>
              </a:rPr>
              <a:t>p</a:t>
            </a:r>
            <a:r>
              <a:rPr lang="en-GB" sz="1322" spc="-26">
                <a:solidFill>
                  <a:srgbClr val="000000"/>
                </a:solidFill>
                <a:latin typeface="1"/>
                <a:ea typeface="Calibri"/>
                <a:cs typeface="1"/>
              </a:rPr>
              <a:t>p</a:t>
            </a:r>
            <a:r>
              <a:rPr lang="en-GB" sz="1322" spc="-14">
                <a:solidFill>
                  <a:srgbClr val="000000"/>
                </a:solidFill>
                <a:latin typeface="1"/>
                <a:ea typeface="Calibri"/>
                <a:cs typeface="1"/>
              </a:rPr>
              <a:t>r</a:t>
            </a:r>
            <a:r>
              <a:rPr lang="en-GB" sz="1322" spc="47">
                <a:solidFill>
                  <a:srgbClr val="000000"/>
                </a:solidFill>
                <a:latin typeface="1"/>
                <a:ea typeface="Calibri"/>
                <a:cs typeface="1"/>
              </a:rPr>
              <a:t>o</a:t>
            </a:r>
            <a:r>
              <a:rPr lang="en-GB" sz="1322" spc="-21">
                <a:solidFill>
                  <a:srgbClr val="000000"/>
                </a:solidFill>
                <a:latin typeface="1"/>
                <a:ea typeface="Calibri"/>
                <a:cs typeface="1"/>
              </a:rPr>
              <a:t>a</a:t>
            </a:r>
            <a:r>
              <a:rPr lang="en-GB" sz="1322" spc="26">
                <a:solidFill>
                  <a:srgbClr val="000000"/>
                </a:solidFill>
                <a:latin typeface="1"/>
                <a:ea typeface="Calibri"/>
                <a:cs typeface="1"/>
              </a:rPr>
              <a:t>c</a:t>
            </a:r>
            <a:r>
              <a:rPr lang="en-GB" sz="1322">
                <a:solidFill>
                  <a:srgbClr val="000000"/>
                </a:solidFill>
                <a:latin typeface="1"/>
                <a:ea typeface="Calibri"/>
                <a:cs typeface="1"/>
              </a:rPr>
              <a:t>h</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18">
                <a:solidFill>
                  <a:srgbClr val="000000"/>
                </a:solidFill>
                <a:latin typeface="1"/>
                <a:ea typeface="Calibri"/>
                <a:cs typeface="1"/>
              </a:rPr>
              <a:t>, </a:t>
            </a:r>
          </a:p>
          <a:p>
            <a:pPr defTabSz="761970">
              <a:lnSpc>
                <a:spcPts val="2042"/>
              </a:lnSpc>
            </a:pPr>
            <a:r>
              <a:rPr lang="en-GB" sz="1322" spc="38">
                <a:solidFill>
                  <a:srgbClr val="000000"/>
                </a:solidFill>
                <a:latin typeface="1"/>
                <a:ea typeface="Calibri"/>
                <a:cs typeface="1"/>
              </a:rPr>
              <a:t>a</a:t>
            </a:r>
            <a:r>
              <a:rPr lang="en-GB" sz="1322" spc="-19">
                <a:solidFill>
                  <a:srgbClr val="000000"/>
                </a:solidFill>
                <a:latin typeface="1"/>
                <a:ea typeface="Calibri"/>
                <a:cs typeface="1"/>
              </a:rPr>
              <a:t>li</a:t>
            </a:r>
            <a:r>
              <a:rPr lang="en-GB" sz="1322" spc="30">
                <a:solidFill>
                  <a:srgbClr val="000000"/>
                </a:solidFill>
                <a:latin typeface="1"/>
                <a:ea typeface="Calibri"/>
                <a:cs typeface="1"/>
              </a:rPr>
              <a:t>g</a:t>
            </a:r>
            <a:r>
              <a:rPr lang="en-GB" sz="1322">
                <a:solidFill>
                  <a:srgbClr val="000000"/>
                </a:solidFill>
                <a:latin typeface="1"/>
                <a:ea typeface="Calibri"/>
                <a:cs typeface="1"/>
              </a:rPr>
              <a:t>n</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spc="-9">
                <a:solidFill>
                  <a:srgbClr val="000000"/>
                </a:solidFill>
                <a:latin typeface="1"/>
                <a:ea typeface="Calibri"/>
                <a:cs typeface="1"/>
              </a:rPr>
              <a:t> </a:t>
            </a:r>
            <a:r>
              <a:rPr lang="en-GB" sz="1322">
                <a:solidFill>
                  <a:srgbClr val="000000"/>
                </a:solidFill>
                <a:latin typeface="1"/>
                <a:ea typeface="Calibri"/>
                <a:cs typeface="1"/>
              </a:rPr>
              <a:t>w</a:t>
            </a:r>
            <a:r>
              <a:rPr lang="en-GB" sz="1322" spc="-19">
                <a:solidFill>
                  <a:srgbClr val="000000"/>
                </a:solidFill>
                <a:latin typeface="1"/>
                <a:ea typeface="Calibri"/>
                <a:cs typeface="1"/>
              </a:rPr>
              <a:t>i</a:t>
            </a:r>
            <a:r>
              <a:rPr lang="en-GB" sz="1322" spc="48">
                <a:solidFill>
                  <a:srgbClr val="000000"/>
                </a:solidFill>
                <a:latin typeface="1"/>
                <a:ea typeface="Calibri"/>
                <a:cs typeface="1"/>
              </a:rPr>
              <a:t>t</a:t>
            </a:r>
            <a:r>
              <a:rPr lang="en-GB" sz="1322">
                <a:solidFill>
                  <a:srgbClr val="000000"/>
                </a:solidFill>
                <a:latin typeface="1"/>
                <a:ea typeface="Calibri"/>
                <a:cs typeface="1"/>
              </a:rPr>
              <a:t>h</a:t>
            </a:r>
            <a:r>
              <a:rPr lang="en-GB" sz="1322" spc="-9">
                <a:solidFill>
                  <a:srgbClr val="000000"/>
                </a:solidFill>
                <a:latin typeface="1"/>
                <a:ea typeface="Calibri"/>
                <a:cs typeface="1"/>
              </a:rPr>
              <a:t> </a:t>
            </a:r>
            <a:r>
              <a:rPr lang="en-GB" sz="1322" spc="-10">
                <a:solidFill>
                  <a:srgbClr val="000000"/>
                </a:solidFill>
                <a:latin typeface="1"/>
                <a:ea typeface="Calibri"/>
                <a:cs typeface="1"/>
              </a:rPr>
              <a:t>t</a:t>
            </a:r>
            <a:r>
              <a:rPr lang="en-GB" sz="1322" spc="59">
                <a:solidFill>
                  <a:srgbClr val="000000"/>
                </a:solidFill>
                <a:latin typeface="1"/>
                <a:ea typeface="Calibri"/>
                <a:cs typeface="1"/>
              </a:rPr>
              <a:t>h</a:t>
            </a:r>
            <a:r>
              <a:rPr lang="en-GB" sz="1322" spc="10">
                <a:solidFill>
                  <a:srgbClr val="000000"/>
                </a:solidFill>
                <a:latin typeface="1"/>
                <a:ea typeface="Calibri"/>
                <a:cs typeface="1"/>
              </a:rPr>
              <a:t>e</a:t>
            </a:r>
            <a:r>
              <a:rPr lang="en-GB" sz="1322" spc="-19">
                <a:solidFill>
                  <a:srgbClr val="000000"/>
                </a:solidFill>
                <a:latin typeface="1"/>
                <a:ea typeface="Calibri"/>
                <a:cs typeface="1"/>
              </a:rPr>
              <a:t>i</a:t>
            </a:r>
            <a:r>
              <a:rPr lang="en-GB" sz="1322" spc="-14">
                <a:solidFill>
                  <a:srgbClr val="000000"/>
                </a:solidFill>
                <a:latin typeface="1"/>
                <a:ea typeface="Calibri"/>
                <a:cs typeface="1"/>
              </a:rPr>
              <a:t>r</a:t>
            </a:r>
            <a:r>
              <a:rPr lang="en-GB" sz="1322" spc="48">
                <a:solidFill>
                  <a:srgbClr val="000000"/>
                </a:solidFill>
                <a:latin typeface="1"/>
                <a:ea typeface="Calibri"/>
                <a:cs typeface="1"/>
              </a:rPr>
              <a:t> </a:t>
            </a:r>
            <a:r>
              <a:rPr lang="en-GB" sz="1322">
                <a:solidFill>
                  <a:srgbClr val="000000"/>
                </a:solidFill>
                <a:latin typeface="1"/>
                <a:ea typeface="Calibri"/>
                <a:cs typeface="1"/>
              </a:rPr>
              <a:t>n</a:t>
            </a:r>
            <a:r>
              <a:rPr lang="en-GB" sz="1322" spc="10">
                <a:solidFill>
                  <a:srgbClr val="000000"/>
                </a:solidFill>
                <a:latin typeface="1"/>
                <a:ea typeface="Calibri"/>
                <a:cs typeface="1"/>
              </a:rPr>
              <a:t>ee</a:t>
            </a:r>
            <a:r>
              <a:rPr lang="en-GB" sz="1322" spc="-26">
                <a:solidFill>
                  <a:srgbClr val="000000"/>
                </a:solidFill>
                <a:latin typeface="1"/>
                <a:ea typeface="Calibri"/>
                <a:cs typeface="1"/>
              </a:rPr>
              <a:t>d</a:t>
            </a:r>
            <a:r>
              <a:rPr lang="en-GB" sz="1322" spc="22">
                <a:solidFill>
                  <a:srgbClr val="000000"/>
                </a:solidFill>
                <a:latin typeface="1"/>
                <a:ea typeface="Calibri"/>
                <a:cs typeface="1"/>
              </a:rPr>
              <a:t>s</a:t>
            </a:r>
            <a:r>
              <a:rPr lang="en-GB" sz="1322" spc="39">
                <a:solidFill>
                  <a:srgbClr val="000000"/>
                </a:solidFill>
                <a:latin typeface="1"/>
                <a:ea typeface="Calibri"/>
                <a:cs typeface="1"/>
              </a:rPr>
              <a:t>, </a:t>
            </a:r>
          </a:p>
          <a:p>
            <a:pPr defTabSz="761970">
              <a:lnSpc>
                <a:spcPts val="2102"/>
              </a:lnSpc>
            </a:pPr>
            <a:r>
              <a:rPr lang="en-GB" sz="1322" spc="26">
                <a:solidFill>
                  <a:srgbClr val="000000"/>
                </a:solidFill>
                <a:latin typeface="1"/>
                <a:ea typeface="Calibri"/>
                <a:cs typeface="1"/>
              </a:rPr>
              <a:t>c</a:t>
            </a:r>
            <a:r>
              <a:rPr lang="en-GB" sz="1322" spc="-19">
                <a:solidFill>
                  <a:srgbClr val="000000"/>
                </a:solidFill>
                <a:latin typeface="1"/>
                <a:ea typeface="Calibri"/>
                <a:cs typeface="1"/>
              </a:rPr>
              <a:t>i</a:t>
            </a:r>
            <a:r>
              <a:rPr lang="en-GB" sz="1322" spc="-14">
                <a:solidFill>
                  <a:srgbClr val="000000"/>
                </a:solidFill>
                <a:latin typeface="1"/>
                <a:ea typeface="Calibri"/>
                <a:cs typeface="1"/>
              </a:rPr>
              <a:t>r</a:t>
            </a:r>
            <a:r>
              <a:rPr lang="en-GB" sz="1322" spc="26">
                <a:solidFill>
                  <a:srgbClr val="000000"/>
                </a:solidFill>
                <a:latin typeface="1"/>
                <a:ea typeface="Calibri"/>
                <a:cs typeface="1"/>
              </a:rPr>
              <a:t>c</a:t>
            </a:r>
            <a:r>
              <a:rPr lang="en-GB" sz="1322">
                <a:solidFill>
                  <a:srgbClr val="000000"/>
                </a:solidFill>
                <a:latin typeface="1"/>
                <a:ea typeface="Calibri"/>
                <a:cs typeface="1"/>
              </a:rPr>
              <a:t>u</a:t>
            </a:r>
            <a:r>
              <a:rPr lang="en-GB" sz="1322" spc="-16">
                <a:solidFill>
                  <a:srgbClr val="000000"/>
                </a:solidFill>
                <a:latin typeface="1"/>
                <a:ea typeface="Calibri"/>
                <a:cs typeface="1"/>
              </a:rPr>
              <a:t>m</a:t>
            </a:r>
            <a:r>
              <a:rPr lang="en-GB" sz="1322" spc="22">
                <a:solidFill>
                  <a:srgbClr val="000000"/>
                </a:solidFill>
                <a:latin typeface="1"/>
                <a:ea typeface="Calibri"/>
                <a:cs typeface="1"/>
              </a:rPr>
              <a:t>s</a:t>
            </a:r>
            <a:r>
              <a:rPr lang="en-GB" sz="1322" spc="48">
                <a:solidFill>
                  <a:srgbClr val="000000"/>
                </a:solidFill>
                <a:latin typeface="1"/>
                <a:ea typeface="Calibri"/>
                <a:cs typeface="1"/>
              </a:rPr>
              <a:t>t</a:t>
            </a:r>
            <a:r>
              <a:rPr lang="en-GB" sz="1322" spc="-21">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18">
                <a:solidFill>
                  <a:srgbClr val="000000"/>
                </a:solidFill>
                <a:latin typeface="1"/>
                <a:ea typeface="Calibri"/>
                <a:cs typeface="1"/>
              </a:rPr>
              <a:t>,</a:t>
            </a:r>
            <a:r>
              <a:rPr lang="en-GB" sz="1322" spc="-9">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32">
                <a:solidFill>
                  <a:srgbClr val="000000"/>
                </a:solidFill>
                <a:latin typeface="1"/>
                <a:ea typeface="Calibri"/>
                <a:cs typeface="1"/>
              </a:rPr>
              <a:t>d</a:t>
            </a:r>
            <a:r>
              <a:rPr lang="en-GB" sz="1322" spc="-9">
                <a:solidFill>
                  <a:srgbClr val="000000"/>
                </a:solidFill>
                <a:latin typeface="1"/>
                <a:ea typeface="Calibri"/>
                <a:cs typeface="1"/>
              </a:rPr>
              <a:t> </a:t>
            </a:r>
            <a:r>
              <a:rPr lang="en-GB" sz="1322" spc="32">
                <a:solidFill>
                  <a:srgbClr val="000000"/>
                </a:solidFill>
                <a:latin typeface="1"/>
                <a:ea typeface="Calibri"/>
                <a:cs typeface="1"/>
              </a:rPr>
              <a:t>p</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67">
                <a:solidFill>
                  <a:srgbClr val="000000"/>
                </a:solidFill>
                <a:latin typeface="1"/>
                <a:ea typeface="Calibri"/>
                <a:cs typeface="1"/>
              </a:rPr>
              <a:t>f</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22">
                <a:solidFill>
                  <a:srgbClr val="000000"/>
                </a:solidFill>
                <a:latin typeface="1"/>
                <a:ea typeface="Calibri"/>
                <a:cs typeface="1"/>
              </a:rPr>
              <a:t>s.</a:t>
            </a:r>
          </a:p>
        </p:txBody>
      </p:sp>
      <p:sp>
        <p:nvSpPr>
          <p:cNvPr id="121" name="Rectangle 121"/>
          <p:cNvSpPr/>
          <p:nvPr/>
        </p:nvSpPr>
        <p:spPr>
          <a:xfrm>
            <a:off x="8194358" y="2919819"/>
            <a:ext cx="3151247" cy="1377044"/>
          </a:xfrm>
          <a:prstGeom prst="rect">
            <a:avLst/>
          </a:prstGeom>
        </p:spPr>
        <p:txBody>
          <a:bodyPr wrap="none" lIns="0" tIns="0" rIns="0" bIns="0">
            <a:spAutoFit/>
          </a:bodyPr>
          <a:lstStyle/>
          <a:p>
            <a:pPr defTabSz="761970"/>
            <a:r>
              <a:rPr lang="en-GB" sz="1622" spc="16">
                <a:ln w="7062">
                  <a:solidFill>
                    <a:srgbClr val="000000"/>
                  </a:solidFill>
                  <a:prstDash val="solid"/>
                </a:ln>
                <a:solidFill>
                  <a:srgbClr val="000000"/>
                </a:solidFill>
                <a:latin typeface="2"/>
                <a:ea typeface="Calibri"/>
                <a:cs typeface="2"/>
              </a:rPr>
              <a:t>C</a:t>
            </a:r>
            <a:r>
              <a:rPr lang="en-GB" sz="1622" spc="47">
                <a:ln w="7062">
                  <a:solidFill>
                    <a:srgbClr val="000000"/>
                  </a:solidFill>
                  <a:prstDash val="solid"/>
                </a:ln>
                <a:solidFill>
                  <a:srgbClr val="000000"/>
                </a:solidFill>
                <a:latin typeface="2"/>
                <a:ea typeface="Calibri"/>
                <a:cs typeface="2"/>
              </a:rPr>
              <a:t>o</a:t>
            </a:r>
            <a:r>
              <a:rPr lang="en-GB" sz="1622" spc="19">
                <a:ln w="7062">
                  <a:solidFill>
                    <a:srgbClr val="000000"/>
                  </a:solidFill>
                  <a:prstDash val="solid"/>
                </a:ln>
                <a:solidFill>
                  <a:srgbClr val="000000"/>
                </a:solidFill>
                <a:latin typeface="2"/>
                <a:ea typeface="Calibri"/>
                <a:cs typeface="2"/>
              </a:rPr>
              <a:t>m</a:t>
            </a:r>
            <a:r>
              <a:rPr lang="en-GB" sz="1622" spc="79">
                <a:ln w="7062">
                  <a:solidFill>
                    <a:srgbClr val="000000"/>
                  </a:solidFill>
                  <a:prstDash val="solid"/>
                </a:ln>
                <a:solidFill>
                  <a:srgbClr val="000000"/>
                </a:solidFill>
                <a:latin typeface="2"/>
                <a:ea typeface="Calibri"/>
                <a:cs typeface="2"/>
              </a:rPr>
              <a:t>m</a:t>
            </a:r>
            <a:r>
              <a:rPr lang="en-GB" sz="1622" spc="61">
                <a:ln w="7062">
                  <a:solidFill>
                    <a:srgbClr val="000000"/>
                  </a:solidFill>
                  <a:prstDash val="solid"/>
                </a:ln>
                <a:solidFill>
                  <a:srgbClr val="000000"/>
                </a:solidFill>
                <a:latin typeface="2"/>
                <a:ea typeface="Calibri"/>
                <a:cs typeface="2"/>
              </a:rPr>
              <a:t>un</a:t>
            </a:r>
            <a:r>
              <a:rPr lang="en-GB" sz="1622" spc="27">
                <a:ln w="7062">
                  <a:solidFill>
                    <a:srgbClr val="000000"/>
                  </a:solidFill>
                  <a:prstDash val="solid"/>
                </a:ln>
                <a:solidFill>
                  <a:srgbClr val="000000"/>
                </a:solidFill>
                <a:latin typeface="2"/>
                <a:ea typeface="Calibri"/>
                <a:cs typeface="2"/>
              </a:rPr>
              <a:t>i</a:t>
            </a:r>
            <a:r>
              <a:rPr lang="en-GB" sz="1622" spc="129">
                <a:ln w="7062">
                  <a:solidFill>
                    <a:srgbClr val="000000"/>
                  </a:solidFill>
                  <a:prstDash val="solid"/>
                </a:ln>
                <a:solidFill>
                  <a:srgbClr val="000000"/>
                </a:solidFill>
                <a:latin typeface="2"/>
                <a:ea typeface="Calibri"/>
                <a:cs typeface="2"/>
              </a:rPr>
              <a:t>t</a:t>
            </a:r>
            <a:r>
              <a:rPr lang="en-GB" sz="1622" spc="48">
                <a:ln w="7062">
                  <a:solidFill>
                    <a:srgbClr val="000000"/>
                  </a:solidFill>
                  <a:prstDash val="solid"/>
                </a:ln>
                <a:solidFill>
                  <a:srgbClr val="000000"/>
                </a:solidFill>
                <a:latin typeface="2"/>
                <a:ea typeface="Calibri"/>
                <a:cs typeface="2"/>
              </a:rPr>
              <a:t>y</a:t>
            </a:r>
            <a:r>
              <a:rPr lang="en-GB" sz="1622" spc="-93">
                <a:ln w="7062">
                  <a:solidFill>
                    <a:srgbClr val="000000"/>
                  </a:solidFill>
                  <a:prstDash val="solid"/>
                </a:ln>
                <a:solidFill>
                  <a:srgbClr val="000000"/>
                </a:solidFill>
                <a:latin typeface="2"/>
                <a:ea typeface="Calibri"/>
                <a:cs typeface="2"/>
              </a:rPr>
              <a:t> </a:t>
            </a:r>
            <a:r>
              <a:rPr lang="en-GB" sz="1622" spc="29">
                <a:ln w="7062">
                  <a:solidFill>
                    <a:srgbClr val="000000"/>
                  </a:solidFill>
                  <a:prstDash val="solid"/>
                </a:ln>
                <a:solidFill>
                  <a:srgbClr val="000000"/>
                </a:solidFill>
                <a:latin typeface="2"/>
                <a:ea typeface="Calibri"/>
                <a:cs typeface="2"/>
              </a:rPr>
              <a:t>D</a:t>
            </a:r>
            <a:r>
              <a:rPr lang="en-GB" sz="1622" spc="14">
                <a:ln w="7062">
                  <a:solidFill>
                    <a:srgbClr val="000000"/>
                  </a:solidFill>
                  <a:prstDash val="solid"/>
                </a:ln>
                <a:solidFill>
                  <a:srgbClr val="000000"/>
                </a:solidFill>
                <a:latin typeface="2"/>
                <a:ea typeface="Calibri"/>
                <a:cs typeface="2"/>
              </a:rPr>
              <a:t>e</a:t>
            </a:r>
            <a:r>
              <a:rPr lang="en-GB" sz="1622" spc="27">
                <a:ln w="7062">
                  <a:solidFill>
                    <a:srgbClr val="000000"/>
                  </a:solidFill>
                  <a:prstDash val="solid"/>
                </a:ln>
                <a:solidFill>
                  <a:srgbClr val="000000"/>
                </a:solidFill>
                <a:latin typeface="2"/>
                <a:ea typeface="Calibri"/>
                <a:cs typeface="2"/>
              </a:rPr>
              <a:t>l</a:t>
            </a:r>
            <a:r>
              <a:rPr lang="en-GB" sz="1622" spc="87">
                <a:ln w="7062">
                  <a:solidFill>
                    <a:srgbClr val="000000"/>
                  </a:solidFill>
                  <a:prstDash val="solid"/>
                </a:ln>
                <a:solidFill>
                  <a:srgbClr val="000000"/>
                </a:solidFill>
                <a:latin typeface="2"/>
                <a:ea typeface="Calibri"/>
                <a:cs typeface="2"/>
              </a:rPr>
              <a:t>i</a:t>
            </a:r>
            <a:r>
              <a:rPr lang="en-GB" sz="1622" spc="-9">
                <a:ln w="7062">
                  <a:solidFill>
                    <a:srgbClr val="000000"/>
                  </a:solidFill>
                  <a:prstDash val="solid"/>
                </a:ln>
                <a:solidFill>
                  <a:srgbClr val="000000"/>
                </a:solidFill>
                <a:latin typeface="2"/>
                <a:ea typeface="Calibri"/>
                <a:cs typeface="2"/>
              </a:rPr>
              <a:t>v</a:t>
            </a:r>
            <a:r>
              <a:rPr lang="en-GB" sz="1622" spc="74">
                <a:ln w="7062">
                  <a:solidFill>
                    <a:srgbClr val="000000"/>
                  </a:solidFill>
                  <a:prstDash val="solid"/>
                </a:ln>
                <a:solidFill>
                  <a:srgbClr val="000000"/>
                </a:solidFill>
                <a:latin typeface="2"/>
                <a:ea typeface="Calibri"/>
                <a:cs typeface="2"/>
              </a:rPr>
              <a:t>e</a:t>
            </a:r>
            <a:r>
              <a:rPr lang="en-GB" sz="1622" spc="50">
                <a:ln w="7062">
                  <a:solidFill>
                    <a:srgbClr val="000000"/>
                  </a:solidFill>
                  <a:prstDash val="solid"/>
                </a:ln>
                <a:solidFill>
                  <a:srgbClr val="000000"/>
                </a:solidFill>
                <a:latin typeface="2"/>
                <a:ea typeface="Calibri"/>
                <a:cs typeface="2"/>
              </a:rPr>
              <a:t>ry</a:t>
            </a:r>
          </a:p>
          <a:p>
            <a:pPr defTabSz="761970">
              <a:lnSpc>
                <a:spcPts val="2807"/>
              </a:lnSpc>
            </a:pPr>
            <a:r>
              <a:rPr lang="en-GB" sz="1322" spc="35">
                <a:solidFill>
                  <a:srgbClr val="000000"/>
                </a:solidFill>
                <a:latin typeface="1"/>
                <a:ea typeface="Calibri"/>
                <a:cs typeface="1"/>
              </a:rPr>
              <a:t>B</a:t>
            </a:r>
            <a:r>
              <a:rPr lang="en-GB" sz="1322" spc="-14">
                <a:solidFill>
                  <a:srgbClr val="000000"/>
                </a:solidFill>
                <a:latin typeface="1"/>
                <a:ea typeface="Calibri"/>
                <a:cs typeface="1"/>
              </a:rPr>
              <a:t>r</a:t>
            </a:r>
            <a:r>
              <a:rPr lang="en-GB" sz="1322" spc="-19">
                <a:solidFill>
                  <a:srgbClr val="000000"/>
                </a:solidFill>
                <a:latin typeface="1"/>
                <a:ea typeface="Calibri"/>
                <a:cs typeface="1"/>
              </a:rPr>
              <a:t>i</a:t>
            </a:r>
            <a:r>
              <a:rPr lang="en-GB" sz="1322" spc="59">
                <a:solidFill>
                  <a:srgbClr val="000000"/>
                </a:solidFill>
                <a:latin typeface="1"/>
                <a:ea typeface="Calibri"/>
                <a:cs typeface="1"/>
              </a:rPr>
              <a:t>n</a:t>
            </a:r>
            <a:r>
              <a:rPr lang="en-GB" sz="1322" spc="-27">
                <a:solidFill>
                  <a:srgbClr val="000000"/>
                </a:solidFill>
                <a:latin typeface="1"/>
                <a:ea typeface="Calibri"/>
                <a:cs typeface="1"/>
              </a:rPr>
              <a:t>g</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g</a:t>
            </a:r>
            <a:r>
              <a:rPr lang="en-GB" sz="1322" spc="-9">
                <a:solidFill>
                  <a:srgbClr val="000000"/>
                </a:solidFill>
                <a:latin typeface="1"/>
                <a:ea typeface="Calibri"/>
                <a:cs typeface="1"/>
              </a:rPr>
              <a:t> </a:t>
            </a: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38">
                <a:solidFill>
                  <a:srgbClr val="000000"/>
                </a:solidFill>
                <a:latin typeface="1"/>
                <a:ea typeface="Calibri"/>
                <a:cs typeface="1"/>
              </a:rPr>
              <a:t>v</a:t>
            </a:r>
            <a:r>
              <a:rPr lang="en-GB" sz="1322" spc="-19">
                <a:solidFill>
                  <a:srgbClr val="000000"/>
                </a:solidFill>
                <a:latin typeface="1"/>
                <a:ea typeface="Calibri"/>
                <a:cs typeface="1"/>
              </a:rPr>
              <a:t>i</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10">
                <a:solidFill>
                  <a:srgbClr val="000000"/>
                </a:solidFill>
                <a:latin typeface="1"/>
                <a:ea typeface="Calibri"/>
                <a:cs typeface="1"/>
              </a:rPr>
              <a:t>t</a:t>
            </a:r>
            <a:r>
              <a:rPr lang="en-GB" sz="1322" spc="47">
                <a:solidFill>
                  <a:srgbClr val="000000"/>
                </a:solidFill>
                <a:latin typeface="1"/>
                <a:ea typeface="Calibri"/>
                <a:cs typeface="1"/>
              </a:rPr>
              <a:t>o</a:t>
            </a:r>
            <a:r>
              <a:rPr lang="en-GB" sz="1322" spc="-9">
                <a:solidFill>
                  <a:srgbClr val="000000"/>
                </a:solidFill>
                <a:latin typeface="1"/>
                <a:ea typeface="Calibri"/>
                <a:cs typeface="1"/>
              </a:rPr>
              <a:t> </a:t>
            </a:r>
            <a:r>
              <a:rPr lang="en-GB" sz="1322">
                <a:solidFill>
                  <a:srgbClr val="000000"/>
                </a:solidFill>
                <a:latin typeface="1"/>
                <a:ea typeface="Calibri"/>
                <a:cs typeface="1"/>
              </a:rPr>
              <a:t>wh</a:t>
            </a:r>
            <a:r>
              <a:rPr lang="en-GB" sz="1322" spc="12">
                <a:solidFill>
                  <a:srgbClr val="000000"/>
                </a:solidFill>
                <a:latin typeface="1"/>
                <a:ea typeface="Calibri"/>
                <a:cs typeface="1"/>
              </a:rPr>
              <a:t>e</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32">
                <a:solidFill>
                  <a:srgbClr val="000000"/>
                </a:solidFill>
                <a:latin typeface="1"/>
                <a:ea typeface="Calibri"/>
                <a:cs typeface="1"/>
              </a:rPr>
              <a:t>p</a:t>
            </a:r>
            <a:r>
              <a:rPr lang="en-GB" sz="1322" spc="10">
                <a:solidFill>
                  <a:srgbClr val="000000"/>
                </a:solidFill>
                <a:latin typeface="1"/>
                <a:ea typeface="Calibri"/>
                <a:cs typeface="1"/>
              </a:rPr>
              <a:t>e</a:t>
            </a:r>
            <a:r>
              <a:rPr lang="en-GB" sz="1322" spc="-10">
                <a:solidFill>
                  <a:srgbClr val="000000"/>
                </a:solidFill>
                <a:latin typeface="1"/>
                <a:ea typeface="Calibri"/>
                <a:cs typeface="1"/>
              </a:rPr>
              <a:t>o</a:t>
            </a:r>
            <a:r>
              <a:rPr lang="en-GB" sz="1322" spc="32">
                <a:solidFill>
                  <a:srgbClr val="000000"/>
                </a:solidFill>
                <a:latin typeface="1"/>
                <a:ea typeface="Calibri"/>
                <a:cs typeface="1"/>
              </a:rPr>
              <a:t>p</a:t>
            </a:r>
            <a:r>
              <a:rPr lang="en-GB" sz="1322" spc="-19">
                <a:solidFill>
                  <a:srgbClr val="000000"/>
                </a:solidFill>
                <a:latin typeface="1"/>
                <a:ea typeface="Calibri"/>
                <a:cs typeface="1"/>
              </a:rPr>
              <a:t>l</a:t>
            </a:r>
            <a:r>
              <a:rPr lang="en-GB" sz="1322" spc="10">
                <a:solidFill>
                  <a:srgbClr val="000000"/>
                </a:solidFill>
                <a:latin typeface="1"/>
                <a:ea typeface="Calibri"/>
                <a:cs typeface="1"/>
              </a:rPr>
              <a:t>e</a:t>
            </a:r>
            <a:r>
              <a:rPr lang="en-GB" sz="1322" spc="48">
                <a:solidFill>
                  <a:srgbClr val="000000"/>
                </a:solidFill>
                <a:latin typeface="1"/>
                <a:ea typeface="Calibri"/>
                <a:cs typeface="1"/>
              </a:rPr>
              <a:t> </a:t>
            </a:r>
            <a:r>
              <a:rPr lang="en-GB" sz="1322" spc="-19">
                <a:solidFill>
                  <a:srgbClr val="000000"/>
                </a:solidFill>
                <a:latin typeface="1"/>
                <a:ea typeface="Calibri"/>
                <a:cs typeface="1"/>
              </a:rPr>
              <a:t>li</a:t>
            </a:r>
            <a:r>
              <a:rPr lang="en-GB" sz="1322" spc="-21">
                <a:solidFill>
                  <a:srgbClr val="000000"/>
                </a:solidFill>
                <a:latin typeface="1"/>
                <a:ea typeface="Calibri"/>
                <a:cs typeface="1"/>
              </a:rPr>
              <a:t>v</a:t>
            </a:r>
            <a:r>
              <a:rPr lang="en-GB" sz="1322" spc="10">
                <a:solidFill>
                  <a:srgbClr val="000000"/>
                </a:solidFill>
                <a:latin typeface="1"/>
                <a:ea typeface="Calibri"/>
                <a:cs typeface="1"/>
              </a:rPr>
              <a:t>e </a:t>
            </a:r>
          </a:p>
          <a:p>
            <a:pPr defTabSz="761970">
              <a:lnSpc>
                <a:spcPts val="2102"/>
              </a:lnSpc>
            </a:pP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9">
                <a:solidFill>
                  <a:srgbClr val="000000"/>
                </a:solidFill>
                <a:latin typeface="1"/>
                <a:ea typeface="Calibri"/>
                <a:cs typeface="1"/>
              </a:rPr>
              <a:t> </a:t>
            </a:r>
            <a:r>
              <a:rPr lang="en-GB" sz="1322" spc="30">
                <a:solidFill>
                  <a:srgbClr val="000000"/>
                </a:solidFill>
                <a:latin typeface="1"/>
                <a:ea typeface="Calibri"/>
                <a:cs typeface="1"/>
              </a:rPr>
              <a:t>g</a:t>
            </a:r>
            <a:r>
              <a:rPr lang="en-GB" sz="1322" spc="38">
                <a:solidFill>
                  <a:srgbClr val="000000"/>
                </a:solidFill>
                <a:latin typeface="1"/>
                <a:ea typeface="Calibri"/>
                <a:cs typeface="1"/>
              </a:rPr>
              <a:t>a</a:t>
            </a:r>
            <a:r>
              <a:rPr lang="en-GB" sz="1322" spc="-10">
                <a:solidFill>
                  <a:srgbClr val="000000"/>
                </a:solidFill>
                <a:latin typeface="1"/>
                <a:ea typeface="Calibri"/>
                <a:cs typeface="1"/>
              </a:rPr>
              <a:t>t</a:t>
            </a:r>
            <a:r>
              <a:rPr lang="en-GB" sz="1322">
                <a:solidFill>
                  <a:srgbClr val="000000"/>
                </a:solidFill>
                <a:latin typeface="1"/>
                <a:ea typeface="Calibri"/>
                <a:cs typeface="1"/>
              </a:rPr>
              <a:t>h</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14">
                <a:solidFill>
                  <a:srgbClr val="000000"/>
                </a:solidFill>
                <a:latin typeface="1"/>
                <a:ea typeface="Calibri"/>
                <a:cs typeface="1"/>
              </a:rPr>
              <a:t> </a:t>
            </a:r>
            <a:r>
              <a:rPr lang="en-GB" sz="1322" spc="10">
                <a:solidFill>
                  <a:srgbClr val="000000"/>
                </a:solidFill>
                <a:latin typeface="1"/>
                <a:ea typeface="Calibri"/>
                <a:cs typeface="1"/>
              </a:rPr>
              <a:t>—</a:t>
            </a:r>
            <a:r>
              <a:rPr lang="en-GB" sz="1322" spc="5">
                <a:solidFill>
                  <a:srgbClr val="000000"/>
                </a:solidFill>
                <a:latin typeface="1"/>
                <a:ea typeface="Calibri"/>
                <a:cs typeface="1"/>
              </a:rPr>
              <a:t> </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34">
                <a:solidFill>
                  <a:srgbClr val="000000"/>
                </a:solidFill>
                <a:latin typeface="1"/>
                <a:ea typeface="Calibri"/>
                <a:cs typeface="1"/>
              </a:rPr>
              <a:t>c</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44">
                <a:solidFill>
                  <a:srgbClr val="000000"/>
                </a:solidFill>
                <a:latin typeface="1"/>
                <a:ea typeface="Calibri"/>
                <a:cs typeface="1"/>
              </a:rPr>
              <a:t>t</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9">
                <a:solidFill>
                  <a:srgbClr val="000000"/>
                </a:solidFill>
                <a:latin typeface="1"/>
                <a:ea typeface="Calibri"/>
                <a:cs typeface="1"/>
              </a:rPr>
              <a:t>li</a:t>
            </a:r>
            <a:r>
              <a:rPr lang="en-GB" sz="1322" spc="21">
                <a:solidFill>
                  <a:srgbClr val="000000"/>
                </a:solidFill>
                <a:latin typeface="1"/>
                <a:ea typeface="Calibri"/>
                <a:cs typeface="1"/>
              </a:rPr>
              <a:t>s</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2">
                <a:solidFill>
                  <a:srgbClr val="000000"/>
                </a:solidFill>
                <a:latin typeface="1"/>
                <a:ea typeface="Calibri"/>
                <a:cs typeface="1"/>
              </a:rPr>
              <a:t>g</a:t>
            </a:r>
            <a:r>
              <a:rPr lang="en-GB" sz="1322" spc="47">
                <a:solidFill>
                  <a:srgbClr val="000000"/>
                </a:solidFill>
                <a:latin typeface="1"/>
                <a:ea typeface="Calibri"/>
                <a:cs typeface="1"/>
              </a:rPr>
              <a:t> </a:t>
            </a:r>
            <a:r>
              <a:rPr lang="en-GB" sz="1322" spc="-34">
                <a:solidFill>
                  <a:srgbClr val="000000"/>
                </a:solidFill>
                <a:latin typeface="1"/>
                <a:ea typeface="Calibri"/>
                <a:cs typeface="1"/>
              </a:rPr>
              <a:t>c</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7">
                <a:solidFill>
                  <a:srgbClr val="000000"/>
                </a:solidFill>
                <a:latin typeface="1"/>
                <a:ea typeface="Calibri"/>
                <a:cs typeface="1"/>
              </a:rPr>
              <a:t>e </a:t>
            </a:r>
          </a:p>
          <a:p>
            <a:pPr defTabSz="761970">
              <a:lnSpc>
                <a:spcPts val="2042"/>
              </a:lnSpc>
            </a:pPr>
            <a:r>
              <a:rPr lang="en-GB" sz="1322" spc="32">
                <a:solidFill>
                  <a:srgbClr val="000000"/>
                </a:solidFill>
                <a:latin typeface="1"/>
                <a:ea typeface="Calibri"/>
                <a:cs typeface="1"/>
              </a:rPr>
              <a:t>b</a:t>
            </a:r>
            <a:r>
              <a:rPr lang="en-GB" sz="1322" spc="-48">
                <a:solidFill>
                  <a:srgbClr val="000000"/>
                </a:solidFill>
                <a:latin typeface="1"/>
                <a:ea typeface="Calibri"/>
                <a:cs typeface="1"/>
              </a:rPr>
              <a:t>e</a:t>
            </a:r>
            <a:r>
              <a:rPr lang="en-GB" sz="1322" spc="-21">
                <a:solidFill>
                  <a:srgbClr val="000000"/>
                </a:solidFill>
                <a:latin typeface="1"/>
                <a:ea typeface="Calibri"/>
                <a:cs typeface="1"/>
              </a:rPr>
              <a:t>y</a:t>
            </a:r>
            <a:r>
              <a:rPr lang="en-GB" sz="1322" spc="-10">
                <a:solidFill>
                  <a:srgbClr val="000000"/>
                </a:solidFill>
                <a:latin typeface="1"/>
                <a:ea typeface="Calibri"/>
                <a:cs typeface="1"/>
              </a:rPr>
              <a:t>o</a:t>
            </a:r>
            <a:r>
              <a:rPr lang="en-GB" sz="1322" spc="59">
                <a:solidFill>
                  <a:srgbClr val="000000"/>
                </a:solidFill>
                <a:latin typeface="1"/>
                <a:ea typeface="Calibri"/>
                <a:cs typeface="1"/>
              </a:rPr>
              <a:t>n</a:t>
            </a:r>
            <a:r>
              <a:rPr lang="en-GB" sz="1322" spc="-26">
                <a:solidFill>
                  <a:srgbClr val="000000"/>
                </a:solidFill>
                <a:latin typeface="1"/>
                <a:ea typeface="Calibri"/>
                <a:cs typeface="1"/>
              </a:rPr>
              <a:t>d</a:t>
            </a:r>
            <a:r>
              <a:rPr lang="en-GB" sz="1322" spc="-9">
                <a:solidFill>
                  <a:srgbClr val="000000"/>
                </a:solidFill>
                <a:latin typeface="1"/>
                <a:ea typeface="Calibri"/>
                <a:cs typeface="1"/>
              </a:rPr>
              <a:t> </a:t>
            </a:r>
            <a:r>
              <a:rPr lang="en-GB" sz="1322" spc="26">
                <a:solidFill>
                  <a:srgbClr val="000000"/>
                </a:solidFill>
                <a:latin typeface="1"/>
                <a:ea typeface="Calibri"/>
                <a:cs typeface="1"/>
              </a:rPr>
              <a:t>c</a:t>
            </a:r>
            <a:r>
              <a:rPr lang="en-GB" sz="1322" spc="-19">
                <a:solidFill>
                  <a:srgbClr val="000000"/>
                </a:solidFill>
                <a:latin typeface="1"/>
                <a:ea typeface="Calibri"/>
                <a:cs typeface="1"/>
              </a:rPr>
              <a:t>l</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19">
                <a:solidFill>
                  <a:srgbClr val="000000"/>
                </a:solidFill>
                <a:latin typeface="1"/>
                <a:ea typeface="Calibri"/>
                <a:cs typeface="1"/>
              </a:rPr>
              <a:t>i</a:t>
            </a:r>
            <a:r>
              <a:rPr lang="en-GB" sz="1322" spc="26">
                <a:solidFill>
                  <a:srgbClr val="000000"/>
                </a:solidFill>
                <a:latin typeface="1"/>
                <a:ea typeface="Calibri"/>
                <a:cs typeface="1"/>
              </a:rPr>
              <a:t>c</a:t>
            </a:r>
            <a:r>
              <a:rPr lang="en-GB" sz="1322" spc="-9">
                <a:solidFill>
                  <a:srgbClr val="000000"/>
                </a:solidFill>
                <a:latin typeface="1"/>
                <a:ea typeface="Calibri"/>
                <a:cs typeface="1"/>
              </a:rPr>
              <a:t> </a:t>
            </a:r>
            <a:r>
              <a:rPr lang="en-GB" sz="1322" spc="59">
                <a:solidFill>
                  <a:srgbClr val="000000"/>
                </a:solidFill>
                <a:latin typeface="1"/>
                <a:ea typeface="Calibri"/>
                <a:cs typeface="1"/>
              </a:rPr>
              <a:t>w</a:t>
            </a:r>
            <a:r>
              <a:rPr lang="en-GB" sz="1322" spc="-21">
                <a:solidFill>
                  <a:srgbClr val="000000"/>
                </a:solidFill>
                <a:latin typeface="1"/>
                <a:ea typeface="Calibri"/>
                <a:cs typeface="1"/>
              </a:rPr>
              <a:t>a</a:t>
            </a:r>
            <a:r>
              <a:rPr lang="en-GB" sz="1322" spc="-19">
                <a:solidFill>
                  <a:srgbClr val="000000"/>
                </a:solidFill>
                <a:latin typeface="1"/>
                <a:ea typeface="Calibri"/>
                <a:cs typeface="1"/>
              </a:rPr>
              <a:t>l</a:t>
            </a:r>
            <a:r>
              <a:rPr lang="en-GB" sz="1322" spc="41">
                <a:solidFill>
                  <a:srgbClr val="000000"/>
                </a:solidFill>
                <a:latin typeface="1"/>
                <a:ea typeface="Calibri"/>
                <a:cs typeface="1"/>
              </a:rPr>
              <a:t>l</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10">
                <a:solidFill>
                  <a:srgbClr val="000000"/>
                </a:solidFill>
                <a:latin typeface="1"/>
                <a:ea typeface="Calibri"/>
                <a:cs typeface="1"/>
              </a:rPr>
              <a:t>to</a:t>
            </a:r>
            <a:r>
              <a:rPr lang="en-GB" sz="1322" spc="48">
                <a:solidFill>
                  <a:srgbClr val="000000"/>
                </a:solidFill>
                <a:latin typeface="1"/>
                <a:ea typeface="Calibri"/>
                <a:cs typeface="1"/>
              </a:rPr>
              <a:t> </a:t>
            </a:r>
            <a:r>
              <a:rPr lang="en-GB" sz="1322" spc="-16">
                <a:solidFill>
                  <a:srgbClr val="000000"/>
                </a:solidFill>
                <a:latin typeface="1"/>
                <a:ea typeface="Calibri"/>
                <a:cs typeface="1"/>
              </a:rPr>
              <a:t>m</a:t>
            </a:r>
            <a:r>
              <a:rPr lang="en-GB" sz="1322" spc="38">
                <a:solidFill>
                  <a:srgbClr val="000000"/>
                </a:solidFill>
                <a:latin typeface="1"/>
                <a:ea typeface="Calibri"/>
                <a:cs typeface="1"/>
              </a:rPr>
              <a:t>a</a:t>
            </a:r>
            <a:r>
              <a:rPr lang="en-GB" sz="1322">
                <a:solidFill>
                  <a:srgbClr val="000000"/>
                </a:solidFill>
                <a:latin typeface="1"/>
                <a:ea typeface="Calibri"/>
                <a:cs typeface="1"/>
              </a:rPr>
              <a:t>x</a:t>
            </a:r>
            <a:r>
              <a:rPr lang="en-GB" sz="1322" spc="-19">
                <a:solidFill>
                  <a:srgbClr val="000000"/>
                </a:solidFill>
                <a:latin typeface="1"/>
                <a:ea typeface="Calibri"/>
                <a:cs typeface="1"/>
              </a:rPr>
              <a:t>i</a:t>
            </a:r>
            <a:r>
              <a:rPr lang="en-GB" sz="1322" spc="42">
                <a:solidFill>
                  <a:srgbClr val="000000"/>
                </a:solidFill>
                <a:latin typeface="1"/>
                <a:ea typeface="Calibri"/>
                <a:cs typeface="1"/>
              </a:rPr>
              <a:t>m</a:t>
            </a:r>
            <a:r>
              <a:rPr lang="en-GB" sz="1322" spc="-19">
                <a:solidFill>
                  <a:srgbClr val="000000"/>
                </a:solidFill>
                <a:latin typeface="1"/>
                <a:ea typeface="Calibri"/>
                <a:cs typeface="1"/>
              </a:rPr>
              <a:t>i</a:t>
            </a: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38">
                <a:solidFill>
                  <a:srgbClr val="000000"/>
                </a:solidFill>
                <a:latin typeface="1"/>
                <a:ea typeface="Calibri"/>
                <a:cs typeface="1"/>
              </a:rPr>
              <a:t>a</a:t>
            </a:r>
            <a:r>
              <a:rPr lang="en-GB" sz="1322" spc="-32">
                <a:solidFill>
                  <a:srgbClr val="000000"/>
                </a:solidFill>
                <a:latin typeface="1"/>
                <a:ea typeface="Calibri"/>
                <a:cs typeface="1"/>
              </a:rPr>
              <a:t>c</a:t>
            </a:r>
            <a:r>
              <a:rPr lang="en-GB" sz="1322" spc="59">
                <a:solidFill>
                  <a:srgbClr val="000000"/>
                </a:solidFill>
                <a:latin typeface="1"/>
                <a:ea typeface="Calibri"/>
                <a:cs typeface="1"/>
              </a:rPr>
              <a:t>h </a:t>
            </a:r>
          </a:p>
          <a:p>
            <a:pPr defTabSz="761970">
              <a:lnSpc>
                <a:spcPts val="2102"/>
              </a:lnSpc>
            </a:pP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9">
                <a:solidFill>
                  <a:srgbClr val="000000"/>
                </a:solidFill>
                <a:latin typeface="1"/>
                <a:ea typeface="Calibri"/>
                <a:cs typeface="1"/>
              </a:rPr>
              <a:t> </a:t>
            </a:r>
            <a:r>
              <a:rPr lang="en-GB" sz="1322" spc="59">
                <a:solidFill>
                  <a:srgbClr val="000000"/>
                </a:solidFill>
                <a:latin typeface="1"/>
                <a:ea typeface="Calibri"/>
                <a:cs typeface="1"/>
              </a:rPr>
              <a:t>u</a:t>
            </a:r>
            <a:r>
              <a:rPr lang="en-GB" sz="1322" spc="-26">
                <a:solidFill>
                  <a:srgbClr val="000000"/>
                </a:solidFill>
                <a:latin typeface="1"/>
                <a:ea typeface="Calibri"/>
                <a:cs typeface="1"/>
              </a:rPr>
              <a:t>p</a:t>
            </a:r>
            <a:r>
              <a:rPr lang="en-GB" sz="1322" spc="48">
                <a:solidFill>
                  <a:srgbClr val="000000"/>
                </a:solidFill>
                <a:latin typeface="1"/>
                <a:ea typeface="Calibri"/>
                <a:cs typeface="1"/>
              </a:rPr>
              <a:t>t</a:t>
            </a:r>
            <a:r>
              <a:rPr lang="en-GB" sz="1322" spc="-21">
                <a:solidFill>
                  <a:srgbClr val="000000"/>
                </a:solidFill>
                <a:latin typeface="1"/>
                <a:ea typeface="Calibri"/>
                <a:cs typeface="1"/>
              </a:rPr>
              <a:t>a</a:t>
            </a:r>
            <a:r>
              <a:rPr lang="en-GB" sz="1322">
                <a:solidFill>
                  <a:srgbClr val="000000"/>
                </a:solidFill>
                <a:latin typeface="1"/>
                <a:ea typeface="Calibri"/>
                <a:cs typeface="1"/>
              </a:rPr>
              <a:t>k</a:t>
            </a:r>
            <a:r>
              <a:rPr lang="en-GB" sz="1322" spc="6">
                <a:solidFill>
                  <a:srgbClr val="000000"/>
                </a:solidFill>
                <a:latin typeface="1"/>
                <a:ea typeface="Calibri"/>
                <a:cs typeface="1"/>
              </a:rPr>
              <a:t>e.</a:t>
            </a:r>
          </a:p>
        </p:txBody>
      </p:sp>
      <p:sp>
        <p:nvSpPr>
          <p:cNvPr id="122" name="Rectangle 122"/>
          <p:cNvSpPr/>
          <p:nvPr/>
        </p:nvSpPr>
        <p:spPr>
          <a:xfrm>
            <a:off x="1199515" y="4946934"/>
            <a:ext cx="10288201" cy="446020"/>
          </a:xfrm>
          <a:prstGeom prst="rect">
            <a:avLst/>
          </a:prstGeom>
        </p:spPr>
        <p:txBody>
          <a:bodyPr wrap="none" lIns="0" tIns="0" rIns="0" bIns="0">
            <a:spAutoFit/>
          </a:bodyPr>
          <a:lstStyle/>
          <a:p>
            <a:pPr defTabSz="761970"/>
            <a:r>
              <a:rPr lang="en-GB" sz="1322" spc="3">
                <a:ln w="5756">
                  <a:solidFill>
                    <a:srgbClr val="000000"/>
                  </a:solidFill>
                  <a:prstDash val="solid"/>
                </a:ln>
                <a:solidFill>
                  <a:srgbClr val="000000"/>
                </a:solidFill>
                <a:latin typeface="2"/>
                <a:ea typeface="Calibri"/>
                <a:cs typeface="2"/>
              </a:rPr>
              <a:t>D</a:t>
            </a:r>
            <a:r>
              <a:rPr lang="en-GB" sz="1322" spc="35">
                <a:ln w="5756">
                  <a:solidFill>
                    <a:srgbClr val="000000"/>
                  </a:solidFill>
                  <a:prstDash val="solid"/>
                </a:ln>
                <a:solidFill>
                  <a:srgbClr val="000000"/>
                </a:solidFill>
                <a:latin typeface="2"/>
                <a:ea typeface="Calibri"/>
                <a:cs typeface="2"/>
              </a:rPr>
              <a:t>a</a:t>
            </a:r>
            <a:r>
              <a:rPr lang="en-GB" sz="1322" spc="46">
                <a:ln w="5756">
                  <a:solidFill>
                    <a:srgbClr val="000000"/>
                  </a:solidFill>
                  <a:prstDash val="solid"/>
                </a:ln>
                <a:solidFill>
                  <a:srgbClr val="000000"/>
                </a:solidFill>
                <a:latin typeface="2"/>
                <a:ea typeface="Calibri"/>
                <a:cs typeface="2"/>
              </a:rPr>
              <a:t>t</a:t>
            </a:r>
            <a:r>
              <a:rPr lang="en-GB" sz="1322" spc="35">
                <a:ln w="5756">
                  <a:solidFill>
                    <a:srgbClr val="000000"/>
                  </a:solidFill>
                  <a:prstDash val="solid"/>
                </a:ln>
                <a:solidFill>
                  <a:srgbClr val="000000"/>
                </a:solidFill>
                <a:latin typeface="2"/>
                <a:ea typeface="Calibri"/>
                <a:cs typeface="2"/>
              </a:rPr>
              <a:t>a</a:t>
            </a:r>
            <a:r>
              <a:rPr lang="en-GB" sz="1322" spc="-71">
                <a:ln w="5756">
                  <a:solidFill>
                    <a:srgbClr val="000000"/>
                  </a:solidFill>
                  <a:prstDash val="solid"/>
                </a:ln>
                <a:solidFill>
                  <a:srgbClr val="000000"/>
                </a:solidFill>
                <a:latin typeface="2"/>
                <a:ea typeface="Calibri"/>
                <a:cs typeface="2"/>
              </a:rPr>
              <a:t> </a:t>
            </a:r>
            <a:r>
              <a:rPr lang="en-GB" sz="1322" spc="27">
                <a:ln w="5756">
                  <a:solidFill>
                    <a:srgbClr val="000000"/>
                  </a:solidFill>
                  <a:prstDash val="solid"/>
                </a:ln>
                <a:solidFill>
                  <a:srgbClr val="000000"/>
                </a:solidFill>
                <a:latin typeface="2"/>
                <a:ea typeface="Calibri"/>
                <a:cs typeface="2"/>
              </a:rPr>
              <a:t>g</a:t>
            </a:r>
            <a:r>
              <a:rPr lang="en-GB" sz="1322" spc="35">
                <a:ln w="5756">
                  <a:solidFill>
                    <a:srgbClr val="000000"/>
                  </a:solidFill>
                  <a:prstDash val="solid"/>
                </a:ln>
                <a:solidFill>
                  <a:srgbClr val="000000"/>
                </a:solidFill>
                <a:latin typeface="2"/>
                <a:ea typeface="Calibri"/>
                <a:cs typeface="2"/>
              </a:rPr>
              <a:t>a</a:t>
            </a:r>
            <a:r>
              <a:rPr lang="en-GB" sz="1322" spc="28">
                <a:ln w="5756">
                  <a:solidFill>
                    <a:srgbClr val="000000"/>
                  </a:solidFill>
                  <a:prstDash val="solid"/>
                </a:ln>
                <a:solidFill>
                  <a:srgbClr val="000000"/>
                </a:solidFill>
                <a:latin typeface="2"/>
                <a:ea typeface="Calibri"/>
                <a:cs typeface="2"/>
              </a:rPr>
              <a:t>p</a:t>
            </a:r>
            <a:r>
              <a:rPr lang="en-GB" sz="1322" spc="82">
                <a:ln w="5756">
                  <a:solidFill>
                    <a:srgbClr val="000000"/>
                  </a:solidFill>
                  <a:prstDash val="solid"/>
                </a:ln>
                <a:solidFill>
                  <a:srgbClr val="000000"/>
                </a:solidFill>
                <a:latin typeface="2"/>
                <a:ea typeface="Calibri"/>
                <a:cs typeface="2"/>
              </a:rPr>
              <a:t>:</a:t>
            </a:r>
            <a:r>
              <a:rPr lang="en-GB" sz="1322" spc="2">
                <a:solidFill>
                  <a:srgbClr val="000000"/>
                </a:solidFill>
                <a:latin typeface="1"/>
                <a:ea typeface="Calibri"/>
                <a:cs typeface="1"/>
              </a:rPr>
              <a:t> </a:t>
            </a:r>
            <a:r>
              <a:rPr lang="en-GB" sz="1322" spc="7">
                <a:solidFill>
                  <a:srgbClr val="000000"/>
                </a:solidFill>
                <a:latin typeface="1"/>
                <a:ea typeface="Calibri"/>
                <a:cs typeface="1"/>
              </a:rPr>
              <a:t>O</a:t>
            </a:r>
            <a:r>
              <a:rPr lang="en-GB" sz="1322">
                <a:solidFill>
                  <a:srgbClr val="000000"/>
                </a:solidFill>
                <a:latin typeface="1"/>
                <a:ea typeface="Calibri"/>
                <a:cs typeface="1"/>
              </a:rPr>
              <a:t>n</a:t>
            </a:r>
            <a:r>
              <a:rPr lang="en-GB" sz="1322" spc="37">
                <a:solidFill>
                  <a:srgbClr val="000000"/>
                </a:solidFill>
                <a:latin typeface="1"/>
                <a:ea typeface="Calibri"/>
                <a:cs typeface="1"/>
              </a:rPr>
              <a:t>l</a:t>
            </a:r>
            <a:r>
              <a:rPr lang="en-GB" sz="1322" spc="-22">
                <a:solidFill>
                  <a:srgbClr val="000000"/>
                </a:solidFill>
                <a:latin typeface="1"/>
                <a:ea typeface="Calibri"/>
                <a:cs typeface="1"/>
              </a:rPr>
              <a:t>y</a:t>
            </a:r>
            <a:r>
              <a:rPr lang="en-GB" sz="1322" spc="23">
                <a:solidFill>
                  <a:srgbClr val="000000"/>
                </a:solidFill>
                <a:latin typeface="1"/>
                <a:ea typeface="Calibri"/>
                <a:cs typeface="1"/>
              </a:rPr>
              <a:t> </a:t>
            </a:r>
            <a:r>
              <a:rPr lang="en-GB" sz="1322" spc="105">
                <a:ln w="5756">
                  <a:solidFill>
                    <a:srgbClr val="E97132"/>
                  </a:solidFill>
                  <a:prstDash val="solid"/>
                </a:ln>
                <a:solidFill>
                  <a:srgbClr val="E97132"/>
                </a:solidFill>
                <a:latin typeface="2"/>
                <a:ea typeface="Calibri"/>
                <a:cs typeface="2"/>
              </a:rPr>
              <a:t>t</a:t>
            </a:r>
            <a:r>
              <a:rPr lang="en-GB" sz="1322">
                <a:ln w="5756">
                  <a:solidFill>
                    <a:srgbClr val="E97132"/>
                  </a:solidFill>
                  <a:prstDash val="solid"/>
                </a:ln>
                <a:solidFill>
                  <a:srgbClr val="E97132"/>
                </a:solidFill>
                <a:latin typeface="2"/>
                <a:ea typeface="Calibri"/>
                <a:cs typeface="2"/>
              </a:rPr>
              <a:t>w</a:t>
            </a:r>
            <a:r>
              <a:rPr lang="en-GB" sz="1322" spc="43">
                <a:ln w="5756">
                  <a:solidFill>
                    <a:srgbClr val="E97132"/>
                  </a:solidFill>
                  <a:prstDash val="solid"/>
                </a:ln>
                <a:solidFill>
                  <a:srgbClr val="E97132"/>
                </a:solidFill>
                <a:latin typeface="2"/>
                <a:ea typeface="Calibri"/>
                <a:cs typeface="2"/>
              </a:rPr>
              <a:t>o</a:t>
            </a:r>
            <a:r>
              <a:rPr lang="en-GB" sz="1322" spc="-71">
                <a:ln w="5756">
                  <a:solidFill>
                    <a:srgbClr val="E97132"/>
                  </a:solidFill>
                  <a:prstDash val="solid"/>
                </a:ln>
                <a:solidFill>
                  <a:srgbClr val="E97132"/>
                </a:solidFill>
                <a:latin typeface="2"/>
                <a:ea typeface="Calibri"/>
                <a:cs typeface="2"/>
              </a:rPr>
              <a:t> </a:t>
            </a:r>
            <a:r>
              <a:rPr lang="en-GB" sz="1322" spc="23">
                <a:ln w="5756">
                  <a:solidFill>
                    <a:srgbClr val="E97132"/>
                  </a:solidFill>
                  <a:prstDash val="solid"/>
                </a:ln>
                <a:solidFill>
                  <a:srgbClr val="E97132"/>
                </a:solidFill>
                <a:latin typeface="2"/>
                <a:ea typeface="Calibri"/>
                <a:cs typeface="2"/>
              </a:rPr>
              <a:t>c</a:t>
            </a:r>
            <a:r>
              <a:rPr lang="en-GB" sz="1322" spc="-12">
                <a:ln w="5756">
                  <a:solidFill>
                    <a:srgbClr val="E97132"/>
                  </a:solidFill>
                  <a:prstDash val="solid"/>
                </a:ln>
                <a:solidFill>
                  <a:srgbClr val="E97132"/>
                </a:solidFill>
                <a:latin typeface="2"/>
                <a:ea typeface="Calibri"/>
                <a:cs typeface="2"/>
              </a:rPr>
              <a:t>o</a:t>
            </a:r>
            <a:r>
              <a:rPr lang="en-GB" sz="1322" spc="57">
                <a:ln w="5756">
                  <a:solidFill>
                    <a:srgbClr val="E97132"/>
                  </a:solidFill>
                  <a:prstDash val="solid"/>
                </a:ln>
                <a:solidFill>
                  <a:srgbClr val="E97132"/>
                </a:solidFill>
                <a:latin typeface="2"/>
                <a:ea typeface="Calibri"/>
                <a:cs typeface="2"/>
              </a:rPr>
              <a:t>un</a:t>
            </a:r>
            <a:r>
              <a:rPr lang="en-GB" sz="1322" spc="46">
                <a:ln w="5756">
                  <a:solidFill>
                    <a:srgbClr val="E97132"/>
                  </a:solidFill>
                  <a:prstDash val="solid"/>
                </a:ln>
                <a:solidFill>
                  <a:srgbClr val="E97132"/>
                </a:solidFill>
                <a:latin typeface="2"/>
                <a:ea typeface="Calibri"/>
                <a:cs typeface="2"/>
              </a:rPr>
              <a:t>t</a:t>
            </a:r>
            <a:r>
              <a:rPr lang="en-GB" sz="1322" spc="102">
                <a:ln w="5756">
                  <a:solidFill>
                    <a:srgbClr val="E97132"/>
                  </a:solidFill>
                  <a:prstDash val="solid"/>
                </a:ln>
                <a:solidFill>
                  <a:srgbClr val="E97132"/>
                </a:solidFill>
                <a:latin typeface="2"/>
                <a:ea typeface="Calibri"/>
                <a:cs typeface="2"/>
              </a:rPr>
              <a:t>r</a:t>
            </a:r>
            <a:r>
              <a:rPr lang="en-GB" sz="1322" spc="38">
                <a:ln w="5756">
                  <a:solidFill>
                    <a:srgbClr val="E97132"/>
                  </a:solidFill>
                  <a:prstDash val="solid"/>
                </a:ln>
                <a:solidFill>
                  <a:srgbClr val="E97132"/>
                </a:solidFill>
                <a:latin typeface="2"/>
                <a:ea typeface="Calibri"/>
                <a:cs typeface="2"/>
              </a:rPr>
              <a:t>i</a:t>
            </a:r>
            <a:r>
              <a:rPr lang="en-GB" sz="1322" spc="7">
                <a:ln w="5756">
                  <a:solidFill>
                    <a:srgbClr val="E97132"/>
                  </a:solidFill>
                  <a:prstDash val="solid"/>
                </a:ln>
                <a:solidFill>
                  <a:srgbClr val="E97132"/>
                </a:solidFill>
                <a:latin typeface="2"/>
                <a:ea typeface="Calibri"/>
                <a:cs typeface="2"/>
              </a:rPr>
              <a:t>e</a:t>
            </a:r>
            <a:r>
              <a:rPr lang="en-GB" sz="1322" spc="21">
                <a:ln w="5756">
                  <a:solidFill>
                    <a:srgbClr val="E97132"/>
                  </a:solidFill>
                  <a:prstDash val="solid"/>
                </a:ln>
                <a:solidFill>
                  <a:srgbClr val="E97132"/>
                </a:solidFill>
                <a:latin typeface="2"/>
                <a:ea typeface="Calibri"/>
                <a:cs typeface="2"/>
              </a:rPr>
              <a:t>s</a:t>
            </a:r>
            <a:r>
              <a:rPr lang="en-GB" sz="1322" spc="-12">
                <a:ln w="5756">
                  <a:solidFill>
                    <a:srgbClr val="E97132"/>
                  </a:solidFill>
                  <a:prstDash val="solid"/>
                </a:ln>
                <a:solidFill>
                  <a:srgbClr val="E97132"/>
                </a:solidFill>
                <a:latin typeface="2"/>
                <a:ea typeface="Calibri"/>
                <a:cs typeface="2"/>
              </a:rPr>
              <a:t> </a:t>
            </a:r>
            <a:r>
              <a:rPr lang="en-GB" sz="1322" spc="27">
                <a:ln w="5756">
                  <a:solidFill>
                    <a:srgbClr val="E97132"/>
                  </a:solidFill>
                  <a:prstDash val="solid"/>
                </a:ln>
                <a:solidFill>
                  <a:srgbClr val="E97132"/>
                </a:solidFill>
                <a:latin typeface="2"/>
                <a:ea typeface="Calibri"/>
                <a:cs typeface="2"/>
              </a:rPr>
              <a:t>g</a:t>
            </a:r>
            <a:r>
              <a:rPr lang="en-GB" sz="1322" spc="38">
                <a:ln w="5756">
                  <a:solidFill>
                    <a:srgbClr val="E97132"/>
                  </a:solidFill>
                  <a:prstDash val="solid"/>
                </a:ln>
                <a:solidFill>
                  <a:srgbClr val="E97132"/>
                </a:solidFill>
                <a:latin typeface="2"/>
                <a:ea typeface="Calibri"/>
                <a:cs typeface="2"/>
              </a:rPr>
              <a:t>l</a:t>
            </a:r>
            <a:r>
              <a:rPr lang="en-GB" sz="1322" spc="-12">
                <a:ln w="5756">
                  <a:solidFill>
                    <a:srgbClr val="E97132"/>
                  </a:solidFill>
                  <a:prstDash val="solid"/>
                </a:ln>
                <a:solidFill>
                  <a:srgbClr val="E97132"/>
                </a:solidFill>
                <a:latin typeface="2"/>
                <a:ea typeface="Calibri"/>
                <a:cs typeface="2"/>
              </a:rPr>
              <a:t>o</a:t>
            </a:r>
            <a:r>
              <a:rPr lang="en-GB" sz="1322" spc="89">
                <a:ln w="5756">
                  <a:solidFill>
                    <a:srgbClr val="E97132"/>
                  </a:solidFill>
                  <a:prstDash val="solid"/>
                </a:ln>
                <a:solidFill>
                  <a:srgbClr val="E97132"/>
                </a:solidFill>
                <a:latin typeface="2"/>
                <a:ea typeface="Calibri"/>
                <a:cs typeface="2"/>
              </a:rPr>
              <a:t>b</a:t>
            </a:r>
            <a:r>
              <a:rPr lang="en-GB" sz="1322" spc="-22">
                <a:ln w="5756">
                  <a:solidFill>
                    <a:srgbClr val="E97132"/>
                  </a:solidFill>
                  <a:prstDash val="solid"/>
                </a:ln>
                <a:solidFill>
                  <a:srgbClr val="E97132"/>
                </a:solidFill>
                <a:latin typeface="2"/>
                <a:ea typeface="Calibri"/>
                <a:cs typeface="2"/>
              </a:rPr>
              <a:t>a</a:t>
            </a:r>
            <a:r>
              <a:rPr lang="en-GB" sz="1322" spc="98">
                <a:ln w="5756">
                  <a:solidFill>
                    <a:srgbClr val="E97132"/>
                  </a:solidFill>
                  <a:prstDash val="solid"/>
                </a:ln>
                <a:solidFill>
                  <a:srgbClr val="E97132"/>
                </a:solidFill>
                <a:latin typeface="2"/>
                <a:ea typeface="Calibri"/>
                <a:cs typeface="2"/>
              </a:rPr>
              <a:t>l</a:t>
            </a:r>
            <a:r>
              <a:rPr lang="en-GB" sz="1322" spc="38">
                <a:ln w="5756">
                  <a:solidFill>
                    <a:srgbClr val="E97132"/>
                  </a:solidFill>
                  <a:prstDash val="solid"/>
                </a:ln>
                <a:solidFill>
                  <a:srgbClr val="E97132"/>
                </a:solidFill>
                <a:latin typeface="2"/>
                <a:ea typeface="Calibri"/>
                <a:cs typeface="2"/>
              </a:rPr>
              <a:t>l</a:t>
            </a:r>
            <a:r>
              <a:rPr lang="en-GB" sz="1322" spc="77">
                <a:ln w="5756">
                  <a:solidFill>
                    <a:srgbClr val="E97132"/>
                  </a:solidFill>
                  <a:prstDash val="solid"/>
                </a:ln>
                <a:solidFill>
                  <a:srgbClr val="E97132"/>
                </a:solidFill>
                <a:latin typeface="2"/>
                <a:ea typeface="Calibri"/>
                <a:cs typeface="2"/>
              </a:rPr>
              <a:t>y</a:t>
            </a:r>
            <a:r>
              <a:rPr lang="en-GB" sz="1322" spc="2">
                <a:solidFill>
                  <a:srgbClr val="000000"/>
                </a:solidFill>
                <a:latin typeface="1"/>
                <a:ea typeface="Calibri"/>
                <a:cs typeface="1"/>
              </a:rPr>
              <a:t> </a:t>
            </a: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a:solidFill>
                  <a:srgbClr val="000000"/>
                </a:solidFill>
                <a:latin typeface="1"/>
                <a:ea typeface="Calibri"/>
                <a:cs typeface="1"/>
              </a:rPr>
              <a:t>u</a:t>
            </a:r>
            <a:r>
              <a:rPr lang="en-GB" sz="1322" spc="37">
                <a:solidFill>
                  <a:srgbClr val="000000"/>
                </a:solidFill>
                <a:latin typeface="1"/>
                <a:ea typeface="Calibri"/>
                <a:cs typeface="1"/>
              </a:rPr>
              <a:t>l</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23">
                <a:solidFill>
                  <a:srgbClr val="000000"/>
                </a:solidFill>
                <a:latin typeface="1"/>
                <a:ea typeface="Calibri"/>
                <a:cs typeface="1"/>
              </a:rPr>
              <a:t>c</a:t>
            </a:r>
            <a:r>
              <a:rPr lang="en-GB" sz="1322">
                <a:solidFill>
                  <a:srgbClr val="000000"/>
                </a:solidFill>
                <a:latin typeface="1"/>
                <a:ea typeface="Calibri"/>
                <a:cs typeface="1"/>
              </a:rPr>
              <a:t>u</a:t>
            </a:r>
            <a:r>
              <a:rPr lang="en-GB" sz="1322" spc="-21">
                <a:solidFill>
                  <a:srgbClr val="000000"/>
                </a:solidFill>
                <a:latin typeface="1"/>
                <a:ea typeface="Calibri"/>
                <a:cs typeface="1"/>
              </a:rPr>
              <a:t>l</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38">
                <a:solidFill>
                  <a:srgbClr val="000000"/>
                </a:solidFill>
                <a:latin typeface="1"/>
                <a:ea typeface="Calibri"/>
                <a:cs typeface="1"/>
              </a:rPr>
              <a:t>l</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6">
                <a:solidFill>
                  <a:srgbClr val="000000"/>
                </a:solidFill>
                <a:latin typeface="1"/>
                <a:ea typeface="Calibri"/>
                <a:cs typeface="1"/>
              </a:rPr>
              <a:t>k</a:t>
            </a:r>
            <a:r>
              <a:rPr lang="en-GB" sz="1322" spc="35">
                <a:solidFill>
                  <a:srgbClr val="000000"/>
                </a:solidFill>
                <a:latin typeface="1"/>
                <a:ea typeface="Calibri"/>
                <a:cs typeface="1"/>
              </a:rPr>
              <a:t>a</a:t>
            </a:r>
            <a:r>
              <a:rPr lang="en-GB" sz="1322" spc="-30">
                <a:solidFill>
                  <a:srgbClr val="000000"/>
                </a:solidFill>
                <a:latin typeface="1"/>
                <a:ea typeface="Calibri"/>
                <a:cs typeface="1"/>
              </a:rPr>
              <a:t>g</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12">
                <a:solidFill>
                  <a:srgbClr val="000000"/>
                </a:solidFill>
                <a:latin typeface="1"/>
                <a:ea typeface="Calibri"/>
                <a:cs typeface="1"/>
              </a:rPr>
              <a:t>to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a:solidFill>
                  <a:srgbClr val="000000"/>
                </a:solidFill>
                <a:latin typeface="1"/>
                <a:ea typeface="Calibri"/>
                <a:cs typeface="1"/>
              </a:rPr>
              <a:t>u</a:t>
            </a:r>
            <a:r>
              <a:rPr lang="en-GB" sz="1322" spc="19">
                <a:solidFill>
                  <a:srgbClr val="000000"/>
                </a:solidFill>
                <a:latin typeface="1"/>
                <a:ea typeface="Calibri"/>
                <a:cs typeface="1"/>
              </a:rPr>
              <a:t>s</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2">
                <a:solidFill>
                  <a:srgbClr val="000000"/>
                </a:solidFill>
                <a:latin typeface="1"/>
                <a:ea typeface="Calibri"/>
                <a:cs typeface="1"/>
              </a:rPr>
              <a:t>g</a:t>
            </a:r>
            <a:r>
              <a:rPr lang="en-GB" sz="1322" spc="47">
                <a:solidFill>
                  <a:srgbClr val="000000"/>
                </a:solidFill>
                <a:latin typeface="1"/>
                <a:ea typeface="Calibri"/>
                <a:cs typeface="1"/>
              </a:rPr>
              <a:t> </a:t>
            </a:r>
            <a:r>
              <a:rPr lang="en-GB" sz="1322" spc="-28">
                <a:solidFill>
                  <a:srgbClr val="000000"/>
                </a:solidFill>
                <a:latin typeface="1"/>
                <a:ea typeface="Calibri"/>
                <a:cs typeface="1"/>
              </a:rPr>
              <a:t>d</a:t>
            </a:r>
            <a:r>
              <a:rPr lang="en-GB" sz="1322" spc="-19">
                <a:solidFill>
                  <a:srgbClr val="000000"/>
                </a:solidFill>
                <a:latin typeface="1"/>
                <a:ea typeface="Calibri"/>
                <a:cs typeface="1"/>
              </a:rPr>
              <a:t>i</a:t>
            </a:r>
            <a:r>
              <a:rPr lang="en-GB" sz="1322" spc="27">
                <a:solidFill>
                  <a:srgbClr val="000000"/>
                </a:solidFill>
                <a:latin typeface="1"/>
                <a:ea typeface="Calibri"/>
                <a:cs typeface="1"/>
              </a:rPr>
              <a:t>g</a:t>
            </a:r>
            <a:r>
              <a:rPr lang="en-GB" sz="1322" spc="-19">
                <a:solidFill>
                  <a:srgbClr val="000000"/>
                </a:solidFill>
                <a:latin typeface="1"/>
                <a:ea typeface="Calibri"/>
                <a:cs typeface="1"/>
              </a:rPr>
              <a:t>i</a:t>
            </a:r>
            <a:r>
              <a:rPr lang="en-GB" sz="1322" spc="46">
                <a:solidFill>
                  <a:srgbClr val="000000"/>
                </a:solidFill>
                <a:latin typeface="1"/>
                <a:ea typeface="Calibri"/>
                <a:cs typeface="1"/>
              </a:rPr>
              <a:t>t</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35">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22">
                <a:solidFill>
                  <a:srgbClr val="000000"/>
                </a:solidFill>
                <a:latin typeface="1"/>
                <a:ea typeface="Calibri"/>
                <a:cs typeface="1"/>
              </a:rPr>
              <a:t>a</a:t>
            </a:r>
            <a:r>
              <a:rPr lang="en-GB" sz="1322" spc="46">
                <a:solidFill>
                  <a:srgbClr val="000000"/>
                </a:solidFill>
                <a:latin typeface="1"/>
                <a:ea typeface="Calibri"/>
                <a:cs typeface="1"/>
              </a:rPr>
              <a:t>t</a:t>
            </a:r>
            <a:r>
              <a:rPr lang="en-GB" sz="1322" spc="-22">
                <a:solidFill>
                  <a:srgbClr val="000000"/>
                </a:solidFill>
                <a:latin typeface="1"/>
                <a:ea typeface="Calibri"/>
                <a:cs typeface="1"/>
              </a:rPr>
              <a:t>a</a:t>
            </a:r>
            <a:r>
              <a:rPr lang="en-GB" sz="1322" spc="69">
                <a:solidFill>
                  <a:srgbClr val="000000"/>
                </a:solidFill>
                <a:latin typeface="1"/>
                <a:ea typeface="Calibri"/>
                <a:cs typeface="1"/>
              </a:rPr>
              <a:t> </a:t>
            </a:r>
            <a:r>
              <a:rPr lang="en-GB" sz="1322" spc="12">
                <a:solidFill>
                  <a:srgbClr val="000000"/>
                </a:solidFill>
                <a:latin typeface="1"/>
                <a:ea typeface="Calibri"/>
                <a:cs typeface="1"/>
              </a:rPr>
              <a:t>—</a:t>
            </a:r>
            <a:r>
              <a:rPr lang="en-GB" sz="1322" spc="5">
                <a:solidFill>
                  <a:srgbClr val="000000"/>
                </a:solidFill>
                <a:latin typeface="1"/>
                <a:ea typeface="Calibri"/>
                <a:cs typeface="1"/>
              </a:rPr>
              <a:t> </a:t>
            </a:r>
            <a:r>
              <a:rPr lang="en-GB" sz="1322" spc="35">
                <a:solidFill>
                  <a:srgbClr val="000000"/>
                </a:solidFill>
                <a:latin typeface="1"/>
                <a:ea typeface="Calibri"/>
                <a:cs typeface="1"/>
              </a:rPr>
              <a:t>a</a:t>
            </a:r>
            <a:r>
              <a:rPr lang="en-GB" sz="1322" spc="-12">
                <a:solidFill>
                  <a:srgbClr val="000000"/>
                </a:solidFill>
                <a:latin typeface="1"/>
                <a:ea typeface="Calibri"/>
                <a:cs typeface="1"/>
              </a:rPr>
              <a:t> </a:t>
            </a:r>
            <a:r>
              <a:rPr lang="en-GB" sz="1322" spc="-34">
                <a:solidFill>
                  <a:srgbClr val="000000"/>
                </a:solidFill>
                <a:latin typeface="1"/>
                <a:ea typeface="Calibri"/>
                <a:cs typeface="1"/>
              </a:rPr>
              <a:t>c</a:t>
            </a:r>
            <a:r>
              <a:rPr lang="en-GB" sz="1322" spc="41">
                <a:solidFill>
                  <a:srgbClr val="000000"/>
                </a:solidFill>
                <a:latin typeface="1"/>
                <a:ea typeface="Calibri"/>
                <a:cs typeface="1"/>
              </a:rPr>
              <a:t>r</a:t>
            </a:r>
            <a:r>
              <a:rPr lang="en-GB" sz="1322" spc="-19">
                <a:solidFill>
                  <a:srgbClr val="000000"/>
                </a:solidFill>
                <a:latin typeface="1"/>
                <a:ea typeface="Calibri"/>
                <a:cs typeface="1"/>
              </a:rPr>
              <a:t>i</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28">
                <a:solidFill>
                  <a:srgbClr val="000000"/>
                </a:solidFill>
                <a:latin typeface="1"/>
                <a:ea typeface="Calibri"/>
                <a:cs typeface="1"/>
              </a:rPr>
              <a:t>b</a:t>
            </a:r>
            <a:r>
              <a:rPr lang="en-GB" sz="1322" spc="-12">
                <a:solidFill>
                  <a:srgbClr val="000000"/>
                </a:solidFill>
                <a:latin typeface="1"/>
                <a:ea typeface="Calibri"/>
                <a:cs typeface="1"/>
              </a:rPr>
              <a:t>ott</a:t>
            </a:r>
            <a:r>
              <a:rPr lang="en-GB" sz="1322" spc="38">
                <a:solidFill>
                  <a:srgbClr val="000000"/>
                </a:solidFill>
                <a:latin typeface="1"/>
                <a:ea typeface="Calibri"/>
                <a:cs typeface="1"/>
              </a:rPr>
              <a:t>l</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23">
                <a:solidFill>
                  <a:srgbClr val="000000"/>
                </a:solidFill>
                <a:latin typeface="1"/>
                <a:ea typeface="Calibri"/>
                <a:cs typeface="1"/>
              </a:rPr>
              <a:t>c</a:t>
            </a:r>
            <a:r>
              <a:rPr lang="en-GB" sz="1322" spc="-5">
                <a:solidFill>
                  <a:srgbClr val="000000"/>
                </a:solidFill>
                <a:latin typeface="1"/>
                <a:ea typeface="Calibri"/>
                <a:cs typeface="1"/>
              </a:rPr>
              <a:t>k</a:t>
            </a:r>
            <a:r>
              <a:rPr lang="en-GB" sz="1322" spc="-12">
                <a:solidFill>
                  <a:srgbClr val="000000"/>
                </a:solidFill>
                <a:latin typeface="1"/>
                <a:ea typeface="Calibri"/>
                <a:cs typeface="1"/>
              </a:rPr>
              <a:t> </a:t>
            </a:r>
            <a:r>
              <a:rPr lang="en-GB" sz="1322" spc="-9">
                <a:solidFill>
                  <a:srgbClr val="000000"/>
                </a:solidFill>
                <a:latin typeface="1"/>
                <a:ea typeface="Calibri"/>
                <a:cs typeface="1"/>
              </a:rPr>
              <a:t>f</a:t>
            </a:r>
            <a:r>
              <a:rPr lang="en-GB" sz="1322" spc="-12">
                <a:solidFill>
                  <a:srgbClr val="000000"/>
                </a:solidFill>
                <a:latin typeface="1"/>
                <a:ea typeface="Calibri"/>
                <a:cs typeface="1"/>
              </a:rPr>
              <a:t>o</a:t>
            </a:r>
            <a:r>
              <a:rPr lang="en-GB" sz="1322" spc="-17">
                <a:solidFill>
                  <a:srgbClr val="000000"/>
                </a:solidFill>
                <a:latin typeface="1"/>
                <a:ea typeface="Calibri"/>
                <a:cs typeface="1"/>
              </a:rPr>
              <a:t>r </a:t>
            </a:r>
          </a:p>
          <a:p>
            <a:pPr defTabSz="761970">
              <a:lnSpc>
                <a:spcPts val="2102"/>
              </a:lnSpc>
            </a:pPr>
            <a:r>
              <a:rPr lang="en-GB" sz="1322" spc="-16">
                <a:solidFill>
                  <a:srgbClr val="000000"/>
                </a:solidFill>
                <a:latin typeface="1"/>
                <a:ea typeface="Calibri"/>
                <a:cs typeface="1"/>
              </a:rPr>
              <a:t>m</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21">
                <a:solidFill>
                  <a:srgbClr val="000000"/>
                </a:solidFill>
                <a:latin typeface="1"/>
                <a:ea typeface="Calibri"/>
                <a:cs typeface="1"/>
              </a:rPr>
              <a:t>i</a:t>
            </a:r>
            <a:r>
              <a:rPr lang="en-GB" sz="1322" spc="46">
                <a:solidFill>
                  <a:srgbClr val="000000"/>
                </a:solidFill>
                <a:latin typeface="1"/>
                <a:ea typeface="Calibri"/>
                <a:cs typeface="1"/>
              </a:rPr>
              <a:t>t</a:t>
            </a:r>
            <a:r>
              <a:rPr lang="en-GB" sz="1322" spc="-12">
                <a:solidFill>
                  <a:srgbClr val="000000"/>
                </a:solidFill>
                <a:latin typeface="1"/>
                <a:ea typeface="Calibri"/>
                <a:cs typeface="1"/>
              </a:rPr>
              <a:t>o</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19">
                <a:solidFill>
                  <a:srgbClr val="000000"/>
                </a:solidFill>
                <a:latin typeface="1"/>
                <a:ea typeface="Calibri"/>
                <a:cs typeface="1"/>
              </a:rPr>
              <a:t>l</a:t>
            </a:r>
            <a:r>
              <a:rPr lang="en-GB" sz="1322" spc="50">
                <a:solidFill>
                  <a:srgbClr val="000000"/>
                </a:solidFill>
                <a:latin typeface="1"/>
                <a:ea typeface="Calibri"/>
                <a:cs typeface="1"/>
              </a:rPr>
              <a:t>e</a:t>
            </a:r>
            <a:r>
              <a:rPr lang="en-GB" sz="1322" spc="6">
                <a:solidFill>
                  <a:srgbClr val="000000"/>
                </a:solidFill>
                <a:latin typeface="1"/>
                <a:ea typeface="Calibri"/>
                <a:cs typeface="1"/>
              </a:rPr>
              <a:t>-</a:t>
            </a:r>
            <a:r>
              <a:rPr lang="en-GB" sz="1322">
                <a:solidFill>
                  <a:srgbClr val="000000"/>
                </a:solidFill>
                <a:latin typeface="1"/>
                <a:ea typeface="Calibri"/>
                <a:cs typeface="1"/>
              </a:rPr>
              <a:t>u</a:t>
            </a:r>
            <a:r>
              <a:rPr lang="en-GB" sz="1322" spc="32">
                <a:solidFill>
                  <a:srgbClr val="000000"/>
                </a:solidFill>
                <a:latin typeface="1"/>
                <a:ea typeface="Calibri"/>
                <a:cs typeface="1"/>
              </a:rPr>
              <a:t>p</a:t>
            </a:r>
            <a:r>
              <a:rPr lang="en-GB" sz="1322" spc="-9">
                <a:solidFill>
                  <a:srgbClr val="000000"/>
                </a:solidFill>
                <a:latin typeface="1"/>
                <a:ea typeface="Calibri"/>
                <a:cs typeface="1"/>
              </a:rPr>
              <a:t> </a:t>
            </a:r>
            <a:r>
              <a:rPr lang="en-GB" sz="1322" spc="32">
                <a:solidFill>
                  <a:srgbClr val="000000"/>
                </a:solidFill>
                <a:latin typeface="1"/>
                <a:ea typeface="Calibri"/>
                <a:cs typeface="1"/>
              </a:rPr>
              <a:t>p</a:t>
            </a:r>
            <a:r>
              <a:rPr lang="en-GB" sz="1322" spc="-14">
                <a:solidFill>
                  <a:srgbClr val="000000"/>
                </a:solidFill>
                <a:latin typeface="1"/>
                <a:ea typeface="Calibri"/>
                <a:cs typeface="1"/>
              </a:rPr>
              <a:t>r</a:t>
            </a:r>
            <a:r>
              <a:rPr lang="en-GB" sz="1322" spc="-10">
                <a:solidFill>
                  <a:srgbClr val="000000"/>
                </a:solidFill>
                <a:latin typeface="1"/>
                <a:ea typeface="Calibri"/>
                <a:cs typeface="1"/>
              </a:rPr>
              <a:t>o</a:t>
            </a:r>
            <a:r>
              <a:rPr lang="en-GB" sz="1322" spc="30">
                <a:solidFill>
                  <a:srgbClr val="000000"/>
                </a:solidFill>
                <a:latin typeface="1"/>
                <a:ea typeface="Calibri"/>
                <a:cs typeface="1"/>
              </a:rPr>
              <a:t>g</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35">
                <a:solidFill>
                  <a:srgbClr val="000000"/>
                </a:solidFill>
                <a:latin typeface="1"/>
                <a:ea typeface="Calibri"/>
                <a:cs typeface="1"/>
              </a:rPr>
              <a:t>s</a:t>
            </a:r>
            <a:r>
              <a:rPr lang="en-GB" sz="1322" spc="22">
                <a:solidFill>
                  <a:srgbClr val="000000"/>
                </a:solidFill>
                <a:latin typeface="1"/>
                <a:ea typeface="Calibri"/>
                <a:cs typeface="1"/>
              </a:rPr>
              <a:t>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A2B9933-0783-5B13-4749-8E0ADA89B503}"/>
              </a:ext>
            </a:extLst>
          </p:cNvPr>
          <p:cNvSpPr>
            <a:spLocks noGrp="1"/>
          </p:cNvSpPr>
          <p:nvPr>
            <p:ph type="title"/>
          </p:nvPr>
        </p:nvSpPr>
        <p:spPr/>
        <p:txBody>
          <a:bodyPr/>
          <a:lstStyle/>
          <a:p>
            <a:r>
              <a:rPr lang="en-US"/>
              <a:t>Today’s objective</a:t>
            </a:r>
            <a:endParaRPr lang="en-CH"/>
          </a:p>
        </p:txBody>
      </p:sp>
      <p:sp>
        <p:nvSpPr>
          <p:cNvPr id="10" name="Text Placeholder 9">
            <a:extLst>
              <a:ext uri="{FF2B5EF4-FFF2-40B4-BE49-F238E27FC236}">
                <a16:creationId xmlns:a16="http://schemas.microsoft.com/office/drawing/2014/main" id="{F176DB0A-9AD6-6352-C941-79DBD131D056}"/>
              </a:ext>
            </a:extLst>
          </p:cNvPr>
          <p:cNvSpPr>
            <a:spLocks noGrp="1"/>
          </p:cNvSpPr>
          <p:nvPr>
            <p:ph type="body" sz="quarter" idx="11"/>
          </p:nvPr>
        </p:nvSpPr>
        <p:spPr>
          <a:xfrm>
            <a:off x="442912" y="2552700"/>
            <a:ext cx="10822119" cy="3505200"/>
          </a:xfrm>
        </p:spPr>
        <p:txBody>
          <a:bodyPr/>
          <a:lstStyle/>
          <a:p>
            <a:pPr>
              <a:spcAft>
                <a:spcPts val="1200"/>
              </a:spcAft>
            </a:pPr>
            <a:r>
              <a:rPr lang="en-US" sz="2800"/>
              <a:t>The objectives of this meeting are to identify the evidence-based strategies and future research gaps with regards to person-centred care prevention for people vulnerable to HIV acquisition, with a focus on recent evidence from the JIAS supplement.</a:t>
            </a:r>
          </a:p>
        </p:txBody>
      </p:sp>
    </p:spTree>
    <p:extLst>
      <p:ext uri="{BB962C8B-B14F-4D97-AF65-F5344CB8AC3E}">
        <p14:creationId xmlns:p14="http://schemas.microsoft.com/office/powerpoint/2010/main" val="34423098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23" name="Freeform 123"/>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24" name="Freeform 124"/>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25" name="Freeform 125"/>
          <p:cNvSpPr/>
          <p:nvPr/>
        </p:nvSpPr>
        <p:spPr>
          <a:xfrm>
            <a:off x="541020" y="2560321"/>
            <a:ext cx="5471161" cy="3299460"/>
          </a:xfrm>
          <a:custGeom>
            <a:avLst/>
            <a:gdLst/>
            <a:ahLst/>
            <a:cxnLst/>
            <a:rect l="0" t="0" r="0" b="0"/>
            <a:pathLst>
              <a:path w="6565393" h="3959352">
                <a:moveTo>
                  <a:pt x="0" y="143129"/>
                </a:moveTo>
                <a:cubicBezTo>
                  <a:pt x="0" y="64135"/>
                  <a:pt x="64097" y="0"/>
                  <a:pt x="143168" y="0"/>
                </a:cubicBezTo>
                <a:lnTo>
                  <a:pt x="6422263" y="0"/>
                </a:lnTo>
                <a:cubicBezTo>
                  <a:pt x="6501258" y="0"/>
                  <a:pt x="6565393" y="64135"/>
                  <a:pt x="6565393" y="143129"/>
                </a:cubicBezTo>
                <a:lnTo>
                  <a:pt x="6565393" y="3816223"/>
                </a:lnTo>
                <a:cubicBezTo>
                  <a:pt x="6565393" y="3895255"/>
                  <a:pt x="6501258" y="3959352"/>
                  <a:pt x="6422263" y="3959352"/>
                </a:cubicBezTo>
                <a:lnTo>
                  <a:pt x="143168" y="3959352"/>
                </a:lnTo>
                <a:cubicBezTo>
                  <a:pt x="64097" y="3959352"/>
                  <a:pt x="0" y="3895255"/>
                  <a:pt x="0" y="3816223"/>
                </a:cubicBezTo>
                <a:close/>
                <a:moveTo>
                  <a:pt x="4364863" y="5157215"/>
                </a:moveTo>
              </a:path>
            </a:pathLst>
          </a:custGeom>
          <a:solidFill>
            <a:srgbClr val="15608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26" name="Rectangle 126"/>
          <p:cNvSpPr/>
          <p:nvPr/>
        </p:nvSpPr>
        <p:spPr>
          <a:xfrm>
            <a:off x="661892" y="992050"/>
            <a:ext cx="10653557" cy="1344535"/>
          </a:xfrm>
          <a:prstGeom prst="rect">
            <a:avLst/>
          </a:prstGeom>
        </p:spPr>
        <p:txBody>
          <a:bodyPr wrap="none" lIns="0" tIns="0" rIns="0" bIns="0">
            <a:spAutoFit/>
          </a:bodyPr>
          <a:lstStyle/>
          <a:p>
            <a:pPr defTabSz="761970"/>
            <a:r>
              <a:rPr lang="en-GB" sz="3244">
                <a:ln w="14126">
                  <a:solidFill>
                    <a:srgbClr val="000000"/>
                  </a:solidFill>
                  <a:prstDash val="solid"/>
                </a:ln>
                <a:solidFill>
                  <a:srgbClr val="000000"/>
                </a:solidFill>
                <a:latin typeface="2"/>
                <a:ea typeface="Calibri"/>
                <a:cs typeface="2"/>
              </a:rPr>
              <a:t>D</a:t>
            </a:r>
            <a:r>
              <a:rPr lang="en-GB" sz="3244" spc="35">
                <a:ln w="14126">
                  <a:solidFill>
                    <a:srgbClr val="000000"/>
                  </a:solidFill>
                  <a:prstDash val="solid"/>
                </a:ln>
                <a:solidFill>
                  <a:srgbClr val="000000"/>
                </a:solidFill>
                <a:latin typeface="2"/>
                <a:ea typeface="Calibri"/>
                <a:cs typeface="2"/>
              </a:rPr>
              <a:t>a</a:t>
            </a:r>
            <a:r>
              <a:rPr lang="en-GB" sz="3244" spc="194">
                <a:ln w="14126">
                  <a:solidFill>
                    <a:srgbClr val="000000"/>
                  </a:solidFill>
                  <a:prstDash val="solid"/>
                </a:ln>
                <a:solidFill>
                  <a:srgbClr val="000000"/>
                </a:solidFill>
                <a:latin typeface="2"/>
                <a:ea typeface="Calibri"/>
                <a:cs typeface="2"/>
              </a:rPr>
              <a:t>t</a:t>
            </a:r>
            <a:r>
              <a:rPr lang="en-GB" sz="3244" spc="35">
                <a:ln w="14126">
                  <a:solidFill>
                    <a:srgbClr val="000000"/>
                  </a:solidFill>
                  <a:prstDash val="solid"/>
                </a:ln>
                <a:solidFill>
                  <a:srgbClr val="000000"/>
                </a:solidFill>
                <a:latin typeface="2"/>
                <a:ea typeface="Calibri"/>
                <a:cs typeface="2"/>
              </a:rPr>
              <a:t>a</a:t>
            </a:r>
            <a:r>
              <a:rPr lang="en-GB" sz="3244" spc="-132">
                <a:ln w="14126">
                  <a:solidFill>
                    <a:srgbClr val="000000"/>
                  </a:solidFill>
                  <a:prstDash val="solid"/>
                </a:ln>
                <a:solidFill>
                  <a:srgbClr val="000000"/>
                </a:solidFill>
                <a:latin typeface="2"/>
                <a:ea typeface="Calibri"/>
                <a:cs typeface="2"/>
              </a:rPr>
              <a:t> </a:t>
            </a:r>
            <a:r>
              <a:rPr lang="en-GB" sz="3244" spc="-16">
                <a:ln w="14126">
                  <a:solidFill>
                    <a:srgbClr val="000000"/>
                  </a:solidFill>
                  <a:prstDash val="solid"/>
                </a:ln>
                <a:solidFill>
                  <a:srgbClr val="000000"/>
                </a:solidFill>
                <a:latin typeface="2"/>
                <a:ea typeface="Calibri"/>
                <a:cs typeface="2"/>
              </a:rPr>
              <a:t>A</a:t>
            </a:r>
            <a:r>
              <a:rPr lang="en-GB" sz="3244" spc="93">
                <a:ln w="14126">
                  <a:solidFill>
                    <a:srgbClr val="000000"/>
                  </a:solidFill>
                  <a:prstDash val="solid"/>
                </a:ln>
                <a:solidFill>
                  <a:srgbClr val="000000"/>
                </a:solidFill>
                <a:latin typeface="2"/>
                <a:ea typeface="Calibri"/>
                <a:cs typeface="2"/>
              </a:rPr>
              <a:t>v</a:t>
            </a:r>
            <a:r>
              <a:rPr lang="en-GB" sz="3244" spc="35">
                <a:ln w="14126">
                  <a:solidFill>
                    <a:srgbClr val="000000"/>
                  </a:solidFill>
                  <a:prstDash val="solid"/>
                </a:ln>
                <a:solidFill>
                  <a:srgbClr val="000000"/>
                </a:solidFill>
                <a:latin typeface="2"/>
                <a:ea typeface="Calibri"/>
                <a:cs typeface="2"/>
              </a:rPr>
              <a:t>a</a:t>
            </a:r>
            <a:r>
              <a:rPr lang="en-GB" sz="3244" spc="110">
                <a:ln w="14126">
                  <a:solidFill>
                    <a:srgbClr val="000000"/>
                  </a:solidFill>
                  <a:prstDash val="solid"/>
                </a:ln>
                <a:solidFill>
                  <a:srgbClr val="000000"/>
                </a:solidFill>
                <a:latin typeface="2"/>
                <a:ea typeface="Calibri"/>
                <a:cs typeface="2"/>
              </a:rPr>
              <a:t>il</a:t>
            </a:r>
            <a:r>
              <a:rPr lang="en-GB" sz="3244" spc="35">
                <a:ln w="14126">
                  <a:solidFill>
                    <a:srgbClr val="000000"/>
                  </a:solidFill>
                  <a:prstDash val="solid"/>
                </a:ln>
                <a:solidFill>
                  <a:srgbClr val="000000"/>
                </a:solidFill>
                <a:latin typeface="2"/>
                <a:ea typeface="Calibri"/>
                <a:cs typeface="2"/>
              </a:rPr>
              <a:t>a</a:t>
            </a:r>
            <a:r>
              <a:rPr lang="en-GB" sz="3244" spc="52">
                <a:ln w="14126">
                  <a:solidFill>
                    <a:srgbClr val="000000"/>
                  </a:solidFill>
                  <a:prstDash val="solid"/>
                </a:ln>
                <a:solidFill>
                  <a:srgbClr val="000000"/>
                </a:solidFill>
                <a:latin typeface="2"/>
                <a:ea typeface="Calibri"/>
                <a:cs typeface="2"/>
              </a:rPr>
              <a:t>b</a:t>
            </a:r>
            <a:r>
              <a:rPr lang="en-GB" sz="3244" spc="110">
                <a:ln w="14126">
                  <a:solidFill>
                    <a:srgbClr val="000000"/>
                  </a:solidFill>
                  <a:prstDash val="solid"/>
                </a:ln>
                <a:solidFill>
                  <a:srgbClr val="000000"/>
                </a:solidFill>
                <a:latin typeface="2"/>
                <a:ea typeface="Calibri"/>
                <a:cs typeface="2"/>
              </a:rPr>
              <a:t>il</a:t>
            </a:r>
            <a:r>
              <a:rPr lang="en-GB" sz="3244" spc="52">
                <a:ln w="14126">
                  <a:solidFill>
                    <a:srgbClr val="000000"/>
                  </a:solidFill>
                  <a:prstDash val="solid"/>
                </a:ln>
                <a:solidFill>
                  <a:srgbClr val="000000"/>
                </a:solidFill>
                <a:latin typeface="2"/>
                <a:ea typeface="Calibri"/>
                <a:cs typeface="2"/>
              </a:rPr>
              <a:t>i</a:t>
            </a:r>
            <a:r>
              <a:rPr lang="en-GB" sz="3244" spc="194">
                <a:ln w="14126">
                  <a:solidFill>
                    <a:srgbClr val="000000"/>
                  </a:solidFill>
                  <a:prstDash val="solid"/>
                </a:ln>
                <a:solidFill>
                  <a:srgbClr val="000000"/>
                </a:solidFill>
                <a:latin typeface="2"/>
                <a:ea typeface="Calibri"/>
                <a:cs typeface="2"/>
              </a:rPr>
              <a:t>t</a:t>
            </a:r>
            <a:r>
              <a:rPr lang="en-GB" sz="3244" spc="155">
                <a:ln w="14126">
                  <a:solidFill>
                    <a:srgbClr val="000000"/>
                  </a:solidFill>
                  <a:prstDash val="solid"/>
                </a:ln>
                <a:solidFill>
                  <a:srgbClr val="000000"/>
                </a:solidFill>
                <a:latin typeface="2"/>
                <a:ea typeface="Calibri"/>
                <a:cs typeface="2"/>
              </a:rPr>
              <a:t>y</a:t>
            </a:r>
            <a:r>
              <a:rPr lang="en-GB" sz="3244" spc="142">
                <a:ln w="14126">
                  <a:solidFill>
                    <a:srgbClr val="000000"/>
                  </a:solidFill>
                  <a:prstDash val="solid"/>
                </a:ln>
                <a:solidFill>
                  <a:srgbClr val="000000"/>
                </a:solidFill>
                <a:latin typeface="2"/>
                <a:ea typeface="Calibri"/>
                <a:cs typeface="2"/>
              </a:rPr>
              <a:t>:</a:t>
            </a:r>
            <a:r>
              <a:rPr lang="en-GB" sz="3244" spc="-132">
                <a:ln w="14126">
                  <a:solidFill>
                    <a:srgbClr val="000000"/>
                  </a:solidFill>
                  <a:prstDash val="solid"/>
                </a:ln>
                <a:solidFill>
                  <a:srgbClr val="000000"/>
                </a:solidFill>
                <a:latin typeface="2"/>
                <a:ea typeface="Calibri"/>
                <a:cs typeface="2"/>
              </a:rPr>
              <a:t> </a:t>
            </a:r>
            <a:r>
              <a:rPr lang="en-GB" sz="3244" spc="16">
                <a:ln w="14126">
                  <a:solidFill>
                    <a:srgbClr val="000000"/>
                  </a:solidFill>
                  <a:prstDash val="solid"/>
                </a:ln>
                <a:solidFill>
                  <a:srgbClr val="000000"/>
                </a:solidFill>
                <a:latin typeface="2"/>
                <a:ea typeface="Calibri"/>
                <a:cs typeface="2"/>
              </a:rPr>
              <a:t>S</a:t>
            </a:r>
            <a:r>
              <a:rPr lang="en-GB" sz="3244" spc="136">
                <a:ln w="14126">
                  <a:solidFill>
                    <a:srgbClr val="000000"/>
                  </a:solidFill>
                  <a:prstDash val="solid"/>
                </a:ln>
                <a:solidFill>
                  <a:srgbClr val="000000"/>
                </a:solidFill>
                <a:latin typeface="2"/>
                <a:ea typeface="Calibri"/>
                <a:cs typeface="2"/>
              </a:rPr>
              <a:t>t</a:t>
            </a:r>
            <a:r>
              <a:rPr lang="en-GB" sz="3244" spc="35">
                <a:ln w="14126">
                  <a:solidFill>
                    <a:srgbClr val="000000"/>
                  </a:solidFill>
                  <a:prstDash val="solid"/>
                </a:ln>
                <a:solidFill>
                  <a:srgbClr val="000000"/>
                </a:solidFill>
                <a:latin typeface="2"/>
                <a:ea typeface="Calibri"/>
                <a:cs typeface="2"/>
              </a:rPr>
              <a:t>r</a:t>
            </a:r>
            <a:r>
              <a:rPr lang="en-GB" sz="3244" spc="26">
                <a:ln w="14126">
                  <a:solidFill>
                    <a:srgbClr val="000000"/>
                  </a:solidFill>
                  <a:prstDash val="solid"/>
                </a:ln>
                <a:solidFill>
                  <a:srgbClr val="000000"/>
                </a:solidFill>
                <a:latin typeface="2"/>
                <a:ea typeface="Calibri"/>
                <a:cs typeface="2"/>
              </a:rPr>
              <a:t>e</a:t>
            </a:r>
            <a:r>
              <a:rPr lang="en-GB" sz="3244" spc="120">
                <a:ln w="14126">
                  <a:solidFill>
                    <a:srgbClr val="000000"/>
                  </a:solidFill>
                  <a:prstDash val="solid"/>
                </a:ln>
                <a:solidFill>
                  <a:srgbClr val="000000"/>
                </a:solidFill>
                <a:latin typeface="2"/>
                <a:ea typeface="Calibri"/>
                <a:cs typeface="2"/>
              </a:rPr>
              <a:t>n</a:t>
            </a:r>
            <a:r>
              <a:rPr lang="en-GB" sz="3244" spc="48">
                <a:ln w="14126">
                  <a:solidFill>
                    <a:srgbClr val="000000"/>
                  </a:solidFill>
                  <a:prstDash val="solid"/>
                </a:ln>
                <a:solidFill>
                  <a:srgbClr val="000000"/>
                </a:solidFill>
                <a:latin typeface="2"/>
                <a:ea typeface="Calibri"/>
                <a:cs typeface="2"/>
              </a:rPr>
              <a:t>g</a:t>
            </a:r>
            <a:r>
              <a:rPr lang="en-GB" sz="3244" spc="136">
                <a:ln w="14126">
                  <a:solidFill>
                    <a:srgbClr val="000000"/>
                  </a:solidFill>
                  <a:prstDash val="solid"/>
                </a:ln>
                <a:solidFill>
                  <a:srgbClr val="000000"/>
                </a:solidFill>
                <a:latin typeface="2"/>
                <a:ea typeface="Calibri"/>
                <a:cs typeface="2"/>
              </a:rPr>
              <a:t>t</a:t>
            </a:r>
            <a:r>
              <a:rPr lang="en-GB" sz="3244" spc="120">
                <a:ln w="14126">
                  <a:solidFill>
                    <a:srgbClr val="000000"/>
                  </a:solidFill>
                  <a:prstDash val="solid"/>
                </a:ln>
                <a:solidFill>
                  <a:srgbClr val="000000"/>
                </a:solidFill>
                <a:latin typeface="2"/>
                <a:ea typeface="Calibri"/>
                <a:cs typeface="2"/>
              </a:rPr>
              <a:t>h</a:t>
            </a:r>
            <a:r>
              <a:rPr lang="en-GB" sz="3244" spc="84">
                <a:ln w="14126">
                  <a:solidFill>
                    <a:srgbClr val="000000"/>
                  </a:solidFill>
                  <a:prstDash val="solid"/>
                </a:ln>
                <a:solidFill>
                  <a:srgbClr val="000000"/>
                </a:solidFill>
                <a:latin typeface="2"/>
                <a:ea typeface="Calibri"/>
                <a:cs typeface="2"/>
              </a:rPr>
              <a:t>s</a:t>
            </a:r>
            <a:r>
              <a:rPr lang="en-GB" sz="3244" spc="-132">
                <a:ln w="14126">
                  <a:solidFill>
                    <a:srgbClr val="000000"/>
                  </a:solidFill>
                  <a:prstDash val="solid"/>
                </a:ln>
                <a:solidFill>
                  <a:srgbClr val="000000"/>
                </a:solidFill>
                <a:latin typeface="2"/>
                <a:ea typeface="Calibri"/>
                <a:cs typeface="2"/>
              </a:rPr>
              <a:t> </a:t>
            </a:r>
            <a:r>
              <a:rPr lang="en-GB" sz="3244" spc="35">
                <a:ln w="14126">
                  <a:solidFill>
                    <a:srgbClr val="000000"/>
                  </a:solidFill>
                  <a:prstDash val="solid"/>
                </a:ln>
                <a:solidFill>
                  <a:srgbClr val="000000"/>
                </a:solidFill>
                <a:latin typeface="2"/>
                <a:ea typeface="Calibri"/>
                <a:cs typeface="2"/>
              </a:rPr>
              <a:t>a</a:t>
            </a:r>
            <a:r>
              <a:rPr lang="en-GB" sz="3244" spc="120">
                <a:ln w="14126">
                  <a:solidFill>
                    <a:srgbClr val="000000"/>
                  </a:solidFill>
                  <a:prstDash val="solid"/>
                </a:ln>
                <a:solidFill>
                  <a:srgbClr val="000000"/>
                </a:solidFill>
                <a:latin typeface="2"/>
                <a:ea typeface="Calibri"/>
                <a:cs typeface="2"/>
              </a:rPr>
              <a:t>n</a:t>
            </a:r>
            <a:r>
              <a:rPr lang="en-GB" sz="3244" spc="52">
                <a:ln w="14126">
                  <a:solidFill>
                    <a:srgbClr val="000000"/>
                  </a:solidFill>
                  <a:prstDash val="solid"/>
                </a:ln>
                <a:solidFill>
                  <a:srgbClr val="000000"/>
                </a:solidFill>
                <a:latin typeface="2"/>
                <a:ea typeface="Calibri"/>
                <a:cs typeface="2"/>
              </a:rPr>
              <a:t>d</a:t>
            </a:r>
            <a:r>
              <a:rPr lang="en-GB" sz="3244" spc="-132">
                <a:ln w="14126">
                  <a:solidFill>
                    <a:srgbClr val="000000"/>
                  </a:solidFill>
                  <a:prstDash val="solid"/>
                </a:ln>
                <a:solidFill>
                  <a:srgbClr val="000000"/>
                </a:solidFill>
                <a:latin typeface="2"/>
                <a:ea typeface="Calibri"/>
                <a:cs typeface="2"/>
              </a:rPr>
              <a:t> </a:t>
            </a:r>
            <a:r>
              <a:rPr lang="en-GB" sz="3244" spc="38">
                <a:ln w="14126">
                  <a:solidFill>
                    <a:srgbClr val="000000"/>
                  </a:solidFill>
                  <a:prstDash val="solid"/>
                </a:ln>
                <a:solidFill>
                  <a:srgbClr val="000000"/>
                </a:solidFill>
                <a:latin typeface="2"/>
                <a:ea typeface="Calibri"/>
                <a:cs typeface="2"/>
              </a:rPr>
              <a:t>G</a:t>
            </a:r>
            <a:r>
              <a:rPr lang="en-GB" sz="3244" spc="35">
                <a:ln w="14126">
                  <a:solidFill>
                    <a:srgbClr val="000000"/>
                  </a:solidFill>
                  <a:prstDash val="solid"/>
                </a:ln>
                <a:solidFill>
                  <a:srgbClr val="000000"/>
                </a:solidFill>
                <a:latin typeface="2"/>
                <a:ea typeface="Calibri"/>
                <a:cs typeface="2"/>
              </a:rPr>
              <a:t>a</a:t>
            </a:r>
            <a:r>
              <a:rPr lang="en-GB" sz="3244" spc="52">
                <a:ln w="14126">
                  <a:solidFill>
                    <a:srgbClr val="000000"/>
                  </a:solidFill>
                  <a:prstDash val="solid"/>
                </a:ln>
                <a:solidFill>
                  <a:srgbClr val="000000"/>
                </a:solidFill>
                <a:latin typeface="2"/>
                <a:ea typeface="Calibri"/>
                <a:cs typeface="2"/>
              </a:rPr>
              <a:t>ps</a:t>
            </a:r>
          </a:p>
          <a:p>
            <a:pPr defTabSz="761970">
              <a:lnSpc>
                <a:spcPts val="4716"/>
              </a:lnSpc>
            </a:pPr>
            <a:r>
              <a:rPr lang="en-GB" sz="1322" spc="-9">
                <a:solidFill>
                  <a:srgbClr val="000000"/>
                </a:solidFill>
                <a:latin typeface="1"/>
                <a:ea typeface="Calibri"/>
                <a:cs typeface="1"/>
              </a:rPr>
              <a:t>S</a:t>
            </a:r>
            <a:r>
              <a:rPr lang="en-GB" sz="1322" spc="35">
                <a:solidFill>
                  <a:srgbClr val="000000"/>
                </a:solidFill>
                <a:latin typeface="1"/>
                <a:ea typeface="Calibri"/>
                <a:cs typeface="1"/>
              </a:rPr>
              <a:t>y</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18">
                <a:solidFill>
                  <a:srgbClr val="000000"/>
                </a:solidFill>
                <a:latin typeface="1"/>
                <a:ea typeface="Calibri"/>
                <a:cs typeface="1"/>
              </a:rPr>
              <a:t>m</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12">
                <a:solidFill>
                  <a:srgbClr val="000000"/>
                </a:solidFill>
                <a:latin typeface="1"/>
                <a:ea typeface="Calibri"/>
                <a:cs typeface="1"/>
              </a:rPr>
              <a:t> </a:t>
            </a:r>
            <a:r>
              <a:rPr lang="en-GB" sz="1322" spc="41">
                <a:solidFill>
                  <a:srgbClr val="000000"/>
                </a:solidFill>
                <a:latin typeface="1"/>
                <a:ea typeface="Calibri"/>
                <a:cs typeface="1"/>
              </a:rPr>
              <a:t>m</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37">
                <a:solidFill>
                  <a:srgbClr val="000000"/>
                </a:solidFill>
                <a:latin typeface="1"/>
                <a:ea typeface="Calibri"/>
                <a:cs typeface="1"/>
              </a:rPr>
              <a:t>i</a:t>
            </a:r>
            <a:r>
              <a:rPr lang="en-GB" sz="1322" spc="-12">
                <a:solidFill>
                  <a:srgbClr val="000000"/>
                </a:solidFill>
                <a:latin typeface="1"/>
                <a:ea typeface="Calibri"/>
                <a:cs typeface="1"/>
              </a:rPr>
              <a:t>to</a:t>
            </a:r>
            <a:r>
              <a:rPr lang="en-GB" sz="1322" spc="41">
                <a:solidFill>
                  <a:srgbClr val="000000"/>
                </a:solidFill>
                <a:latin typeface="1"/>
                <a:ea typeface="Calibri"/>
                <a:cs typeface="1"/>
              </a:rPr>
              <a:t>r</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44">
                <a:solidFill>
                  <a:srgbClr val="000000"/>
                </a:solidFill>
                <a:latin typeface="1"/>
                <a:ea typeface="Calibri"/>
                <a:cs typeface="1"/>
              </a:rPr>
              <a:t>o</a:t>
            </a:r>
            <a:r>
              <a:rPr lang="en-GB" sz="1322" spc="-9">
                <a:solidFill>
                  <a:srgbClr val="000000"/>
                </a:solidFill>
                <a:latin typeface="1"/>
                <a:ea typeface="Calibri"/>
                <a:cs typeface="1"/>
              </a:rPr>
              <a:t>f</a:t>
            </a:r>
            <a:r>
              <a:rPr lang="en-GB" sz="1322" spc="-12">
                <a:solidFill>
                  <a:srgbClr val="000000"/>
                </a:solidFill>
                <a:latin typeface="1"/>
                <a:ea typeface="Calibri"/>
                <a:cs typeface="1"/>
              </a:rPr>
              <a:t> </a:t>
            </a:r>
            <a:r>
              <a:rPr lang="en-GB" sz="1322" spc="-22">
                <a:solidFill>
                  <a:srgbClr val="000000"/>
                </a:solidFill>
                <a:latin typeface="1"/>
                <a:ea typeface="Calibri"/>
                <a:cs typeface="1"/>
              </a:rPr>
              <a:t>H</a:t>
            </a:r>
            <a:r>
              <a:rPr lang="en-GB" sz="1322" spc="2">
                <a:solidFill>
                  <a:srgbClr val="000000"/>
                </a:solidFill>
                <a:latin typeface="1"/>
                <a:ea typeface="Calibri"/>
                <a:cs typeface="1"/>
              </a:rPr>
              <a:t>I</a:t>
            </a:r>
            <a:r>
              <a:rPr lang="en-GB" sz="1322" spc="46">
                <a:solidFill>
                  <a:srgbClr val="000000"/>
                </a:solidFill>
                <a:latin typeface="1"/>
                <a:ea typeface="Calibri"/>
                <a:cs typeface="1"/>
              </a:rPr>
              <a:t>V</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spc="-19">
                <a:solidFill>
                  <a:srgbClr val="000000"/>
                </a:solidFill>
                <a:latin typeface="1"/>
                <a:ea typeface="Calibri"/>
                <a:cs typeface="1"/>
              </a:rPr>
              <a:t>i</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a:solidFill>
                  <a:srgbClr val="000000"/>
                </a:solidFill>
                <a:latin typeface="1"/>
                <a:ea typeface="Calibri"/>
                <a:cs typeface="1"/>
              </a:rPr>
              <a:t>un</a:t>
            </a:r>
            <a:r>
              <a:rPr lang="en-GB" sz="1322" spc="5">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37">
                <a:solidFill>
                  <a:srgbClr val="000000"/>
                </a:solidFill>
                <a:latin typeface="1"/>
                <a:ea typeface="Calibri"/>
                <a:cs typeface="1"/>
              </a:rPr>
              <a:t>.</a:t>
            </a:r>
            <a:r>
              <a:rPr lang="en-GB" sz="1322" spc="-12">
                <a:solidFill>
                  <a:srgbClr val="000000"/>
                </a:solidFill>
                <a:latin typeface="1"/>
                <a:ea typeface="Calibri"/>
                <a:cs typeface="1"/>
              </a:rPr>
              <a:t> </a:t>
            </a:r>
            <a:r>
              <a:rPr lang="en-GB" sz="1322" spc="16">
                <a:solidFill>
                  <a:srgbClr val="000000"/>
                </a:solidFill>
                <a:latin typeface="1"/>
                <a:ea typeface="Calibri"/>
                <a:cs typeface="1"/>
              </a:rPr>
              <a:t>W</a:t>
            </a:r>
            <a:r>
              <a:rPr lang="en-GB" sz="1322">
                <a:solidFill>
                  <a:srgbClr val="000000"/>
                </a:solidFill>
                <a:latin typeface="1"/>
                <a:ea typeface="Calibri"/>
                <a:cs typeface="1"/>
              </a:rPr>
              <a:t>h</a:t>
            </a:r>
            <a:r>
              <a:rPr lang="en-GB" sz="1322" spc="-21">
                <a:solidFill>
                  <a:srgbClr val="000000"/>
                </a:solidFill>
                <a:latin typeface="1"/>
                <a:ea typeface="Calibri"/>
                <a:cs typeface="1"/>
              </a:rPr>
              <a:t>i</a:t>
            </a:r>
            <a:r>
              <a:rPr lang="en-GB" sz="1322" spc="38">
                <a:solidFill>
                  <a:srgbClr val="000000"/>
                </a:solidFill>
                <a:latin typeface="1"/>
                <a:ea typeface="Calibri"/>
                <a:cs typeface="1"/>
              </a:rPr>
              <a:t>l</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35">
                <a:solidFill>
                  <a:srgbClr val="000000"/>
                </a:solidFill>
                <a:latin typeface="1"/>
                <a:ea typeface="Calibri"/>
                <a:cs typeface="1"/>
              </a:rPr>
              <a:t>a</a:t>
            </a:r>
            <a:r>
              <a:rPr lang="en-GB" sz="1322" spc="-12">
                <a:solidFill>
                  <a:srgbClr val="000000"/>
                </a:solidFill>
                <a:latin typeface="1"/>
                <a:ea typeface="Calibri"/>
                <a:cs typeface="1"/>
              </a:rPr>
              <a:t> </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9">
                <a:solidFill>
                  <a:srgbClr val="000000"/>
                </a:solidFill>
                <a:latin typeface="1"/>
                <a:ea typeface="Calibri"/>
                <a:cs typeface="1"/>
              </a:rPr>
              <a:t>f</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38">
                <a:solidFill>
                  <a:srgbClr val="000000"/>
                </a:solidFill>
                <a:latin typeface="1"/>
                <a:ea typeface="Calibri"/>
                <a:cs typeface="1"/>
              </a:rPr>
              <a:t>s</a:t>
            </a:r>
            <a:r>
              <a:rPr lang="en-GB" sz="1322" spc="46">
                <a:solidFill>
                  <a:srgbClr val="000000"/>
                </a:solidFill>
                <a:latin typeface="1"/>
                <a:ea typeface="Calibri"/>
                <a:cs typeface="1"/>
              </a:rPr>
              <a:t>t</a:t>
            </a:r>
            <a:r>
              <a:rPr lang="en-GB" sz="1322" spc="-17">
                <a:solidFill>
                  <a:srgbClr val="000000"/>
                </a:solidFill>
                <a:latin typeface="1"/>
                <a:ea typeface="Calibri"/>
                <a:cs typeface="1"/>
              </a:rPr>
              <a:t>r</a:t>
            </a:r>
            <a:r>
              <a:rPr lang="en-GB" sz="1322">
                <a:solidFill>
                  <a:srgbClr val="000000"/>
                </a:solidFill>
                <a:latin typeface="1"/>
                <a:ea typeface="Calibri"/>
                <a:cs typeface="1"/>
              </a:rPr>
              <a:t>u</a:t>
            </a:r>
            <a:r>
              <a:rPr lang="en-GB" sz="1322" spc="22">
                <a:solidFill>
                  <a:srgbClr val="000000"/>
                </a:solidFill>
                <a:latin typeface="1"/>
                <a:ea typeface="Calibri"/>
                <a:cs typeface="1"/>
              </a:rPr>
              <a:t>c</a:t>
            </a:r>
            <a:r>
              <a:rPr lang="en-GB" sz="1322" spc="-12">
                <a:solidFill>
                  <a:srgbClr val="000000"/>
                </a:solidFill>
                <a:latin typeface="1"/>
                <a:ea typeface="Calibri"/>
                <a:cs typeface="1"/>
              </a:rPr>
              <a:t>t</a:t>
            </a:r>
            <a:r>
              <a:rPr lang="en-GB" sz="1322">
                <a:solidFill>
                  <a:srgbClr val="000000"/>
                </a:solidFill>
                <a:latin typeface="1"/>
                <a:ea typeface="Calibri"/>
                <a:cs typeface="1"/>
              </a:rPr>
              <a:t>u</a:t>
            </a:r>
            <a:r>
              <a:rPr lang="en-GB" sz="1322" spc="-18">
                <a:solidFill>
                  <a:srgbClr val="000000"/>
                </a:solidFill>
                <a:latin typeface="1"/>
                <a:ea typeface="Calibri"/>
                <a:cs typeface="1"/>
              </a:rPr>
              <a:t>r</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50">
                <a:solidFill>
                  <a:srgbClr val="000000"/>
                </a:solidFill>
                <a:latin typeface="1"/>
                <a:ea typeface="Calibri"/>
                <a:cs typeface="1"/>
              </a:rPr>
              <a:t>e</a:t>
            </a:r>
            <a:r>
              <a:rPr lang="en-GB" sz="1322">
                <a:solidFill>
                  <a:srgbClr val="000000"/>
                </a:solidFill>
                <a:latin typeface="1"/>
                <a:ea typeface="Calibri"/>
                <a:cs typeface="1"/>
              </a:rPr>
              <a:t>x</a:t>
            </a:r>
            <a:r>
              <a:rPr lang="en-GB" sz="1322" spc="37">
                <a:solidFill>
                  <a:srgbClr val="000000"/>
                </a:solidFill>
                <a:latin typeface="1"/>
                <a:ea typeface="Calibri"/>
                <a:cs typeface="1"/>
              </a:rPr>
              <a:t>i</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38">
                <a:solidFill>
                  <a:srgbClr val="000000"/>
                </a:solidFill>
                <a:latin typeface="1"/>
                <a:ea typeface="Calibri"/>
                <a:cs typeface="1"/>
              </a:rPr>
              <a:t>s</a:t>
            </a:r>
            <a:r>
              <a:rPr lang="en-GB" sz="1322" spc="47">
                <a:solidFill>
                  <a:srgbClr val="000000"/>
                </a:solidFill>
                <a:latin typeface="1"/>
                <a:ea typeface="Calibri"/>
                <a:cs typeface="1"/>
              </a:rPr>
              <a:t> </a:t>
            </a:r>
            <a:r>
              <a:rPr lang="en-GB" sz="1322" spc="-68">
                <a:solidFill>
                  <a:srgbClr val="000000"/>
                </a:solidFill>
                <a:latin typeface="1"/>
                <a:ea typeface="Calibri"/>
                <a:cs typeface="1"/>
              </a:rPr>
              <a:t>f</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38">
                <a:solidFill>
                  <a:srgbClr val="000000"/>
                </a:solidFill>
                <a:latin typeface="1"/>
                <a:ea typeface="Calibri"/>
                <a:cs typeface="1"/>
              </a:rPr>
              <a:t>s</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35">
                <a:solidFill>
                  <a:srgbClr val="000000"/>
                </a:solidFill>
                <a:latin typeface="1"/>
                <a:ea typeface="Calibri"/>
                <a:cs typeface="1"/>
              </a:rPr>
              <a:t>v</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38">
                <a:solidFill>
                  <a:srgbClr val="000000"/>
                </a:solidFill>
                <a:latin typeface="1"/>
                <a:ea typeface="Calibri"/>
                <a:cs typeface="1"/>
              </a:rPr>
              <a:t>s</a:t>
            </a:r>
            <a:r>
              <a:rPr lang="en-GB" sz="1322" spc="38">
                <a:solidFill>
                  <a:srgbClr val="000000"/>
                </a:solidFill>
                <a:latin typeface="1"/>
                <a:ea typeface="Calibri"/>
                <a:cs typeface="1"/>
              </a:rPr>
              <a:t>,</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9">
                <a:solidFill>
                  <a:srgbClr val="000000"/>
                </a:solidFill>
                <a:latin typeface="1"/>
                <a:ea typeface="Calibri"/>
                <a:cs typeface="1"/>
              </a:rPr>
              <a:t>i</a:t>
            </a:r>
            <a:r>
              <a:rPr lang="en-GB" sz="1322" spc="27">
                <a:solidFill>
                  <a:srgbClr val="000000"/>
                </a:solidFill>
                <a:latin typeface="1"/>
                <a:ea typeface="Calibri"/>
                <a:cs typeface="1"/>
              </a:rPr>
              <a:t>g</a:t>
            </a:r>
            <a:r>
              <a:rPr lang="en-GB" sz="1322">
                <a:solidFill>
                  <a:srgbClr val="000000"/>
                </a:solidFill>
                <a:latin typeface="1"/>
                <a:ea typeface="Calibri"/>
                <a:cs typeface="1"/>
              </a:rPr>
              <a:t>n</a:t>
            </a:r>
            <a:r>
              <a:rPr lang="en-GB" sz="1322" spc="-21">
                <a:solidFill>
                  <a:srgbClr val="000000"/>
                </a:solidFill>
                <a:latin typeface="1"/>
                <a:ea typeface="Calibri"/>
                <a:cs typeface="1"/>
              </a:rPr>
              <a:t>i</a:t>
            </a:r>
            <a:r>
              <a:rPr lang="en-GB" sz="1322" spc="48">
                <a:solidFill>
                  <a:srgbClr val="000000"/>
                </a:solidFill>
                <a:latin typeface="1"/>
                <a:ea typeface="Calibri"/>
                <a:cs typeface="1"/>
              </a:rPr>
              <a:t>f</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44">
                <a:solidFill>
                  <a:srgbClr val="000000"/>
                </a:solidFill>
                <a:latin typeface="1"/>
                <a:ea typeface="Calibri"/>
                <a:cs typeface="1"/>
              </a:rPr>
              <a:t>t</a:t>
            </a:r>
            <a:r>
              <a:rPr lang="en-GB" sz="1322" spc="-12">
                <a:solidFill>
                  <a:srgbClr val="000000"/>
                </a:solidFill>
                <a:latin typeface="1"/>
                <a:ea typeface="Calibri"/>
                <a:cs typeface="1"/>
              </a:rPr>
              <a:t> </a:t>
            </a:r>
            <a:r>
              <a:rPr lang="en-GB" sz="1322" spc="27">
                <a:solidFill>
                  <a:srgbClr val="000000"/>
                </a:solidFill>
                <a:latin typeface="1"/>
                <a:ea typeface="Calibri"/>
                <a:cs typeface="1"/>
              </a:rPr>
              <a:t>g</a:t>
            </a:r>
            <a:r>
              <a:rPr lang="en-GB" sz="1322" spc="-22">
                <a:solidFill>
                  <a:srgbClr val="000000"/>
                </a:solidFill>
                <a:latin typeface="1"/>
                <a:ea typeface="Calibri"/>
                <a:cs typeface="1"/>
              </a:rPr>
              <a:t>a</a:t>
            </a:r>
            <a:r>
              <a:rPr lang="en-GB" sz="1322" spc="28">
                <a:solidFill>
                  <a:srgbClr val="000000"/>
                </a:solidFill>
                <a:latin typeface="1"/>
                <a:ea typeface="Calibri"/>
                <a:cs typeface="1"/>
              </a:rPr>
              <a:t>p</a:t>
            </a:r>
            <a:r>
              <a:rPr lang="en-GB" sz="1322" spc="21">
                <a:solidFill>
                  <a:srgbClr val="000000"/>
                </a:solidFill>
                <a:latin typeface="1"/>
                <a:ea typeface="Calibri"/>
                <a:cs typeface="1"/>
              </a:rPr>
              <a:t>s</a:t>
            </a:r>
            <a:r>
              <a:rPr lang="en-GB" sz="1322" spc="101">
                <a:solidFill>
                  <a:srgbClr val="000000"/>
                </a:solidFill>
                <a:latin typeface="1"/>
                <a:ea typeface="Calibri"/>
                <a:cs typeface="1"/>
              </a:rPr>
              <a:t> </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2">
                <a:solidFill>
                  <a:srgbClr val="000000"/>
                </a:solidFill>
                <a:latin typeface="1"/>
                <a:ea typeface="Calibri"/>
                <a:cs typeface="1"/>
              </a:rPr>
              <a:t>m</a:t>
            </a:r>
            <a:r>
              <a:rPr lang="en-GB" sz="1322" spc="35">
                <a:solidFill>
                  <a:srgbClr val="000000"/>
                </a:solidFill>
                <a:latin typeface="1"/>
                <a:ea typeface="Calibri"/>
                <a:cs typeface="1"/>
              </a:rPr>
              <a:t>a</a:t>
            </a:r>
            <a:r>
              <a:rPr lang="en-GB" sz="1322" spc="-19">
                <a:solidFill>
                  <a:srgbClr val="000000"/>
                </a:solidFill>
                <a:latin typeface="1"/>
                <a:ea typeface="Calibri"/>
                <a:cs typeface="1"/>
              </a:rPr>
              <a:t>i</a:t>
            </a:r>
            <a:r>
              <a:rPr lang="en-GB" sz="1322">
                <a:solidFill>
                  <a:srgbClr val="000000"/>
                </a:solidFill>
                <a:latin typeface="1"/>
                <a:ea typeface="Calibri"/>
                <a:cs typeface="1"/>
              </a:rPr>
              <a:t>n </a:t>
            </a:r>
          </a:p>
          <a:p>
            <a:pPr defTabSz="761970">
              <a:lnSpc>
                <a:spcPts val="2102"/>
              </a:lnSpc>
            </a:pPr>
            <a:r>
              <a:rPr lang="en-GB" sz="1322" spc="35">
                <a:solidFill>
                  <a:srgbClr val="000000"/>
                </a:solidFill>
                <a:latin typeface="1"/>
                <a:ea typeface="Calibri"/>
                <a:cs typeface="1"/>
              </a:rPr>
              <a:t>a</a:t>
            </a:r>
            <a:r>
              <a:rPr lang="en-GB" sz="1322" spc="-34">
                <a:solidFill>
                  <a:srgbClr val="000000"/>
                </a:solidFill>
                <a:latin typeface="1"/>
                <a:ea typeface="Calibri"/>
                <a:cs typeface="1"/>
              </a:rPr>
              <a:t>c</a:t>
            </a:r>
            <a:r>
              <a:rPr lang="en-GB" sz="1322" spc="-17">
                <a:solidFill>
                  <a:srgbClr val="000000"/>
                </a:solidFill>
                <a:latin typeface="1"/>
                <a:ea typeface="Calibri"/>
                <a:cs typeface="1"/>
              </a:rPr>
              <a:t>r</a:t>
            </a:r>
            <a:r>
              <a:rPr lang="en-GB" sz="1322" spc="44">
                <a:solidFill>
                  <a:srgbClr val="000000"/>
                </a:solidFill>
                <a:latin typeface="1"/>
                <a:ea typeface="Calibri"/>
                <a:cs typeface="1"/>
              </a:rPr>
              <a:t>o</a:t>
            </a:r>
            <a:r>
              <a:rPr lang="en-GB" sz="1322" spc="-38">
                <a:solidFill>
                  <a:srgbClr val="000000"/>
                </a:solidFill>
                <a:latin typeface="1"/>
                <a:ea typeface="Calibri"/>
                <a:cs typeface="1"/>
              </a:rPr>
              <a:t>s</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spc="-5">
                <a:solidFill>
                  <a:srgbClr val="000000"/>
                </a:solidFill>
                <a:latin typeface="1"/>
                <a:ea typeface="Calibri"/>
                <a:cs typeface="1"/>
              </a:rPr>
              <a:t>k</a:t>
            </a:r>
            <a:r>
              <a:rPr lang="en-GB" sz="1322" spc="7">
                <a:solidFill>
                  <a:srgbClr val="000000"/>
                </a:solidFill>
                <a:latin typeface="1"/>
                <a:ea typeface="Calibri"/>
                <a:cs typeface="1"/>
              </a:rPr>
              <a:t>e</a:t>
            </a:r>
            <a:r>
              <a:rPr lang="en-GB" sz="1322" spc="-22">
                <a:solidFill>
                  <a:srgbClr val="000000"/>
                </a:solidFill>
                <a:latin typeface="1"/>
                <a:ea typeface="Calibri"/>
                <a:cs typeface="1"/>
              </a:rPr>
              <a:t>y</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12">
                <a:solidFill>
                  <a:srgbClr val="000000"/>
                </a:solidFill>
                <a:latin typeface="1"/>
                <a:ea typeface="Calibri"/>
                <a:cs typeface="1"/>
              </a:rPr>
              <a:t>o</a:t>
            </a:r>
            <a:r>
              <a:rPr lang="en-GB" sz="1322" spc="27">
                <a:solidFill>
                  <a:srgbClr val="000000"/>
                </a:solidFill>
                <a:latin typeface="1"/>
                <a:ea typeface="Calibri"/>
                <a:cs typeface="1"/>
              </a:rPr>
              <a:t>g</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8">
                <a:solidFill>
                  <a:srgbClr val="000000"/>
                </a:solidFill>
                <a:latin typeface="1"/>
                <a:ea typeface="Calibri"/>
                <a:cs typeface="1"/>
              </a:rPr>
              <a:t>m</a:t>
            </a:r>
            <a:r>
              <a:rPr lang="en-GB" sz="1322" spc="41">
                <a:solidFill>
                  <a:srgbClr val="000000"/>
                </a:solidFill>
                <a:latin typeface="1"/>
                <a:ea typeface="Calibri"/>
                <a:cs typeface="1"/>
              </a:rPr>
              <a:t>m</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17">
                <a:solidFill>
                  <a:srgbClr val="000000"/>
                </a:solidFill>
                <a:latin typeface="1"/>
                <a:ea typeface="Calibri"/>
                <a:cs typeface="1"/>
              </a:rPr>
              <a:t>r</a:t>
            </a:r>
            <a:r>
              <a:rPr lang="en-GB" sz="1322" spc="67">
                <a:solidFill>
                  <a:srgbClr val="000000"/>
                </a:solidFill>
                <a:latin typeface="1"/>
                <a:ea typeface="Calibri"/>
                <a:cs typeface="1"/>
              </a:rPr>
              <a:t>e</a:t>
            </a:r>
            <a:r>
              <a:rPr lang="en-GB" sz="1322" spc="-22">
                <a:solidFill>
                  <a:srgbClr val="000000"/>
                </a:solidFill>
                <a:latin typeface="1"/>
                <a:ea typeface="Calibri"/>
                <a:cs typeface="1"/>
              </a:rPr>
              <a:t>a</a:t>
            </a:r>
            <a:r>
              <a:rPr lang="en-GB" sz="1322" spc="21">
                <a:solidFill>
                  <a:srgbClr val="000000"/>
                </a:solidFill>
                <a:latin typeface="1"/>
                <a:ea typeface="Calibri"/>
                <a:cs typeface="1"/>
              </a:rPr>
              <a:t>s.</a:t>
            </a:r>
          </a:p>
        </p:txBody>
      </p:sp>
      <p:sp>
        <p:nvSpPr>
          <p:cNvPr id="127" name="Rectangle 127"/>
          <p:cNvSpPr/>
          <p:nvPr/>
        </p:nvSpPr>
        <p:spPr>
          <a:xfrm>
            <a:off x="708131" y="2723287"/>
            <a:ext cx="2958823" cy="1710468"/>
          </a:xfrm>
          <a:prstGeom prst="rect">
            <a:avLst/>
          </a:prstGeom>
        </p:spPr>
        <p:txBody>
          <a:bodyPr wrap="none" lIns="0" tIns="0" rIns="0" bIns="0">
            <a:spAutoFit/>
          </a:bodyPr>
          <a:lstStyle/>
          <a:p>
            <a:pPr defTabSz="761970"/>
            <a:r>
              <a:rPr lang="en-GB" sz="1622" spc="17">
                <a:ln w="7062">
                  <a:solidFill>
                    <a:srgbClr val="FFFFFF"/>
                  </a:solidFill>
                  <a:prstDash val="solid"/>
                </a:ln>
                <a:solidFill>
                  <a:srgbClr val="FFFFFF"/>
                </a:solidFill>
                <a:latin typeface="2"/>
                <a:ea typeface="Calibri"/>
                <a:cs typeface="2"/>
              </a:rPr>
              <a:t>B</a:t>
            </a:r>
            <a:r>
              <a:rPr lang="en-GB" sz="1622" spc="12">
                <a:ln w="7062">
                  <a:solidFill>
                    <a:srgbClr val="FFFFFF"/>
                  </a:solidFill>
                  <a:prstDash val="solid"/>
                </a:ln>
                <a:solidFill>
                  <a:srgbClr val="FFFFFF"/>
                </a:solidFill>
                <a:latin typeface="2"/>
                <a:ea typeface="Calibri"/>
                <a:cs typeface="2"/>
              </a:rPr>
              <a:t>e</a:t>
            </a:r>
            <a:r>
              <a:rPr lang="en-GB" sz="1622" spc="67">
                <a:ln w="7062">
                  <a:solidFill>
                    <a:srgbClr val="FFFFFF"/>
                  </a:solidFill>
                  <a:prstDash val="solid"/>
                </a:ln>
                <a:solidFill>
                  <a:srgbClr val="FFFFFF"/>
                </a:solidFill>
                <a:latin typeface="2"/>
                <a:ea typeface="Calibri"/>
                <a:cs typeface="2"/>
              </a:rPr>
              <a:t>t</a:t>
            </a:r>
            <a:r>
              <a:rPr lang="en-GB" sz="1622" spc="7">
                <a:ln w="7062">
                  <a:solidFill>
                    <a:srgbClr val="FFFFFF"/>
                  </a:solidFill>
                  <a:prstDash val="solid"/>
                </a:ln>
                <a:solidFill>
                  <a:srgbClr val="FFFFFF"/>
                </a:solidFill>
                <a:latin typeface="2"/>
                <a:ea typeface="Calibri"/>
                <a:cs typeface="2"/>
              </a:rPr>
              <a:t>t</a:t>
            </a:r>
            <a:r>
              <a:rPr lang="en-GB" sz="1622" spc="12">
                <a:ln w="7062">
                  <a:solidFill>
                    <a:srgbClr val="FFFFFF"/>
                  </a:solidFill>
                  <a:prstDash val="solid"/>
                </a:ln>
                <a:solidFill>
                  <a:srgbClr val="FFFFFF"/>
                </a:solidFill>
                <a:latin typeface="2"/>
                <a:ea typeface="Calibri"/>
                <a:cs typeface="2"/>
              </a:rPr>
              <a:t>e</a:t>
            </a:r>
            <a:r>
              <a:rPr lang="en-GB" sz="1622" spc="108">
                <a:ln w="7062">
                  <a:solidFill>
                    <a:srgbClr val="FFFFFF"/>
                  </a:solidFill>
                  <a:prstDash val="solid"/>
                </a:ln>
                <a:solidFill>
                  <a:srgbClr val="FFFFFF"/>
                </a:solidFill>
                <a:latin typeface="2"/>
                <a:ea typeface="Calibri"/>
                <a:cs typeface="2"/>
              </a:rPr>
              <a:t>r</a:t>
            </a:r>
            <a:r>
              <a:rPr lang="en-GB" sz="1622" spc="-95">
                <a:ln w="7062">
                  <a:solidFill>
                    <a:srgbClr val="FFFFFF"/>
                  </a:solidFill>
                  <a:prstDash val="solid"/>
                </a:ln>
                <a:solidFill>
                  <a:srgbClr val="FFFFFF"/>
                </a:solidFill>
                <a:latin typeface="2"/>
                <a:ea typeface="Calibri"/>
                <a:cs typeface="2"/>
              </a:rPr>
              <a:t> </a:t>
            </a:r>
            <a:r>
              <a:rPr lang="en-GB" sz="1622" spc="-38">
                <a:ln w="7062">
                  <a:solidFill>
                    <a:srgbClr val="FFFFFF"/>
                  </a:solidFill>
                  <a:prstDash val="solid"/>
                </a:ln>
                <a:solidFill>
                  <a:srgbClr val="FFFFFF"/>
                </a:solidFill>
                <a:latin typeface="2"/>
                <a:ea typeface="Calibri"/>
                <a:cs typeface="2"/>
              </a:rPr>
              <a:t>A</a:t>
            </a:r>
            <a:r>
              <a:rPr lang="en-GB" sz="1622" spc="47">
                <a:ln w="7062">
                  <a:solidFill>
                    <a:srgbClr val="FFFFFF"/>
                  </a:solidFill>
                  <a:prstDash val="solid"/>
                </a:ln>
                <a:solidFill>
                  <a:srgbClr val="FFFFFF"/>
                </a:solidFill>
                <a:latin typeface="2"/>
                <a:ea typeface="Calibri"/>
                <a:cs typeface="2"/>
              </a:rPr>
              <a:t>va</a:t>
            </a:r>
            <a:r>
              <a:rPr lang="en-GB" sz="1622" spc="26">
                <a:ln w="7062">
                  <a:solidFill>
                    <a:srgbClr val="FFFFFF"/>
                  </a:solidFill>
                  <a:prstDash val="solid"/>
                </a:ln>
                <a:solidFill>
                  <a:srgbClr val="FFFFFF"/>
                </a:solidFill>
                <a:latin typeface="2"/>
                <a:ea typeface="Calibri"/>
                <a:cs typeface="2"/>
              </a:rPr>
              <a:t>i</a:t>
            </a:r>
            <a:r>
              <a:rPr lang="en-GB" sz="1622" spc="86">
                <a:ln w="7062">
                  <a:solidFill>
                    <a:srgbClr val="FFFFFF"/>
                  </a:solidFill>
                  <a:prstDash val="solid"/>
                </a:ln>
                <a:solidFill>
                  <a:srgbClr val="FFFFFF"/>
                </a:solidFill>
                <a:latin typeface="2"/>
                <a:ea typeface="Calibri"/>
                <a:cs typeface="2"/>
              </a:rPr>
              <a:t>l</a:t>
            </a:r>
            <a:r>
              <a:rPr lang="en-GB" sz="1622" spc="47">
                <a:ln w="7062">
                  <a:solidFill>
                    <a:srgbClr val="FFFFFF"/>
                  </a:solidFill>
                  <a:prstDash val="solid"/>
                </a:ln>
                <a:solidFill>
                  <a:srgbClr val="FFFFFF"/>
                </a:solidFill>
                <a:latin typeface="2"/>
                <a:ea typeface="Calibri"/>
                <a:cs typeface="2"/>
              </a:rPr>
              <a:t>a</a:t>
            </a:r>
            <a:r>
              <a:rPr lang="en-GB" sz="1622" spc="26">
                <a:ln w="7062">
                  <a:solidFill>
                    <a:srgbClr val="FFFFFF"/>
                  </a:solidFill>
                  <a:prstDash val="solid"/>
                </a:ln>
                <a:solidFill>
                  <a:srgbClr val="FFFFFF"/>
                </a:solidFill>
                <a:latin typeface="2"/>
                <a:ea typeface="Calibri"/>
                <a:cs typeface="2"/>
              </a:rPr>
              <a:t>bili</a:t>
            </a:r>
            <a:r>
              <a:rPr lang="en-GB" sz="1622" spc="127">
                <a:ln w="7062">
                  <a:solidFill>
                    <a:srgbClr val="FFFFFF"/>
                  </a:solidFill>
                  <a:prstDash val="solid"/>
                </a:ln>
                <a:solidFill>
                  <a:srgbClr val="FFFFFF"/>
                </a:solidFill>
                <a:latin typeface="2"/>
                <a:ea typeface="Calibri"/>
                <a:cs typeface="2"/>
              </a:rPr>
              <a:t>ty</a:t>
            </a:r>
          </a:p>
          <a:p>
            <a:pPr defTabSz="761970">
              <a:lnSpc>
                <a:spcPts val="3328"/>
              </a:lnSpc>
              <a:tabLst>
                <a:tab pos="285876" algn="l"/>
              </a:tabLst>
            </a:pPr>
            <a:r>
              <a:rPr lang="en-GB" sz="1320">
                <a:solidFill>
                  <a:srgbClr val="FFFFFF"/>
                </a:solidFill>
                <a:latin typeface="1"/>
                <a:ea typeface="Calibri"/>
                <a:cs typeface="1"/>
              </a:rPr>
              <a:t>•	</a:t>
            </a:r>
            <a:r>
              <a:rPr lang="en-GB" sz="1320" spc="-18">
                <a:solidFill>
                  <a:srgbClr val="FFFFFF"/>
                </a:solidFill>
                <a:latin typeface="1"/>
                <a:ea typeface="Calibri"/>
                <a:cs typeface="1"/>
              </a:rPr>
              <a:t>H</a:t>
            </a:r>
            <a:r>
              <a:rPr lang="en-GB" sz="1320" spc="3">
                <a:solidFill>
                  <a:srgbClr val="FFFFFF"/>
                </a:solidFill>
                <a:latin typeface="1"/>
                <a:ea typeface="Calibri"/>
                <a:cs typeface="1"/>
              </a:rPr>
              <a:t>I</a:t>
            </a:r>
            <a:r>
              <a:rPr lang="en-GB" sz="1320" spc="50">
                <a:solidFill>
                  <a:srgbClr val="FFFFFF"/>
                </a:solidFill>
                <a:latin typeface="1"/>
                <a:ea typeface="Calibri"/>
                <a:cs typeface="1"/>
              </a:rPr>
              <a:t>V</a:t>
            </a:r>
            <a:r>
              <a:rPr lang="en-GB" sz="1320" spc="-10">
                <a:solidFill>
                  <a:srgbClr val="FFFFFF"/>
                </a:solidFill>
                <a:latin typeface="1"/>
                <a:ea typeface="Calibri"/>
                <a:cs typeface="1"/>
              </a:rPr>
              <a:t> </a:t>
            </a:r>
            <a:r>
              <a:rPr lang="en-GB" sz="1320" spc="-12">
                <a:solidFill>
                  <a:srgbClr val="FFFFFF"/>
                </a:solidFill>
                <a:latin typeface="1"/>
                <a:ea typeface="Calibri"/>
                <a:cs typeface="1"/>
              </a:rPr>
              <a:t>t</a:t>
            </a:r>
            <a:r>
              <a:rPr lang="en-GB" sz="1320" spc="10">
                <a:solidFill>
                  <a:srgbClr val="FFFFFF"/>
                </a:solidFill>
                <a:latin typeface="1"/>
                <a:ea typeface="Calibri"/>
                <a:cs typeface="1"/>
              </a:rPr>
              <a:t>e</a:t>
            </a:r>
            <a:r>
              <a:rPr lang="en-GB" sz="1320" spc="23">
                <a:solidFill>
                  <a:srgbClr val="FFFFFF"/>
                </a:solidFill>
                <a:latin typeface="1"/>
                <a:ea typeface="Calibri"/>
                <a:cs typeface="1"/>
              </a:rPr>
              <a:t>s</a:t>
            </a:r>
            <a:r>
              <a:rPr lang="en-GB" sz="1320" spc="-12">
                <a:solidFill>
                  <a:srgbClr val="FFFFFF"/>
                </a:solidFill>
                <a:latin typeface="1"/>
                <a:ea typeface="Calibri"/>
                <a:cs typeface="1"/>
              </a:rPr>
              <a:t>t</a:t>
            </a:r>
            <a:r>
              <a:rPr lang="en-GB" sz="1320" spc="39">
                <a:solidFill>
                  <a:srgbClr val="FFFFFF"/>
                </a:solidFill>
                <a:latin typeface="1"/>
                <a:ea typeface="Calibri"/>
                <a:cs typeface="1"/>
              </a:rPr>
              <a:t>i</a:t>
            </a:r>
            <a:r>
              <a:rPr lang="en-GB" sz="1320">
                <a:solidFill>
                  <a:srgbClr val="FFFFFF"/>
                </a:solidFill>
                <a:latin typeface="1"/>
                <a:ea typeface="Calibri"/>
                <a:cs typeface="1"/>
              </a:rPr>
              <a:t>n</a:t>
            </a:r>
            <a:r>
              <a:rPr lang="en-GB" sz="1320" spc="-25">
                <a:solidFill>
                  <a:srgbClr val="FFFFFF"/>
                </a:solidFill>
                <a:latin typeface="1"/>
                <a:ea typeface="Calibri"/>
                <a:cs typeface="1"/>
              </a:rPr>
              <a:t>g</a:t>
            </a:r>
            <a:r>
              <a:rPr lang="en-GB" sz="1320" spc="47">
                <a:solidFill>
                  <a:srgbClr val="FFFFFF"/>
                </a:solidFill>
                <a:latin typeface="1"/>
                <a:ea typeface="Calibri"/>
                <a:cs typeface="1"/>
              </a:rPr>
              <a:t> </a:t>
            </a:r>
            <a:r>
              <a:rPr lang="en-GB" sz="1320" spc="23">
                <a:solidFill>
                  <a:srgbClr val="FFFFFF"/>
                </a:solidFill>
                <a:latin typeface="1"/>
                <a:ea typeface="Calibri"/>
                <a:cs typeface="1"/>
              </a:rPr>
              <a:t>s</a:t>
            </a:r>
            <a:r>
              <a:rPr lang="en-GB" sz="1320" spc="10">
                <a:solidFill>
                  <a:srgbClr val="FFFFFF"/>
                </a:solidFill>
                <a:latin typeface="1"/>
                <a:ea typeface="Calibri"/>
                <a:cs typeface="1"/>
              </a:rPr>
              <a:t>e</a:t>
            </a:r>
            <a:r>
              <a:rPr lang="en-GB" sz="1320" spc="-16">
                <a:solidFill>
                  <a:srgbClr val="FFFFFF"/>
                </a:solidFill>
                <a:latin typeface="1"/>
                <a:ea typeface="Calibri"/>
                <a:cs typeface="1"/>
              </a:rPr>
              <a:t>r</a:t>
            </a:r>
            <a:r>
              <a:rPr lang="en-GB" sz="1320" spc="37">
                <a:solidFill>
                  <a:srgbClr val="FFFFFF"/>
                </a:solidFill>
                <a:latin typeface="1"/>
                <a:ea typeface="Calibri"/>
                <a:cs typeface="1"/>
              </a:rPr>
              <a:t>v</a:t>
            </a:r>
            <a:r>
              <a:rPr lang="en-GB" sz="1320" spc="-19">
                <a:solidFill>
                  <a:srgbClr val="FFFFFF"/>
                </a:solidFill>
                <a:latin typeface="1"/>
                <a:ea typeface="Calibri"/>
                <a:cs typeface="1"/>
              </a:rPr>
              <a:t>i</a:t>
            </a:r>
            <a:r>
              <a:rPr lang="en-GB" sz="1320" spc="26">
                <a:solidFill>
                  <a:srgbClr val="FFFFFF"/>
                </a:solidFill>
                <a:latin typeface="1"/>
                <a:ea typeface="Calibri"/>
                <a:cs typeface="1"/>
              </a:rPr>
              <a:t>c</a:t>
            </a:r>
            <a:r>
              <a:rPr lang="en-GB" sz="1320" spc="10">
                <a:solidFill>
                  <a:srgbClr val="FFFFFF"/>
                </a:solidFill>
                <a:latin typeface="1"/>
                <a:ea typeface="Calibri"/>
                <a:cs typeface="1"/>
              </a:rPr>
              <a:t>es</a:t>
            </a:r>
          </a:p>
          <a:p>
            <a:pPr defTabSz="761970">
              <a:lnSpc>
                <a:spcPts val="2102"/>
              </a:lnSpc>
              <a:tabLst>
                <a:tab pos="285876" algn="l"/>
              </a:tabLst>
            </a:pPr>
            <a:r>
              <a:rPr lang="en-GB" sz="1320">
                <a:solidFill>
                  <a:srgbClr val="FFFFFF"/>
                </a:solidFill>
                <a:latin typeface="1"/>
                <a:ea typeface="Calibri"/>
                <a:cs typeface="1"/>
              </a:rPr>
              <a:t>•	C</a:t>
            </a:r>
            <a:r>
              <a:rPr lang="en-GB" sz="1320" spc="47">
                <a:solidFill>
                  <a:srgbClr val="FFFFFF"/>
                </a:solidFill>
                <a:latin typeface="1"/>
                <a:ea typeface="Calibri"/>
                <a:cs typeface="1"/>
              </a:rPr>
              <a:t>o</a:t>
            </a:r>
            <a:r>
              <a:rPr lang="en-GB" sz="1320">
                <a:solidFill>
                  <a:srgbClr val="FFFFFF"/>
                </a:solidFill>
                <a:latin typeface="1"/>
                <a:ea typeface="Calibri"/>
                <a:cs typeface="1"/>
              </a:rPr>
              <a:t>n</a:t>
            </a:r>
            <a:r>
              <a:rPr lang="en-GB" sz="1320" spc="-23">
                <a:solidFill>
                  <a:srgbClr val="FFFFFF"/>
                </a:solidFill>
                <a:latin typeface="1"/>
                <a:ea typeface="Calibri"/>
                <a:cs typeface="1"/>
              </a:rPr>
              <a:t>d</a:t>
            </a:r>
            <a:r>
              <a:rPr lang="en-GB" sz="1320" spc="48">
                <a:solidFill>
                  <a:srgbClr val="FFFFFF"/>
                </a:solidFill>
                <a:latin typeface="1"/>
                <a:ea typeface="Calibri"/>
                <a:cs typeface="1"/>
              </a:rPr>
              <a:t>o</a:t>
            </a:r>
            <a:r>
              <a:rPr lang="en-GB" sz="1320" spc="-14">
                <a:solidFill>
                  <a:srgbClr val="FFFFFF"/>
                </a:solidFill>
                <a:latin typeface="1"/>
                <a:ea typeface="Calibri"/>
                <a:cs typeface="1"/>
              </a:rPr>
              <a:t>m</a:t>
            </a:r>
            <a:r>
              <a:rPr lang="en-GB" sz="1320" spc="-10">
                <a:solidFill>
                  <a:srgbClr val="FFFFFF"/>
                </a:solidFill>
                <a:latin typeface="1"/>
                <a:ea typeface="Calibri"/>
                <a:cs typeface="1"/>
              </a:rPr>
              <a:t> </a:t>
            </a:r>
            <a:r>
              <a:rPr lang="en-GB" sz="1320" spc="32">
                <a:solidFill>
                  <a:srgbClr val="FFFFFF"/>
                </a:solidFill>
                <a:latin typeface="1"/>
                <a:ea typeface="Calibri"/>
                <a:cs typeface="1"/>
              </a:rPr>
              <a:t>d</a:t>
            </a:r>
            <a:r>
              <a:rPr lang="en-GB" sz="1320" spc="-19">
                <a:solidFill>
                  <a:srgbClr val="FFFFFF"/>
                </a:solidFill>
                <a:latin typeface="1"/>
                <a:ea typeface="Calibri"/>
                <a:cs typeface="1"/>
              </a:rPr>
              <a:t>i</a:t>
            </a:r>
            <a:r>
              <a:rPr lang="en-GB" sz="1320" spc="23">
                <a:solidFill>
                  <a:srgbClr val="FFFFFF"/>
                </a:solidFill>
                <a:latin typeface="1"/>
                <a:ea typeface="Calibri"/>
                <a:cs typeface="1"/>
              </a:rPr>
              <a:t>s</a:t>
            </a:r>
            <a:r>
              <a:rPr lang="en-GB" sz="1320" spc="47">
                <a:solidFill>
                  <a:srgbClr val="FFFFFF"/>
                </a:solidFill>
                <a:latin typeface="1"/>
                <a:ea typeface="Calibri"/>
                <a:cs typeface="1"/>
              </a:rPr>
              <a:t>t</a:t>
            </a:r>
            <a:r>
              <a:rPr lang="en-GB" sz="1320" spc="-16">
                <a:solidFill>
                  <a:srgbClr val="FFFFFF"/>
                </a:solidFill>
                <a:latin typeface="1"/>
                <a:ea typeface="Calibri"/>
                <a:cs typeface="1"/>
              </a:rPr>
              <a:t>r</a:t>
            </a:r>
            <a:r>
              <a:rPr lang="en-GB" sz="1320" spc="-19">
                <a:solidFill>
                  <a:srgbClr val="FFFFFF"/>
                </a:solidFill>
                <a:latin typeface="1"/>
                <a:ea typeface="Calibri"/>
                <a:cs typeface="1"/>
              </a:rPr>
              <a:t>i</a:t>
            </a:r>
            <a:r>
              <a:rPr lang="en-GB" sz="1320" spc="32">
                <a:solidFill>
                  <a:srgbClr val="FFFFFF"/>
                </a:solidFill>
                <a:latin typeface="1"/>
                <a:ea typeface="Calibri"/>
                <a:cs typeface="1"/>
              </a:rPr>
              <a:t>b</a:t>
            </a:r>
            <a:r>
              <a:rPr lang="en-GB" sz="1320">
                <a:solidFill>
                  <a:srgbClr val="FFFFFF"/>
                </a:solidFill>
                <a:latin typeface="1"/>
                <a:ea typeface="Calibri"/>
                <a:cs typeface="1"/>
              </a:rPr>
              <a:t>u</a:t>
            </a:r>
            <a:r>
              <a:rPr lang="en-GB" sz="1320" spc="-9">
                <a:solidFill>
                  <a:srgbClr val="FFFFFF"/>
                </a:solidFill>
                <a:latin typeface="1"/>
                <a:ea typeface="Calibri"/>
                <a:cs typeface="1"/>
              </a:rPr>
              <a:t>t</a:t>
            </a:r>
            <a:r>
              <a:rPr lang="en-GB" sz="1320" spc="39">
                <a:solidFill>
                  <a:srgbClr val="FFFFFF"/>
                </a:solidFill>
                <a:latin typeface="1"/>
                <a:ea typeface="Calibri"/>
                <a:cs typeface="1"/>
              </a:rPr>
              <a:t>i</a:t>
            </a:r>
            <a:r>
              <a:rPr lang="en-GB" sz="1320" spc="-10">
                <a:solidFill>
                  <a:srgbClr val="FFFFFF"/>
                </a:solidFill>
                <a:latin typeface="1"/>
                <a:ea typeface="Calibri"/>
                <a:cs typeface="1"/>
              </a:rPr>
              <a:t>on</a:t>
            </a:r>
          </a:p>
          <a:p>
            <a:pPr defTabSz="761970">
              <a:lnSpc>
                <a:spcPts val="2042"/>
              </a:lnSpc>
              <a:tabLst>
                <a:tab pos="285876" algn="l"/>
              </a:tabLst>
            </a:pPr>
            <a:r>
              <a:rPr lang="en-GB" sz="1320">
                <a:solidFill>
                  <a:srgbClr val="FFFFFF"/>
                </a:solidFill>
                <a:latin typeface="1"/>
                <a:ea typeface="Calibri"/>
                <a:cs typeface="1"/>
              </a:rPr>
              <a:t>•	P</a:t>
            </a:r>
            <a:r>
              <a:rPr lang="en-GB" sz="1320" spc="43">
                <a:solidFill>
                  <a:srgbClr val="FFFFFF"/>
                </a:solidFill>
                <a:latin typeface="1"/>
                <a:ea typeface="Calibri"/>
                <a:cs typeface="1"/>
              </a:rPr>
              <a:t>r</a:t>
            </a:r>
            <a:r>
              <a:rPr lang="en-GB" sz="1320" spc="-12">
                <a:solidFill>
                  <a:srgbClr val="FFFFFF"/>
                </a:solidFill>
                <a:latin typeface="1"/>
                <a:ea typeface="Calibri"/>
                <a:cs typeface="1"/>
              </a:rPr>
              <a:t>E</a:t>
            </a:r>
            <a:r>
              <a:rPr lang="en-GB" sz="1320" spc="57">
                <a:solidFill>
                  <a:srgbClr val="FFFFFF"/>
                </a:solidFill>
                <a:latin typeface="1"/>
                <a:ea typeface="Calibri"/>
                <a:cs typeface="1"/>
              </a:rPr>
              <a:t>P</a:t>
            </a:r>
            <a:r>
              <a:rPr lang="en-GB" sz="1320" spc="-10">
                <a:solidFill>
                  <a:srgbClr val="FFFFFF"/>
                </a:solidFill>
                <a:latin typeface="1"/>
                <a:ea typeface="Calibri"/>
                <a:cs typeface="1"/>
              </a:rPr>
              <a:t> </a:t>
            </a:r>
            <a:r>
              <a:rPr lang="en-GB" sz="1320">
                <a:solidFill>
                  <a:srgbClr val="FFFFFF"/>
                </a:solidFill>
                <a:latin typeface="1"/>
                <a:ea typeface="Calibri"/>
                <a:cs typeface="1"/>
              </a:rPr>
              <a:t>(</a:t>
            </a:r>
            <a:r>
              <a:rPr lang="en-GB" sz="1320" spc="-12">
                <a:solidFill>
                  <a:srgbClr val="FFFFFF"/>
                </a:solidFill>
                <a:latin typeface="1"/>
                <a:ea typeface="Calibri"/>
                <a:cs typeface="1"/>
              </a:rPr>
              <a:t>o</a:t>
            </a:r>
            <a:r>
              <a:rPr lang="en-GB" sz="1320" spc="-16">
                <a:solidFill>
                  <a:srgbClr val="FFFFFF"/>
                </a:solidFill>
                <a:latin typeface="1"/>
                <a:ea typeface="Calibri"/>
                <a:cs typeface="1"/>
              </a:rPr>
              <a:t>r</a:t>
            </a:r>
            <a:r>
              <a:rPr lang="en-GB" sz="1320" spc="37">
                <a:solidFill>
                  <a:srgbClr val="FFFFFF"/>
                </a:solidFill>
                <a:latin typeface="1"/>
                <a:ea typeface="Calibri"/>
                <a:cs typeface="1"/>
              </a:rPr>
              <a:t>a</a:t>
            </a:r>
            <a:r>
              <a:rPr lang="en-GB" sz="1320" spc="-19">
                <a:solidFill>
                  <a:srgbClr val="FFFFFF"/>
                </a:solidFill>
                <a:latin typeface="1"/>
                <a:ea typeface="Calibri"/>
                <a:cs typeface="1"/>
              </a:rPr>
              <a:t>l</a:t>
            </a:r>
            <a:r>
              <a:rPr lang="en-GB" sz="1320" spc="-10">
                <a:solidFill>
                  <a:srgbClr val="FFFFFF"/>
                </a:solidFill>
                <a:latin typeface="1"/>
                <a:ea typeface="Calibri"/>
                <a:cs typeface="1"/>
              </a:rPr>
              <a:t> </a:t>
            </a:r>
            <a:r>
              <a:rPr lang="en-GB" sz="1320" spc="-7">
                <a:solidFill>
                  <a:srgbClr val="FFFFFF"/>
                </a:solidFill>
                <a:latin typeface="1"/>
                <a:ea typeface="Calibri"/>
                <a:cs typeface="1"/>
              </a:rPr>
              <a:t>f</a:t>
            </a:r>
            <a:r>
              <a:rPr lang="en-GB" sz="1320" spc="-10">
                <a:solidFill>
                  <a:srgbClr val="FFFFFF"/>
                </a:solidFill>
                <a:latin typeface="1"/>
                <a:ea typeface="Calibri"/>
                <a:cs typeface="1"/>
              </a:rPr>
              <a:t>o</a:t>
            </a:r>
            <a:r>
              <a:rPr lang="en-GB" sz="1320" spc="44">
                <a:solidFill>
                  <a:srgbClr val="FFFFFF"/>
                </a:solidFill>
                <a:latin typeface="1"/>
                <a:ea typeface="Calibri"/>
                <a:cs typeface="1"/>
              </a:rPr>
              <a:t>rm</a:t>
            </a:r>
            <a:r>
              <a:rPr lang="en-GB" sz="1320">
                <a:solidFill>
                  <a:srgbClr val="FFFFFF"/>
                </a:solidFill>
                <a:latin typeface="1"/>
                <a:ea typeface="Calibri"/>
                <a:cs typeface="1"/>
              </a:rPr>
              <a:t>u</a:t>
            </a:r>
            <a:r>
              <a:rPr lang="en-GB" sz="1320" spc="-17">
                <a:solidFill>
                  <a:srgbClr val="FFFFFF"/>
                </a:solidFill>
                <a:latin typeface="1"/>
                <a:ea typeface="Calibri"/>
                <a:cs typeface="1"/>
              </a:rPr>
              <a:t>l</a:t>
            </a:r>
            <a:r>
              <a:rPr lang="en-GB" sz="1320" spc="37">
                <a:solidFill>
                  <a:srgbClr val="FFFFFF"/>
                </a:solidFill>
                <a:latin typeface="1"/>
                <a:ea typeface="Calibri"/>
                <a:cs typeface="1"/>
              </a:rPr>
              <a:t>a</a:t>
            </a:r>
            <a:r>
              <a:rPr lang="en-GB" sz="1320" spc="-12">
                <a:solidFill>
                  <a:srgbClr val="FFFFFF"/>
                </a:solidFill>
                <a:latin typeface="1"/>
                <a:ea typeface="Calibri"/>
                <a:cs typeface="1"/>
              </a:rPr>
              <a:t>t</a:t>
            </a:r>
            <a:r>
              <a:rPr lang="en-GB" sz="1320" spc="-19">
                <a:solidFill>
                  <a:srgbClr val="FFFFFF"/>
                </a:solidFill>
                <a:latin typeface="1"/>
                <a:ea typeface="Calibri"/>
                <a:cs typeface="1"/>
              </a:rPr>
              <a:t>i</a:t>
            </a:r>
            <a:r>
              <a:rPr lang="en-GB" sz="1320" spc="48">
                <a:solidFill>
                  <a:srgbClr val="FFFFFF"/>
                </a:solidFill>
                <a:latin typeface="1"/>
                <a:ea typeface="Calibri"/>
                <a:cs typeface="1"/>
              </a:rPr>
              <a:t>o</a:t>
            </a:r>
            <a:r>
              <a:rPr lang="en-GB" sz="1320">
                <a:solidFill>
                  <a:srgbClr val="FFFFFF"/>
                </a:solidFill>
                <a:latin typeface="1"/>
                <a:ea typeface="Calibri"/>
                <a:cs typeface="1"/>
              </a:rPr>
              <a:t>n</a:t>
            </a:r>
            <a:r>
              <a:rPr lang="en-GB" sz="1320" spc="25">
                <a:solidFill>
                  <a:srgbClr val="FFFFFF"/>
                </a:solidFill>
                <a:latin typeface="1"/>
                <a:ea typeface="Calibri"/>
                <a:cs typeface="1"/>
              </a:rPr>
              <a:t>s)</a:t>
            </a:r>
          </a:p>
          <a:p>
            <a:pPr defTabSz="761970">
              <a:lnSpc>
                <a:spcPts val="2102"/>
              </a:lnSpc>
              <a:tabLst>
                <a:tab pos="285876" algn="l"/>
              </a:tabLst>
            </a:pPr>
            <a:r>
              <a:rPr lang="en-GB" sz="1322">
                <a:solidFill>
                  <a:srgbClr val="FFFFFF"/>
                </a:solidFill>
                <a:latin typeface="1"/>
                <a:ea typeface="Calibri"/>
                <a:cs typeface="1"/>
              </a:rPr>
              <a:t>•	P</a:t>
            </a:r>
            <a:r>
              <a:rPr lang="en-GB" sz="1322" spc="43">
                <a:solidFill>
                  <a:srgbClr val="FFFFFF"/>
                </a:solidFill>
                <a:latin typeface="1"/>
                <a:ea typeface="Calibri"/>
                <a:cs typeface="1"/>
              </a:rPr>
              <a:t>E</a:t>
            </a:r>
            <a:r>
              <a:rPr lang="en-GB" sz="1322">
                <a:solidFill>
                  <a:srgbClr val="FFFFFF"/>
                </a:solidFill>
                <a:latin typeface="1"/>
                <a:ea typeface="Calibri"/>
                <a:cs typeface="1"/>
              </a:rPr>
              <a:t>P</a:t>
            </a:r>
            <a:r>
              <a:rPr lang="en-GB" sz="1322" spc="-14">
                <a:solidFill>
                  <a:srgbClr val="FFFFFF"/>
                </a:solidFill>
                <a:latin typeface="1"/>
                <a:ea typeface="Calibri"/>
                <a:cs typeface="1"/>
              </a:rPr>
              <a:t> </a:t>
            </a:r>
            <a:r>
              <a:rPr lang="en-GB" sz="1322">
                <a:solidFill>
                  <a:srgbClr val="FFFFFF"/>
                </a:solidFill>
                <a:latin typeface="1"/>
                <a:ea typeface="Calibri"/>
                <a:cs typeface="1"/>
              </a:rPr>
              <a:t>(</a:t>
            </a:r>
            <a:r>
              <a:rPr lang="en-GB" sz="1322" spc="28">
                <a:solidFill>
                  <a:srgbClr val="FFFFFF"/>
                </a:solidFill>
                <a:latin typeface="1"/>
                <a:ea typeface="Calibri"/>
                <a:cs typeface="1"/>
              </a:rPr>
              <a:t>p</a:t>
            </a:r>
            <a:r>
              <a:rPr lang="en-GB" sz="1322" spc="-10">
                <a:solidFill>
                  <a:srgbClr val="FFFFFF"/>
                </a:solidFill>
                <a:latin typeface="1"/>
                <a:ea typeface="Calibri"/>
                <a:cs typeface="1"/>
              </a:rPr>
              <a:t>o</a:t>
            </a:r>
            <a:r>
              <a:rPr lang="en-GB" sz="1322" spc="22">
                <a:solidFill>
                  <a:srgbClr val="FFFFFF"/>
                </a:solidFill>
                <a:latin typeface="1"/>
                <a:ea typeface="Calibri"/>
                <a:cs typeface="1"/>
              </a:rPr>
              <a:t>s</a:t>
            </a:r>
            <a:r>
              <a:rPr lang="en-GB" sz="1322">
                <a:solidFill>
                  <a:srgbClr val="FFFFFF"/>
                </a:solidFill>
                <a:latin typeface="1"/>
                <a:ea typeface="Calibri"/>
                <a:cs typeface="1"/>
              </a:rPr>
              <a:t>t</a:t>
            </a:r>
            <a:r>
              <a:rPr lang="en-GB" sz="1322" spc="6">
                <a:solidFill>
                  <a:srgbClr val="FFFFFF"/>
                </a:solidFill>
                <a:latin typeface="1"/>
                <a:ea typeface="Calibri"/>
                <a:cs typeface="1"/>
              </a:rPr>
              <a:t>-</a:t>
            </a:r>
            <a:r>
              <a:rPr lang="en-GB" sz="1322" spc="7">
                <a:solidFill>
                  <a:srgbClr val="FFFFFF"/>
                </a:solidFill>
                <a:latin typeface="1"/>
                <a:ea typeface="Calibri"/>
                <a:cs typeface="1"/>
              </a:rPr>
              <a:t>e</a:t>
            </a:r>
            <a:r>
              <a:rPr lang="en-GB" sz="1322">
                <a:solidFill>
                  <a:srgbClr val="FFFFFF"/>
                </a:solidFill>
                <a:latin typeface="1"/>
                <a:ea typeface="Calibri"/>
                <a:cs typeface="1"/>
              </a:rPr>
              <a:t>x</a:t>
            </a:r>
            <a:r>
              <a:rPr lang="en-GB" sz="1322" spc="-30">
                <a:solidFill>
                  <a:srgbClr val="FFFFFF"/>
                </a:solidFill>
                <a:latin typeface="1"/>
                <a:ea typeface="Calibri"/>
                <a:cs typeface="1"/>
              </a:rPr>
              <a:t>p</a:t>
            </a:r>
            <a:r>
              <a:rPr lang="en-GB" sz="1322" spc="44">
                <a:solidFill>
                  <a:srgbClr val="FFFFFF"/>
                </a:solidFill>
                <a:latin typeface="1"/>
                <a:ea typeface="Calibri"/>
                <a:cs typeface="1"/>
              </a:rPr>
              <a:t>o</a:t>
            </a:r>
            <a:r>
              <a:rPr lang="en-GB" sz="1322" spc="-38">
                <a:solidFill>
                  <a:srgbClr val="FFFFFF"/>
                </a:solidFill>
                <a:latin typeface="1"/>
                <a:ea typeface="Calibri"/>
                <a:cs typeface="1"/>
              </a:rPr>
              <a:t>s</a:t>
            </a:r>
            <a:r>
              <a:rPr lang="en-GB" sz="1322" spc="57">
                <a:solidFill>
                  <a:srgbClr val="FFFFFF"/>
                </a:solidFill>
                <a:latin typeface="1"/>
                <a:ea typeface="Calibri"/>
                <a:cs typeface="1"/>
              </a:rPr>
              <a:t>u</a:t>
            </a:r>
            <a:r>
              <a:rPr lang="en-GB" sz="1322" spc="-17">
                <a:solidFill>
                  <a:srgbClr val="FFFFFF"/>
                </a:solidFill>
                <a:latin typeface="1"/>
                <a:ea typeface="Calibri"/>
                <a:cs typeface="1"/>
              </a:rPr>
              <a:t>r</a:t>
            </a:r>
            <a:r>
              <a:rPr lang="en-GB" sz="1322" spc="7">
                <a:solidFill>
                  <a:srgbClr val="FFFFFF"/>
                </a:solidFill>
                <a:latin typeface="1"/>
                <a:ea typeface="Calibri"/>
                <a:cs typeface="1"/>
              </a:rPr>
              <a:t>e</a:t>
            </a:r>
            <a:r>
              <a:rPr lang="en-GB" sz="1322" spc="-12">
                <a:solidFill>
                  <a:srgbClr val="FFFFFF"/>
                </a:solidFill>
                <a:latin typeface="1"/>
                <a:ea typeface="Calibri"/>
                <a:cs typeface="1"/>
              </a:rPr>
              <a:t> </a:t>
            </a:r>
            <a:r>
              <a:rPr lang="en-GB" sz="1322" spc="-28">
                <a:solidFill>
                  <a:srgbClr val="FFFFFF"/>
                </a:solidFill>
                <a:latin typeface="1"/>
                <a:ea typeface="Calibri"/>
                <a:cs typeface="1"/>
              </a:rPr>
              <a:t>p</a:t>
            </a:r>
            <a:r>
              <a:rPr lang="en-GB" sz="1322" spc="-17">
                <a:solidFill>
                  <a:srgbClr val="FFFFFF"/>
                </a:solidFill>
                <a:latin typeface="1"/>
                <a:ea typeface="Calibri"/>
                <a:cs typeface="1"/>
              </a:rPr>
              <a:t>r</a:t>
            </a:r>
            <a:r>
              <a:rPr lang="en-GB" sz="1322" spc="44">
                <a:solidFill>
                  <a:srgbClr val="FFFFFF"/>
                </a:solidFill>
                <a:latin typeface="1"/>
                <a:ea typeface="Calibri"/>
                <a:cs typeface="1"/>
              </a:rPr>
              <a:t>o</a:t>
            </a:r>
            <a:r>
              <a:rPr lang="en-GB" sz="1322" spc="-28">
                <a:solidFill>
                  <a:srgbClr val="FFFFFF"/>
                </a:solidFill>
                <a:latin typeface="1"/>
                <a:ea typeface="Calibri"/>
                <a:cs typeface="1"/>
              </a:rPr>
              <a:t>p</a:t>
            </a:r>
            <a:r>
              <a:rPr lang="en-GB" sz="1322">
                <a:solidFill>
                  <a:srgbClr val="FFFFFF"/>
                </a:solidFill>
                <a:latin typeface="1"/>
                <a:ea typeface="Calibri"/>
                <a:cs typeface="1"/>
              </a:rPr>
              <a:t>h</a:t>
            </a:r>
            <a:r>
              <a:rPr lang="en-GB" sz="1322" spc="34">
                <a:solidFill>
                  <a:srgbClr val="FFFFFF"/>
                </a:solidFill>
                <a:latin typeface="1"/>
                <a:ea typeface="Calibri"/>
                <a:cs typeface="1"/>
              </a:rPr>
              <a:t>y</a:t>
            </a:r>
            <a:r>
              <a:rPr lang="en-GB" sz="1322" spc="-19">
                <a:solidFill>
                  <a:srgbClr val="FFFFFF"/>
                </a:solidFill>
                <a:latin typeface="1"/>
                <a:ea typeface="Calibri"/>
                <a:cs typeface="1"/>
              </a:rPr>
              <a:t>l</a:t>
            </a:r>
            <a:r>
              <a:rPr lang="en-GB" sz="1322" spc="35">
                <a:solidFill>
                  <a:srgbClr val="FFFFFF"/>
                </a:solidFill>
                <a:latin typeface="1"/>
                <a:ea typeface="Calibri"/>
                <a:cs typeface="1"/>
              </a:rPr>
              <a:t>a</a:t>
            </a:r>
            <a:r>
              <a:rPr lang="en-GB" sz="1322">
                <a:solidFill>
                  <a:srgbClr val="FFFFFF"/>
                </a:solidFill>
                <a:latin typeface="1"/>
                <a:ea typeface="Calibri"/>
                <a:cs typeface="1"/>
              </a:rPr>
              <a:t>x</a:t>
            </a:r>
            <a:r>
              <a:rPr lang="en-GB" sz="1322" spc="-21">
                <a:solidFill>
                  <a:srgbClr val="FFFFFF"/>
                </a:solidFill>
                <a:latin typeface="1"/>
                <a:ea typeface="Calibri"/>
                <a:cs typeface="1"/>
              </a:rPr>
              <a:t>i</a:t>
            </a:r>
            <a:r>
              <a:rPr lang="en-GB" sz="1322" spc="21">
                <a:solidFill>
                  <a:srgbClr val="FFFFFF"/>
                </a:solidFill>
                <a:latin typeface="1"/>
                <a:ea typeface="Calibri"/>
                <a:cs typeface="1"/>
              </a:rPr>
              <a:t>s)</a:t>
            </a:r>
          </a:p>
          <a:p>
            <a:pPr defTabSz="761970">
              <a:lnSpc>
                <a:spcPts val="2102"/>
              </a:lnSpc>
              <a:tabLst>
                <a:tab pos="285876" algn="l"/>
              </a:tabLst>
            </a:pPr>
            <a:r>
              <a:rPr lang="en-GB" sz="1322">
                <a:solidFill>
                  <a:srgbClr val="FFFFFF"/>
                </a:solidFill>
                <a:latin typeface="1"/>
                <a:ea typeface="Calibri"/>
                <a:cs typeface="1"/>
              </a:rPr>
              <a:t>•	</a:t>
            </a:r>
            <a:r>
              <a:rPr lang="en-GB" sz="1322" spc="-70">
                <a:solidFill>
                  <a:srgbClr val="FFFFFF"/>
                </a:solidFill>
                <a:latin typeface="1"/>
                <a:ea typeface="Calibri"/>
                <a:cs typeface="1"/>
              </a:rPr>
              <a:t>V</a:t>
            </a:r>
            <a:r>
              <a:rPr lang="en-GB" sz="1322" spc="10">
                <a:solidFill>
                  <a:srgbClr val="FFFFFF"/>
                </a:solidFill>
                <a:latin typeface="1"/>
                <a:ea typeface="Calibri"/>
                <a:cs typeface="1"/>
              </a:rPr>
              <a:t>e</a:t>
            </a:r>
            <a:r>
              <a:rPr lang="en-GB" sz="1322" spc="43">
                <a:solidFill>
                  <a:srgbClr val="FFFFFF"/>
                </a:solidFill>
                <a:latin typeface="1"/>
                <a:ea typeface="Calibri"/>
                <a:cs typeface="1"/>
              </a:rPr>
              <a:t>r</a:t>
            </a:r>
            <a:r>
              <a:rPr lang="en-GB" sz="1322" spc="-12">
                <a:solidFill>
                  <a:srgbClr val="FFFFFF"/>
                </a:solidFill>
                <a:latin typeface="1"/>
                <a:ea typeface="Calibri"/>
                <a:cs typeface="1"/>
              </a:rPr>
              <a:t>t</a:t>
            </a:r>
            <a:r>
              <a:rPr lang="en-GB" sz="1322" spc="38">
                <a:solidFill>
                  <a:srgbClr val="FFFFFF"/>
                </a:solidFill>
                <a:latin typeface="1"/>
                <a:ea typeface="Calibri"/>
                <a:cs typeface="1"/>
              </a:rPr>
              <a:t>i</a:t>
            </a:r>
            <a:r>
              <a:rPr lang="en-GB" sz="1322" spc="-32">
                <a:solidFill>
                  <a:srgbClr val="FFFFFF"/>
                </a:solidFill>
                <a:latin typeface="1"/>
                <a:ea typeface="Calibri"/>
                <a:cs typeface="1"/>
              </a:rPr>
              <a:t>c</a:t>
            </a:r>
            <a:r>
              <a:rPr lang="en-GB" sz="1322" spc="38">
                <a:solidFill>
                  <a:srgbClr val="FFFFFF"/>
                </a:solidFill>
                <a:latin typeface="1"/>
                <a:ea typeface="Calibri"/>
                <a:cs typeface="1"/>
              </a:rPr>
              <a:t>a</a:t>
            </a:r>
            <a:r>
              <a:rPr lang="en-GB" sz="1322" spc="-19">
                <a:solidFill>
                  <a:srgbClr val="FFFFFF"/>
                </a:solidFill>
                <a:latin typeface="1"/>
                <a:ea typeface="Calibri"/>
                <a:cs typeface="1"/>
              </a:rPr>
              <a:t>l</a:t>
            </a:r>
            <a:r>
              <a:rPr lang="en-GB" sz="1322" spc="47">
                <a:solidFill>
                  <a:srgbClr val="FFFFFF"/>
                </a:solidFill>
                <a:latin typeface="1"/>
                <a:ea typeface="Calibri"/>
                <a:cs typeface="1"/>
              </a:rPr>
              <a:t> </a:t>
            </a:r>
            <a:r>
              <a:rPr lang="en-GB" sz="1322" spc="-12">
                <a:solidFill>
                  <a:srgbClr val="FFFFFF"/>
                </a:solidFill>
                <a:latin typeface="1"/>
                <a:ea typeface="Calibri"/>
                <a:cs typeface="1"/>
              </a:rPr>
              <a:t>t</a:t>
            </a:r>
            <a:r>
              <a:rPr lang="en-GB" sz="1322" spc="-17">
                <a:solidFill>
                  <a:srgbClr val="FFFFFF"/>
                </a:solidFill>
                <a:latin typeface="1"/>
                <a:ea typeface="Calibri"/>
                <a:cs typeface="1"/>
              </a:rPr>
              <a:t>r</a:t>
            </a:r>
            <a:r>
              <a:rPr lang="en-GB" sz="1322" spc="38">
                <a:solidFill>
                  <a:srgbClr val="FFFFFF"/>
                </a:solidFill>
                <a:latin typeface="1"/>
                <a:ea typeface="Calibri"/>
                <a:cs typeface="1"/>
              </a:rPr>
              <a:t>a</a:t>
            </a:r>
            <a:r>
              <a:rPr lang="en-GB" sz="1322">
                <a:solidFill>
                  <a:srgbClr val="FFFFFF"/>
                </a:solidFill>
                <a:latin typeface="1"/>
                <a:ea typeface="Calibri"/>
                <a:cs typeface="1"/>
              </a:rPr>
              <a:t>n</a:t>
            </a:r>
            <a:r>
              <a:rPr lang="en-GB" sz="1322" spc="23">
                <a:solidFill>
                  <a:srgbClr val="FFFFFF"/>
                </a:solidFill>
                <a:latin typeface="1"/>
                <a:ea typeface="Calibri"/>
                <a:cs typeface="1"/>
              </a:rPr>
              <a:t>s</a:t>
            </a:r>
            <a:r>
              <a:rPr lang="en-GB" sz="1322" spc="-16">
                <a:solidFill>
                  <a:srgbClr val="FFFFFF"/>
                </a:solidFill>
                <a:latin typeface="1"/>
                <a:ea typeface="Calibri"/>
                <a:cs typeface="1"/>
              </a:rPr>
              <a:t>m</a:t>
            </a:r>
            <a:r>
              <a:rPr lang="en-GB" sz="1322" spc="38">
                <a:solidFill>
                  <a:srgbClr val="FFFFFF"/>
                </a:solidFill>
                <a:latin typeface="1"/>
                <a:ea typeface="Calibri"/>
                <a:cs typeface="1"/>
              </a:rPr>
              <a:t>i</a:t>
            </a:r>
            <a:r>
              <a:rPr lang="en-GB" sz="1322" spc="-35">
                <a:solidFill>
                  <a:srgbClr val="FFFFFF"/>
                </a:solidFill>
                <a:latin typeface="1"/>
                <a:ea typeface="Calibri"/>
                <a:cs typeface="1"/>
              </a:rPr>
              <a:t>s</a:t>
            </a:r>
            <a:r>
              <a:rPr lang="en-GB" sz="1322" spc="22">
                <a:solidFill>
                  <a:srgbClr val="FFFFFF"/>
                </a:solidFill>
                <a:latin typeface="1"/>
                <a:ea typeface="Calibri"/>
                <a:cs typeface="1"/>
              </a:rPr>
              <a:t>s</a:t>
            </a:r>
            <a:r>
              <a:rPr lang="en-GB" sz="1322" spc="38">
                <a:solidFill>
                  <a:srgbClr val="FFFFFF"/>
                </a:solidFill>
                <a:latin typeface="1"/>
                <a:ea typeface="Calibri"/>
                <a:cs typeface="1"/>
              </a:rPr>
              <a:t>i</a:t>
            </a:r>
            <a:r>
              <a:rPr lang="en-GB" sz="1322" spc="-10">
                <a:solidFill>
                  <a:srgbClr val="FFFFFF"/>
                </a:solidFill>
                <a:latin typeface="1"/>
                <a:ea typeface="Calibri"/>
                <a:cs typeface="1"/>
              </a:rPr>
              <a:t>o</a:t>
            </a:r>
            <a:r>
              <a:rPr lang="en-GB" sz="1322">
                <a:solidFill>
                  <a:srgbClr val="FFFFFF"/>
                </a:solidFill>
                <a:latin typeface="1"/>
                <a:ea typeface="Calibri"/>
                <a:cs typeface="1"/>
              </a:rPr>
              <a:t>n</a:t>
            </a:r>
            <a:r>
              <a:rPr lang="en-GB" sz="1322" spc="-10">
                <a:solidFill>
                  <a:srgbClr val="FFFFFF"/>
                </a:solidFill>
                <a:latin typeface="1"/>
                <a:ea typeface="Calibri"/>
                <a:cs typeface="1"/>
              </a:rPr>
              <a:t> </a:t>
            </a:r>
            <a:r>
              <a:rPr lang="en-GB" sz="1322" spc="57">
                <a:solidFill>
                  <a:srgbClr val="FFFFFF"/>
                </a:solidFill>
                <a:latin typeface="1"/>
                <a:ea typeface="Calibri"/>
                <a:cs typeface="1"/>
              </a:rPr>
              <a:t>(</a:t>
            </a:r>
            <a:r>
              <a:rPr lang="en-GB" sz="1322">
                <a:solidFill>
                  <a:srgbClr val="FFFFFF"/>
                </a:solidFill>
                <a:latin typeface="1"/>
                <a:ea typeface="Calibri"/>
                <a:cs typeface="1"/>
              </a:rPr>
              <a:t>P</a:t>
            </a:r>
            <a:r>
              <a:rPr lang="en-GB" sz="1322" spc="3">
                <a:solidFill>
                  <a:srgbClr val="FFFFFF"/>
                </a:solidFill>
                <a:latin typeface="1"/>
                <a:ea typeface="Calibri"/>
                <a:cs typeface="1"/>
              </a:rPr>
              <a:t>M</a:t>
            </a:r>
            <a:r>
              <a:rPr lang="en-GB" sz="1322" spc="-12">
                <a:solidFill>
                  <a:srgbClr val="FFFFFF"/>
                </a:solidFill>
                <a:latin typeface="1"/>
                <a:ea typeface="Calibri"/>
                <a:cs typeface="1"/>
              </a:rPr>
              <a:t>T</a:t>
            </a:r>
            <a:r>
              <a:rPr lang="en-GB" sz="1322">
                <a:solidFill>
                  <a:srgbClr val="FFFFFF"/>
                </a:solidFill>
                <a:latin typeface="1"/>
                <a:ea typeface="Calibri"/>
                <a:cs typeface="1"/>
              </a:rPr>
              <a:t>C</a:t>
            </a:r>
            <a:r>
              <a:rPr lang="en-GB" sz="1322" spc="-14">
                <a:solidFill>
                  <a:srgbClr val="FFFFFF"/>
                </a:solidFill>
                <a:latin typeface="1"/>
                <a:ea typeface="Calibri"/>
                <a:cs typeface="1"/>
              </a:rPr>
              <a:t>T)</a:t>
            </a:r>
          </a:p>
        </p:txBody>
      </p:sp>
      <p:sp>
        <p:nvSpPr>
          <p:cNvPr id="128" name="Rectangle 128"/>
          <p:cNvSpPr/>
          <p:nvPr/>
        </p:nvSpPr>
        <p:spPr>
          <a:xfrm>
            <a:off x="6308089" y="2723287"/>
            <a:ext cx="4565160" cy="1979773"/>
          </a:xfrm>
          <a:prstGeom prst="rect">
            <a:avLst/>
          </a:prstGeom>
        </p:spPr>
        <p:txBody>
          <a:bodyPr wrap="none" lIns="0" tIns="0" rIns="0" bIns="0">
            <a:spAutoFit/>
          </a:bodyPr>
          <a:lstStyle/>
          <a:p>
            <a:pPr defTabSz="761970"/>
            <a:r>
              <a:rPr lang="en-GB" sz="1622" spc="-16">
                <a:ln w="7062">
                  <a:solidFill>
                    <a:srgbClr val="000000"/>
                  </a:solidFill>
                  <a:prstDash val="solid"/>
                </a:ln>
                <a:solidFill>
                  <a:srgbClr val="000000"/>
                </a:solidFill>
                <a:latin typeface="2"/>
                <a:ea typeface="Calibri"/>
                <a:cs typeface="2"/>
              </a:rPr>
              <a:t>L</a:t>
            </a:r>
            <a:r>
              <a:rPr lang="en-GB" sz="1622" spc="86">
                <a:ln w="7062">
                  <a:solidFill>
                    <a:srgbClr val="000000"/>
                  </a:solidFill>
                  <a:prstDash val="solid"/>
                </a:ln>
                <a:solidFill>
                  <a:srgbClr val="000000"/>
                </a:solidFill>
                <a:latin typeface="2"/>
                <a:ea typeface="Calibri"/>
                <a:cs typeface="2"/>
              </a:rPr>
              <a:t>i</a:t>
            </a:r>
            <a:r>
              <a:rPr lang="en-GB" sz="1622" spc="17">
                <a:ln w="7062">
                  <a:solidFill>
                    <a:srgbClr val="000000"/>
                  </a:solidFill>
                  <a:prstDash val="solid"/>
                </a:ln>
                <a:solidFill>
                  <a:srgbClr val="000000"/>
                </a:solidFill>
                <a:latin typeface="2"/>
                <a:ea typeface="Calibri"/>
                <a:cs typeface="2"/>
              </a:rPr>
              <a:t>m</a:t>
            </a:r>
            <a:r>
              <a:rPr lang="en-GB" sz="1622" spc="86">
                <a:ln w="7062">
                  <a:solidFill>
                    <a:srgbClr val="000000"/>
                  </a:solidFill>
                  <a:prstDash val="solid"/>
                </a:ln>
                <a:solidFill>
                  <a:srgbClr val="000000"/>
                </a:solidFill>
                <a:latin typeface="2"/>
                <a:ea typeface="Calibri"/>
                <a:cs typeface="2"/>
              </a:rPr>
              <a:t>i</a:t>
            </a:r>
            <a:r>
              <a:rPr lang="en-GB" sz="1622" spc="7">
                <a:ln w="7062">
                  <a:solidFill>
                    <a:srgbClr val="000000"/>
                  </a:solidFill>
                  <a:prstDash val="solid"/>
                </a:ln>
                <a:solidFill>
                  <a:srgbClr val="000000"/>
                </a:solidFill>
                <a:latin typeface="2"/>
                <a:ea typeface="Calibri"/>
                <a:cs typeface="2"/>
              </a:rPr>
              <a:t>t</a:t>
            </a:r>
            <a:r>
              <a:rPr lang="en-GB" sz="1622" spc="12">
                <a:ln w="7062">
                  <a:solidFill>
                    <a:srgbClr val="000000"/>
                  </a:solidFill>
                  <a:prstDash val="solid"/>
                </a:ln>
                <a:solidFill>
                  <a:srgbClr val="000000"/>
                </a:solidFill>
                <a:latin typeface="2"/>
                <a:ea typeface="Calibri"/>
                <a:cs typeface="2"/>
              </a:rPr>
              <a:t>e</a:t>
            </a:r>
            <a:r>
              <a:rPr lang="en-GB" sz="1622" spc="26">
                <a:ln w="7062">
                  <a:solidFill>
                    <a:srgbClr val="000000"/>
                  </a:solidFill>
                  <a:prstDash val="solid"/>
                </a:ln>
                <a:solidFill>
                  <a:srgbClr val="000000"/>
                </a:solidFill>
                <a:latin typeface="2"/>
                <a:ea typeface="Calibri"/>
                <a:cs typeface="2"/>
              </a:rPr>
              <a:t>d</a:t>
            </a:r>
            <a:r>
              <a:rPr lang="en-GB" sz="1622" spc="-35">
                <a:ln w="7062">
                  <a:solidFill>
                    <a:srgbClr val="000000"/>
                  </a:solidFill>
                  <a:prstDash val="solid"/>
                </a:ln>
                <a:solidFill>
                  <a:srgbClr val="000000"/>
                </a:solidFill>
                <a:latin typeface="2"/>
                <a:ea typeface="Calibri"/>
                <a:cs typeface="2"/>
              </a:rPr>
              <a:t> </a:t>
            </a:r>
            <a:r>
              <a:rPr lang="en-GB" sz="1622" spc="-12">
                <a:ln w="7062">
                  <a:solidFill>
                    <a:srgbClr val="000000"/>
                  </a:solidFill>
                  <a:prstDash val="solid"/>
                </a:ln>
                <a:solidFill>
                  <a:srgbClr val="000000"/>
                </a:solidFill>
                <a:latin typeface="2"/>
                <a:ea typeface="Calibri"/>
                <a:cs typeface="2"/>
              </a:rPr>
              <a:t>o</a:t>
            </a:r>
            <a:r>
              <a:rPr lang="en-GB" sz="1622" spc="108">
                <a:ln w="7062">
                  <a:solidFill>
                    <a:srgbClr val="000000"/>
                  </a:solidFill>
                  <a:prstDash val="solid"/>
                </a:ln>
                <a:solidFill>
                  <a:srgbClr val="000000"/>
                </a:solidFill>
                <a:latin typeface="2"/>
                <a:ea typeface="Calibri"/>
                <a:cs typeface="2"/>
              </a:rPr>
              <a:t>r</a:t>
            </a:r>
            <a:r>
              <a:rPr lang="en-GB" sz="1622" spc="-95">
                <a:ln w="7062">
                  <a:solidFill>
                    <a:srgbClr val="000000"/>
                  </a:solidFill>
                  <a:prstDash val="solid"/>
                </a:ln>
                <a:solidFill>
                  <a:srgbClr val="000000"/>
                </a:solidFill>
                <a:latin typeface="2"/>
                <a:ea typeface="Calibri"/>
                <a:cs typeface="2"/>
              </a:rPr>
              <a:t> </a:t>
            </a:r>
            <a:r>
              <a:rPr lang="en-GB" sz="1622" spc="79">
                <a:ln w="7062">
                  <a:solidFill>
                    <a:srgbClr val="000000"/>
                  </a:solidFill>
                  <a:prstDash val="solid"/>
                </a:ln>
                <a:solidFill>
                  <a:srgbClr val="000000"/>
                </a:solidFill>
                <a:latin typeface="2"/>
                <a:ea typeface="Calibri"/>
                <a:cs typeface="2"/>
              </a:rPr>
              <a:t>A</a:t>
            </a:r>
            <a:r>
              <a:rPr lang="en-GB" sz="1622" spc="26">
                <a:ln w="7062">
                  <a:solidFill>
                    <a:srgbClr val="000000"/>
                  </a:solidFill>
                  <a:prstDash val="solid"/>
                </a:ln>
                <a:solidFill>
                  <a:srgbClr val="000000"/>
                </a:solidFill>
                <a:latin typeface="2"/>
                <a:ea typeface="Calibri"/>
                <a:cs typeface="2"/>
              </a:rPr>
              <a:t>b</a:t>
            </a:r>
            <a:r>
              <a:rPr lang="en-GB" sz="1622" spc="42">
                <a:ln w="7062">
                  <a:solidFill>
                    <a:srgbClr val="000000"/>
                  </a:solidFill>
                  <a:prstDash val="solid"/>
                </a:ln>
                <a:solidFill>
                  <a:srgbClr val="000000"/>
                </a:solidFill>
                <a:latin typeface="2"/>
                <a:ea typeface="Calibri"/>
                <a:cs typeface="2"/>
              </a:rPr>
              <a:t>s</a:t>
            </a:r>
            <a:r>
              <a:rPr lang="en-GB" sz="1622" spc="12">
                <a:ln w="7062">
                  <a:solidFill>
                    <a:srgbClr val="000000"/>
                  </a:solidFill>
                  <a:prstDash val="solid"/>
                </a:ln>
                <a:solidFill>
                  <a:srgbClr val="000000"/>
                </a:solidFill>
                <a:latin typeface="2"/>
                <a:ea typeface="Calibri"/>
                <a:cs typeface="2"/>
              </a:rPr>
              <a:t>e</a:t>
            </a:r>
            <a:r>
              <a:rPr lang="en-GB" sz="1622" spc="60">
                <a:ln w="7062">
                  <a:solidFill>
                    <a:srgbClr val="000000"/>
                  </a:solidFill>
                  <a:prstDash val="solid"/>
                </a:ln>
                <a:solidFill>
                  <a:srgbClr val="000000"/>
                </a:solidFill>
                <a:latin typeface="2"/>
                <a:ea typeface="Calibri"/>
                <a:cs typeface="2"/>
              </a:rPr>
              <a:t>n</a:t>
            </a:r>
            <a:r>
              <a:rPr lang="en-GB" sz="1622" spc="67">
                <a:ln w="7062">
                  <a:solidFill>
                    <a:srgbClr val="000000"/>
                  </a:solidFill>
                  <a:prstDash val="solid"/>
                </a:ln>
                <a:solidFill>
                  <a:srgbClr val="000000"/>
                </a:solidFill>
                <a:latin typeface="2"/>
                <a:ea typeface="Calibri"/>
                <a:cs typeface="2"/>
              </a:rPr>
              <a:t>t</a:t>
            </a:r>
            <a:r>
              <a:rPr lang="en-GB" sz="1622" spc="-35">
                <a:ln w="7062">
                  <a:solidFill>
                    <a:srgbClr val="000000"/>
                  </a:solidFill>
                  <a:prstDash val="solid"/>
                </a:ln>
                <a:solidFill>
                  <a:srgbClr val="000000"/>
                </a:solidFill>
                <a:latin typeface="2"/>
                <a:ea typeface="Calibri"/>
                <a:cs typeface="2"/>
              </a:rPr>
              <a:t> </a:t>
            </a:r>
            <a:r>
              <a:rPr lang="en-GB" sz="1622" spc="-30">
                <a:ln w="7062">
                  <a:solidFill>
                    <a:srgbClr val="000000"/>
                  </a:solidFill>
                  <a:prstDash val="solid"/>
                </a:ln>
                <a:solidFill>
                  <a:srgbClr val="000000"/>
                </a:solidFill>
                <a:latin typeface="2"/>
                <a:ea typeface="Calibri"/>
                <a:cs typeface="2"/>
              </a:rPr>
              <a:t>D</a:t>
            </a:r>
            <a:r>
              <a:rPr lang="en-GB" sz="1622" spc="47">
                <a:ln w="7062">
                  <a:solidFill>
                    <a:srgbClr val="000000"/>
                  </a:solidFill>
                  <a:prstDash val="solid"/>
                </a:ln>
                <a:solidFill>
                  <a:srgbClr val="000000"/>
                </a:solidFill>
                <a:latin typeface="2"/>
                <a:ea typeface="Calibri"/>
                <a:cs typeface="2"/>
              </a:rPr>
              <a:t>a</a:t>
            </a:r>
            <a:r>
              <a:rPr lang="en-GB" sz="1622" spc="67">
                <a:ln w="7062">
                  <a:solidFill>
                    <a:srgbClr val="000000"/>
                  </a:solidFill>
                  <a:prstDash val="solid"/>
                </a:ln>
                <a:solidFill>
                  <a:srgbClr val="000000"/>
                </a:solidFill>
                <a:latin typeface="2"/>
                <a:ea typeface="Calibri"/>
                <a:cs typeface="2"/>
              </a:rPr>
              <a:t>ta</a:t>
            </a:r>
          </a:p>
          <a:p>
            <a:pPr defTabSz="761970">
              <a:lnSpc>
                <a:spcPts val="3328"/>
              </a:lnSpc>
              <a:tabLst>
                <a:tab pos="285844" algn="l"/>
              </a:tabLst>
            </a:pPr>
            <a:r>
              <a:rPr lang="en-GB" sz="1320">
                <a:solidFill>
                  <a:srgbClr val="000000"/>
                </a:solidFill>
                <a:latin typeface="1"/>
                <a:ea typeface="Calibri"/>
                <a:cs typeface="1"/>
              </a:rPr>
              <a:t>•	</a:t>
            </a:r>
            <a:r>
              <a:rPr lang="en-GB" sz="1320" spc="26">
                <a:solidFill>
                  <a:srgbClr val="000000"/>
                </a:solidFill>
                <a:latin typeface="1"/>
                <a:ea typeface="Calibri"/>
                <a:cs typeface="1"/>
              </a:rPr>
              <a:t>N</a:t>
            </a:r>
            <a:r>
              <a:rPr lang="en-GB" sz="1320" spc="9">
                <a:solidFill>
                  <a:srgbClr val="000000"/>
                </a:solidFill>
                <a:latin typeface="1"/>
                <a:ea typeface="Calibri"/>
                <a:cs typeface="1"/>
              </a:rPr>
              <a:t>ee</a:t>
            </a:r>
            <a:r>
              <a:rPr lang="en-GB" sz="1320" spc="-27">
                <a:solidFill>
                  <a:srgbClr val="000000"/>
                </a:solidFill>
                <a:latin typeface="1"/>
                <a:ea typeface="Calibri"/>
                <a:cs typeface="1"/>
              </a:rPr>
              <a:t>d</a:t>
            </a:r>
            <a:r>
              <a:rPr lang="en-GB" sz="1320" spc="39">
                <a:solidFill>
                  <a:srgbClr val="000000"/>
                </a:solidFill>
                <a:latin typeface="1"/>
                <a:ea typeface="Calibri"/>
                <a:cs typeface="1"/>
              </a:rPr>
              <a:t>l</a:t>
            </a:r>
            <a:r>
              <a:rPr lang="en-GB" sz="1320" spc="-3">
                <a:solidFill>
                  <a:srgbClr val="000000"/>
                </a:solidFill>
                <a:latin typeface="1"/>
                <a:ea typeface="Calibri"/>
                <a:cs typeface="1"/>
              </a:rPr>
              <a:t>e</a:t>
            </a:r>
            <a:r>
              <a:rPr lang="en-GB" sz="1320" spc="6">
                <a:solidFill>
                  <a:srgbClr val="000000"/>
                </a:solidFill>
                <a:latin typeface="1"/>
                <a:ea typeface="Calibri"/>
                <a:cs typeface="1"/>
              </a:rPr>
              <a:t>–</a:t>
            </a:r>
            <a:r>
              <a:rPr lang="en-GB" sz="1320" spc="21">
                <a:solidFill>
                  <a:srgbClr val="000000"/>
                </a:solidFill>
                <a:latin typeface="1"/>
                <a:ea typeface="Calibri"/>
                <a:cs typeface="1"/>
              </a:rPr>
              <a:t>s</a:t>
            </a:r>
            <a:r>
              <a:rPr lang="en-GB" sz="1320" spc="-22">
                <a:solidFill>
                  <a:srgbClr val="000000"/>
                </a:solidFill>
                <a:latin typeface="1"/>
                <a:ea typeface="Calibri"/>
                <a:cs typeface="1"/>
              </a:rPr>
              <a:t>y</a:t>
            </a:r>
            <a:r>
              <a:rPr lang="en-GB" sz="1320" spc="42">
                <a:solidFill>
                  <a:srgbClr val="000000"/>
                </a:solidFill>
                <a:latin typeface="1"/>
                <a:ea typeface="Calibri"/>
                <a:cs typeface="1"/>
              </a:rPr>
              <a:t>r</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30">
                <a:solidFill>
                  <a:srgbClr val="000000"/>
                </a:solidFill>
                <a:latin typeface="1"/>
                <a:ea typeface="Calibri"/>
                <a:cs typeface="1"/>
              </a:rPr>
              <a:t>p</a:t>
            </a:r>
            <a:r>
              <a:rPr lang="en-GB" sz="1320" spc="-16">
                <a:solidFill>
                  <a:srgbClr val="000000"/>
                </a:solidFill>
                <a:latin typeface="1"/>
                <a:ea typeface="Calibri"/>
                <a:cs typeface="1"/>
              </a:rPr>
              <a:t>r</a:t>
            </a:r>
            <a:r>
              <a:rPr lang="en-GB" sz="1320" spc="-12">
                <a:solidFill>
                  <a:srgbClr val="000000"/>
                </a:solidFill>
                <a:latin typeface="1"/>
                <a:ea typeface="Calibri"/>
                <a:cs typeface="1"/>
              </a:rPr>
              <a:t>o</a:t>
            </a:r>
            <a:r>
              <a:rPr lang="en-GB" sz="1320" spc="28">
                <a:solidFill>
                  <a:srgbClr val="000000"/>
                </a:solidFill>
                <a:latin typeface="1"/>
                <a:ea typeface="Calibri"/>
                <a:cs typeface="1"/>
              </a:rPr>
              <a:t>g</a:t>
            </a:r>
            <a:r>
              <a:rPr lang="en-GB" sz="1320" spc="-16">
                <a:solidFill>
                  <a:srgbClr val="000000"/>
                </a:solidFill>
                <a:latin typeface="1"/>
                <a:ea typeface="Calibri"/>
                <a:cs typeface="1"/>
              </a:rPr>
              <a:t>r</a:t>
            </a:r>
            <a:r>
              <a:rPr lang="en-GB" sz="1320" spc="37">
                <a:solidFill>
                  <a:srgbClr val="000000"/>
                </a:solidFill>
                <a:latin typeface="1"/>
                <a:ea typeface="Calibri"/>
                <a:cs typeface="1"/>
              </a:rPr>
              <a:t>a</a:t>
            </a:r>
            <a:r>
              <a:rPr lang="en-GB" sz="1320" spc="-16">
                <a:solidFill>
                  <a:srgbClr val="000000"/>
                </a:solidFill>
                <a:latin typeface="1"/>
                <a:ea typeface="Calibri"/>
                <a:cs typeface="1"/>
              </a:rPr>
              <a:t>m</a:t>
            </a:r>
            <a:r>
              <a:rPr lang="en-GB" sz="1320" spc="42">
                <a:solidFill>
                  <a:srgbClr val="000000"/>
                </a:solidFill>
                <a:latin typeface="1"/>
                <a:ea typeface="Calibri"/>
                <a:cs typeface="1"/>
              </a:rPr>
              <a:t>m</a:t>
            </a:r>
            <a:r>
              <a:rPr lang="en-GB" sz="1320" spc="9">
                <a:solidFill>
                  <a:srgbClr val="000000"/>
                </a:solidFill>
                <a:latin typeface="1"/>
                <a:ea typeface="Calibri"/>
                <a:cs typeface="1"/>
              </a:rPr>
              <a:t>e</a:t>
            </a:r>
            <a:r>
              <a:rPr lang="en-GB" sz="1320" spc="-37">
                <a:solidFill>
                  <a:srgbClr val="000000"/>
                </a:solidFill>
                <a:latin typeface="1"/>
                <a:ea typeface="Calibri"/>
                <a:cs typeface="1"/>
              </a:rPr>
              <a:t>s</a:t>
            </a:r>
            <a:r>
              <a:rPr lang="en-GB" sz="1320" spc="47">
                <a:solidFill>
                  <a:srgbClr val="000000"/>
                </a:solidFill>
                <a:latin typeface="1"/>
                <a:ea typeface="Calibri"/>
                <a:cs typeface="1"/>
              </a:rPr>
              <a:t> </a:t>
            </a:r>
            <a:r>
              <a:rPr lang="en-GB" sz="1320">
                <a:solidFill>
                  <a:srgbClr val="000000"/>
                </a:solidFill>
                <a:latin typeface="1"/>
                <a:ea typeface="Calibri"/>
                <a:cs typeface="1"/>
              </a:rPr>
              <a:t>(</a:t>
            </a:r>
            <a:r>
              <a:rPr lang="en-GB" sz="1320" spc="-35">
                <a:solidFill>
                  <a:srgbClr val="000000"/>
                </a:solidFill>
                <a:latin typeface="1"/>
                <a:ea typeface="Calibri"/>
                <a:cs typeface="1"/>
              </a:rPr>
              <a:t>N</a:t>
            </a:r>
            <a:r>
              <a:rPr lang="en-GB" sz="1320" spc="51">
                <a:solidFill>
                  <a:srgbClr val="000000"/>
                </a:solidFill>
                <a:latin typeface="1"/>
                <a:ea typeface="Calibri"/>
                <a:cs typeface="1"/>
              </a:rPr>
              <a:t>S</a:t>
            </a:r>
            <a:r>
              <a:rPr lang="en-GB" sz="1320">
                <a:solidFill>
                  <a:srgbClr val="000000"/>
                </a:solidFill>
                <a:latin typeface="1"/>
                <a:ea typeface="Calibri"/>
                <a:cs typeface="1"/>
              </a:rPr>
              <a:t>P)</a:t>
            </a:r>
          </a:p>
          <a:p>
            <a:pPr defTabSz="761970">
              <a:lnSpc>
                <a:spcPts val="2102"/>
              </a:lnSpc>
              <a:tabLst>
                <a:tab pos="285844" algn="l"/>
              </a:tabLst>
            </a:pPr>
            <a:r>
              <a:rPr lang="en-GB" sz="1320">
                <a:solidFill>
                  <a:srgbClr val="000000"/>
                </a:solidFill>
                <a:latin typeface="1"/>
                <a:ea typeface="Calibri"/>
                <a:cs typeface="1"/>
              </a:rPr>
              <a:t>•	</a:t>
            </a:r>
            <a:r>
              <a:rPr lang="en-GB" sz="1320" spc="10">
                <a:solidFill>
                  <a:srgbClr val="000000"/>
                </a:solidFill>
                <a:latin typeface="1"/>
                <a:ea typeface="Calibri"/>
                <a:cs typeface="1"/>
              </a:rPr>
              <a:t>O</a:t>
            </a:r>
            <a:r>
              <a:rPr lang="en-GB" sz="1320" spc="30">
                <a:solidFill>
                  <a:srgbClr val="000000"/>
                </a:solidFill>
                <a:latin typeface="1"/>
                <a:ea typeface="Calibri"/>
                <a:cs typeface="1"/>
              </a:rPr>
              <a:t>p</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spc="39">
                <a:solidFill>
                  <a:srgbClr val="000000"/>
                </a:solidFill>
                <a:latin typeface="1"/>
                <a:ea typeface="Calibri"/>
                <a:cs typeface="1"/>
              </a:rPr>
              <a:t>i</a:t>
            </a:r>
            <a:r>
              <a:rPr lang="en-GB" sz="1320" spc="-27">
                <a:solidFill>
                  <a:srgbClr val="000000"/>
                </a:solidFill>
                <a:latin typeface="1"/>
                <a:ea typeface="Calibri"/>
                <a:cs typeface="1"/>
              </a:rPr>
              <a:t>d</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spc="28">
                <a:solidFill>
                  <a:srgbClr val="000000"/>
                </a:solidFill>
                <a:latin typeface="1"/>
                <a:ea typeface="Calibri"/>
                <a:cs typeface="1"/>
              </a:rPr>
              <a:t>g</a:t>
            </a:r>
            <a:r>
              <a:rPr lang="en-GB" sz="1320" spc="-12">
                <a:solidFill>
                  <a:srgbClr val="000000"/>
                </a:solidFill>
                <a:latin typeface="1"/>
                <a:ea typeface="Calibri"/>
                <a:cs typeface="1"/>
              </a:rPr>
              <a:t>o</a:t>
            </a:r>
            <a:r>
              <a:rPr lang="en-GB" sz="1320">
                <a:solidFill>
                  <a:srgbClr val="000000"/>
                </a:solidFill>
                <a:latin typeface="1"/>
                <a:ea typeface="Calibri"/>
                <a:cs typeface="1"/>
              </a:rPr>
              <a:t>n</a:t>
            </a:r>
            <a:r>
              <a:rPr lang="en-GB" sz="1320" spc="39">
                <a:solidFill>
                  <a:srgbClr val="000000"/>
                </a:solidFill>
                <a:latin typeface="1"/>
                <a:ea typeface="Calibri"/>
                <a:cs typeface="1"/>
              </a:rPr>
              <a:t>i</a:t>
            </a:r>
            <a:r>
              <a:rPr lang="en-GB" sz="1320" spc="-37">
                <a:solidFill>
                  <a:srgbClr val="000000"/>
                </a:solidFill>
                <a:latin typeface="1"/>
                <a:ea typeface="Calibri"/>
                <a:cs typeface="1"/>
              </a:rPr>
              <a:t>s</a:t>
            </a:r>
            <a:r>
              <a:rPr lang="en-GB" sz="1320" spc="47">
                <a:solidFill>
                  <a:srgbClr val="000000"/>
                </a:solidFill>
                <a:latin typeface="1"/>
                <a:ea typeface="Calibri"/>
                <a:cs typeface="1"/>
              </a:rPr>
              <a:t>t</a:t>
            </a:r>
            <a:r>
              <a:rPr lang="en-GB" sz="1320" spc="-10">
                <a:solidFill>
                  <a:srgbClr val="000000"/>
                </a:solidFill>
                <a:latin typeface="1"/>
                <a:ea typeface="Calibri"/>
                <a:cs typeface="1"/>
              </a:rPr>
              <a:t> </a:t>
            </a:r>
            <a:r>
              <a:rPr lang="en-GB" sz="1320" spc="-14">
                <a:solidFill>
                  <a:srgbClr val="000000"/>
                </a:solidFill>
                <a:latin typeface="1"/>
                <a:ea typeface="Calibri"/>
                <a:cs typeface="1"/>
              </a:rPr>
              <a:t>m</a:t>
            </a:r>
            <a:r>
              <a:rPr lang="en-GB" sz="1320" spc="37">
                <a:solidFill>
                  <a:srgbClr val="000000"/>
                </a:solidFill>
                <a:latin typeface="1"/>
                <a:ea typeface="Calibri"/>
                <a:cs typeface="1"/>
              </a:rPr>
              <a:t>a</a:t>
            </a:r>
            <a:r>
              <a:rPr lang="en-GB" sz="1320" spc="-19">
                <a:solidFill>
                  <a:srgbClr val="000000"/>
                </a:solidFill>
                <a:latin typeface="1"/>
                <a:ea typeface="Calibri"/>
                <a:cs typeface="1"/>
              </a:rPr>
              <a:t>i</a:t>
            </a:r>
            <a:r>
              <a:rPr lang="en-GB" sz="1320" spc="57">
                <a:solidFill>
                  <a:srgbClr val="000000"/>
                </a:solidFill>
                <a:latin typeface="1"/>
                <a:ea typeface="Calibri"/>
                <a:cs typeface="1"/>
              </a:rPr>
              <a:t>n</a:t>
            </a:r>
            <a:r>
              <a:rPr lang="en-GB" sz="1320" spc="-12">
                <a:solidFill>
                  <a:srgbClr val="000000"/>
                </a:solidFill>
                <a:latin typeface="1"/>
                <a:ea typeface="Calibri"/>
                <a:cs typeface="1"/>
              </a:rPr>
              <a:t>t</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22">
                <a:solidFill>
                  <a:srgbClr val="000000"/>
                </a:solidFill>
                <a:latin typeface="1"/>
                <a:ea typeface="Calibri"/>
                <a:cs typeface="1"/>
              </a:rPr>
              <a:t>a</a:t>
            </a:r>
            <a:r>
              <a:rPr lang="en-GB" sz="1320" spc="57">
                <a:solidFill>
                  <a:srgbClr val="000000"/>
                </a:solidFill>
                <a:latin typeface="1"/>
                <a:ea typeface="Calibri"/>
                <a:cs typeface="1"/>
              </a:rPr>
              <a:t>n</a:t>
            </a:r>
            <a:r>
              <a:rPr lang="en-GB" sz="1320" spc="-34">
                <a:solidFill>
                  <a:srgbClr val="000000"/>
                </a:solidFill>
                <a:latin typeface="1"/>
                <a:ea typeface="Calibri"/>
                <a:cs typeface="1"/>
              </a:rPr>
              <a:t>c</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47">
                <a:solidFill>
                  <a:srgbClr val="000000"/>
                </a:solidFill>
                <a:latin typeface="1"/>
                <a:ea typeface="Calibri"/>
                <a:cs typeface="1"/>
              </a:rPr>
              <a:t>t</a:t>
            </a:r>
            <a:r>
              <a:rPr lang="en-GB" sz="1320">
                <a:solidFill>
                  <a:srgbClr val="000000"/>
                </a:solidFill>
                <a:latin typeface="1"/>
                <a:ea typeface="Calibri"/>
                <a:cs typeface="1"/>
              </a:rPr>
              <a:t>h</a:t>
            </a:r>
            <a:r>
              <a:rPr lang="en-GB" sz="1320" spc="9">
                <a:solidFill>
                  <a:srgbClr val="000000"/>
                </a:solidFill>
                <a:latin typeface="1"/>
                <a:ea typeface="Calibri"/>
                <a:cs typeface="1"/>
              </a:rPr>
              <a:t>e</a:t>
            </a:r>
            <a:r>
              <a:rPr lang="en-GB" sz="1320" spc="-16">
                <a:solidFill>
                  <a:srgbClr val="000000"/>
                </a:solidFill>
                <a:latin typeface="1"/>
                <a:ea typeface="Calibri"/>
                <a:cs typeface="1"/>
              </a:rPr>
              <a:t>r</a:t>
            </a:r>
            <a:r>
              <a:rPr lang="en-GB" sz="1320" spc="37">
                <a:solidFill>
                  <a:srgbClr val="000000"/>
                </a:solidFill>
                <a:latin typeface="1"/>
                <a:ea typeface="Calibri"/>
                <a:cs typeface="1"/>
              </a:rPr>
              <a:t>a</a:t>
            </a:r>
            <a:r>
              <a:rPr lang="en-GB" sz="1320" spc="-27">
                <a:solidFill>
                  <a:srgbClr val="000000"/>
                </a:solidFill>
                <a:latin typeface="1"/>
                <a:ea typeface="Calibri"/>
                <a:cs typeface="1"/>
              </a:rPr>
              <a:t>p</a:t>
            </a:r>
            <a:r>
              <a:rPr lang="en-GB" sz="1320" spc="37">
                <a:solidFill>
                  <a:srgbClr val="000000"/>
                </a:solidFill>
                <a:latin typeface="1"/>
                <a:ea typeface="Calibri"/>
                <a:cs typeface="1"/>
              </a:rPr>
              <a:t>y</a:t>
            </a:r>
            <a:r>
              <a:rPr lang="en-GB" sz="1320" spc="-10">
                <a:solidFill>
                  <a:srgbClr val="000000"/>
                </a:solidFill>
                <a:latin typeface="1"/>
                <a:ea typeface="Calibri"/>
                <a:cs typeface="1"/>
              </a:rPr>
              <a:t> </a:t>
            </a:r>
            <a:r>
              <a:rPr lang="en-GB" sz="1320">
                <a:solidFill>
                  <a:srgbClr val="000000"/>
                </a:solidFill>
                <a:latin typeface="1"/>
                <a:ea typeface="Calibri"/>
                <a:cs typeface="1"/>
              </a:rPr>
              <a:t>(</a:t>
            </a:r>
            <a:r>
              <a:rPr lang="en-GB" sz="1320" spc="-50">
                <a:solidFill>
                  <a:srgbClr val="000000"/>
                </a:solidFill>
                <a:latin typeface="1"/>
                <a:ea typeface="Calibri"/>
                <a:cs typeface="1"/>
              </a:rPr>
              <a:t>O</a:t>
            </a:r>
            <a:r>
              <a:rPr lang="en-GB" sz="1320" spc="-10">
                <a:solidFill>
                  <a:srgbClr val="000000"/>
                </a:solidFill>
                <a:latin typeface="1"/>
                <a:ea typeface="Calibri"/>
                <a:cs typeface="1"/>
              </a:rPr>
              <a:t>A</a:t>
            </a:r>
            <a:r>
              <a:rPr lang="en-GB" sz="1320" spc="9">
                <a:solidFill>
                  <a:srgbClr val="000000"/>
                </a:solidFill>
                <a:latin typeface="1"/>
                <a:ea typeface="Calibri"/>
                <a:cs typeface="1"/>
              </a:rPr>
              <a:t>M</a:t>
            </a:r>
            <a:r>
              <a:rPr lang="en-GB" sz="1320" spc="46">
                <a:solidFill>
                  <a:srgbClr val="000000"/>
                </a:solidFill>
                <a:latin typeface="1"/>
                <a:ea typeface="Calibri"/>
                <a:cs typeface="1"/>
              </a:rPr>
              <a:t>T)</a:t>
            </a:r>
          </a:p>
          <a:p>
            <a:pPr defTabSz="761970">
              <a:lnSpc>
                <a:spcPts val="2042"/>
              </a:lnSpc>
              <a:tabLst>
                <a:tab pos="285844" algn="l"/>
              </a:tabLst>
            </a:pPr>
            <a:r>
              <a:rPr lang="en-GB" sz="1320">
                <a:solidFill>
                  <a:srgbClr val="000000"/>
                </a:solidFill>
                <a:latin typeface="1"/>
                <a:ea typeface="Calibri"/>
                <a:cs typeface="1"/>
              </a:rPr>
              <a:t>•	</a:t>
            </a:r>
            <a:r>
              <a:rPr lang="en-GB" sz="1320" spc="-7">
                <a:solidFill>
                  <a:srgbClr val="000000"/>
                </a:solidFill>
                <a:latin typeface="1"/>
                <a:ea typeface="Calibri"/>
                <a:cs typeface="1"/>
              </a:rPr>
              <a:t>S</a:t>
            </a:r>
            <a:r>
              <a:rPr lang="en-GB" sz="1320" spc="46">
                <a:solidFill>
                  <a:srgbClr val="000000"/>
                </a:solidFill>
                <a:latin typeface="1"/>
                <a:ea typeface="Calibri"/>
                <a:cs typeface="1"/>
              </a:rPr>
              <a:t>T</a:t>
            </a:r>
            <a:r>
              <a:rPr lang="en-GB" sz="1320" spc="3">
                <a:solidFill>
                  <a:srgbClr val="000000"/>
                </a:solidFill>
                <a:latin typeface="1"/>
                <a:ea typeface="Calibri"/>
                <a:cs typeface="1"/>
              </a:rPr>
              <a:t>I</a:t>
            </a:r>
            <a:r>
              <a:rPr lang="en-GB" sz="1320" spc="-10">
                <a:solidFill>
                  <a:srgbClr val="000000"/>
                </a:solidFill>
                <a:latin typeface="1"/>
                <a:ea typeface="Calibri"/>
                <a:cs typeface="1"/>
              </a:rPr>
              <a:t> </a:t>
            </a:r>
            <a:r>
              <a:rPr lang="en-GB" sz="1320" spc="-12">
                <a:solidFill>
                  <a:srgbClr val="000000"/>
                </a:solidFill>
                <a:latin typeface="1"/>
                <a:ea typeface="Calibri"/>
                <a:cs typeface="1"/>
              </a:rPr>
              <a:t>t</a:t>
            </a:r>
            <a:r>
              <a:rPr lang="en-GB" sz="1320" spc="9">
                <a:solidFill>
                  <a:srgbClr val="000000"/>
                </a:solidFill>
                <a:latin typeface="1"/>
                <a:ea typeface="Calibri"/>
                <a:cs typeface="1"/>
              </a:rPr>
              <a:t>e</a:t>
            </a:r>
            <a:r>
              <a:rPr lang="en-GB" sz="1320" spc="21">
                <a:solidFill>
                  <a:srgbClr val="000000"/>
                </a:solidFill>
                <a:latin typeface="1"/>
                <a:ea typeface="Calibri"/>
                <a:cs typeface="1"/>
              </a:rPr>
              <a:t>s</a:t>
            </a:r>
            <a:r>
              <a:rPr lang="en-GB" sz="1320" spc="-12">
                <a:solidFill>
                  <a:srgbClr val="000000"/>
                </a:solidFill>
                <a:latin typeface="1"/>
                <a:ea typeface="Calibri"/>
                <a:cs typeface="1"/>
              </a:rPr>
              <a:t>t</a:t>
            </a:r>
            <a:r>
              <a:rPr lang="en-GB" sz="1320" spc="-19">
                <a:solidFill>
                  <a:srgbClr val="000000"/>
                </a:solidFill>
                <a:latin typeface="1"/>
                <a:ea typeface="Calibri"/>
                <a:cs typeface="1"/>
              </a:rPr>
              <a:t>i</a:t>
            </a:r>
            <a:r>
              <a:rPr lang="en-GB" sz="1320" spc="57">
                <a:solidFill>
                  <a:srgbClr val="000000"/>
                </a:solidFill>
                <a:latin typeface="1"/>
                <a:ea typeface="Calibri"/>
                <a:cs typeface="1"/>
              </a:rPr>
              <a:t>n</a:t>
            </a:r>
            <a:r>
              <a:rPr lang="en-GB" sz="1320" spc="-28">
                <a:solidFill>
                  <a:srgbClr val="000000"/>
                </a:solidFill>
                <a:latin typeface="1"/>
                <a:ea typeface="Calibri"/>
                <a:cs typeface="1"/>
              </a:rPr>
              <a:t>g</a:t>
            </a:r>
            <a:r>
              <a:rPr lang="en-GB" sz="1320" spc="47">
                <a:solidFill>
                  <a:srgbClr val="000000"/>
                </a:solidFill>
                <a:latin typeface="1"/>
                <a:ea typeface="Calibri"/>
                <a:cs typeface="1"/>
              </a:rPr>
              <a:t> </a:t>
            </a:r>
            <a:r>
              <a:rPr lang="en-GB" sz="1320" spc="-22">
                <a:solidFill>
                  <a:srgbClr val="000000"/>
                </a:solidFill>
                <a:latin typeface="1"/>
                <a:ea typeface="Calibri"/>
                <a:cs typeface="1"/>
              </a:rPr>
              <a:t>a</a:t>
            </a:r>
            <a:r>
              <a:rPr lang="en-GB" sz="1320">
                <a:solidFill>
                  <a:srgbClr val="000000"/>
                </a:solidFill>
                <a:latin typeface="1"/>
                <a:ea typeface="Calibri"/>
                <a:cs typeface="1"/>
              </a:rPr>
              <a:t>n</a:t>
            </a:r>
            <a:r>
              <a:rPr lang="en-GB" sz="1320" spc="30">
                <a:solidFill>
                  <a:srgbClr val="000000"/>
                </a:solidFill>
                <a:latin typeface="1"/>
                <a:ea typeface="Calibri"/>
                <a:cs typeface="1"/>
              </a:rPr>
              <a:t>d</a:t>
            </a:r>
            <a:r>
              <a:rPr lang="en-GB" sz="1320" spc="-10">
                <a:solidFill>
                  <a:srgbClr val="000000"/>
                </a:solidFill>
                <a:latin typeface="1"/>
                <a:ea typeface="Calibri"/>
                <a:cs typeface="1"/>
              </a:rPr>
              <a:t> </a:t>
            </a:r>
            <a:r>
              <a:rPr lang="en-GB" sz="1320" spc="-12">
                <a:solidFill>
                  <a:srgbClr val="000000"/>
                </a:solidFill>
                <a:latin typeface="1"/>
                <a:ea typeface="Calibri"/>
                <a:cs typeface="1"/>
              </a:rPr>
              <a:t>t</a:t>
            </a:r>
            <a:r>
              <a:rPr lang="en-GB" sz="1320" spc="-16">
                <a:solidFill>
                  <a:srgbClr val="000000"/>
                </a:solidFill>
                <a:latin typeface="1"/>
                <a:ea typeface="Calibri"/>
                <a:cs typeface="1"/>
              </a:rPr>
              <a:t>r</a:t>
            </a:r>
            <a:r>
              <a:rPr lang="en-GB" sz="1320" spc="68">
                <a:solidFill>
                  <a:srgbClr val="000000"/>
                </a:solidFill>
                <a:latin typeface="1"/>
                <a:ea typeface="Calibri"/>
                <a:cs typeface="1"/>
              </a:rPr>
              <a:t>e</a:t>
            </a:r>
            <a:r>
              <a:rPr lang="en-GB" sz="1320" spc="-22">
                <a:solidFill>
                  <a:srgbClr val="000000"/>
                </a:solidFill>
                <a:latin typeface="1"/>
                <a:ea typeface="Calibri"/>
                <a:cs typeface="1"/>
              </a:rPr>
              <a:t>a</a:t>
            </a:r>
            <a:r>
              <a:rPr lang="en-GB" sz="1320" spc="-12">
                <a:solidFill>
                  <a:srgbClr val="000000"/>
                </a:solidFill>
                <a:latin typeface="1"/>
                <a:ea typeface="Calibri"/>
                <a:cs typeface="1"/>
              </a:rPr>
              <a:t>t</a:t>
            </a:r>
            <a:r>
              <a:rPr lang="en-GB" sz="1320" spc="44">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12">
                <a:solidFill>
                  <a:srgbClr val="000000"/>
                </a:solidFill>
                <a:latin typeface="1"/>
                <a:ea typeface="Calibri"/>
                <a:cs typeface="1"/>
              </a:rPr>
              <a:t>t</a:t>
            </a:r>
            <a:r>
              <a:rPr lang="en-GB" sz="1320" spc="47">
                <a:solidFill>
                  <a:srgbClr val="000000"/>
                </a:solidFill>
                <a:latin typeface="1"/>
                <a:ea typeface="Calibri"/>
                <a:cs typeface="1"/>
              </a:rPr>
              <a:t> </a:t>
            </a:r>
            <a:r>
              <a:rPr lang="en-GB" sz="1320" spc="-27">
                <a:solidFill>
                  <a:srgbClr val="000000"/>
                </a:solidFill>
                <a:latin typeface="1"/>
                <a:ea typeface="Calibri"/>
                <a:cs typeface="1"/>
              </a:rPr>
              <a:t>d</a:t>
            </a:r>
            <a:r>
              <a:rPr lang="en-GB" sz="1320" spc="37">
                <a:solidFill>
                  <a:srgbClr val="000000"/>
                </a:solidFill>
                <a:latin typeface="1"/>
                <a:ea typeface="Calibri"/>
                <a:cs typeface="1"/>
              </a:rPr>
              <a:t>a</a:t>
            </a:r>
            <a:r>
              <a:rPr lang="en-GB" sz="1320" spc="-12">
                <a:solidFill>
                  <a:srgbClr val="000000"/>
                </a:solidFill>
                <a:latin typeface="1"/>
                <a:ea typeface="Calibri"/>
                <a:cs typeface="1"/>
              </a:rPr>
              <a:t>t</a:t>
            </a:r>
            <a:r>
              <a:rPr lang="en-GB" sz="1320" spc="37">
                <a:solidFill>
                  <a:srgbClr val="000000"/>
                </a:solidFill>
                <a:latin typeface="1"/>
                <a:ea typeface="Calibri"/>
                <a:cs typeface="1"/>
              </a:rPr>
              <a:t>a</a:t>
            </a:r>
            <a:r>
              <a:rPr lang="en-GB" sz="1320" spc="-10">
                <a:solidFill>
                  <a:srgbClr val="000000"/>
                </a:solidFill>
                <a:latin typeface="1"/>
                <a:ea typeface="Calibri"/>
                <a:cs typeface="1"/>
              </a:rPr>
              <a:t> </a:t>
            </a:r>
            <a:r>
              <a:rPr lang="en-GB" sz="1320" spc="9">
                <a:solidFill>
                  <a:srgbClr val="000000"/>
                </a:solidFill>
                <a:latin typeface="1"/>
                <a:ea typeface="Calibri"/>
                <a:cs typeface="1"/>
              </a:rPr>
              <a:t>e</a:t>
            </a:r>
            <a:r>
              <a:rPr lang="en-GB" sz="1320" spc="-19">
                <a:solidFill>
                  <a:srgbClr val="000000"/>
                </a:solidFill>
                <a:latin typeface="1"/>
                <a:ea typeface="Calibri"/>
                <a:cs typeface="1"/>
              </a:rPr>
              <a:t>l</a:t>
            </a:r>
            <a:r>
              <a:rPr lang="en-GB" sz="1320" spc="9">
                <a:solidFill>
                  <a:srgbClr val="000000"/>
                </a:solidFill>
                <a:latin typeface="1"/>
                <a:ea typeface="Calibri"/>
                <a:cs typeface="1"/>
              </a:rPr>
              <a:t>e</a:t>
            </a:r>
            <a:r>
              <a:rPr lang="en-GB" sz="1320" spc="44">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12">
                <a:solidFill>
                  <a:srgbClr val="000000"/>
                </a:solidFill>
                <a:latin typeface="1"/>
                <a:ea typeface="Calibri"/>
                <a:cs typeface="1"/>
              </a:rPr>
              <a:t>ts</a:t>
            </a:r>
          </a:p>
          <a:p>
            <a:pPr defTabSz="761970">
              <a:lnSpc>
                <a:spcPts val="2102"/>
              </a:lnSpc>
              <a:tabLst>
                <a:tab pos="285844" algn="l"/>
              </a:tabLst>
            </a:pPr>
            <a:r>
              <a:rPr lang="en-GB" sz="1322">
                <a:solidFill>
                  <a:srgbClr val="000000"/>
                </a:solidFill>
                <a:latin typeface="1"/>
                <a:ea typeface="Calibri"/>
                <a:cs typeface="1"/>
              </a:rPr>
              <a:t>•	</a:t>
            </a:r>
            <a:r>
              <a:rPr lang="en-GB" sz="1322" spc="34">
                <a:solidFill>
                  <a:srgbClr val="000000"/>
                </a:solidFill>
                <a:latin typeface="1"/>
                <a:ea typeface="Calibri"/>
                <a:cs typeface="1"/>
              </a:rPr>
              <a:t>B</a:t>
            </a:r>
            <a:r>
              <a:rPr lang="en-GB" sz="1322" spc="7">
                <a:solidFill>
                  <a:srgbClr val="000000"/>
                </a:solidFill>
                <a:latin typeface="1"/>
                <a:ea typeface="Calibri"/>
                <a:cs typeface="1"/>
              </a:rPr>
              <a:t>e</a:t>
            </a:r>
            <a:r>
              <a:rPr lang="en-GB" sz="1322">
                <a:solidFill>
                  <a:srgbClr val="000000"/>
                </a:solidFill>
                <a:latin typeface="1"/>
                <a:ea typeface="Calibri"/>
                <a:cs typeface="1"/>
              </a:rPr>
              <a:t>h</a:t>
            </a:r>
            <a:r>
              <a:rPr lang="en-GB" sz="1322" spc="-23">
                <a:solidFill>
                  <a:srgbClr val="000000"/>
                </a:solidFill>
                <a:latin typeface="1"/>
                <a:ea typeface="Calibri"/>
                <a:cs typeface="1"/>
              </a:rPr>
              <a:t>a</a:t>
            </a:r>
            <a:r>
              <a:rPr lang="en-GB" sz="1322" spc="-22">
                <a:solidFill>
                  <a:srgbClr val="000000"/>
                </a:solidFill>
                <a:latin typeface="1"/>
                <a:ea typeface="Calibri"/>
                <a:cs typeface="1"/>
              </a:rPr>
              <a:t>v</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u</a:t>
            </a:r>
            <a:r>
              <a:rPr lang="en-GB" sz="1322" spc="39">
                <a:solidFill>
                  <a:srgbClr val="000000"/>
                </a:solidFill>
                <a:latin typeface="1"/>
                <a:ea typeface="Calibri"/>
                <a:cs typeface="1"/>
              </a:rPr>
              <a:t>r</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12">
                <a:solidFill>
                  <a:srgbClr val="000000"/>
                </a:solidFill>
                <a:latin typeface="1"/>
                <a:ea typeface="Calibri"/>
                <a:cs typeface="1"/>
              </a:rPr>
              <a:t>to</a:t>
            </a:r>
            <a:r>
              <a:rPr lang="en-GB" sz="1322" spc="41">
                <a:solidFill>
                  <a:srgbClr val="000000"/>
                </a:solidFill>
                <a:latin typeface="1"/>
                <a:ea typeface="Calibri"/>
                <a:cs typeface="1"/>
              </a:rPr>
              <a:t>r</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35">
                <a:solidFill>
                  <a:srgbClr val="000000"/>
                </a:solidFill>
                <a:latin typeface="1"/>
                <a:ea typeface="Calibri"/>
                <a:cs typeface="1"/>
              </a:rPr>
              <a:t>a</a:t>
            </a:r>
            <a:r>
              <a:rPr lang="en-GB" sz="1322" spc="-12">
                <a:solidFill>
                  <a:srgbClr val="000000"/>
                </a:solidFill>
                <a:latin typeface="1"/>
                <a:ea typeface="Calibri"/>
                <a:cs typeface="1"/>
              </a:rPr>
              <a:t>ta</a:t>
            </a:r>
          </a:p>
          <a:p>
            <a:pPr defTabSz="761970">
              <a:lnSpc>
                <a:spcPts val="2102"/>
              </a:lnSpc>
              <a:tabLst>
                <a:tab pos="285844" algn="l"/>
              </a:tabLst>
            </a:pPr>
            <a:r>
              <a:rPr lang="en-GB" sz="1322">
                <a:solidFill>
                  <a:srgbClr val="000000"/>
                </a:solidFill>
                <a:latin typeface="1"/>
                <a:ea typeface="Calibri"/>
                <a:cs typeface="1"/>
              </a:rPr>
              <a:t>•	</a:t>
            </a:r>
            <a:r>
              <a:rPr lang="en-GB" sz="1322" spc="32">
                <a:solidFill>
                  <a:srgbClr val="000000"/>
                </a:solidFill>
                <a:latin typeface="1"/>
                <a:ea typeface="Calibri"/>
                <a:cs typeface="1"/>
              </a:rPr>
              <a:t>L</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6">
                <a:solidFill>
                  <a:srgbClr val="000000"/>
                </a:solidFill>
                <a:latin typeface="1"/>
                <a:ea typeface="Calibri"/>
                <a:cs typeface="1"/>
              </a:rPr>
              <a:t>k</a:t>
            </a:r>
            <a:r>
              <a:rPr lang="en-GB" sz="1322" spc="35">
                <a:solidFill>
                  <a:srgbClr val="000000"/>
                </a:solidFill>
                <a:latin typeface="1"/>
                <a:ea typeface="Calibri"/>
                <a:cs typeface="1"/>
              </a:rPr>
              <a:t>a</a:t>
            </a:r>
            <a:r>
              <a:rPr lang="en-GB" sz="1322" spc="-30">
                <a:solidFill>
                  <a:srgbClr val="000000"/>
                </a:solidFill>
                <a:latin typeface="1"/>
                <a:ea typeface="Calibri"/>
                <a:cs typeface="1"/>
              </a:rPr>
              <a:t>g</a:t>
            </a:r>
            <a:r>
              <a:rPr lang="en-GB" sz="1322" spc="42">
                <a:solidFill>
                  <a:srgbClr val="000000"/>
                </a:solidFill>
                <a:latin typeface="1"/>
                <a:ea typeface="Calibri"/>
                <a:cs typeface="1"/>
              </a:rPr>
              <a:t>e</a:t>
            </a:r>
            <a:r>
              <a:rPr lang="en-GB" sz="1322" spc="6">
                <a:solidFill>
                  <a:srgbClr val="000000"/>
                </a:solidFill>
                <a:latin typeface="1"/>
                <a:ea typeface="Calibri"/>
                <a:cs typeface="1"/>
              </a:rPr>
              <a:t>-</a:t>
            </a:r>
            <a:r>
              <a:rPr lang="en-GB" sz="1322" spc="-10">
                <a:solidFill>
                  <a:srgbClr val="000000"/>
                </a:solidFill>
                <a:latin typeface="1"/>
                <a:ea typeface="Calibri"/>
                <a:cs typeface="1"/>
              </a:rPr>
              <a:t>t</a:t>
            </a:r>
            <a:r>
              <a:rPr lang="en-GB" sz="1322" spc="16">
                <a:solidFill>
                  <a:srgbClr val="000000"/>
                </a:solidFill>
                <a:latin typeface="1"/>
                <a:ea typeface="Calibri"/>
                <a:cs typeface="1"/>
              </a:rPr>
              <a:t>o</a:t>
            </a:r>
            <a:r>
              <a:rPr lang="en-GB" sz="1322" spc="6">
                <a:solidFill>
                  <a:srgbClr val="000000"/>
                </a:solidFill>
                <a:latin typeface="1"/>
                <a:ea typeface="Calibri"/>
                <a:cs typeface="1"/>
              </a:rPr>
              <a:t>-</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44">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spc="-16">
                <a:solidFill>
                  <a:srgbClr val="000000"/>
                </a:solidFill>
                <a:latin typeface="1"/>
                <a:ea typeface="Calibri"/>
                <a:cs typeface="1"/>
              </a:rPr>
              <a:t>m</a:t>
            </a:r>
            <a:r>
              <a:rPr lang="en-GB" sz="1322" spc="7">
                <a:solidFill>
                  <a:srgbClr val="000000"/>
                </a:solidFill>
                <a:latin typeface="1"/>
                <a:ea typeface="Calibri"/>
                <a:cs typeface="1"/>
              </a:rPr>
              <a:t>e</a:t>
            </a:r>
            <a:r>
              <a:rPr lang="en-GB" sz="1322" spc="-12">
                <a:solidFill>
                  <a:srgbClr val="000000"/>
                </a:solidFill>
                <a:latin typeface="1"/>
                <a:ea typeface="Calibri"/>
                <a:cs typeface="1"/>
              </a:rPr>
              <a:t>t</a:t>
            </a:r>
            <a:r>
              <a:rPr lang="en-GB" sz="1322" spc="41">
                <a:solidFill>
                  <a:srgbClr val="000000"/>
                </a:solidFill>
                <a:latin typeface="1"/>
                <a:ea typeface="Calibri"/>
                <a:cs typeface="1"/>
              </a:rPr>
              <a:t>r</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a:solidFill>
                  <a:srgbClr val="000000"/>
                </a:solidFill>
                <a:latin typeface="1"/>
                <a:ea typeface="Calibri"/>
                <a:cs typeface="1"/>
              </a:rPr>
              <a:t>(n</a:t>
            </a:r>
            <a:r>
              <a:rPr lang="en-GB" sz="1322" spc="63">
                <a:solidFill>
                  <a:srgbClr val="000000"/>
                </a:solidFill>
                <a:latin typeface="1"/>
                <a:ea typeface="Calibri"/>
                <a:cs typeface="1"/>
              </a:rPr>
              <a:t>e</a:t>
            </a:r>
            <a:r>
              <a:rPr lang="en-GB" sz="1322" spc="-22">
                <a:solidFill>
                  <a:srgbClr val="000000"/>
                </a:solidFill>
                <a:latin typeface="1"/>
                <a:ea typeface="Calibri"/>
                <a:cs typeface="1"/>
              </a:rPr>
              <a:t>a</a:t>
            </a:r>
            <a:r>
              <a:rPr lang="en-GB" sz="1322" spc="41">
                <a:solidFill>
                  <a:srgbClr val="000000"/>
                </a:solidFill>
                <a:latin typeface="1"/>
                <a:ea typeface="Calibri"/>
                <a:cs typeface="1"/>
              </a:rPr>
              <a:t>r</a:t>
            </a:r>
            <a:r>
              <a:rPr lang="en-GB" sz="1322" spc="-19">
                <a:solidFill>
                  <a:srgbClr val="000000"/>
                </a:solidFill>
                <a:latin typeface="1"/>
                <a:ea typeface="Calibri"/>
                <a:cs typeface="1"/>
              </a:rPr>
              <a:t>l</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a:solidFill>
                  <a:srgbClr val="000000"/>
                </a:solidFill>
                <a:latin typeface="1"/>
                <a:ea typeface="Calibri"/>
                <a:cs typeface="1"/>
              </a:rPr>
              <a:t>u</a:t>
            </a:r>
            <a:r>
              <a:rPr lang="en-GB" sz="1322" spc="55">
                <a:solidFill>
                  <a:srgbClr val="000000"/>
                </a:solidFill>
                <a:latin typeface="1"/>
                <a:ea typeface="Calibri"/>
                <a:cs typeface="1"/>
              </a:rPr>
              <a:t>n</a:t>
            </a:r>
            <a:r>
              <a:rPr lang="en-GB" sz="1322" spc="-19">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21">
                <a:solidFill>
                  <a:srgbClr val="000000"/>
                </a:solidFill>
                <a:latin typeface="1"/>
                <a:ea typeface="Calibri"/>
                <a:cs typeface="1"/>
              </a:rPr>
              <a:t>s</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12">
                <a:solidFill>
                  <a:srgbClr val="000000"/>
                </a:solidFill>
                <a:latin typeface="1"/>
                <a:ea typeface="Calibri"/>
                <a:cs typeface="1"/>
              </a:rPr>
              <a:t> </a:t>
            </a:r>
            <a:r>
              <a:rPr lang="en-GB" sz="1322" spc="27">
                <a:solidFill>
                  <a:srgbClr val="000000"/>
                </a:solidFill>
                <a:latin typeface="1"/>
                <a:ea typeface="Calibri"/>
                <a:cs typeface="1"/>
              </a:rPr>
              <a:t>g</a:t>
            </a:r>
            <a:r>
              <a:rPr lang="en-GB" sz="1322" spc="-22">
                <a:solidFill>
                  <a:srgbClr val="000000"/>
                </a:solidFill>
                <a:latin typeface="1"/>
                <a:ea typeface="Calibri"/>
                <a:cs typeface="1"/>
              </a:rPr>
              <a:t>a</a:t>
            </a:r>
            <a:r>
              <a:rPr lang="en-GB" sz="1322" spc="28">
                <a:solidFill>
                  <a:srgbClr val="000000"/>
                </a:solidFill>
                <a:latin typeface="1"/>
                <a:ea typeface="Calibri"/>
                <a:cs typeface="1"/>
              </a:rPr>
              <a:t>p)</a:t>
            </a:r>
          </a:p>
          <a:p>
            <a:pPr defTabSz="761970">
              <a:lnSpc>
                <a:spcPts val="2102"/>
              </a:lnSpc>
              <a:tabLst>
                <a:tab pos="285844" algn="l"/>
              </a:tabLst>
            </a:pPr>
            <a:r>
              <a:rPr lang="en-GB" sz="1322">
                <a:solidFill>
                  <a:srgbClr val="000000"/>
                </a:solidFill>
                <a:latin typeface="1"/>
                <a:ea typeface="Calibri"/>
                <a:cs typeface="1"/>
              </a:rPr>
              <a:t>•	</a:t>
            </a:r>
            <a:r>
              <a:rPr lang="en-GB" sz="1322" spc="-5">
                <a:solidFill>
                  <a:srgbClr val="000000"/>
                </a:solidFill>
                <a:latin typeface="1"/>
                <a:ea typeface="Calibri"/>
                <a:cs typeface="1"/>
              </a:rPr>
              <a:t>P</a:t>
            </a:r>
            <a:r>
              <a:rPr lang="en-GB" sz="1322" spc="-12">
                <a:solidFill>
                  <a:srgbClr val="000000"/>
                </a:solidFill>
                <a:latin typeface="1"/>
                <a:ea typeface="Calibri"/>
                <a:cs typeface="1"/>
              </a:rPr>
              <a:t>o</a:t>
            </a:r>
            <a:r>
              <a:rPr lang="en-GB" sz="1322" spc="21">
                <a:solidFill>
                  <a:srgbClr val="000000"/>
                </a:solidFill>
                <a:latin typeface="1"/>
                <a:ea typeface="Calibri"/>
                <a:cs typeface="1"/>
              </a:rPr>
              <a:t>s</a:t>
            </a:r>
            <a:r>
              <a:rPr lang="en-GB" sz="1322" spc="22">
                <a:solidFill>
                  <a:srgbClr val="000000"/>
                </a:solidFill>
                <a:latin typeface="1"/>
                <a:ea typeface="Calibri"/>
                <a:cs typeface="1"/>
              </a:rPr>
              <a:t>t</a:t>
            </a:r>
            <a:r>
              <a:rPr lang="en-GB" sz="1322" spc="7">
                <a:solidFill>
                  <a:srgbClr val="000000"/>
                </a:solidFill>
                <a:latin typeface="1"/>
                <a:ea typeface="Calibri"/>
                <a:cs typeface="1"/>
              </a:rPr>
              <a:t>-</a:t>
            </a:r>
            <a:r>
              <a:rPr lang="en-GB" sz="1322" spc="-14">
                <a:solidFill>
                  <a:srgbClr val="000000"/>
                </a:solidFill>
                <a:latin typeface="1"/>
                <a:ea typeface="Calibri"/>
                <a:cs typeface="1"/>
              </a:rPr>
              <a:t>E</a:t>
            </a:r>
            <a:r>
              <a:rPr lang="en-GB" sz="1322" spc="57">
                <a:solidFill>
                  <a:srgbClr val="000000"/>
                </a:solidFill>
                <a:latin typeface="1"/>
                <a:ea typeface="Calibri"/>
                <a:cs typeface="1"/>
              </a:rPr>
              <a:t>x</a:t>
            </a:r>
            <a:r>
              <a:rPr lang="en-GB" sz="1322" spc="-28">
                <a:solidFill>
                  <a:srgbClr val="000000"/>
                </a:solidFill>
                <a:latin typeface="1"/>
                <a:ea typeface="Calibri"/>
                <a:cs typeface="1"/>
              </a:rPr>
              <a:t>p</a:t>
            </a:r>
            <a:r>
              <a:rPr lang="en-GB" sz="1322" spc="-12">
                <a:solidFill>
                  <a:srgbClr val="000000"/>
                </a:solidFill>
                <a:latin typeface="1"/>
                <a:ea typeface="Calibri"/>
                <a:cs typeface="1"/>
              </a:rPr>
              <a:t>o</a:t>
            </a:r>
            <a:r>
              <a:rPr lang="en-GB" sz="1322" spc="21">
                <a:solidFill>
                  <a:srgbClr val="000000"/>
                </a:solidFill>
                <a:latin typeface="1"/>
                <a:ea typeface="Calibri"/>
                <a:cs typeface="1"/>
              </a:rPr>
              <a:t>s</a:t>
            </a:r>
            <a:r>
              <a:rPr lang="en-GB" sz="1322">
                <a:solidFill>
                  <a:srgbClr val="000000"/>
                </a:solidFill>
                <a:latin typeface="1"/>
                <a:ea typeface="Calibri"/>
                <a:cs typeface="1"/>
              </a:rPr>
              <a:t>u</a:t>
            </a:r>
            <a:r>
              <a:rPr lang="en-GB" sz="1322" spc="-18">
                <a:solidFill>
                  <a:srgbClr val="000000"/>
                </a:solidFill>
                <a:latin typeface="1"/>
                <a:ea typeface="Calibri"/>
                <a:cs typeface="1"/>
              </a:rPr>
              <a:t>r</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5">
                <a:solidFill>
                  <a:srgbClr val="000000"/>
                </a:solidFill>
                <a:latin typeface="1"/>
                <a:ea typeface="Calibri"/>
                <a:cs typeface="1"/>
              </a:rPr>
              <a:t>P</a:t>
            </a:r>
            <a:r>
              <a:rPr lang="en-GB" sz="1322" spc="-17">
                <a:solidFill>
                  <a:srgbClr val="000000"/>
                </a:solidFill>
                <a:latin typeface="1"/>
                <a:ea typeface="Calibri"/>
                <a:cs typeface="1"/>
              </a:rPr>
              <a:t>r</a:t>
            </a:r>
            <a:r>
              <a:rPr lang="en-GB" sz="1322" spc="-12">
                <a:solidFill>
                  <a:srgbClr val="000000"/>
                </a:solidFill>
                <a:latin typeface="1"/>
                <a:ea typeface="Calibri"/>
                <a:cs typeface="1"/>
              </a:rPr>
              <a:t>o</a:t>
            </a:r>
            <a:r>
              <a:rPr lang="en-GB" sz="1322" spc="28">
                <a:solidFill>
                  <a:srgbClr val="000000"/>
                </a:solidFill>
                <a:latin typeface="1"/>
                <a:ea typeface="Calibri"/>
                <a:cs typeface="1"/>
              </a:rPr>
              <a:t>p</a:t>
            </a:r>
            <a:r>
              <a:rPr lang="en-GB" sz="1322">
                <a:solidFill>
                  <a:srgbClr val="000000"/>
                </a:solidFill>
                <a:latin typeface="1"/>
                <a:ea typeface="Calibri"/>
                <a:cs typeface="1"/>
              </a:rPr>
              <a:t>h</a:t>
            </a:r>
            <a:r>
              <a:rPr lang="en-GB" sz="1322" spc="-23">
                <a:solidFill>
                  <a:srgbClr val="000000"/>
                </a:solidFill>
                <a:latin typeface="1"/>
                <a:ea typeface="Calibri"/>
                <a:cs typeface="1"/>
              </a:rPr>
              <a:t>y</a:t>
            </a:r>
            <a:r>
              <a:rPr lang="en-GB" sz="1322" spc="38">
                <a:solidFill>
                  <a:srgbClr val="000000"/>
                </a:solidFill>
                <a:latin typeface="1"/>
                <a:ea typeface="Calibri"/>
                <a:cs typeface="1"/>
              </a:rPr>
              <a:t>l</a:t>
            </a:r>
            <a:r>
              <a:rPr lang="en-GB" sz="1322" spc="-22">
                <a:solidFill>
                  <a:srgbClr val="000000"/>
                </a:solidFill>
                <a:latin typeface="1"/>
                <a:ea typeface="Calibri"/>
                <a:cs typeface="1"/>
              </a:rPr>
              <a:t>a</a:t>
            </a:r>
            <a:r>
              <a:rPr lang="en-GB" sz="1322">
                <a:solidFill>
                  <a:srgbClr val="000000"/>
                </a:solidFill>
                <a:latin typeface="1"/>
                <a:ea typeface="Calibri"/>
                <a:cs typeface="1"/>
              </a:rPr>
              <a:t>x</a:t>
            </a:r>
            <a:r>
              <a:rPr lang="en-GB" sz="1322" spc="37">
                <a:solidFill>
                  <a:srgbClr val="000000"/>
                </a:solidFill>
                <a:latin typeface="1"/>
                <a:ea typeface="Calibri"/>
                <a:cs typeface="1"/>
              </a:rPr>
              <a:t>i</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a:solidFill>
                  <a:srgbClr val="000000"/>
                </a:solidFill>
                <a:latin typeface="1"/>
                <a:ea typeface="Calibri"/>
                <a:cs typeface="1"/>
              </a:rPr>
              <a:t>(n</a:t>
            </a:r>
            <a:r>
              <a:rPr lang="en-GB" sz="1322" spc="41">
                <a:solidFill>
                  <a:srgbClr val="000000"/>
                </a:solidFill>
                <a:latin typeface="1"/>
                <a:ea typeface="Calibri"/>
                <a:cs typeface="1"/>
              </a:rPr>
              <a:t>o</a:t>
            </a:r>
            <a:r>
              <a:rPr lang="en-GB" sz="1322" spc="-12">
                <a:solidFill>
                  <a:srgbClr val="000000"/>
                </a:solidFill>
                <a:latin typeface="1"/>
                <a:ea typeface="Calibri"/>
                <a:cs typeface="1"/>
              </a:rPr>
              <a:t> </a:t>
            </a:r>
            <a:r>
              <a:rPr lang="en-GB" sz="1322" spc="-18">
                <a:solidFill>
                  <a:srgbClr val="000000"/>
                </a:solidFill>
                <a:latin typeface="1"/>
                <a:ea typeface="Calibri"/>
                <a:cs typeface="1"/>
              </a:rPr>
              <a:t>m</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21">
                <a:solidFill>
                  <a:srgbClr val="000000"/>
                </a:solidFill>
                <a:latin typeface="1"/>
                <a:ea typeface="Calibri"/>
                <a:cs typeface="1"/>
              </a:rPr>
              <a:t>i</a:t>
            </a:r>
            <a:r>
              <a:rPr lang="en-GB" sz="1322" spc="-12">
                <a:solidFill>
                  <a:srgbClr val="000000"/>
                </a:solidFill>
                <a:latin typeface="1"/>
                <a:ea typeface="Calibri"/>
                <a:cs typeface="1"/>
              </a:rPr>
              <a:t>t</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2">
                <a:solidFill>
                  <a:srgbClr val="000000"/>
                </a:solidFill>
                <a:latin typeface="1"/>
                <a:ea typeface="Calibri"/>
                <a:cs typeface="1"/>
              </a:rPr>
              <a:t>g</a:t>
            </a:r>
            <a:r>
              <a:rPr lang="en-GB" sz="1322" spc="47">
                <a:solidFill>
                  <a:srgbClr val="000000"/>
                </a:solidFill>
                <a:latin typeface="1"/>
                <a:ea typeface="Calibri"/>
                <a:cs typeface="1"/>
              </a:rPr>
              <a:t> </a:t>
            </a:r>
            <a:r>
              <a:rPr lang="en-GB" sz="1322" spc="-38">
                <a:solidFill>
                  <a:srgbClr val="000000"/>
                </a:solidFill>
                <a:latin typeface="1"/>
                <a:ea typeface="Calibri"/>
                <a:cs typeface="1"/>
              </a:rPr>
              <a:t>s</a:t>
            </a:r>
            <a:r>
              <a:rPr lang="en-GB" sz="1322" spc="35">
                <a:solidFill>
                  <a:srgbClr val="000000"/>
                </a:solidFill>
                <a:latin typeface="1"/>
                <a:ea typeface="Calibri"/>
                <a:cs typeface="1"/>
              </a:rPr>
              <a:t>y</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18">
                <a:solidFill>
                  <a:srgbClr val="000000"/>
                </a:solidFill>
                <a:latin typeface="1"/>
                <a:ea typeface="Calibri"/>
                <a:cs typeface="1"/>
              </a:rPr>
              <a:t>m</a:t>
            </a:r>
            <a:r>
              <a:rPr lang="en-GB" sz="1322" spc="21">
                <a:solidFill>
                  <a:srgbClr val="000000"/>
                </a:solidFill>
                <a:latin typeface="1"/>
                <a:ea typeface="Calibri"/>
                <a:cs typeface="1"/>
              </a:rPr>
              <a:t>s)</a:t>
            </a:r>
          </a:p>
        </p:txBody>
      </p:sp>
      <p:sp>
        <p:nvSpPr>
          <p:cNvPr id="129" name="Rectangle 129"/>
          <p:cNvSpPr/>
          <p:nvPr/>
        </p:nvSpPr>
        <p:spPr>
          <a:xfrm>
            <a:off x="6308089" y="5220453"/>
            <a:ext cx="4416722" cy="445635"/>
          </a:xfrm>
          <a:prstGeom prst="rect">
            <a:avLst/>
          </a:prstGeom>
        </p:spPr>
        <p:txBody>
          <a:bodyPr wrap="none" lIns="0" tIns="0" rIns="0" bIns="0">
            <a:spAutoFit/>
          </a:bodyPr>
          <a:lstStyle/>
          <a:p>
            <a:pPr defTabSz="761970"/>
            <a:r>
              <a:rPr lang="en-GB" sz="1320">
                <a:solidFill>
                  <a:srgbClr val="000000"/>
                </a:solidFill>
                <a:latin typeface="1"/>
                <a:ea typeface="Calibri"/>
                <a:cs typeface="1"/>
              </a:rPr>
              <a:t>C</a:t>
            </a:r>
            <a:r>
              <a:rPr lang="en-GB" sz="1320" spc="35">
                <a:solidFill>
                  <a:srgbClr val="000000"/>
                </a:solidFill>
                <a:latin typeface="1"/>
                <a:ea typeface="Calibri"/>
                <a:cs typeface="1"/>
              </a:rPr>
              <a:t>l</a:t>
            </a:r>
            <a:r>
              <a:rPr lang="en-GB" sz="1320" spc="-12">
                <a:solidFill>
                  <a:srgbClr val="000000"/>
                </a:solidFill>
                <a:latin typeface="1"/>
                <a:ea typeface="Calibri"/>
                <a:cs typeface="1"/>
              </a:rPr>
              <a:t>o</a:t>
            </a:r>
            <a:r>
              <a:rPr lang="en-GB" sz="1320" spc="21">
                <a:solidFill>
                  <a:srgbClr val="000000"/>
                </a:solidFill>
                <a:latin typeface="1"/>
                <a:ea typeface="Calibri"/>
                <a:cs typeface="1"/>
              </a:rPr>
              <a:t>s</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10">
                <a:solidFill>
                  <a:srgbClr val="000000"/>
                </a:solidFill>
                <a:latin typeface="1"/>
                <a:ea typeface="Calibri"/>
                <a:cs typeface="1"/>
              </a:rPr>
              <a:t> </a:t>
            </a:r>
            <a:r>
              <a:rPr lang="en-GB" sz="1320" spc="47">
                <a:solidFill>
                  <a:srgbClr val="000000"/>
                </a:solidFill>
                <a:latin typeface="1"/>
                <a:ea typeface="Calibri"/>
                <a:cs typeface="1"/>
              </a:rPr>
              <a:t>t</a:t>
            </a:r>
            <a:r>
              <a:rPr lang="en-GB" sz="1320">
                <a:solidFill>
                  <a:srgbClr val="000000"/>
                </a:solidFill>
                <a:latin typeface="1"/>
                <a:ea typeface="Calibri"/>
                <a:cs typeface="1"/>
              </a:rPr>
              <a:t>h</a:t>
            </a:r>
            <a:r>
              <a:rPr lang="en-GB" sz="1320" spc="9">
                <a:solidFill>
                  <a:srgbClr val="000000"/>
                </a:solidFill>
                <a:latin typeface="1"/>
                <a:ea typeface="Calibri"/>
                <a:cs typeface="1"/>
              </a:rPr>
              <a:t>e</a:t>
            </a:r>
            <a:r>
              <a:rPr lang="en-GB" sz="1320" spc="21">
                <a:solidFill>
                  <a:srgbClr val="000000"/>
                </a:solidFill>
                <a:latin typeface="1"/>
                <a:ea typeface="Calibri"/>
                <a:cs typeface="1"/>
              </a:rPr>
              <a:t>s</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28">
                <a:solidFill>
                  <a:srgbClr val="000000"/>
                </a:solidFill>
                <a:latin typeface="1"/>
                <a:ea typeface="Calibri"/>
                <a:cs typeface="1"/>
              </a:rPr>
              <a:t>g</a:t>
            </a:r>
            <a:r>
              <a:rPr lang="en-GB" sz="1320" spc="37">
                <a:solidFill>
                  <a:srgbClr val="000000"/>
                </a:solidFill>
                <a:latin typeface="1"/>
                <a:ea typeface="Calibri"/>
                <a:cs typeface="1"/>
              </a:rPr>
              <a:t>a</a:t>
            </a:r>
            <a:r>
              <a:rPr lang="en-GB" sz="1320" spc="-27">
                <a:solidFill>
                  <a:srgbClr val="000000"/>
                </a:solidFill>
                <a:latin typeface="1"/>
                <a:ea typeface="Calibri"/>
                <a:cs typeface="1"/>
              </a:rPr>
              <a:t>p</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39">
                <a:solidFill>
                  <a:srgbClr val="000000"/>
                </a:solidFill>
                <a:latin typeface="1"/>
                <a:ea typeface="Calibri"/>
                <a:cs typeface="1"/>
              </a:rPr>
              <a:t>i</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7">
                <a:solidFill>
                  <a:srgbClr val="000000"/>
                </a:solidFill>
                <a:latin typeface="1"/>
                <a:ea typeface="Calibri"/>
                <a:cs typeface="1"/>
              </a:rPr>
              <a:t>f</a:t>
            </a:r>
            <a:r>
              <a:rPr lang="en-GB" sz="1320" spc="-12">
                <a:solidFill>
                  <a:srgbClr val="000000"/>
                </a:solidFill>
                <a:latin typeface="1"/>
                <a:ea typeface="Calibri"/>
                <a:cs typeface="1"/>
              </a:rPr>
              <a:t>o</a:t>
            </a:r>
            <a:r>
              <a:rPr lang="en-GB" sz="1320">
                <a:solidFill>
                  <a:srgbClr val="000000"/>
                </a:solidFill>
                <a:latin typeface="1"/>
                <a:ea typeface="Calibri"/>
                <a:cs typeface="1"/>
              </a:rPr>
              <a:t>un</a:t>
            </a:r>
            <a:r>
              <a:rPr lang="en-GB" sz="1320" spc="30">
                <a:solidFill>
                  <a:srgbClr val="000000"/>
                </a:solidFill>
                <a:latin typeface="1"/>
                <a:ea typeface="Calibri"/>
                <a:cs typeface="1"/>
              </a:rPr>
              <a:t>d</a:t>
            </a:r>
            <a:r>
              <a:rPr lang="en-GB" sz="1320" spc="-22">
                <a:solidFill>
                  <a:srgbClr val="000000"/>
                </a:solidFill>
                <a:latin typeface="1"/>
                <a:ea typeface="Calibri"/>
                <a:cs typeface="1"/>
              </a:rPr>
              <a:t>a</a:t>
            </a:r>
            <a:r>
              <a:rPr lang="en-GB" sz="1320" spc="47">
                <a:solidFill>
                  <a:srgbClr val="000000"/>
                </a:solidFill>
                <a:latin typeface="1"/>
                <a:ea typeface="Calibri"/>
                <a:cs typeface="1"/>
              </a:rPr>
              <a:t>t</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spc="57">
                <a:solidFill>
                  <a:srgbClr val="000000"/>
                </a:solidFill>
                <a:latin typeface="1"/>
                <a:ea typeface="Calibri"/>
                <a:cs typeface="1"/>
              </a:rPr>
              <a:t>n</a:t>
            </a:r>
            <a:r>
              <a:rPr lang="en-GB" sz="1320" spc="-22">
                <a:solidFill>
                  <a:srgbClr val="000000"/>
                </a:solidFill>
                <a:latin typeface="1"/>
                <a:ea typeface="Calibri"/>
                <a:cs typeface="1"/>
              </a:rPr>
              <a:t>a</a:t>
            </a:r>
            <a:r>
              <a:rPr lang="en-GB" sz="1320" spc="-19">
                <a:solidFill>
                  <a:srgbClr val="000000"/>
                </a:solidFill>
                <a:latin typeface="1"/>
                <a:ea typeface="Calibri"/>
                <a:cs typeface="1"/>
              </a:rPr>
              <a:t>l</a:t>
            </a:r>
            <a:r>
              <a:rPr lang="en-GB" sz="1320" spc="47">
                <a:solidFill>
                  <a:srgbClr val="000000"/>
                </a:solidFill>
                <a:latin typeface="1"/>
                <a:ea typeface="Calibri"/>
                <a:cs typeface="1"/>
              </a:rPr>
              <a:t> </a:t>
            </a:r>
            <a:r>
              <a:rPr lang="en-GB" sz="1320" spc="-12">
                <a:solidFill>
                  <a:srgbClr val="000000"/>
                </a:solidFill>
                <a:latin typeface="1"/>
                <a:ea typeface="Calibri"/>
                <a:cs typeface="1"/>
              </a:rPr>
              <a:t>to</a:t>
            </a:r>
            <a:r>
              <a:rPr lang="en-GB" sz="1320" spc="-10">
                <a:solidFill>
                  <a:srgbClr val="000000"/>
                </a:solidFill>
                <a:latin typeface="1"/>
                <a:ea typeface="Calibri"/>
                <a:cs typeface="1"/>
              </a:rPr>
              <a:t> </a:t>
            </a:r>
            <a:r>
              <a:rPr lang="en-GB" sz="1320" spc="9">
                <a:solidFill>
                  <a:srgbClr val="000000"/>
                </a:solidFill>
                <a:latin typeface="1"/>
                <a:ea typeface="Calibri"/>
                <a:cs typeface="1"/>
              </a:rPr>
              <a:t>e</a:t>
            </a:r>
            <a:r>
              <a:rPr lang="en-GB" sz="1320" spc="-22">
                <a:solidFill>
                  <a:srgbClr val="000000"/>
                </a:solidFill>
                <a:latin typeface="1"/>
                <a:ea typeface="Calibri"/>
                <a:cs typeface="1"/>
              </a:rPr>
              <a:t>v</a:t>
            </a:r>
            <a:r>
              <a:rPr lang="en-GB" sz="1320" spc="39">
                <a:solidFill>
                  <a:srgbClr val="000000"/>
                </a:solidFill>
                <a:latin typeface="1"/>
                <a:ea typeface="Calibri"/>
                <a:cs typeface="1"/>
              </a:rPr>
              <a:t>i</a:t>
            </a:r>
            <a:r>
              <a:rPr lang="en-GB" sz="1320" spc="-27">
                <a:solidFill>
                  <a:srgbClr val="000000"/>
                </a:solidFill>
                <a:latin typeface="1"/>
                <a:ea typeface="Calibri"/>
                <a:cs typeface="1"/>
              </a:rPr>
              <a:t>d</a:t>
            </a:r>
            <a:r>
              <a:rPr lang="en-GB" sz="1320" spc="9">
                <a:solidFill>
                  <a:srgbClr val="000000"/>
                </a:solidFill>
                <a:latin typeface="1"/>
                <a:ea typeface="Calibri"/>
                <a:cs typeface="1"/>
              </a:rPr>
              <a:t>e</a:t>
            </a:r>
            <a:r>
              <a:rPr lang="en-GB" sz="1320" spc="57">
                <a:solidFill>
                  <a:srgbClr val="000000"/>
                </a:solidFill>
                <a:latin typeface="1"/>
                <a:ea typeface="Calibri"/>
                <a:cs typeface="1"/>
              </a:rPr>
              <a:t>n</a:t>
            </a:r>
            <a:r>
              <a:rPr lang="en-GB" sz="1320" spc="-34">
                <a:solidFill>
                  <a:srgbClr val="000000"/>
                </a:solidFill>
                <a:latin typeface="1"/>
                <a:ea typeface="Calibri"/>
                <a:cs typeface="1"/>
              </a:rPr>
              <a:t>c</a:t>
            </a:r>
            <a:r>
              <a:rPr lang="en-GB" sz="1320" spc="72">
                <a:solidFill>
                  <a:srgbClr val="000000"/>
                </a:solidFill>
                <a:latin typeface="1"/>
                <a:ea typeface="Calibri"/>
                <a:cs typeface="1"/>
              </a:rPr>
              <a:t>e</a:t>
            </a:r>
            <a:r>
              <a:rPr lang="en-GB" sz="1320" spc="7">
                <a:solidFill>
                  <a:srgbClr val="000000"/>
                </a:solidFill>
                <a:latin typeface="1"/>
                <a:ea typeface="Calibri"/>
                <a:cs typeface="1"/>
              </a:rPr>
              <a:t>-</a:t>
            </a:r>
            <a:r>
              <a:rPr lang="en-GB" sz="1320" spc="32">
                <a:solidFill>
                  <a:srgbClr val="000000"/>
                </a:solidFill>
                <a:latin typeface="1"/>
                <a:ea typeface="Calibri"/>
                <a:cs typeface="1"/>
              </a:rPr>
              <a:t>b</a:t>
            </a:r>
            <a:r>
              <a:rPr lang="en-GB" sz="1320" spc="-19">
                <a:solidFill>
                  <a:srgbClr val="000000"/>
                </a:solidFill>
                <a:latin typeface="1"/>
                <a:ea typeface="Calibri"/>
                <a:cs typeface="1"/>
              </a:rPr>
              <a:t>a</a:t>
            </a:r>
            <a:r>
              <a:rPr lang="en-GB" sz="1320" spc="23">
                <a:solidFill>
                  <a:srgbClr val="000000"/>
                </a:solidFill>
                <a:latin typeface="1"/>
                <a:ea typeface="Calibri"/>
                <a:cs typeface="1"/>
              </a:rPr>
              <a:t>s</a:t>
            </a:r>
            <a:r>
              <a:rPr lang="en-GB" sz="1320" spc="10">
                <a:solidFill>
                  <a:srgbClr val="000000"/>
                </a:solidFill>
                <a:latin typeface="1"/>
                <a:ea typeface="Calibri"/>
                <a:cs typeface="1"/>
              </a:rPr>
              <a:t>e</a:t>
            </a:r>
            <a:r>
              <a:rPr lang="en-GB" sz="1320" spc="32">
                <a:solidFill>
                  <a:srgbClr val="000000"/>
                </a:solidFill>
                <a:latin typeface="1"/>
                <a:ea typeface="Calibri"/>
                <a:cs typeface="1"/>
              </a:rPr>
              <a:t>d </a:t>
            </a:r>
          </a:p>
          <a:p>
            <a:pPr defTabSz="761970">
              <a:lnSpc>
                <a:spcPts val="2102"/>
              </a:lnSpc>
            </a:pPr>
            <a:r>
              <a:rPr lang="en-GB" sz="1320" spc="30">
                <a:solidFill>
                  <a:srgbClr val="000000"/>
                </a:solidFill>
                <a:latin typeface="1"/>
                <a:ea typeface="Calibri"/>
                <a:cs typeface="1"/>
              </a:rPr>
              <a:t>p</a:t>
            </a:r>
            <a:r>
              <a:rPr lang="en-GB" sz="1320" spc="-16">
                <a:solidFill>
                  <a:srgbClr val="000000"/>
                </a:solidFill>
                <a:latin typeface="1"/>
                <a:ea typeface="Calibri"/>
                <a:cs typeface="1"/>
              </a:rPr>
              <a:t>r</a:t>
            </a:r>
            <a:r>
              <a:rPr lang="en-GB" sz="1320" spc="-12">
                <a:solidFill>
                  <a:srgbClr val="000000"/>
                </a:solidFill>
                <a:latin typeface="1"/>
                <a:ea typeface="Calibri"/>
                <a:cs typeface="1"/>
              </a:rPr>
              <a:t>o</a:t>
            </a:r>
            <a:r>
              <a:rPr lang="en-GB" sz="1320" spc="-28">
                <a:solidFill>
                  <a:srgbClr val="000000"/>
                </a:solidFill>
                <a:latin typeface="1"/>
                <a:ea typeface="Calibri"/>
                <a:cs typeface="1"/>
              </a:rPr>
              <a:t>g</a:t>
            </a:r>
            <a:r>
              <a:rPr lang="en-GB" sz="1320" spc="42">
                <a:solidFill>
                  <a:srgbClr val="000000"/>
                </a:solidFill>
                <a:latin typeface="1"/>
                <a:ea typeface="Calibri"/>
                <a:cs typeface="1"/>
              </a:rPr>
              <a:t>r</a:t>
            </a:r>
            <a:r>
              <a:rPr lang="en-GB" sz="1320" spc="-22">
                <a:solidFill>
                  <a:srgbClr val="000000"/>
                </a:solidFill>
                <a:latin typeface="1"/>
                <a:ea typeface="Calibri"/>
                <a:cs typeface="1"/>
              </a:rPr>
              <a:t>a</a:t>
            </a:r>
            <a:r>
              <a:rPr lang="en-GB" sz="1320" spc="42">
                <a:solidFill>
                  <a:srgbClr val="000000"/>
                </a:solidFill>
                <a:latin typeface="1"/>
                <a:ea typeface="Calibri"/>
                <a:cs typeface="1"/>
              </a:rPr>
              <a:t>m</a:t>
            </a:r>
            <a:r>
              <a:rPr lang="en-GB" sz="1320" spc="-16">
                <a:solidFill>
                  <a:srgbClr val="000000"/>
                </a:solidFill>
                <a:latin typeface="1"/>
                <a:ea typeface="Calibri"/>
                <a:cs typeface="1"/>
              </a:rPr>
              <a:t>m</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30">
                <a:solidFill>
                  <a:srgbClr val="000000"/>
                </a:solidFill>
                <a:latin typeface="1"/>
                <a:ea typeface="Calibri"/>
                <a:cs typeface="1"/>
              </a:rPr>
              <a:t>p</a:t>
            </a:r>
            <a:r>
              <a:rPr lang="en-GB" sz="1320" spc="-19">
                <a:solidFill>
                  <a:srgbClr val="000000"/>
                </a:solidFill>
                <a:latin typeface="1"/>
                <a:ea typeface="Calibri"/>
                <a:cs typeface="1"/>
              </a:rPr>
              <a:t>l</a:t>
            </a:r>
            <a:r>
              <a:rPr lang="en-GB" sz="1320" spc="37">
                <a:solidFill>
                  <a:srgbClr val="000000"/>
                </a:solidFill>
                <a:latin typeface="1"/>
                <a:ea typeface="Calibri"/>
                <a:cs typeface="1"/>
              </a:rPr>
              <a:t>a</a:t>
            </a:r>
            <a:r>
              <a:rPr lang="en-GB" sz="1320">
                <a:solidFill>
                  <a:srgbClr val="000000"/>
                </a:solidFill>
                <a:latin typeface="1"/>
                <a:ea typeface="Calibri"/>
                <a:cs typeface="1"/>
              </a:rPr>
              <a:t>nn</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47">
                <a:solidFill>
                  <a:srgbClr val="000000"/>
                </a:solidFill>
                <a:latin typeface="1"/>
                <a:ea typeface="Calibri"/>
                <a:cs typeface="1"/>
              </a:rPr>
              <a:t> </a:t>
            </a:r>
            <a:r>
              <a:rPr lang="en-GB" sz="1320" spc="-22">
                <a:solidFill>
                  <a:srgbClr val="000000"/>
                </a:solidFill>
                <a:latin typeface="1"/>
                <a:ea typeface="Calibri"/>
                <a:cs typeface="1"/>
              </a:rPr>
              <a:t>a</a:t>
            </a:r>
            <a:r>
              <a:rPr lang="en-GB" sz="1320">
                <a:solidFill>
                  <a:srgbClr val="000000"/>
                </a:solidFill>
                <a:latin typeface="1"/>
                <a:ea typeface="Calibri"/>
                <a:cs typeface="1"/>
              </a:rPr>
              <a:t>n</a:t>
            </a:r>
            <a:r>
              <a:rPr lang="en-GB" sz="1320" spc="30">
                <a:solidFill>
                  <a:srgbClr val="000000"/>
                </a:solidFill>
                <a:latin typeface="1"/>
                <a:ea typeface="Calibri"/>
                <a:cs typeface="1"/>
              </a:rPr>
              <a:t>d</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spc="-34">
                <a:solidFill>
                  <a:srgbClr val="000000"/>
                </a:solidFill>
                <a:latin typeface="1"/>
                <a:ea typeface="Calibri"/>
                <a:cs typeface="1"/>
              </a:rPr>
              <a:t>c</a:t>
            </a:r>
            <a:r>
              <a:rPr lang="en-GB" sz="1320" spc="25">
                <a:solidFill>
                  <a:srgbClr val="000000"/>
                </a:solidFill>
                <a:latin typeface="1"/>
                <a:ea typeface="Calibri"/>
                <a:cs typeface="1"/>
              </a:rPr>
              <a:t>c</a:t>
            </a:r>
            <a:r>
              <a:rPr lang="en-GB" sz="1320" spc="-12">
                <a:solidFill>
                  <a:srgbClr val="000000"/>
                </a:solidFill>
                <a:latin typeface="1"/>
                <a:ea typeface="Calibri"/>
                <a:cs typeface="1"/>
              </a:rPr>
              <a:t>o</a:t>
            </a:r>
            <a:r>
              <a:rPr lang="en-GB" sz="1320" spc="57">
                <a:solidFill>
                  <a:srgbClr val="000000"/>
                </a:solidFill>
                <a:latin typeface="1"/>
                <a:ea typeface="Calibri"/>
                <a:cs typeface="1"/>
              </a:rPr>
              <a:t>u</a:t>
            </a:r>
            <a:r>
              <a:rPr lang="en-GB" sz="1320">
                <a:solidFill>
                  <a:srgbClr val="000000"/>
                </a:solidFill>
                <a:latin typeface="1"/>
                <a:ea typeface="Calibri"/>
                <a:cs typeface="1"/>
              </a:rPr>
              <a:t>n</a:t>
            </a:r>
            <a:r>
              <a:rPr lang="en-GB" sz="1320" spc="-12">
                <a:solidFill>
                  <a:srgbClr val="000000"/>
                </a:solidFill>
                <a:latin typeface="1"/>
                <a:ea typeface="Calibri"/>
                <a:cs typeface="1"/>
              </a:rPr>
              <a:t>t</a:t>
            </a:r>
            <a:r>
              <a:rPr lang="en-GB" sz="1320" spc="-22">
                <a:solidFill>
                  <a:srgbClr val="000000"/>
                </a:solidFill>
                <a:latin typeface="1"/>
                <a:ea typeface="Calibri"/>
                <a:cs typeface="1"/>
              </a:rPr>
              <a:t>a</a:t>
            </a:r>
            <a:r>
              <a:rPr lang="en-GB" sz="1320" spc="30">
                <a:solidFill>
                  <a:srgbClr val="000000"/>
                </a:solidFill>
                <a:latin typeface="1"/>
                <a:ea typeface="Calibri"/>
                <a:cs typeface="1"/>
              </a:rPr>
              <a:t>b</a:t>
            </a:r>
            <a:r>
              <a:rPr lang="en-GB" sz="1320" spc="-19">
                <a:solidFill>
                  <a:srgbClr val="000000"/>
                </a:solidFill>
                <a:latin typeface="1"/>
                <a:ea typeface="Calibri"/>
                <a:cs typeface="1"/>
              </a:rPr>
              <a:t>i</a:t>
            </a:r>
            <a:r>
              <a:rPr lang="en-GB" sz="1320" spc="39">
                <a:solidFill>
                  <a:srgbClr val="000000"/>
                </a:solidFill>
                <a:latin typeface="1"/>
                <a:ea typeface="Calibri"/>
                <a:cs typeface="1"/>
              </a:rPr>
              <a:t>l</a:t>
            </a:r>
            <a:r>
              <a:rPr lang="en-GB" sz="1320" spc="-19">
                <a:solidFill>
                  <a:srgbClr val="000000"/>
                </a:solidFill>
                <a:latin typeface="1"/>
                <a:ea typeface="Calibri"/>
                <a:cs typeface="1"/>
              </a:rPr>
              <a:t>i</a:t>
            </a:r>
            <a:r>
              <a:rPr lang="en-GB" sz="1320" spc="47">
                <a:solidFill>
                  <a:srgbClr val="000000"/>
                </a:solidFill>
                <a:latin typeface="1"/>
                <a:ea typeface="Calibri"/>
                <a:cs typeface="1"/>
              </a:rPr>
              <a:t>t</a:t>
            </a:r>
            <a:r>
              <a:rPr lang="en-GB" sz="1320" spc="-82">
                <a:solidFill>
                  <a:srgbClr val="000000"/>
                </a:solidFill>
                <a:latin typeface="1"/>
                <a:ea typeface="Calibri"/>
                <a:cs typeface="1"/>
              </a:rPr>
              <a:t>y.</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30" name="Freeform 130"/>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1" name="Freeform 131"/>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2" name="Freeform 132"/>
          <p:cNvSpPr/>
          <p:nvPr/>
        </p:nvSpPr>
        <p:spPr>
          <a:xfrm>
            <a:off x="636269" y="2190750"/>
            <a:ext cx="5387340" cy="1897380"/>
          </a:xfrm>
          <a:custGeom>
            <a:avLst/>
            <a:gdLst/>
            <a:ahLst/>
            <a:cxnLst/>
            <a:rect l="0" t="0" r="0" b="0"/>
            <a:pathLst>
              <a:path w="6464808" h="2276856">
                <a:moveTo>
                  <a:pt x="0" y="79629"/>
                </a:moveTo>
                <a:cubicBezTo>
                  <a:pt x="0" y="35687"/>
                  <a:pt x="35624" y="0"/>
                  <a:pt x="79579" y="0"/>
                </a:cubicBezTo>
                <a:lnTo>
                  <a:pt x="6385180" y="0"/>
                </a:lnTo>
                <a:cubicBezTo>
                  <a:pt x="6429121" y="0"/>
                  <a:pt x="6464808" y="35687"/>
                  <a:pt x="6464808" y="79629"/>
                </a:cubicBezTo>
                <a:lnTo>
                  <a:pt x="6464808" y="2197228"/>
                </a:lnTo>
                <a:cubicBezTo>
                  <a:pt x="6464808" y="2241170"/>
                  <a:pt x="6429121" y="2276856"/>
                  <a:pt x="6385180" y="2276856"/>
                </a:cubicBezTo>
                <a:lnTo>
                  <a:pt x="79579" y="2276856"/>
                </a:lnTo>
                <a:cubicBezTo>
                  <a:pt x="35624" y="2276856"/>
                  <a:pt x="0" y="2241170"/>
                  <a:pt x="0" y="2197228"/>
                </a:cubicBezTo>
                <a:close/>
                <a:moveTo>
                  <a:pt x="4757548" y="5600700"/>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3" name="Freeform 133"/>
          <p:cNvSpPr/>
          <p:nvPr/>
        </p:nvSpPr>
        <p:spPr>
          <a:xfrm>
            <a:off x="636269" y="2190750"/>
            <a:ext cx="5387340" cy="1897380"/>
          </a:xfrm>
          <a:custGeom>
            <a:avLst/>
            <a:gdLst/>
            <a:ahLst/>
            <a:cxnLst/>
            <a:rect l="0" t="0" r="0" b="0"/>
            <a:pathLst>
              <a:path w="6464808" h="2276856">
                <a:moveTo>
                  <a:pt x="0" y="79629"/>
                </a:moveTo>
                <a:cubicBezTo>
                  <a:pt x="0" y="35687"/>
                  <a:pt x="35624" y="0"/>
                  <a:pt x="79579" y="0"/>
                </a:cubicBezTo>
                <a:lnTo>
                  <a:pt x="6385180" y="0"/>
                </a:lnTo>
                <a:cubicBezTo>
                  <a:pt x="6429121" y="0"/>
                  <a:pt x="6464808" y="35687"/>
                  <a:pt x="6464808" y="79629"/>
                </a:cubicBezTo>
                <a:lnTo>
                  <a:pt x="6464808" y="2197228"/>
                </a:lnTo>
                <a:cubicBezTo>
                  <a:pt x="6464808" y="2241170"/>
                  <a:pt x="6429121" y="2276856"/>
                  <a:pt x="6385180" y="2276856"/>
                </a:cubicBezTo>
                <a:lnTo>
                  <a:pt x="79579" y="2276856"/>
                </a:lnTo>
                <a:cubicBezTo>
                  <a:pt x="35624" y="2276856"/>
                  <a:pt x="0" y="2241170"/>
                  <a:pt x="0" y="2197228"/>
                </a:cubicBezTo>
                <a:close/>
                <a:moveTo>
                  <a:pt x="4757548" y="5600700"/>
                </a:moveTo>
              </a:path>
            </a:pathLst>
          </a:custGeom>
          <a:noFill/>
          <a:ln w="22859"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4" name="Freeform 134"/>
          <p:cNvSpPr/>
          <p:nvPr/>
        </p:nvSpPr>
        <p:spPr>
          <a:xfrm>
            <a:off x="647701" y="2202180"/>
            <a:ext cx="5356859" cy="472441"/>
          </a:xfrm>
          <a:custGeom>
            <a:avLst/>
            <a:gdLst/>
            <a:ahLst/>
            <a:cxnLst/>
            <a:rect l="0" t="0" r="0" b="0"/>
            <a:pathLst>
              <a:path w="6428231" h="566929">
                <a:moveTo>
                  <a:pt x="0" y="51944"/>
                </a:moveTo>
                <a:cubicBezTo>
                  <a:pt x="0" y="23242"/>
                  <a:pt x="23279" y="0"/>
                  <a:pt x="51993" y="0"/>
                </a:cubicBezTo>
                <a:lnTo>
                  <a:pt x="6376289" y="0"/>
                </a:lnTo>
                <a:cubicBezTo>
                  <a:pt x="6404991" y="0"/>
                  <a:pt x="6428231" y="23242"/>
                  <a:pt x="6428231" y="51944"/>
                </a:cubicBezTo>
                <a:lnTo>
                  <a:pt x="6428231" y="514986"/>
                </a:lnTo>
                <a:cubicBezTo>
                  <a:pt x="6428231" y="543688"/>
                  <a:pt x="6404991" y="566929"/>
                  <a:pt x="6376289" y="566929"/>
                </a:cubicBezTo>
                <a:lnTo>
                  <a:pt x="51993" y="566929"/>
                </a:lnTo>
                <a:cubicBezTo>
                  <a:pt x="23279" y="566929"/>
                  <a:pt x="0" y="543688"/>
                  <a:pt x="0" y="514986"/>
                </a:cubicBezTo>
                <a:close/>
                <a:moveTo>
                  <a:pt x="4757800" y="5586984"/>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5" name="Freeform 135"/>
          <p:cNvSpPr/>
          <p:nvPr/>
        </p:nvSpPr>
        <p:spPr>
          <a:xfrm>
            <a:off x="6176009" y="2190750"/>
            <a:ext cx="5387340" cy="1897380"/>
          </a:xfrm>
          <a:custGeom>
            <a:avLst/>
            <a:gdLst/>
            <a:ahLst/>
            <a:cxnLst/>
            <a:rect l="0" t="0" r="0" b="0"/>
            <a:pathLst>
              <a:path w="6464808" h="2276856">
                <a:moveTo>
                  <a:pt x="0" y="79629"/>
                </a:moveTo>
                <a:cubicBezTo>
                  <a:pt x="0" y="35687"/>
                  <a:pt x="35687" y="0"/>
                  <a:pt x="79630" y="0"/>
                </a:cubicBezTo>
                <a:lnTo>
                  <a:pt x="6385179" y="0"/>
                </a:lnTo>
                <a:cubicBezTo>
                  <a:pt x="6429122" y="0"/>
                  <a:pt x="6464808" y="35687"/>
                  <a:pt x="6464808" y="79629"/>
                </a:cubicBezTo>
                <a:lnTo>
                  <a:pt x="6464808" y="2197228"/>
                </a:lnTo>
                <a:cubicBezTo>
                  <a:pt x="6464808" y="2241170"/>
                  <a:pt x="6429122" y="2276856"/>
                  <a:pt x="6385179" y="2276856"/>
                </a:cubicBezTo>
                <a:lnTo>
                  <a:pt x="79630" y="2276856"/>
                </a:lnTo>
                <a:cubicBezTo>
                  <a:pt x="35687" y="2276856"/>
                  <a:pt x="0" y="2241170"/>
                  <a:pt x="0" y="2197228"/>
                </a:cubicBezTo>
                <a:close/>
                <a:moveTo>
                  <a:pt x="-1890140" y="5600700"/>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6" name="Freeform 136"/>
          <p:cNvSpPr/>
          <p:nvPr/>
        </p:nvSpPr>
        <p:spPr>
          <a:xfrm>
            <a:off x="6176009" y="2190750"/>
            <a:ext cx="5387340" cy="1897380"/>
          </a:xfrm>
          <a:custGeom>
            <a:avLst/>
            <a:gdLst/>
            <a:ahLst/>
            <a:cxnLst/>
            <a:rect l="0" t="0" r="0" b="0"/>
            <a:pathLst>
              <a:path w="6464808" h="2276856">
                <a:moveTo>
                  <a:pt x="0" y="79629"/>
                </a:moveTo>
                <a:cubicBezTo>
                  <a:pt x="0" y="35687"/>
                  <a:pt x="35687" y="0"/>
                  <a:pt x="79630" y="0"/>
                </a:cubicBezTo>
                <a:lnTo>
                  <a:pt x="6385179" y="0"/>
                </a:lnTo>
                <a:cubicBezTo>
                  <a:pt x="6429122" y="0"/>
                  <a:pt x="6464808" y="35687"/>
                  <a:pt x="6464808" y="79629"/>
                </a:cubicBezTo>
                <a:lnTo>
                  <a:pt x="6464808" y="2197228"/>
                </a:lnTo>
                <a:cubicBezTo>
                  <a:pt x="6464808" y="2241170"/>
                  <a:pt x="6429122" y="2276856"/>
                  <a:pt x="6385179" y="2276856"/>
                </a:cubicBezTo>
                <a:lnTo>
                  <a:pt x="79630" y="2276856"/>
                </a:lnTo>
                <a:cubicBezTo>
                  <a:pt x="35687" y="2276856"/>
                  <a:pt x="0" y="2241170"/>
                  <a:pt x="0" y="2197228"/>
                </a:cubicBezTo>
                <a:close/>
                <a:moveTo>
                  <a:pt x="-1890140" y="5600700"/>
                </a:moveTo>
              </a:path>
            </a:pathLst>
          </a:custGeom>
          <a:noFill/>
          <a:ln w="22859"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7" name="Freeform 137"/>
          <p:cNvSpPr/>
          <p:nvPr/>
        </p:nvSpPr>
        <p:spPr>
          <a:xfrm>
            <a:off x="6187440" y="2202180"/>
            <a:ext cx="5356860" cy="472441"/>
          </a:xfrm>
          <a:custGeom>
            <a:avLst/>
            <a:gdLst/>
            <a:ahLst/>
            <a:cxnLst/>
            <a:rect l="0" t="0" r="0" b="0"/>
            <a:pathLst>
              <a:path w="6428232" h="566929">
                <a:moveTo>
                  <a:pt x="0" y="51944"/>
                </a:moveTo>
                <a:cubicBezTo>
                  <a:pt x="0" y="23242"/>
                  <a:pt x="23240" y="0"/>
                  <a:pt x="51942" y="0"/>
                </a:cubicBezTo>
                <a:lnTo>
                  <a:pt x="6376288" y="0"/>
                </a:lnTo>
                <a:cubicBezTo>
                  <a:pt x="6404990" y="0"/>
                  <a:pt x="6428232" y="23242"/>
                  <a:pt x="6428232" y="51944"/>
                </a:cubicBezTo>
                <a:lnTo>
                  <a:pt x="6428232" y="514986"/>
                </a:lnTo>
                <a:cubicBezTo>
                  <a:pt x="6428232" y="543688"/>
                  <a:pt x="6404990" y="566929"/>
                  <a:pt x="6376288" y="566929"/>
                </a:cubicBezTo>
                <a:lnTo>
                  <a:pt x="51942" y="566929"/>
                </a:lnTo>
                <a:cubicBezTo>
                  <a:pt x="23240" y="566929"/>
                  <a:pt x="0" y="543688"/>
                  <a:pt x="0" y="514986"/>
                </a:cubicBezTo>
                <a:close/>
                <a:moveTo>
                  <a:pt x="-1889888" y="5586984"/>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8" name="Freeform 138"/>
          <p:cNvSpPr/>
          <p:nvPr/>
        </p:nvSpPr>
        <p:spPr>
          <a:xfrm>
            <a:off x="636269" y="4232911"/>
            <a:ext cx="5387340" cy="1897379"/>
          </a:xfrm>
          <a:custGeom>
            <a:avLst/>
            <a:gdLst/>
            <a:ahLst/>
            <a:cxnLst/>
            <a:rect l="0" t="0" r="0" b="0"/>
            <a:pathLst>
              <a:path w="6464808" h="2276855">
                <a:moveTo>
                  <a:pt x="0" y="79628"/>
                </a:moveTo>
                <a:cubicBezTo>
                  <a:pt x="0" y="35687"/>
                  <a:pt x="35624" y="0"/>
                  <a:pt x="79579" y="0"/>
                </a:cubicBezTo>
                <a:lnTo>
                  <a:pt x="6385180" y="0"/>
                </a:lnTo>
                <a:cubicBezTo>
                  <a:pt x="6429121" y="0"/>
                  <a:pt x="6464808" y="35687"/>
                  <a:pt x="6464808" y="79628"/>
                </a:cubicBezTo>
                <a:lnTo>
                  <a:pt x="6464808" y="2197277"/>
                </a:lnTo>
                <a:cubicBezTo>
                  <a:pt x="6464808" y="2241232"/>
                  <a:pt x="6429121" y="2276855"/>
                  <a:pt x="6385180" y="2276855"/>
                </a:cubicBezTo>
                <a:lnTo>
                  <a:pt x="79579" y="2276855"/>
                </a:lnTo>
                <a:cubicBezTo>
                  <a:pt x="35624" y="2276855"/>
                  <a:pt x="0" y="2241232"/>
                  <a:pt x="0" y="2197277"/>
                </a:cubicBezTo>
                <a:close/>
                <a:moveTo>
                  <a:pt x="2306956" y="3150107"/>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39" name="Freeform 139"/>
          <p:cNvSpPr/>
          <p:nvPr/>
        </p:nvSpPr>
        <p:spPr>
          <a:xfrm>
            <a:off x="636269" y="4232911"/>
            <a:ext cx="5387340" cy="1897379"/>
          </a:xfrm>
          <a:custGeom>
            <a:avLst/>
            <a:gdLst/>
            <a:ahLst/>
            <a:cxnLst/>
            <a:rect l="0" t="0" r="0" b="0"/>
            <a:pathLst>
              <a:path w="6464808" h="2276855">
                <a:moveTo>
                  <a:pt x="0" y="79628"/>
                </a:moveTo>
                <a:cubicBezTo>
                  <a:pt x="0" y="35687"/>
                  <a:pt x="35624" y="0"/>
                  <a:pt x="79579" y="0"/>
                </a:cubicBezTo>
                <a:lnTo>
                  <a:pt x="6385180" y="0"/>
                </a:lnTo>
                <a:cubicBezTo>
                  <a:pt x="6429121" y="0"/>
                  <a:pt x="6464808" y="35687"/>
                  <a:pt x="6464808" y="79628"/>
                </a:cubicBezTo>
                <a:lnTo>
                  <a:pt x="6464808" y="2197277"/>
                </a:lnTo>
                <a:cubicBezTo>
                  <a:pt x="6464808" y="2241232"/>
                  <a:pt x="6429121" y="2276855"/>
                  <a:pt x="6385180" y="2276855"/>
                </a:cubicBezTo>
                <a:lnTo>
                  <a:pt x="79579" y="2276855"/>
                </a:lnTo>
                <a:cubicBezTo>
                  <a:pt x="35624" y="2276855"/>
                  <a:pt x="0" y="2241232"/>
                  <a:pt x="0" y="2197277"/>
                </a:cubicBezTo>
                <a:close/>
                <a:moveTo>
                  <a:pt x="2306956" y="3150107"/>
                </a:moveTo>
              </a:path>
            </a:pathLst>
          </a:custGeom>
          <a:noFill/>
          <a:ln w="22859"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40" name="Freeform 140"/>
          <p:cNvSpPr/>
          <p:nvPr/>
        </p:nvSpPr>
        <p:spPr>
          <a:xfrm>
            <a:off x="647701" y="4251960"/>
            <a:ext cx="5356859" cy="472440"/>
          </a:xfrm>
          <a:custGeom>
            <a:avLst/>
            <a:gdLst/>
            <a:ahLst/>
            <a:cxnLst/>
            <a:rect l="0" t="0" r="0" b="0"/>
            <a:pathLst>
              <a:path w="6428231" h="566928">
                <a:moveTo>
                  <a:pt x="0" y="51944"/>
                </a:moveTo>
                <a:cubicBezTo>
                  <a:pt x="0" y="23241"/>
                  <a:pt x="23279" y="0"/>
                  <a:pt x="51993" y="0"/>
                </a:cubicBezTo>
                <a:lnTo>
                  <a:pt x="6376289" y="0"/>
                </a:lnTo>
                <a:cubicBezTo>
                  <a:pt x="6404991" y="0"/>
                  <a:pt x="6428231" y="23241"/>
                  <a:pt x="6428231" y="51944"/>
                </a:cubicBezTo>
                <a:lnTo>
                  <a:pt x="6428231" y="514985"/>
                </a:lnTo>
                <a:cubicBezTo>
                  <a:pt x="6428231" y="543688"/>
                  <a:pt x="6404991" y="566928"/>
                  <a:pt x="6376289" y="566928"/>
                </a:cubicBezTo>
                <a:lnTo>
                  <a:pt x="51993" y="566928"/>
                </a:lnTo>
                <a:cubicBezTo>
                  <a:pt x="23279" y="566928"/>
                  <a:pt x="0" y="543688"/>
                  <a:pt x="0" y="514985"/>
                </a:cubicBezTo>
                <a:close/>
                <a:moveTo>
                  <a:pt x="2298064" y="3127248"/>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41" name="Freeform 141"/>
          <p:cNvSpPr/>
          <p:nvPr/>
        </p:nvSpPr>
        <p:spPr>
          <a:xfrm>
            <a:off x="6176009" y="4232911"/>
            <a:ext cx="5387340" cy="1897379"/>
          </a:xfrm>
          <a:custGeom>
            <a:avLst/>
            <a:gdLst/>
            <a:ahLst/>
            <a:cxnLst/>
            <a:rect l="0" t="0" r="0" b="0"/>
            <a:pathLst>
              <a:path w="6464808" h="2276855">
                <a:moveTo>
                  <a:pt x="0" y="79628"/>
                </a:moveTo>
                <a:cubicBezTo>
                  <a:pt x="0" y="35687"/>
                  <a:pt x="35687" y="0"/>
                  <a:pt x="79630" y="0"/>
                </a:cubicBezTo>
                <a:lnTo>
                  <a:pt x="6385179" y="0"/>
                </a:lnTo>
                <a:cubicBezTo>
                  <a:pt x="6429122" y="0"/>
                  <a:pt x="6464808" y="35687"/>
                  <a:pt x="6464808" y="79628"/>
                </a:cubicBezTo>
                <a:lnTo>
                  <a:pt x="6464808" y="2197277"/>
                </a:lnTo>
                <a:cubicBezTo>
                  <a:pt x="6464808" y="2241232"/>
                  <a:pt x="6429122" y="2276855"/>
                  <a:pt x="6385179" y="2276855"/>
                </a:cubicBezTo>
                <a:lnTo>
                  <a:pt x="79630" y="2276855"/>
                </a:lnTo>
                <a:cubicBezTo>
                  <a:pt x="35687" y="2276855"/>
                  <a:pt x="0" y="2241232"/>
                  <a:pt x="0" y="2197277"/>
                </a:cubicBezTo>
                <a:close/>
                <a:moveTo>
                  <a:pt x="-4340732" y="3150107"/>
                </a:moveTo>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42" name="Freeform 142"/>
          <p:cNvSpPr/>
          <p:nvPr/>
        </p:nvSpPr>
        <p:spPr>
          <a:xfrm>
            <a:off x="6176009" y="4232911"/>
            <a:ext cx="5387340" cy="1897379"/>
          </a:xfrm>
          <a:custGeom>
            <a:avLst/>
            <a:gdLst/>
            <a:ahLst/>
            <a:cxnLst/>
            <a:rect l="0" t="0" r="0" b="0"/>
            <a:pathLst>
              <a:path w="6464808" h="2276855">
                <a:moveTo>
                  <a:pt x="0" y="79628"/>
                </a:moveTo>
                <a:cubicBezTo>
                  <a:pt x="0" y="35687"/>
                  <a:pt x="35687" y="0"/>
                  <a:pt x="79630" y="0"/>
                </a:cubicBezTo>
                <a:lnTo>
                  <a:pt x="6385179" y="0"/>
                </a:lnTo>
                <a:cubicBezTo>
                  <a:pt x="6429122" y="0"/>
                  <a:pt x="6464808" y="35687"/>
                  <a:pt x="6464808" y="79628"/>
                </a:cubicBezTo>
                <a:lnTo>
                  <a:pt x="6464808" y="2197277"/>
                </a:lnTo>
                <a:cubicBezTo>
                  <a:pt x="6464808" y="2241232"/>
                  <a:pt x="6429122" y="2276855"/>
                  <a:pt x="6385179" y="2276855"/>
                </a:cubicBezTo>
                <a:lnTo>
                  <a:pt x="79630" y="2276855"/>
                </a:lnTo>
                <a:cubicBezTo>
                  <a:pt x="35687" y="2276855"/>
                  <a:pt x="0" y="2241232"/>
                  <a:pt x="0" y="2197277"/>
                </a:cubicBezTo>
                <a:close/>
                <a:moveTo>
                  <a:pt x="-4340732" y="3150107"/>
                </a:moveTo>
              </a:path>
            </a:pathLst>
          </a:custGeom>
          <a:noFill/>
          <a:ln w="22859" cap="flat" cmpd="sng">
            <a:solidFill>
              <a:srgbClr val="B9D2DE">
                <a:alpha val="100000"/>
              </a:srgbClr>
            </a:solidFill>
            <a:round/>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43" name="Freeform 143"/>
          <p:cNvSpPr/>
          <p:nvPr/>
        </p:nvSpPr>
        <p:spPr>
          <a:xfrm>
            <a:off x="6187440" y="4251960"/>
            <a:ext cx="5356860" cy="472440"/>
          </a:xfrm>
          <a:custGeom>
            <a:avLst/>
            <a:gdLst/>
            <a:ahLst/>
            <a:cxnLst/>
            <a:rect l="0" t="0" r="0" b="0"/>
            <a:pathLst>
              <a:path w="6428232" h="566928">
                <a:moveTo>
                  <a:pt x="0" y="51944"/>
                </a:moveTo>
                <a:cubicBezTo>
                  <a:pt x="0" y="23241"/>
                  <a:pt x="23240" y="0"/>
                  <a:pt x="51942" y="0"/>
                </a:cubicBezTo>
                <a:lnTo>
                  <a:pt x="6376288" y="0"/>
                </a:lnTo>
                <a:cubicBezTo>
                  <a:pt x="6404990" y="0"/>
                  <a:pt x="6428232" y="23241"/>
                  <a:pt x="6428232" y="51944"/>
                </a:cubicBezTo>
                <a:lnTo>
                  <a:pt x="6428232" y="514985"/>
                </a:lnTo>
                <a:cubicBezTo>
                  <a:pt x="6428232" y="543688"/>
                  <a:pt x="6404990" y="566928"/>
                  <a:pt x="6376288" y="566928"/>
                </a:cubicBezTo>
                <a:lnTo>
                  <a:pt x="51942" y="566928"/>
                </a:lnTo>
                <a:cubicBezTo>
                  <a:pt x="23240" y="566928"/>
                  <a:pt x="0" y="543688"/>
                  <a:pt x="0" y="514985"/>
                </a:cubicBezTo>
                <a:close/>
                <a:moveTo>
                  <a:pt x="-4349624" y="3127248"/>
                </a:moveTo>
              </a:path>
            </a:pathLst>
          </a:custGeom>
          <a:solidFill>
            <a:srgbClr val="D3ECF8">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44" name="Rectangle 144"/>
          <p:cNvSpPr/>
          <p:nvPr/>
        </p:nvSpPr>
        <p:spPr>
          <a:xfrm>
            <a:off x="631412" y="727013"/>
            <a:ext cx="10839506" cy="3143874"/>
          </a:xfrm>
          <a:prstGeom prst="rect">
            <a:avLst/>
          </a:prstGeom>
        </p:spPr>
        <p:txBody>
          <a:bodyPr wrap="none" lIns="0" tIns="0" rIns="0" bIns="0">
            <a:spAutoFit/>
          </a:bodyPr>
          <a:lstStyle/>
          <a:p>
            <a:pPr defTabSz="761970"/>
            <a:r>
              <a:rPr lang="en-GB" sz="3062" spc="6">
                <a:ln w="13333">
                  <a:solidFill>
                    <a:srgbClr val="000000"/>
                  </a:solidFill>
                  <a:prstDash val="solid"/>
                </a:ln>
                <a:solidFill>
                  <a:srgbClr val="000000"/>
                </a:solidFill>
                <a:latin typeface="2"/>
                <a:ea typeface="Calibri"/>
                <a:cs typeface="2"/>
              </a:rPr>
              <a:t>R</a:t>
            </a:r>
            <a:r>
              <a:rPr lang="en-GB" sz="3062" spc="73">
                <a:ln w="13333">
                  <a:solidFill>
                    <a:srgbClr val="000000"/>
                  </a:solidFill>
                  <a:prstDash val="solid"/>
                </a:ln>
                <a:solidFill>
                  <a:srgbClr val="000000"/>
                </a:solidFill>
                <a:latin typeface="2"/>
                <a:ea typeface="Calibri"/>
                <a:cs typeface="2"/>
              </a:rPr>
              <a:t>e</a:t>
            </a:r>
            <a:r>
              <a:rPr lang="en-GB" sz="3062" spc="122">
                <a:ln w="13333">
                  <a:solidFill>
                    <a:srgbClr val="000000"/>
                  </a:solidFill>
                  <a:prstDash val="solid"/>
                </a:ln>
                <a:solidFill>
                  <a:srgbClr val="000000"/>
                </a:solidFill>
                <a:latin typeface="2"/>
                <a:ea typeface="Calibri"/>
                <a:cs typeface="2"/>
              </a:rPr>
              <a:t>s</a:t>
            </a:r>
            <a:r>
              <a:rPr lang="en-GB" sz="3062" spc="73">
                <a:ln w="13333">
                  <a:solidFill>
                    <a:srgbClr val="000000"/>
                  </a:solidFill>
                  <a:prstDash val="solid"/>
                </a:ln>
                <a:solidFill>
                  <a:srgbClr val="000000"/>
                </a:solidFill>
                <a:latin typeface="2"/>
                <a:ea typeface="Calibri"/>
                <a:cs typeface="2"/>
              </a:rPr>
              <a:t>e</a:t>
            </a:r>
            <a:r>
              <a:rPr lang="en-GB" sz="3062" spc="18">
                <a:ln w="13333">
                  <a:solidFill>
                    <a:srgbClr val="000000"/>
                  </a:solidFill>
                  <a:prstDash val="solid"/>
                </a:ln>
                <a:solidFill>
                  <a:srgbClr val="000000"/>
                </a:solidFill>
                <a:latin typeface="2"/>
                <a:ea typeface="Calibri"/>
                <a:cs typeface="2"/>
              </a:rPr>
              <a:t>a</a:t>
            </a:r>
            <a:r>
              <a:rPr lang="en-GB" sz="3062" spc="48">
                <a:ln w="13333">
                  <a:solidFill>
                    <a:srgbClr val="000000"/>
                  </a:solidFill>
                  <a:prstDash val="solid"/>
                </a:ln>
                <a:solidFill>
                  <a:srgbClr val="000000"/>
                </a:solidFill>
                <a:latin typeface="2"/>
                <a:ea typeface="Calibri"/>
                <a:cs typeface="2"/>
              </a:rPr>
              <a:t>r</a:t>
            </a:r>
            <a:r>
              <a:rPr lang="en-GB" sz="3062" spc="52">
                <a:ln w="13333">
                  <a:solidFill>
                    <a:srgbClr val="000000"/>
                  </a:solidFill>
                  <a:prstDash val="solid"/>
                </a:ln>
                <a:solidFill>
                  <a:srgbClr val="000000"/>
                </a:solidFill>
                <a:latin typeface="2"/>
                <a:ea typeface="Calibri"/>
                <a:cs typeface="2"/>
              </a:rPr>
              <a:t>c</a:t>
            </a:r>
            <a:r>
              <a:rPr lang="en-GB" sz="3062" spc="110">
                <a:ln w="13333">
                  <a:solidFill>
                    <a:srgbClr val="000000"/>
                  </a:solidFill>
                  <a:prstDash val="solid"/>
                </a:ln>
                <a:solidFill>
                  <a:srgbClr val="000000"/>
                </a:solidFill>
                <a:latin typeface="2"/>
                <a:ea typeface="Calibri"/>
                <a:cs typeface="2"/>
              </a:rPr>
              <a:t>h</a:t>
            </a:r>
            <a:r>
              <a:rPr lang="en-GB" sz="3062" spc="-137">
                <a:ln w="13333">
                  <a:solidFill>
                    <a:srgbClr val="000000"/>
                  </a:solidFill>
                  <a:prstDash val="solid"/>
                </a:ln>
                <a:solidFill>
                  <a:srgbClr val="000000"/>
                </a:solidFill>
                <a:latin typeface="2"/>
                <a:ea typeface="Calibri"/>
                <a:cs typeface="2"/>
              </a:rPr>
              <a:t> </a:t>
            </a:r>
            <a:r>
              <a:rPr lang="en-GB" sz="3062" spc="82">
                <a:ln w="13333">
                  <a:solidFill>
                    <a:srgbClr val="000000"/>
                  </a:solidFill>
                  <a:prstDash val="solid"/>
                </a:ln>
                <a:solidFill>
                  <a:srgbClr val="000000"/>
                </a:solidFill>
                <a:latin typeface="2"/>
                <a:ea typeface="Calibri"/>
                <a:cs typeface="2"/>
              </a:rPr>
              <a:t>P</a:t>
            </a:r>
            <a:r>
              <a:rPr lang="en-GB" sz="3062" spc="107">
                <a:ln w="13333">
                  <a:solidFill>
                    <a:srgbClr val="000000"/>
                  </a:solidFill>
                  <a:prstDash val="solid"/>
                </a:ln>
                <a:solidFill>
                  <a:srgbClr val="000000"/>
                </a:solidFill>
                <a:latin typeface="2"/>
                <a:ea typeface="Calibri"/>
                <a:cs typeface="2"/>
              </a:rPr>
              <a:t>r</a:t>
            </a:r>
            <a:r>
              <a:rPr lang="en-GB" sz="3062" spc="97">
                <a:ln w="13333">
                  <a:solidFill>
                    <a:srgbClr val="000000"/>
                  </a:solidFill>
                  <a:prstDash val="solid"/>
                </a:ln>
                <a:solidFill>
                  <a:srgbClr val="000000"/>
                </a:solidFill>
                <a:latin typeface="2"/>
                <a:ea typeface="Calibri"/>
                <a:cs typeface="2"/>
              </a:rPr>
              <a:t>i</a:t>
            </a:r>
            <a:r>
              <a:rPr lang="en-GB" sz="3062" spc="21">
                <a:ln w="13333">
                  <a:solidFill>
                    <a:srgbClr val="000000"/>
                  </a:solidFill>
                  <a:prstDash val="solid"/>
                </a:ln>
                <a:solidFill>
                  <a:srgbClr val="000000"/>
                </a:solidFill>
                <a:latin typeface="2"/>
                <a:ea typeface="Calibri"/>
                <a:cs typeface="2"/>
              </a:rPr>
              <a:t>o</a:t>
            </a:r>
            <a:r>
              <a:rPr lang="en-GB" sz="3062" spc="168">
                <a:ln w="13333">
                  <a:solidFill>
                    <a:srgbClr val="000000"/>
                  </a:solidFill>
                  <a:prstDash val="solid"/>
                </a:ln>
                <a:solidFill>
                  <a:srgbClr val="000000"/>
                </a:solidFill>
                <a:latin typeface="2"/>
                <a:ea typeface="Calibri"/>
                <a:cs typeface="2"/>
              </a:rPr>
              <a:t>r</a:t>
            </a:r>
            <a:r>
              <a:rPr lang="en-GB" sz="3062" spc="37">
                <a:ln w="13333">
                  <a:solidFill>
                    <a:srgbClr val="000000"/>
                  </a:solidFill>
                  <a:prstDash val="solid"/>
                </a:ln>
                <a:solidFill>
                  <a:srgbClr val="000000"/>
                </a:solidFill>
                <a:latin typeface="2"/>
                <a:ea typeface="Calibri"/>
                <a:cs typeface="2"/>
              </a:rPr>
              <a:t>i</a:t>
            </a:r>
            <a:r>
              <a:rPr lang="en-GB" sz="3062" spc="137">
                <a:ln w="13333">
                  <a:solidFill>
                    <a:srgbClr val="000000"/>
                  </a:solidFill>
                  <a:prstDash val="solid"/>
                </a:ln>
                <a:solidFill>
                  <a:srgbClr val="000000"/>
                </a:solidFill>
                <a:latin typeface="2"/>
                <a:ea typeface="Calibri"/>
                <a:cs typeface="2"/>
              </a:rPr>
              <a:t>t</a:t>
            </a:r>
            <a:r>
              <a:rPr lang="en-GB" sz="3062" spc="97">
                <a:ln w="13333">
                  <a:solidFill>
                    <a:srgbClr val="000000"/>
                  </a:solidFill>
                  <a:prstDash val="solid"/>
                </a:ln>
                <a:solidFill>
                  <a:srgbClr val="000000"/>
                </a:solidFill>
                <a:latin typeface="2"/>
                <a:ea typeface="Calibri"/>
                <a:cs typeface="2"/>
              </a:rPr>
              <a:t>i</a:t>
            </a:r>
            <a:r>
              <a:rPr lang="en-GB" sz="3062" spc="73">
                <a:ln w="13333">
                  <a:solidFill>
                    <a:srgbClr val="000000"/>
                  </a:solidFill>
                  <a:prstDash val="solid"/>
                </a:ln>
                <a:solidFill>
                  <a:srgbClr val="000000"/>
                </a:solidFill>
                <a:latin typeface="2"/>
                <a:ea typeface="Calibri"/>
                <a:cs typeface="2"/>
              </a:rPr>
              <a:t>e</a:t>
            </a:r>
            <a:r>
              <a:rPr lang="en-GB" sz="3062" spc="61">
                <a:ln w="13333">
                  <a:solidFill>
                    <a:srgbClr val="000000"/>
                  </a:solidFill>
                  <a:prstDash val="solid"/>
                </a:ln>
                <a:solidFill>
                  <a:srgbClr val="000000"/>
                </a:solidFill>
                <a:latin typeface="2"/>
                <a:ea typeface="Calibri"/>
                <a:cs typeface="2"/>
              </a:rPr>
              <a:t>s</a:t>
            </a:r>
            <a:r>
              <a:rPr lang="en-GB" sz="3062" spc="196">
                <a:ln w="13333">
                  <a:solidFill>
                    <a:srgbClr val="000000"/>
                  </a:solidFill>
                  <a:prstDash val="solid"/>
                </a:ln>
                <a:solidFill>
                  <a:srgbClr val="000000"/>
                </a:solidFill>
                <a:latin typeface="2"/>
                <a:ea typeface="Calibri"/>
                <a:cs typeface="2"/>
              </a:rPr>
              <a:t>:</a:t>
            </a:r>
            <a:r>
              <a:rPr lang="en-GB" sz="3062" spc="-137">
                <a:ln w="13333">
                  <a:solidFill>
                    <a:srgbClr val="000000"/>
                  </a:solidFill>
                  <a:prstDash val="solid"/>
                </a:ln>
                <a:solidFill>
                  <a:srgbClr val="000000"/>
                </a:solidFill>
                <a:latin typeface="2"/>
                <a:ea typeface="Calibri"/>
                <a:cs typeface="2"/>
              </a:rPr>
              <a:t> </a:t>
            </a:r>
            <a:r>
              <a:rPr lang="en-GB" sz="3062" spc="9">
                <a:ln w="13333">
                  <a:solidFill>
                    <a:srgbClr val="000000"/>
                  </a:solidFill>
                  <a:prstDash val="solid"/>
                </a:ln>
                <a:solidFill>
                  <a:srgbClr val="000000"/>
                </a:solidFill>
                <a:latin typeface="2"/>
                <a:ea typeface="Calibri"/>
                <a:cs typeface="2"/>
              </a:rPr>
              <a:t>L</a:t>
            </a:r>
            <a:r>
              <a:rPr lang="en-GB" sz="3062" spc="21">
                <a:ln w="13333">
                  <a:solidFill>
                    <a:srgbClr val="000000"/>
                  </a:solidFill>
                  <a:prstDash val="solid"/>
                </a:ln>
                <a:solidFill>
                  <a:srgbClr val="000000"/>
                </a:solidFill>
                <a:latin typeface="2"/>
                <a:ea typeface="Calibri"/>
                <a:cs typeface="2"/>
              </a:rPr>
              <a:t>o</a:t>
            </a:r>
            <a:r>
              <a:rPr lang="en-GB" sz="3062" spc="110">
                <a:ln w="13333">
                  <a:solidFill>
                    <a:srgbClr val="000000"/>
                  </a:solidFill>
                  <a:prstDash val="solid"/>
                </a:ln>
                <a:solidFill>
                  <a:srgbClr val="000000"/>
                </a:solidFill>
                <a:latin typeface="2"/>
                <a:ea typeface="Calibri"/>
                <a:cs typeface="2"/>
              </a:rPr>
              <a:t>n</a:t>
            </a:r>
            <a:r>
              <a:rPr lang="en-GB" sz="3062" spc="132">
                <a:ln w="13333">
                  <a:solidFill>
                    <a:srgbClr val="000000"/>
                  </a:solidFill>
                  <a:prstDash val="solid"/>
                </a:ln>
                <a:solidFill>
                  <a:srgbClr val="000000"/>
                </a:solidFill>
                <a:latin typeface="2"/>
                <a:ea typeface="Calibri"/>
                <a:cs typeface="2"/>
              </a:rPr>
              <a:t>g</a:t>
            </a:r>
            <a:r>
              <a:rPr lang="en-GB" sz="3062" spc="29">
                <a:ln w="13333">
                  <a:solidFill>
                    <a:srgbClr val="000000"/>
                  </a:solidFill>
                  <a:prstDash val="solid"/>
                </a:ln>
                <a:solidFill>
                  <a:srgbClr val="000000"/>
                </a:solidFill>
                <a:latin typeface="2"/>
                <a:ea typeface="Calibri"/>
                <a:cs typeface="2"/>
              </a:rPr>
              <a:t>-</a:t>
            </a:r>
            <a:r>
              <a:rPr lang="en-GB" sz="3062" spc="107">
                <a:ln w="13333">
                  <a:solidFill>
                    <a:srgbClr val="000000"/>
                  </a:solidFill>
                  <a:prstDash val="solid"/>
                </a:ln>
                <a:solidFill>
                  <a:srgbClr val="000000"/>
                </a:solidFill>
                <a:latin typeface="2"/>
                <a:ea typeface="Calibri"/>
                <a:cs typeface="2"/>
              </a:rPr>
              <a:t>A</a:t>
            </a:r>
            <a:r>
              <a:rPr lang="en-GB" sz="3062" spc="52">
                <a:ln w="13333">
                  <a:solidFill>
                    <a:srgbClr val="000000"/>
                  </a:solidFill>
                  <a:prstDash val="solid"/>
                </a:ln>
                <a:solidFill>
                  <a:srgbClr val="000000"/>
                </a:solidFill>
                <a:latin typeface="2"/>
                <a:ea typeface="Calibri"/>
                <a:cs typeface="2"/>
              </a:rPr>
              <a:t>c</a:t>
            </a:r>
            <a:r>
              <a:rPr lang="en-GB" sz="3062" spc="134">
                <a:ln w="13333">
                  <a:solidFill>
                    <a:srgbClr val="000000"/>
                  </a:solidFill>
                  <a:prstDash val="solid"/>
                </a:ln>
                <a:solidFill>
                  <a:srgbClr val="000000"/>
                </a:solidFill>
                <a:latin typeface="2"/>
                <a:ea typeface="Calibri"/>
                <a:cs typeface="2"/>
              </a:rPr>
              <a:t>t</a:t>
            </a:r>
            <a:r>
              <a:rPr lang="en-GB" sz="3062" spc="94">
                <a:ln w="13333">
                  <a:solidFill>
                    <a:srgbClr val="000000"/>
                  </a:solidFill>
                  <a:prstDash val="solid"/>
                </a:ln>
                <a:solidFill>
                  <a:srgbClr val="000000"/>
                </a:solidFill>
                <a:latin typeface="2"/>
                <a:ea typeface="Calibri"/>
                <a:cs typeface="2"/>
              </a:rPr>
              <a:t>i</a:t>
            </a:r>
            <a:r>
              <a:rPr lang="en-GB" sz="3062" spc="110">
                <a:ln w="13333">
                  <a:solidFill>
                    <a:srgbClr val="000000"/>
                  </a:solidFill>
                  <a:prstDash val="solid"/>
                </a:ln>
                <a:solidFill>
                  <a:srgbClr val="000000"/>
                </a:solidFill>
                <a:latin typeface="2"/>
                <a:ea typeface="Calibri"/>
                <a:cs typeface="2"/>
              </a:rPr>
              <a:t>n</a:t>
            </a:r>
            <a:r>
              <a:rPr lang="en-GB" sz="3062" spc="42">
                <a:ln w="13333">
                  <a:solidFill>
                    <a:srgbClr val="000000"/>
                  </a:solidFill>
                  <a:prstDash val="solid"/>
                </a:ln>
                <a:solidFill>
                  <a:srgbClr val="000000"/>
                </a:solidFill>
                <a:latin typeface="2"/>
                <a:ea typeface="Calibri"/>
                <a:cs typeface="2"/>
              </a:rPr>
              <a:t>g</a:t>
            </a:r>
            <a:r>
              <a:rPr lang="en-GB" sz="3062" spc="-79">
                <a:ln w="13333">
                  <a:solidFill>
                    <a:srgbClr val="000000"/>
                  </a:solidFill>
                  <a:prstDash val="solid"/>
                </a:ln>
                <a:solidFill>
                  <a:srgbClr val="000000"/>
                </a:solidFill>
                <a:latin typeface="2"/>
                <a:ea typeface="Calibri"/>
                <a:cs typeface="2"/>
              </a:rPr>
              <a:t> </a:t>
            </a:r>
            <a:r>
              <a:rPr lang="en-GB" sz="3062" spc="21">
                <a:ln w="13333">
                  <a:solidFill>
                    <a:srgbClr val="000000"/>
                  </a:solidFill>
                  <a:prstDash val="solid"/>
                </a:ln>
                <a:solidFill>
                  <a:srgbClr val="000000"/>
                </a:solidFill>
                <a:latin typeface="2"/>
                <a:ea typeface="Calibri"/>
                <a:cs typeface="2"/>
              </a:rPr>
              <a:t>P</a:t>
            </a:r>
            <a:r>
              <a:rPr lang="en-GB" sz="3062" spc="165">
                <a:ln w="13333">
                  <a:solidFill>
                    <a:srgbClr val="000000"/>
                  </a:solidFill>
                  <a:prstDash val="solid"/>
                </a:ln>
                <a:solidFill>
                  <a:srgbClr val="000000"/>
                </a:solidFill>
                <a:latin typeface="2"/>
                <a:ea typeface="Calibri"/>
                <a:cs typeface="2"/>
              </a:rPr>
              <a:t>r</a:t>
            </a:r>
            <a:r>
              <a:rPr lang="en-GB" sz="3062" spc="18">
                <a:ln w="13333">
                  <a:solidFill>
                    <a:srgbClr val="000000"/>
                  </a:solidFill>
                  <a:prstDash val="solid"/>
                </a:ln>
                <a:solidFill>
                  <a:srgbClr val="000000"/>
                </a:solidFill>
                <a:latin typeface="2"/>
                <a:ea typeface="Calibri"/>
                <a:cs typeface="2"/>
              </a:rPr>
              <a:t>E</a:t>
            </a:r>
            <a:r>
              <a:rPr lang="en-GB" sz="3062" spc="21">
                <a:ln w="13333">
                  <a:solidFill>
                    <a:srgbClr val="000000"/>
                  </a:solidFill>
                  <a:prstDash val="solid"/>
                </a:ln>
                <a:solidFill>
                  <a:srgbClr val="000000"/>
                </a:solidFill>
                <a:latin typeface="2"/>
                <a:ea typeface="Calibri"/>
                <a:cs typeface="2"/>
              </a:rPr>
              <a:t>P</a:t>
            </a:r>
            <a:r>
              <a:rPr lang="en-GB" sz="3062" spc="-141">
                <a:ln w="13333">
                  <a:solidFill>
                    <a:srgbClr val="000000"/>
                  </a:solidFill>
                  <a:prstDash val="solid"/>
                </a:ln>
                <a:solidFill>
                  <a:srgbClr val="000000"/>
                </a:solidFill>
                <a:latin typeface="2"/>
                <a:ea typeface="Calibri"/>
                <a:cs typeface="2"/>
              </a:rPr>
              <a:t> </a:t>
            </a:r>
            <a:r>
              <a:rPr lang="en-GB" sz="3062" spc="125">
                <a:ln w="13333">
                  <a:solidFill>
                    <a:srgbClr val="000000"/>
                  </a:solidFill>
                  <a:prstDash val="solid"/>
                </a:ln>
                <a:solidFill>
                  <a:srgbClr val="000000"/>
                </a:solidFill>
                <a:latin typeface="2"/>
                <a:ea typeface="Calibri"/>
                <a:cs typeface="2"/>
              </a:rPr>
              <a:t>&amp;</a:t>
            </a:r>
            <a:r>
              <a:rPr lang="en-GB" sz="3062" spc="-141">
                <a:ln w="13333">
                  <a:solidFill>
                    <a:srgbClr val="000000"/>
                  </a:solidFill>
                  <a:prstDash val="solid"/>
                </a:ln>
                <a:solidFill>
                  <a:srgbClr val="000000"/>
                </a:solidFill>
                <a:latin typeface="2"/>
                <a:ea typeface="Calibri"/>
                <a:cs typeface="2"/>
              </a:rPr>
              <a:t> </a:t>
            </a:r>
            <a:r>
              <a:rPr lang="en-GB" sz="3062" spc="112">
                <a:ln w="13333">
                  <a:solidFill>
                    <a:srgbClr val="000000"/>
                  </a:solidFill>
                  <a:prstDash val="solid"/>
                </a:ln>
                <a:solidFill>
                  <a:srgbClr val="000000"/>
                </a:solidFill>
                <a:latin typeface="2"/>
                <a:ea typeface="Calibri"/>
                <a:cs typeface="2"/>
              </a:rPr>
              <a:t>M</a:t>
            </a:r>
            <a:r>
              <a:rPr lang="en-GB" sz="3062" spc="79">
                <a:ln w="13333">
                  <a:solidFill>
                    <a:srgbClr val="000000"/>
                  </a:solidFill>
                  <a:prstDash val="solid"/>
                </a:ln>
                <a:solidFill>
                  <a:srgbClr val="000000"/>
                </a:solidFill>
                <a:latin typeface="2"/>
                <a:ea typeface="Calibri"/>
                <a:cs typeface="2"/>
              </a:rPr>
              <a:t>a</a:t>
            </a:r>
            <a:r>
              <a:rPr lang="en-GB" sz="3062" spc="76">
                <a:ln w="13333">
                  <a:solidFill>
                    <a:srgbClr val="000000"/>
                  </a:solidFill>
                  <a:prstDash val="solid"/>
                </a:ln>
                <a:solidFill>
                  <a:srgbClr val="000000"/>
                </a:solidFill>
                <a:latin typeface="2"/>
                <a:ea typeface="Calibri"/>
                <a:cs typeface="2"/>
              </a:rPr>
              <a:t>t</a:t>
            </a:r>
            <a:r>
              <a:rPr lang="en-GB" sz="3062" spc="73">
                <a:ln w="13333">
                  <a:solidFill>
                    <a:srgbClr val="000000"/>
                  </a:solidFill>
                  <a:prstDash val="solid"/>
                </a:ln>
                <a:solidFill>
                  <a:srgbClr val="000000"/>
                </a:solidFill>
                <a:latin typeface="2"/>
                <a:ea typeface="Calibri"/>
                <a:cs typeface="2"/>
              </a:rPr>
              <a:t>e</a:t>
            </a:r>
            <a:r>
              <a:rPr lang="en-GB" sz="3062" spc="103">
                <a:ln w="13333">
                  <a:solidFill>
                    <a:srgbClr val="000000"/>
                  </a:solidFill>
                  <a:prstDash val="solid"/>
                </a:ln>
                <a:solidFill>
                  <a:srgbClr val="000000"/>
                </a:solidFill>
                <a:latin typeface="2"/>
                <a:ea typeface="Calibri"/>
                <a:cs typeface="2"/>
              </a:rPr>
              <a:t>r</a:t>
            </a:r>
            <a:r>
              <a:rPr lang="en-GB" sz="3062" spc="110">
                <a:ln w="13333">
                  <a:solidFill>
                    <a:srgbClr val="000000"/>
                  </a:solidFill>
                  <a:prstDash val="solid"/>
                </a:ln>
                <a:solidFill>
                  <a:srgbClr val="000000"/>
                </a:solidFill>
                <a:latin typeface="2"/>
                <a:ea typeface="Calibri"/>
                <a:cs typeface="2"/>
              </a:rPr>
              <a:t>n</a:t>
            </a:r>
            <a:r>
              <a:rPr lang="en-GB" sz="3062" spc="79">
                <a:ln w="13333">
                  <a:solidFill>
                    <a:srgbClr val="000000"/>
                  </a:solidFill>
                  <a:prstDash val="solid"/>
                </a:ln>
                <a:solidFill>
                  <a:srgbClr val="000000"/>
                </a:solidFill>
                <a:latin typeface="2"/>
                <a:ea typeface="Calibri"/>
                <a:cs typeface="2"/>
              </a:rPr>
              <a:t>a</a:t>
            </a:r>
            <a:r>
              <a:rPr lang="en-GB" sz="3062" spc="94">
                <a:ln w="13333">
                  <a:solidFill>
                    <a:srgbClr val="000000"/>
                  </a:solidFill>
                  <a:prstDash val="solid"/>
                </a:ln>
                <a:solidFill>
                  <a:srgbClr val="000000"/>
                </a:solidFill>
                <a:latin typeface="2"/>
                <a:ea typeface="Calibri"/>
                <a:cs typeface="2"/>
              </a:rPr>
              <a:t>l</a:t>
            </a:r>
            <a:r>
              <a:rPr lang="en-GB" sz="3062" spc="-141">
                <a:ln w="13333">
                  <a:solidFill>
                    <a:srgbClr val="000000"/>
                  </a:solidFill>
                  <a:prstDash val="solid"/>
                </a:ln>
                <a:solidFill>
                  <a:srgbClr val="000000"/>
                </a:solidFill>
                <a:latin typeface="2"/>
                <a:ea typeface="Calibri"/>
                <a:cs typeface="2"/>
              </a:rPr>
              <a:t> </a:t>
            </a:r>
            <a:r>
              <a:rPr lang="en-GB" sz="3062">
                <a:ln w="13333">
                  <a:solidFill>
                    <a:srgbClr val="000000"/>
                  </a:solidFill>
                  <a:prstDash val="solid"/>
                </a:ln>
                <a:solidFill>
                  <a:srgbClr val="000000"/>
                </a:solidFill>
                <a:latin typeface="2"/>
                <a:ea typeface="Calibri"/>
                <a:cs typeface="2"/>
              </a:rPr>
              <a:t>H</a:t>
            </a:r>
            <a:r>
              <a:rPr lang="en-GB" sz="3062" spc="79">
                <a:ln w="13333">
                  <a:solidFill>
                    <a:srgbClr val="000000"/>
                  </a:solidFill>
                  <a:prstDash val="solid"/>
                </a:ln>
                <a:solidFill>
                  <a:srgbClr val="000000"/>
                </a:solidFill>
                <a:latin typeface="2"/>
                <a:ea typeface="Calibri"/>
                <a:cs typeface="2"/>
              </a:rPr>
              <a:t>ea</a:t>
            </a:r>
            <a:r>
              <a:rPr lang="en-GB" sz="3062" spc="156">
                <a:ln w="13333">
                  <a:solidFill>
                    <a:srgbClr val="000000"/>
                  </a:solidFill>
                  <a:prstDash val="solid"/>
                </a:ln>
                <a:solidFill>
                  <a:srgbClr val="000000"/>
                </a:solidFill>
                <a:latin typeface="2"/>
                <a:ea typeface="Calibri"/>
                <a:cs typeface="2"/>
              </a:rPr>
              <a:t>l</a:t>
            </a:r>
            <a:r>
              <a:rPr lang="en-GB" sz="3062" spc="134">
                <a:ln w="13333">
                  <a:solidFill>
                    <a:srgbClr val="000000"/>
                  </a:solidFill>
                  <a:prstDash val="solid"/>
                </a:ln>
                <a:solidFill>
                  <a:srgbClr val="000000"/>
                </a:solidFill>
                <a:latin typeface="2"/>
                <a:ea typeface="Calibri"/>
                <a:cs typeface="2"/>
              </a:rPr>
              <a:t>th</a:t>
            </a:r>
          </a:p>
          <a:p>
            <a:pPr defTabSz="761970">
              <a:lnSpc>
                <a:spcPts val="4338"/>
              </a:lnSpc>
            </a:pPr>
            <a:r>
              <a:rPr lang="en-GB" sz="1320" spc="5">
                <a:solidFill>
                  <a:srgbClr val="000000"/>
                </a:solidFill>
                <a:latin typeface="1"/>
                <a:ea typeface="Calibri"/>
                <a:cs typeface="1"/>
              </a:rPr>
              <a:t>I</a:t>
            </a:r>
            <a:r>
              <a:rPr lang="en-GB" sz="1320">
                <a:solidFill>
                  <a:srgbClr val="000000"/>
                </a:solidFill>
                <a:latin typeface="1"/>
                <a:ea typeface="Calibri"/>
                <a:cs typeface="1"/>
              </a:rPr>
              <a:t>n</a:t>
            </a:r>
            <a:r>
              <a:rPr lang="en-GB" sz="1320" spc="-7">
                <a:solidFill>
                  <a:srgbClr val="000000"/>
                </a:solidFill>
                <a:latin typeface="1"/>
                <a:ea typeface="Calibri"/>
                <a:cs typeface="1"/>
              </a:rPr>
              <a:t>t</a:t>
            </a:r>
            <a:r>
              <a:rPr lang="en-GB" sz="1320" spc="10">
                <a:solidFill>
                  <a:srgbClr val="000000"/>
                </a:solidFill>
                <a:latin typeface="1"/>
                <a:ea typeface="Calibri"/>
                <a:cs typeface="1"/>
              </a:rPr>
              <a:t>e</a:t>
            </a:r>
            <a:r>
              <a:rPr lang="en-GB" sz="1320" spc="32">
                <a:solidFill>
                  <a:srgbClr val="000000"/>
                </a:solidFill>
                <a:latin typeface="1"/>
                <a:ea typeface="Calibri"/>
                <a:cs typeface="1"/>
              </a:rPr>
              <a:t>g</a:t>
            </a:r>
            <a:r>
              <a:rPr lang="en-GB" sz="1320" spc="-14">
                <a:solidFill>
                  <a:srgbClr val="000000"/>
                </a:solidFill>
                <a:latin typeface="1"/>
                <a:ea typeface="Calibri"/>
                <a:cs typeface="1"/>
              </a:rPr>
              <a:t>r</a:t>
            </a:r>
            <a:r>
              <a:rPr lang="en-GB" sz="1320" spc="37">
                <a:solidFill>
                  <a:srgbClr val="000000"/>
                </a:solidFill>
                <a:latin typeface="1"/>
                <a:ea typeface="Calibri"/>
                <a:cs typeface="1"/>
              </a:rPr>
              <a:t>a</a:t>
            </a:r>
            <a:r>
              <a:rPr lang="en-GB" sz="1320" spc="-9">
                <a:solidFill>
                  <a:srgbClr val="000000"/>
                </a:solidFill>
                <a:latin typeface="1"/>
                <a:ea typeface="Calibri"/>
                <a:cs typeface="1"/>
              </a:rPr>
              <a:t>t</a:t>
            </a:r>
            <a:r>
              <a:rPr lang="en-GB" sz="1320" spc="-17">
                <a:solidFill>
                  <a:srgbClr val="000000"/>
                </a:solidFill>
                <a:latin typeface="1"/>
                <a:ea typeface="Calibri"/>
                <a:cs typeface="1"/>
              </a:rPr>
              <a:t>i</a:t>
            </a:r>
            <a:r>
              <a:rPr lang="en-GB" sz="1320" spc="48">
                <a:solidFill>
                  <a:srgbClr val="000000"/>
                </a:solidFill>
                <a:latin typeface="1"/>
                <a:ea typeface="Calibri"/>
                <a:cs typeface="1"/>
              </a:rPr>
              <a:t>o</a:t>
            </a:r>
            <a:r>
              <a:rPr lang="en-GB" sz="1320">
                <a:solidFill>
                  <a:srgbClr val="000000"/>
                </a:solidFill>
                <a:latin typeface="1"/>
                <a:ea typeface="Calibri"/>
                <a:cs typeface="1"/>
              </a:rPr>
              <a:t>n</a:t>
            </a:r>
            <a:r>
              <a:rPr lang="en-GB" sz="1320" spc="-6">
                <a:solidFill>
                  <a:srgbClr val="000000"/>
                </a:solidFill>
                <a:latin typeface="1"/>
                <a:ea typeface="Calibri"/>
                <a:cs typeface="1"/>
              </a:rPr>
              <a:t> </a:t>
            </a:r>
            <a:r>
              <a:rPr lang="en-GB" sz="1320" spc="48">
                <a:solidFill>
                  <a:srgbClr val="000000"/>
                </a:solidFill>
                <a:latin typeface="1"/>
                <a:ea typeface="Calibri"/>
                <a:cs typeface="1"/>
              </a:rPr>
              <a:t>o</a:t>
            </a:r>
            <a:r>
              <a:rPr lang="en-GB" sz="1320" spc="-6">
                <a:solidFill>
                  <a:srgbClr val="000000"/>
                </a:solidFill>
                <a:latin typeface="1"/>
                <a:ea typeface="Calibri"/>
                <a:cs typeface="1"/>
              </a:rPr>
              <a:t>f</a:t>
            </a:r>
            <a:r>
              <a:rPr lang="en-GB" sz="1320" spc="-9">
                <a:solidFill>
                  <a:srgbClr val="000000"/>
                </a:solidFill>
                <a:latin typeface="1"/>
                <a:ea typeface="Calibri"/>
                <a:cs typeface="1"/>
              </a:rPr>
              <a:t> </a:t>
            </a:r>
            <a:r>
              <a:rPr lang="en-GB" sz="1320" spc="-17">
                <a:solidFill>
                  <a:srgbClr val="000000"/>
                </a:solidFill>
                <a:latin typeface="1"/>
                <a:ea typeface="Calibri"/>
                <a:cs typeface="1"/>
              </a:rPr>
              <a:t>l</a:t>
            </a:r>
            <a:r>
              <a:rPr lang="en-GB" sz="1320" spc="48">
                <a:solidFill>
                  <a:srgbClr val="000000"/>
                </a:solidFill>
                <a:latin typeface="1"/>
                <a:ea typeface="Calibri"/>
                <a:cs typeface="1"/>
              </a:rPr>
              <a:t>o</a:t>
            </a:r>
            <a:r>
              <a:rPr lang="en-GB" sz="1320">
                <a:solidFill>
                  <a:srgbClr val="000000"/>
                </a:solidFill>
                <a:latin typeface="1"/>
                <a:ea typeface="Calibri"/>
                <a:cs typeface="1"/>
              </a:rPr>
              <a:t>n</a:t>
            </a:r>
            <a:r>
              <a:rPr lang="en-GB" sz="1320" spc="-2">
                <a:solidFill>
                  <a:srgbClr val="000000"/>
                </a:solidFill>
                <a:latin typeface="1"/>
                <a:ea typeface="Calibri"/>
                <a:cs typeface="1"/>
              </a:rPr>
              <a:t>g</a:t>
            </a:r>
            <a:r>
              <a:rPr lang="en-GB" sz="1320" spc="7">
                <a:solidFill>
                  <a:srgbClr val="000000"/>
                </a:solidFill>
                <a:latin typeface="1"/>
                <a:ea typeface="Calibri"/>
                <a:cs typeface="1"/>
              </a:rPr>
              <a:t>-</a:t>
            </a:r>
            <a:r>
              <a:rPr lang="en-GB" sz="1320" spc="37">
                <a:solidFill>
                  <a:srgbClr val="000000"/>
                </a:solidFill>
                <a:latin typeface="1"/>
                <a:ea typeface="Calibri"/>
                <a:cs typeface="1"/>
              </a:rPr>
              <a:t>a</a:t>
            </a:r>
            <a:r>
              <a:rPr lang="en-GB" sz="1320" spc="-34">
                <a:solidFill>
                  <a:srgbClr val="000000"/>
                </a:solidFill>
                <a:latin typeface="1"/>
                <a:ea typeface="Calibri"/>
                <a:cs typeface="1"/>
              </a:rPr>
              <a:t>c</a:t>
            </a:r>
            <a:r>
              <a:rPr lang="en-GB" sz="1320" spc="-12">
                <a:solidFill>
                  <a:srgbClr val="000000"/>
                </a:solidFill>
                <a:latin typeface="1"/>
                <a:ea typeface="Calibri"/>
                <a:cs typeface="1"/>
              </a:rPr>
              <a:t>t</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10">
                <a:solidFill>
                  <a:srgbClr val="000000"/>
                </a:solidFill>
                <a:latin typeface="1"/>
                <a:ea typeface="Calibri"/>
                <a:cs typeface="1"/>
              </a:rPr>
              <a:t> </a:t>
            </a:r>
            <a:r>
              <a:rPr lang="en-GB" sz="1320">
                <a:solidFill>
                  <a:srgbClr val="000000"/>
                </a:solidFill>
                <a:latin typeface="1"/>
                <a:ea typeface="Calibri"/>
                <a:cs typeface="1"/>
              </a:rPr>
              <a:t>P</a:t>
            </a:r>
            <a:r>
              <a:rPr lang="en-GB" sz="1320" spc="37">
                <a:solidFill>
                  <a:srgbClr val="000000"/>
                </a:solidFill>
                <a:latin typeface="1"/>
                <a:ea typeface="Calibri"/>
                <a:cs typeface="1"/>
              </a:rPr>
              <a:t>r</a:t>
            </a:r>
            <a:r>
              <a:rPr lang="en-GB" sz="1320" spc="-12">
                <a:solidFill>
                  <a:srgbClr val="000000"/>
                </a:solidFill>
                <a:latin typeface="1"/>
                <a:ea typeface="Calibri"/>
                <a:cs typeface="1"/>
              </a:rPr>
              <a:t>E</a:t>
            </a:r>
            <a:r>
              <a:rPr lang="en-GB" sz="1320">
                <a:solidFill>
                  <a:srgbClr val="000000"/>
                </a:solidFill>
                <a:latin typeface="1"/>
                <a:ea typeface="Calibri"/>
                <a:cs typeface="1"/>
              </a:rPr>
              <a:t>P</a:t>
            </a:r>
            <a:r>
              <a:rPr lang="en-GB" sz="1320" spc="32">
                <a:solidFill>
                  <a:srgbClr val="000000"/>
                </a:solidFill>
                <a:latin typeface="1"/>
                <a:ea typeface="Calibri"/>
                <a:cs typeface="1"/>
              </a:rPr>
              <a:t> </a:t>
            </a:r>
            <a:r>
              <a:rPr lang="en-GB" sz="1320" spc="15">
                <a:solidFill>
                  <a:srgbClr val="000000"/>
                </a:solidFill>
                <a:latin typeface="1"/>
                <a:ea typeface="Calibri"/>
                <a:cs typeface="1"/>
              </a:rPr>
              <a:t>—</a:t>
            </a:r>
            <a:r>
              <a:rPr lang="en-GB" sz="1320" spc="2">
                <a:solidFill>
                  <a:srgbClr val="000000"/>
                </a:solidFill>
                <a:latin typeface="1"/>
                <a:ea typeface="Calibri"/>
                <a:cs typeface="1"/>
              </a:rPr>
              <a:t> </a:t>
            </a:r>
            <a:r>
              <a:rPr lang="en-GB" sz="1320" spc="-19">
                <a:solidFill>
                  <a:srgbClr val="000000"/>
                </a:solidFill>
                <a:latin typeface="1"/>
                <a:ea typeface="Calibri"/>
                <a:cs typeface="1"/>
              </a:rPr>
              <a:t>i</a:t>
            </a:r>
            <a:r>
              <a:rPr lang="en-GB" sz="1320" spc="57">
                <a:solidFill>
                  <a:srgbClr val="000000"/>
                </a:solidFill>
                <a:latin typeface="1"/>
                <a:ea typeface="Calibri"/>
                <a:cs typeface="1"/>
              </a:rPr>
              <a:t>n</a:t>
            </a:r>
            <a:r>
              <a:rPr lang="en-GB" sz="1320" spc="-34">
                <a:solidFill>
                  <a:srgbClr val="000000"/>
                </a:solidFill>
                <a:latin typeface="1"/>
                <a:ea typeface="Calibri"/>
                <a:cs typeface="1"/>
              </a:rPr>
              <a:t>c</a:t>
            </a:r>
            <a:r>
              <a:rPr lang="en-GB" sz="1320" spc="39">
                <a:solidFill>
                  <a:srgbClr val="000000"/>
                </a:solidFill>
                <a:latin typeface="1"/>
                <a:ea typeface="Calibri"/>
                <a:cs typeface="1"/>
              </a:rPr>
              <a:t>l</a:t>
            </a:r>
            <a:r>
              <a:rPr lang="en-GB" sz="1320">
                <a:solidFill>
                  <a:srgbClr val="000000"/>
                </a:solidFill>
                <a:latin typeface="1"/>
                <a:ea typeface="Calibri"/>
                <a:cs typeface="1"/>
              </a:rPr>
              <a:t>u</a:t>
            </a:r>
            <a:r>
              <a:rPr lang="en-GB" sz="1320" spc="-27">
                <a:solidFill>
                  <a:srgbClr val="000000"/>
                </a:solidFill>
                <a:latin typeface="1"/>
                <a:ea typeface="Calibri"/>
                <a:cs typeface="1"/>
              </a:rPr>
              <a:t>d</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47">
                <a:solidFill>
                  <a:srgbClr val="000000"/>
                </a:solidFill>
                <a:latin typeface="1"/>
                <a:ea typeface="Calibri"/>
                <a:cs typeface="1"/>
              </a:rPr>
              <a:t> </a:t>
            </a:r>
            <a:r>
              <a:rPr lang="en-GB" sz="1320" spc="-19">
                <a:solidFill>
                  <a:srgbClr val="000000"/>
                </a:solidFill>
                <a:latin typeface="1"/>
                <a:ea typeface="Calibri"/>
                <a:cs typeface="1"/>
              </a:rPr>
              <a:t>l</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37">
                <a:solidFill>
                  <a:srgbClr val="000000"/>
                </a:solidFill>
                <a:latin typeface="1"/>
                <a:ea typeface="Calibri"/>
                <a:cs typeface="1"/>
              </a:rPr>
              <a:t>a</a:t>
            </a:r>
            <a:r>
              <a:rPr lang="en-GB" sz="1320" spc="25">
                <a:solidFill>
                  <a:srgbClr val="000000"/>
                </a:solidFill>
                <a:latin typeface="1"/>
                <a:ea typeface="Calibri"/>
                <a:cs typeface="1"/>
              </a:rPr>
              <a:t>c</a:t>
            </a:r>
            <a:r>
              <a:rPr lang="en-GB" sz="1320" spc="-22">
                <a:solidFill>
                  <a:srgbClr val="000000"/>
                </a:solidFill>
                <a:latin typeface="1"/>
                <a:ea typeface="Calibri"/>
                <a:cs typeface="1"/>
              </a:rPr>
              <a:t>a</a:t>
            </a:r>
            <a:r>
              <a:rPr lang="en-GB" sz="1320" spc="30">
                <a:solidFill>
                  <a:srgbClr val="000000"/>
                </a:solidFill>
                <a:latin typeface="1"/>
                <a:ea typeface="Calibri"/>
                <a:cs typeface="1"/>
              </a:rPr>
              <a:t>p</a:t>
            </a:r>
            <a:r>
              <a:rPr lang="en-GB" sz="1320" spc="-22">
                <a:solidFill>
                  <a:srgbClr val="000000"/>
                </a:solidFill>
                <a:latin typeface="1"/>
                <a:ea typeface="Calibri"/>
                <a:cs typeface="1"/>
              </a:rPr>
              <a:t>a</a:t>
            </a:r>
            <a:r>
              <a:rPr lang="en-GB" sz="1320" spc="37">
                <a:solidFill>
                  <a:srgbClr val="000000"/>
                </a:solidFill>
                <a:latin typeface="1"/>
                <a:ea typeface="Calibri"/>
                <a:cs typeface="1"/>
              </a:rPr>
              <a:t>v</a:t>
            </a:r>
            <a:r>
              <a:rPr lang="en-GB" sz="1320" spc="-19">
                <a:solidFill>
                  <a:srgbClr val="000000"/>
                </a:solidFill>
                <a:latin typeface="1"/>
                <a:ea typeface="Calibri"/>
                <a:cs typeface="1"/>
              </a:rPr>
              <a:t>i</a:t>
            </a:r>
            <a:r>
              <a:rPr lang="en-GB" sz="1320" spc="-16">
                <a:solidFill>
                  <a:srgbClr val="000000"/>
                </a:solidFill>
                <a:latin typeface="1"/>
                <a:ea typeface="Calibri"/>
                <a:cs typeface="1"/>
              </a:rPr>
              <a:t>r</a:t>
            </a:r>
            <a:r>
              <a:rPr lang="en-GB" sz="1320" spc="47">
                <a:solidFill>
                  <a:srgbClr val="000000"/>
                </a:solidFill>
                <a:latin typeface="1"/>
                <a:ea typeface="Calibri"/>
                <a:cs typeface="1"/>
              </a:rPr>
              <a:t> </a:t>
            </a:r>
            <a:r>
              <a:rPr lang="en-GB" sz="1320">
                <a:solidFill>
                  <a:srgbClr val="000000"/>
                </a:solidFill>
                <a:latin typeface="1"/>
                <a:ea typeface="Calibri"/>
                <a:cs typeface="1"/>
              </a:rPr>
              <a:t>(</a:t>
            </a:r>
            <a:r>
              <a:rPr lang="en-GB" sz="1320" spc="-27">
                <a:solidFill>
                  <a:srgbClr val="000000"/>
                </a:solidFill>
                <a:latin typeface="1"/>
                <a:ea typeface="Calibri"/>
                <a:cs typeface="1"/>
              </a:rPr>
              <a:t>L</a:t>
            </a:r>
            <a:r>
              <a:rPr lang="en-GB" sz="1320" spc="44">
                <a:solidFill>
                  <a:srgbClr val="000000"/>
                </a:solidFill>
                <a:latin typeface="1"/>
                <a:ea typeface="Calibri"/>
                <a:cs typeface="1"/>
              </a:rPr>
              <a:t>E</a:t>
            </a:r>
            <a:r>
              <a:rPr lang="en-GB" sz="1320" spc="-34">
                <a:solidFill>
                  <a:srgbClr val="000000"/>
                </a:solidFill>
                <a:latin typeface="1"/>
                <a:ea typeface="Calibri"/>
                <a:cs typeface="1"/>
              </a:rPr>
              <a:t>N</a:t>
            </a:r>
            <a:r>
              <a:rPr lang="en-GB" sz="1320" spc="57">
                <a:solidFill>
                  <a:srgbClr val="000000"/>
                </a:solidFill>
                <a:latin typeface="1"/>
                <a:ea typeface="Calibri"/>
                <a:cs typeface="1"/>
              </a:rPr>
              <a:t>)</a:t>
            </a:r>
            <a:r>
              <a:rPr lang="en-GB" sz="1320" spc="5">
                <a:solidFill>
                  <a:srgbClr val="000000"/>
                </a:solidFill>
                <a:latin typeface="1"/>
                <a:ea typeface="Calibri"/>
                <a:cs typeface="1"/>
              </a:rPr>
              <a:t> </a:t>
            </a:r>
            <a:r>
              <a:rPr lang="en-GB" sz="1320" spc="14">
                <a:solidFill>
                  <a:srgbClr val="000000"/>
                </a:solidFill>
                <a:latin typeface="1"/>
                <a:ea typeface="Calibri"/>
                <a:cs typeface="1"/>
              </a:rPr>
              <a:t>—</a:t>
            </a:r>
            <a:r>
              <a:rPr lang="en-GB" sz="1320" spc="2">
                <a:solidFill>
                  <a:srgbClr val="000000"/>
                </a:solidFill>
                <a:latin typeface="1"/>
                <a:ea typeface="Calibri"/>
                <a:cs typeface="1"/>
              </a:rPr>
              <a:t> </a:t>
            </a:r>
            <a:r>
              <a:rPr lang="en-GB" sz="1320" spc="-17">
                <a:solidFill>
                  <a:srgbClr val="000000"/>
                </a:solidFill>
                <a:latin typeface="1"/>
                <a:ea typeface="Calibri"/>
                <a:cs typeface="1"/>
              </a:rPr>
              <a:t>i</a:t>
            </a:r>
            <a:r>
              <a:rPr lang="en-GB" sz="1320" spc="60">
                <a:solidFill>
                  <a:srgbClr val="000000"/>
                </a:solidFill>
                <a:latin typeface="1"/>
                <a:ea typeface="Calibri"/>
                <a:cs typeface="1"/>
              </a:rPr>
              <a:t>n</a:t>
            </a:r>
            <a:r>
              <a:rPr lang="en-GB" sz="1320" spc="-9">
                <a:solidFill>
                  <a:srgbClr val="000000"/>
                </a:solidFill>
                <a:latin typeface="1"/>
                <a:ea typeface="Calibri"/>
                <a:cs typeface="1"/>
              </a:rPr>
              <a:t>t</a:t>
            </a:r>
            <a:r>
              <a:rPr lang="en-GB" sz="1320" spc="-10">
                <a:solidFill>
                  <a:srgbClr val="000000"/>
                </a:solidFill>
                <a:latin typeface="1"/>
                <a:ea typeface="Calibri"/>
                <a:cs typeface="1"/>
              </a:rPr>
              <a:t>o</a:t>
            </a:r>
            <a:r>
              <a:rPr lang="en-GB" sz="1320" spc="-9">
                <a:solidFill>
                  <a:srgbClr val="000000"/>
                </a:solidFill>
                <a:latin typeface="1"/>
                <a:ea typeface="Calibri"/>
                <a:cs typeface="1"/>
              </a:rPr>
              <a:t> </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7">
                <a:solidFill>
                  <a:srgbClr val="000000"/>
                </a:solidFill>
                <a:latin typeface="1"/>
                <a:ea typeface="Calibri"/>
                <a:cs typeface="1"/>
              </a:rPr>
              <a:t>t</a:t>
            </a:r>
            <a:r>
              <a:rPr lang="en-GB" sz="1320" spc="10">
                <a:solidFill>
                  <a:srgbClr val="000000"/>
                </a:solidFill>
                <a:latin typeface="1"/>
                <a:ea typeface="Calibri"/>
                <a:cs typeface="1"/>
              </a:rPr>
              <a:t>e</a:t>
            </a:r>
            <a:r>
              <a:rPr lang="en-GB" sz="1320">
                <a:solidFill>
                  <a:srgbClr val="000000"/>
                </a:solidFill>
                <a:latin typeface="1"/>
                <a:ea typeface="Calibri"/>
                <a:cs typeface="1"/>
              </a:rPr>
              <a:t>n</a:t>
            </a:r>
            <a:r>
              <a:rPr lang="en-GB" sz="1320" spc="41">
                <a:solidFill>
                  <a:srgbClr val="000000"/>
                </a:solidFill>
                <a:latin typeface="1"/>
                <a:ea typeface="Calibri"/>
                <a:cs typeface="1"/>
              </a:rPr>
              <a:t>a</a:t>
            </a:r>
            <a:r>
              <a:rPr lang="en-GB" sz="1320" spc="-9">
                <a:solidFill>
                  <a:srgbClr val="000000"/>
                </a:solidFill>
                <a:latin typeface="1"/>
                <a:ea typeface="Calibri"/>
                <a:cs typeface="1"/>
              </a:rPr>
              <a:t>t</a:t>
            </a:r>
            <a:r>
              <a:rPr lang="en-GB" sz="1320" spc="37">
                <a:solidFill>
                  <a:srgbClr val="000000"/>
                </a:solidFill>
                <a:latin typeface="1"/>
                <a:ea typeface="Calibri"/>
                <a:cs typeface="1"/>
              </a:rPr>
              <a:t>a</a:t>
            </a:r>
            <a:r>
              <a:rPr lang="en-GB" sz="1320" spc="-17">
                <a:solidFill>
                  <a:srgbClr val="000000"/>
                </a:solidFill>
                <a:latin typeface="1"/>
                <a:ea typeface="Calibri"/>
                <a:cs typeface="1"/>
              </a:rPr>
              <a:t>l</a:t>
            </a:r>
            <a:r>
              <a:rPr lang="en-GB" sz="1320" spc="-9">
                <a:solidFill>
                  <a:srgbClr val="000000"/>
                </a:solidFill>
                <a:latin typeface="1"/>
                <a:ea typeface="Calibri"/>
                <a:cs typeface="1"/>
              </a:rPr>
              <a:t> </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34">
                <a:solidFill>
                  <a:srgbClr val="000000"/>
                </a:solidFill>
                <a:latin typeface="1"/>
                <a:ea typeface="Calibri"/>
                <a:cs typeface="1"/>
              </a:rPr>
              <a:t>d</a:t>
            </a:r>
            <a:r>
              <a:rPr lang="en-GB" sz="1320" spc="-9">
                <a:solidFill>
                  <a:srgbClr val="000000"/>
                </a:solidFill>
                <a:latin typeface="1"/>
                <a:ea typeface="Calibri"/>
                <a:cs typeface="1"/>
              </a:rPr>
              <a:t> </a:t>
            </a:r>
            <a:r>
              <a:rPr lang="en-GB" sz="1320" spc="-26">
                <a:solidFill>
                  <a:srgbClr val="000000"/>
                </a:solidFill>
                <a:latin typeface="1"/>
                <a:ea typeface="Calibri"/>
                <a:cs typeface="1"/>
              </a:rPr>
              <a:t>p</a:t>
            </a:r>
            <a:r>
              <a:rPr lang="en-GB" sz="1320" spc="48">
                <a:solidFill>
                  <a:srgbClr val="000000"/>
                </a:solidFill>
                <a:latin typeface="1"/>
                <a:ea typeface="Calibri"/>
                <a:cs typeface="1"/>
              </a:rPr>
              <a:t>o</a:t>
            </a:r>
            <a:r>
              <a:rPr lang="en-GB" sz="1320" spc="23">
                <a:solidFill>
                  <a:srgbClr val="000000"/>
                </a:solidFill>
                <a:latin typeface="1"/>
                <a:ea typeface="Calibri"/>
                <a:cs typeface="1"/>
              </a:rPr>
              <a:t>s</a:t>
            </a:r>
            <a:r>
              <a:rPr lang="en-GB" sz="1320" spc="-9">
                <a:solidFill>
                  <a:srgbClr val="000000"/>
                </a:solidFill>
                <a:latin typeface="1"/>
                <a:ea typeface="Calibri"/>
                <a:cs typeface="1"/>
              </a:rPr>
              <a:t>t</a:t>
            </a:r>
            <a:r>
              <a:rPr lang="en-GB" sz="1320">
                <a:solidFill>
                  <a:srgbClr val="000000"/>
                </a:solidFill>
                <a:latin typeface="1"/>
                <a:ea typeface="Calibri"/>
                <a:cs typeface="1"/>
              </a:rPr>
              <a:t>n</a:t>
            </a:r>
            <a:r>
              <a:rPr lang="en-GB" sz="1320" spc="41">
                <a:solidFill>
                  <a:srgbClr val="000000"/>
                </a:solidFill>
                <a:latin typeface="1"/>
                <a:ea typeface="Calibri"/>
                <a:cs typeface="1"/>
              </a:rPr>
              <a:t>a</a:t>
            </a:r>
            <a:r>
              <a:rPr lang="en-GB" sz="1320" spc="-9">
                <a:solidFill>
                  <a:srgbClr val="000000"/>
                </a:solidFill>
                <a:latin typeface="1"/>
                <a:ea typeface="Calibri"/>
                <a:cs typeface="1"/>
              </a:rPr>
              <a:t>t</a:t>
            </a:r>
            <a:r>
              <a:rPr lang="en-GB" sz="1320" spc="37">
                <a:solidFill>
                  <a:srgbClr val="000000"/>
                </a:solidFill>
                <a:latin typeface="1"/>
                <a:ea typeface="Calibri"/>
                <a:cs typeface="1"/>
              </a:rPr>
              <a:t>a</a:t>
            </a:r>
            <a:r>
              <a:rPr lang="en-GB" sz="1320" spc="-17">
                <a:solidFill>
                  <a:srgbClr val="000000"/>
                </a:solidFill>
                <a:latin typeface="1"/>
                <a:ea typeface="Calibri"/>
                <a:cs typeface="1"/>
              </a:rPr>
              <a:t>l</a:t>
            </a:r>
            <a:r>
              <a:rPr lang="en-GB" sz="1320" spc="-9">
                <a:solidFill>
                  <a:srgbClr val="000000"/>
                </a:solidFill>
                <a:latin typeface="1"/>
                <a:ea typeface="Calibri"/>
                <a:cs typeface="1"/>
              </a:rPr>
              <a:t> </a:t>
            </a:r>
            <a:r>
              <a:rPr lang="en-GB" sz="1320" spc="26">
                <a:solidFill>
                  <a:srgbClr val="000000"/>
                </a:solidFill>
                <a:latin typeface="1"/>
                <a:ea typeface="Calibri"/>
                <a:cs typeface="1"/>
              </a:rPr>
              <a:t>c</a:t>
            </a:r>
            <a:r>
              <a:rPr lang="en-GB" sz="1320" spc="37">
                <a:solidFill>
                  <a:srgbClr val="000000"/>
                </a:solidFill>
                <a:latin typeface="1"/>
                <a:ea typeface="Calibri"/>
                <a:cs typeface="1"/>
              </a:rPr>
              <a:t>a</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9">
                <a:solidFill>
                  <a:srgbClr val="000000"/>
                </a:solidFill>
                <a:latin typeface="1"/>
                <a:ea typeface="Calibri"/>
                <a:cs typeface="1"/>
              </a:rPr>
              <a:t> </a:t>
            </a:r>
            <a:r>
              <a:rPr lang="en-GB" sz="1320">
                <a:solidFill>
                  <a:srgbClr val="000000"/>
                </a:solidFill>
                <a:latin typeface="1"/>
                <a:ea typeface="Calibri"/>
                <a:cs typeface="1"/>
              </a:rPr>
              <a:t>(</a:t>
            </a:r>
            <a:r>
              <a:rPr lang="en-GB" sz="1320" spc="-7">
                <a:solidFill>
                  <a:srgbClr val="000000"/>
                </a:solidFill>
                <a:latin typeface="1"/>
                <a:ea typeface="Calibri"/>
                <a:cs typeface="1"/>
              </a:rPr>
              <a:t>A</a:t>
            </a:r>
            <a:r>
              <a:rPr lang="en-GB" sz="1320" spc="26">
                <a:solidFill>
                  <a:srgbClr val="000000"/>
                </a:solidFill>
                <a:latin typeface="1"/>
                <a:ea typeface="Calibri"/>
                <a:cs typeface="1"/>
              </a:rPr>
              <a:t>N</a:t>
            </a:r>
            <a:r>
              <a:rPr lang="en-GB" sz="1320">
                <a:solidFill>
                  <a:srgbClr val="000000"/>
                </a:solidFill>
                <a:latin typeface="1"/>
                <a:ea typeface="Calibri"/>
                <a:cs typeface="1"/>
              </a:rPr>
              <a:t>C</a:t>
            </a:r>
            <a:r>
              <a:rPr lang="en-GB" sz="1320" spc="3">
                <a:solidFill>
                  <a:srgbClr val="000000"/>
                </a:solidFill>
                <a:latin typeface="1"/>
                <a:ea typeface="Calibri"/>
                <a:cs typeface="1"/>
              </a:rPr>
              <a:t>/</a:t>
            </a:r>
            <a:r>
              <a:rPr lang="en-GB" sz="1320">
                <a:solidFill>
                  <a:srgbClr val="000000"/>
                </a:solidFill>
                <a:latin typeface="1"/>
                <a:ea typeface="Calibri"/>
                <a:cs typeface="1"/>
              </a:rPr>
              <a:t>P</a:t>
            </a:r>
            <a:r>
              <a:rPr lang="en-GB" sz="1320" spc="25">
                <a:solidFill>
                  <a:srgbClr val="000000"/>
                </a:solidFill>
                <a:latin typeface="1"/>
                <a:ea typeface="Calibri"/>
                <a:cs typeface="1"/>
              </a:rPr>
              <a:t>N</a:t>
            </a:r>
            <a:r>
              <a:rPr lang="en-GB" sz="1320">
                <a:solidFill>
                  <a:srgbClr val="000000"/>
                </a:solidFill>
                <a:latin typeface="1"/>
                <a:ea typeface="Calibri"/>
                <a:cs typeface="1"/>
              </a:rPr>
              <a:t>C)</a:t>
            </a:r>
            <a:r>
              <a:rPr lang="en-GB" sz="1320" spc="48">
                <a:solidFill>
                  <a:srgbClr val="000000"/>
                </a:solidFill>
                <a:latin typeface="1"/>
                <a:ea typeface="Calibri"/>
                <a:cs typeface="1"/>
              </a:rPr>
              <a:t> </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6">
                <a:solidFill>
                  <a:srgbClr val="000000"/>
                </a:solidFill>
                <a:latin typeface="1"/>
                <a:ea typeface="Calibri"/>
                <a:cs typeface="1"/>
              </a:rPr>
              <a:t>p</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3">
                <a:solidFill>
                  <a:srgbClr val="000000"/>
                </a:solidFill>
                <a:latin typeface="1"/>
                <a:ea typeface="Calibri"/>
                <a:cs typeface="1"/>
              </a:rPr>
              <a:t>s</a:t>
            </a:r>
            <a:r>
              <a:rPr lang="en-GB" sz="1320" spc="10">
                <a:solidFill>
                  <a:srgbClr val="000000"/>
                </a:solidFill>
                <a:latin typeface="1"/>
                <a:ea typeface="Calibri"/>
                <a:cs typeface="1"/>
              </a:rPr>
              <a:t>e</a:t>
            </a:r>
            <a:r>
              <a:rPr lang="en-GB" sz="1320">
                <a:solidFill>
                  <a:srgbClr val="000000"/>
                </a:solidFill>
                <a:latin typeface="1"/>
                <a:ea typeface="Calibri"/>
                <a:cs typeface="1"/>
              </a:rPr>
              <a:t>n</a:t>
            </a:r>
            <a:r>
              <a:rPr lang="en-GB" sz="1320" spc="-7">
                <a:solidFill>
                  <a:srgbClr val="000000"/>
                </a:solidFill>
                <a:latin typeface="1"/>
                <a:ea typeface="Calibri"/>
                <a:cs typeface="1"/>
              </a:rPr>
              <a:t>t</a:t>
            </a:r>
            <a:r>
              <a:rPr lang="en-GB" sz="1320" spc="23">
                <a:solidFill>
                  <a:srgbClr val="000000"/>
                </a:solidFill>
                <a:latin typeface="1"/>
                <a:ea typeface="Calibri"/>
                <a:cs typeface="1"/>
              </a:rPr>
              <a:t>s</a:t>
            </a:r>
            <a:r>
              <a:rPr lang="en-GB" sz="1320" spc="-9">
                <a:solidFill>
                  <a:srgbClr val="000000"/>
                </a:solidFill>
                <a:latin typeface="1"/>
                <a:ea typeface="Calibri"/>
                <a:cs typeface="1"/>
              </a:rPr>
              <a:t> </a:t>
            </a:r>
            <a:r>
              <a:rPr lang="en-GB" sz="1320" spc="48">
                <a:solidFill>
                  <a:srgbClr val="000000"/>
                </a:solidFill>
                <a:latin typeface="1"/>
                <a:ea typeface="Calibri"/>
                <a:cs typeface="1"/>
              </a:rPr>
              <a:t>o</a:t>
            </a:r>
            <a:r>
              <a:rPr lang="en-GB" sz="1320">
                <a:solidFill>
                  <a:srgbClr val="000000"/>
                </a:solidFill>
                <a:latin typeface="1"/>
                <a:ea typeface="Calibri"/>
                <a:cs typeface="1"/>
              </a:rPr>
              <a:t>n</a:t>
            </a:r>
            <a:r>
              <a:rPr lang="en-GB" sz="1320" spc="12">
                <a:solidFill>
                  <a:srgbClr val="000000"/>
                </a:solidFill>
                <a:latin typeface="1"/>
                <a:ea typeface="Calibri"/>
                <a:cs typeface="1"/>
              </a:rPr>
              <a:t>e</a:t>
            </a:r>
            <a:r>
              <a:rPr lang="en-GB" sz="1320" spc="-9">
                <a:solidFill>
                  <a:srgbClr val="000000"/>
                </a:solidFill>
                <a:latin typeface="1"/>
                <a:ea typeface="Calibri"/>
                <a:cs typeface="1"/>
              </a:rPr>
              <a:t> </a:t>
            </a:r>
            <a:r>
              <a:rPr lang="en-GB" sz="1320" spc="48">
                <a:solidFill>
                  <a:srgbClr val="000000"/>
                </a:solidFill>
                <a:latin typeface="1"/>
                <a:ea typeface="Calibri"/>
                <a:cs typeface="1"/>
              </a:rPr>
              <a:t>o</a:t>
            </a:r>
            <a:r>
              <a:rPr lang="en-GB" sz="1320" spc="-6">
                <a:solidFill>
                  <a:srgbClr val="000000"/>
                </a:solidFill>
                <a:latin typeface="1"/>
                <a:ea typeface="Calibri"/>
                <a:cs typeface="1"/>
              </a:rPr>
              <a:t>f</a:t>
            </a:r>
            <a:r>
              <a:rPr lang="en-GB" sz="1320" spc="-9">
                <a:solidFill>
                  <a:srgbClr val="000000"/>
                </a:solidFill>
                <a:latin typeface="1"/>
                <a:ea typeface="Calibri"/>
                <a:cs typeface="1"/>
              </a:rPr>
              <a:t> t</a:t>
            </a:r>
            <a:r>
              <a:rPr lang="en-GB" sz="1320" spc="-24">
                <a:solidFill>
                  <a:srgbClr val="000000"/>
                </a:solidFill>
                <a:latin typeface="1"/>
                <a:ea typeface="Calibri"/>
                <a:cs typeface="1"/>
              </a:rPr>
              <a:t>h</a:t>
            </a:r>
            <a:r>
              <a:rPr lang="en-GB" sz="1320" spc="10">
                <a:solidFill>
                  <a:srgbClr val="000000"/>
                </a:solidFill>
                <a:latin typeface="1"/>
                <a:ea typeface="Calibri"/>
                <a:cs typeface="1"/>
              </a:rPr>
              <a:t>e </a:t>
            </a:r>
          </a:p>
          <a:p>
            <a:pPr defTabSz="761970">
              <a:lnSpc>
                <a:spcPts val="1922"/>
              </a:lnSpc>
            </a:pPr>
            <a:r>
              <a:rPr lang="en-GB" sz="1320" spc="-14">
                <a:solidFill>
                  <a:srgbClr val="000000"/>
                </a:solidFill>
                <a:latin typeface="1"/>
                <a:ea typeface="Calibri"/>
                <a:cs typeface="1"/>
              </a:rPr>
              <a:t>m</a:t>
            </a:r>
            <a:r>
              <a:rPr lang="en-GB" sz="1320" spc="48">
                <a:solidFill>
                  <a:srgbClr val="000000"/>
                </a:solidFill>
                <a:latin typeface="1"/>
                <a:ea typeface="Calibri"/>
                <a:cs typeface="1"/>
              </a:rPr>
              <a:t>o</a:t>
            </a:r>
            <a:r>
              <a:rPr lang="en-GB" sz="1320" spc="23">
                <a:solidFill>
                  <a:srgbClr val="000000"/>
                </a:solidFill>
                <a:latin typeface="1"/>
                <a:ea typeface="Calibri"/>
                <a:cs typeface="1"/>
              </a:rPr>
              <a:t>s</a:t>
            </a:r>
            <a:r>
              <a:rPr lang="en-GB" sz="1320" spc="-9">
                <a:solidFill>
                  <a:srgbClr val="000000"/>
                </a:solidFill>
                <a:latin typeface="1"/>
                <a:ea typeface="Calibri"/>
                <a:cs typeface="1"/>
              </a:rPr>
              <a:t>t </a:t>
            </a:r>
            <a:r>
              <a:rPr lang="en-GB" sz="1320">
                <a:solidFill>
                  <a:srgbClr val="000000"/>
                </a:solidFill>
                <a:latin typeface="1"/>
                <a:ea typeface="Calibri"/>
                <a:cs typeface="1"/>
              </a:rPr>
              <a:t>u</a:t>
            </a:r>
            <a:r>
              <a:rPr lang="en-GB" sz="1320" spc="-12">
                <a:solidFill>
                  <a:srgbClr val="000000"/>
                </a:solidFill>
                <a:latin typeface="1"/>
                <a:ea typeface="Calibri"/>
                <a:cs typeface="1"/>
              </a:rPr>
              <a:t>r</a:t>
            </a:r>
            <a:r>
              <a:rPr lang="en-GB" sz="1320" spc="32">
                <a:solidFill>
                  <a:srgbClr val="000000"/>
                </a:solidFill>
                <a:latin typeface="1"/>
                <a:ea typeface="Calibri"/>
                <a:cs typeface="1"/>
              </a:rPr>
              <a:t>g</a:t>
            </a:r>
            <a:r>
              <a:rPr lang="en-GB" sz="1320" spc="10">
                <a:solidFill>
                  <a:srgbClr val="000000"/>
                </a:solidFill>
                <a:latin typeface="1"/>
                <a:ea typeface="Calibri"/>
                <a:cs typeface="1"/>
              </a:rPr>
              <a:t>e</a:t>
            </a:r>
            <a:r>
              <a:rPr lang="en-GB" sz="1320">
                <a:solidFill>
                  <a:srgbClr val="000000"/>
                </a:solidFill>
                <a:latin typeface="1"/>
                <a:ea typeface="Calibri"/>
                <a:cs typeface="1"/>
              </a:rPr>
              <a:t>n</a:t>
            </a:r>
            <a:r>
              <a:rPr lang="en-GB" sz="1320" spc="-7">
                <a:solidFill>
                  <a:srgbClr val="000000"/>
                </a:solidFill>
                <a:latin typeface="1"/>
                <a:ea typeface="Calibri"/>
                <a:cs typeface="1"/>
              </a:rPr>
              <a:t>t</a:t>
            </a:r>
            <a:r>
              <a:rPr lang="en-GB" sz="1320" spc="50">
                <a:solidFill>
                  <a:srgbClr val="000000"/>
                </a:solidFill>
                <a:latin typeface="1"/>
                <a:ea typeface="Calibri"/>
                <a:cs typeface="1"/>
              </a:rPr>
              <a:t> </a:t>
            </a:r>
            <a:r>
              <a:rPr lang="en-GB" sz="1320" spc="-19">
                <a:solidFill>
                  <a:srgbClr val="000000"/>
                </a:solidFill>
                <a:latin typeface="1"/>
                <a:ea typeface="Calibri"/>
                <a:cs typeface="1"/>
              </a:rPr>
              <a:t>a</a:t>
            </a:r>
            <a:r>
              <a:rPr lang="en-GB" sz="1320">
                <a:solidFill>
                  <a:srgbClr val="000000"/>
                </a:solidFill>
                <a:latin typeface="1"/>
                <a:ea typeface="Calibri"/>
                <a:cs typeface="1"/>
              </a:rPr>
              <a:t>n</a:t>
            </a:r>
            <a:r>
              <a:rPr lang="en-GB" sz="1320" spc="34">
                <a:solidFill>
                  <a:srgbClr val="000000"/>
                </a:solidFill>
                <a:latin typeface="1"/>
                <a:ea typeface="Calibri"/>
                <a:cs typeface="1"/>
              </a:rPr>
              <a:t>d</a:t>
            </a:r>
            <a:r>
              <a:rPr lang="en-GB" sz="1320" spc="-9">
                <a:solidFill>
                  <a:srgbClr val="000000"/>
                </a:solidFill>
                <a:latin typeface="1"/>
                <a:ea typeface="Calibri"/>
                <a:cs typeface="1"/>
              </a:rPr>
              <a:t> </a:t>
            </a:r>
            <a:r>
              <a:rPr lang="en-GB" sz="1320" spc="26">
                <a:solidFill>
                  <a:srgbClr val="000000"/>
                </a:solidFill>
                <a:latin typeface="1"/>
                <a:ea typeface="Calibri"/>
                <a:cs typeface="1"/>
              </a:rPr>
              <a:t>c</a:t>
            </a:r>
            <a:r>
              <a:rPr lang="en-GB" sz="1320" spc="-10">
                <a:solidFill>
                  <a:srgbClr val="000000"/>
                </a:solidFill>
                <a:latin typeface="1"/>
                <a:ea typeface="Calibri"/>
                <a:cs typeface="1"/>
              </a:rPr>
              <a:t>o</a:t>
            </a:r>
            <a:r>
              <a:rPr lang="en-GB" sz="1320" spc="44">
                <a:solidFill>
                  <a:srgbClr val="000000"/>
                </a:solidFill>
                <a:latin typeface="1"/>
                <a:ea typeface="Calibri"/>
                <a:cs typeface="1"/>
              </a:rPr>
              <a:t>m</a:t>
            </a:r>
            <a:r>
              <a:rPr lang="en-GB" sz="1320" spc="-26">
                <a:solidFill>
                  <a:srgbClr val="000000"/>
                </a:solidFill>
                <a:latin typeface="1"/>
                <a:ea typeface="Calibri"/>
                <a:cs typeface="1"/>
              </a:rPr>
              <a:t>p</a:t>
            </a:r>
            <a:r>
              <a:rPr lang="en-GB" sz="1320" spc="41">
                <a:solidFill>
                  <a:srgbClr val="000000"/>
                </a:solidFill>
                <a:latin typeface="1"/>
                <a:ea typeface="Calibri"/>
                <a:cs typeface="1"/>
              </a:rPr>
              <a:t>l</a:t>
            </a:r>
            <a:r>
              <a:rPr lang="en-GB" sz="1320" spc="-47">
                <a:solidFill>
                  <a:srgbClr val="000000"/>
                </a:solidFill>
                <a:latin typeface="1"/>
                <a:ea typeface="Calibri"/>
                <a:cs typeface="1"/>
              </a:rPr>
              <a:t>e</a:t>
            </a:r>
            <a:r>
              <a:rPr lang="en-GB" sz="1320">
                <a:solidFill>
                  <a:srgbClr val="000000"/>
                </a:solidFill>
                <a:latin typeface="1"/>
                <a:ea typeface="Calibri"/>
                <a:cs typeface="1"/>
              </a:rPr>
              <a:t>x</a:t>
            </a:r>
            <a:r>
              <a:rPr lang="en-GB" sz="1320" spc="-7">
                <a:solidFill>
                  <a:srgbClr val="000000"/>
                </a:solidFill>
                <a:latin typeface="1"/>
                <a:ea typeface="Calibri"/>
                <a:cs typeface="1"/>
              </a:rPr>
              <a:t> </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3">
                <a:solidFill>
                  <a:srgbClr val="000000"/>
                </a:solidFill>
                <a:latin typeface="1"/>
                <a:ea typeface="Calibri"/>
                <a:cs typeface="1"/>
              </a:rPr>
              <a:t>s</a:t>
            </a:r>
            <a:r>
              <a:rPr lang="en-GB" sz="1320" spc="10">
                <a:solidFill>
                  <a:srgbClr val="000000"/>
                </a:solidFill>
                <a:latin typeface="1"/>
                <a:ea typeface="Calibri"/>
                <a:cs typeface="1"/>
              </a:rPr>
              <a:t>e</a:t>
            </a:r>
            <a:r>
              <a:rPr lang="en-GB" sz="1320" spc="37">
                <a:solidFill>
                  <a:srgbClr val="000000"/>
                </a:solidFill>
                <a:latin typeface="1"/>
                <a:ea typeface="Calibri"/>
                <a:cs typeface="1"/>
              </a:rPr>
              <a:t>a</a:t>
            </a:r>
            <a:r>
              <a:rPr lang="en-GB" sz="1320" spc="-14">
                <a:solidFill>
                  <a:srgbClr val="000000"/>
                </a:solidFill>
                <a:latin typeface="1"/>
                <a:ea typeface="Calibri"/>
                <a:cs typeface="1"/>
              </a:rPr>
              <a:t>r</a:t>
            </a:r>
            <a:r>
              <a:rPr lang="en-GB" sz="1320" spc="26">
                <a:solidFill>
                  <a:srgbClr val="000000"/>
                </a:solidFill>
                <a:latin typeface="1"/>
                <a:ea typeface="Calibri"/>
                <a:cs typeface="1"/>
              </a:rPr>
              <a:t>c</a:t>
            </a:r>
            <a:r>
              <a:rPr lang="en-GB" sz="1320">
                <a:solidFill>
                  <a:srgbClr val="000000"/>
                </a:solidFill>
                <a:latin typeface="1"/>
                <a:ea typeface="Calibri"/>
                <a:cs typeface="1"/>
              </a:rPr>
              <a:t>h</a:t>
            </a:r>
            <a:r>
              <a:rPr lang="en-GB" sz="1320" spc="-6">
                <a:solidFill>
                  <a:srgbClr val="000000"/>
                </a:solidFill>
                <a:latin typeface="1"/>
                <a:ea typeface="Calibri"/>
                <a:cs typeface="1"/>
              </a:rPr>
              <a:t> f</a:t>
            </a:r>
            <a:r>
              <a:rPr lang="en-GB" sz="1320" spc="-14">
                <a:solidFill>
                  <a:srgbClr val="000000"/>
                </a:solidFill>
                <a:latin typeface="1"/>
                <a:ea typeface="Calibri"/>
                <a:cs typeface="1"/>
              </a:rPr>
              <a:t>r</a:t>
            </a:r>
            <a:r>
              <a:rPr lang="en-GB" sz="1320" spc="48">
                <a:solidFill>
                  <a:srgbClr val="000000"/>
                </a:solidFill>
                <a:latin typeface="1"/>
                <a:ea typeface="Calibri"/>
                <a:cs typeface="1"/>
              </a:rPr>
              <a:t>o</a:t>
            </a:r>
            <a:r>
              <a:rPr lang="en-GB" sz="1320">
                <a:solidFill>
                  <a:srgbClr val="000000"/>
                </a:solidFill>
                <a:latin typeface="1"/>
                <a:ea typeface="Calibri"/>
                <a:cs typeface="1"/>
              </a:rPr>
              <a:t>n</a:t>
            </a:r>
            <a:r>
              <a:rPr lang="en-GB" sz="1320" spc="-7">
                <a:solidFill>
                  <a:srgbClr val="000000"/>
                </a:solidFill>
                <a:latin typeface="1"/>
                <a:ea typeface="Calibri"/>
                <a:cs typeface="1"/>
              </a:rPr>
              <a:t>t</a:t>
            </a:r>
            <a:r>
              <a:rPr lang="en-GB" sz="1320" spc="-17">
                <a:solidFill>
                  <a:srgbClr val="000000"/>
                </a:solidFill>
                <a:latin typeface="1"/>
                <a:ea typeface="Calibri"/>
                <a:cs typeface="1"/>
              </a:rPr>
              <a:t>i</a:t>
            </a:r>
            <a:r>
              <a:rPr lang="en-GB" sz="1320" spc="10">
                <a:solidFill>
                  <a:srgbClr val="000000"/>
                </a:solidFill>
                <a:latin typeface="1"/>
                <a:ea typeface="Calibri"/>
                <a:cs typeface="1"/>
              </a:rPr>
              <a:t>e</a:t>
            </a:r>
            <a:r>
              <a:rPr lang="en-GB" sz="1320" spc="44">
                <a:solidFill>
                  <a:srgbClr val="000000"/>
                </a:solidFill>
                <a:latin typeface="1"/>
                <a:ea typeface="Calibri"/>
                <a:cs typeface="1"/>
              </a:rPr>
              <a:t>r</a:t>
            </a:r>
            <a:r>
              <a:rPr lang="en-GB" sz="1320" spc="23">
                <a:solidFill>
                  <a:srgbClr val="000000"/>
                </a:solidFill>
                <a:latin typeface="1"/>
                <a:ea typeface="Calibri"/>
                <a:cs typeface="1"/>
              </a:rPr>
              <a:t>s</a:t>
            </a:r>
            <a:r>
              <a:rPr lang="en-GB" sz="1320" spc="-9">
                <a:solidFill>
                  <a:srgbClr val="000000"/>
                </a:solidFill>
                <a:latin typeface="1"/>
                <a:ea typeface="Calibri"/>
                <a:cs typeface="1"/>
              </a:rPr>
              <a:t> </a:t>
            </a:r>
            <a:r>
              <a:rPr lang="en-GB" sz="1320" spc="-17">
                <a:solidFill>
                  <a:srgbClr val="000000"/>
                </a:solidFill>
                <a:latin typeface="1"/>
                <a:ea typeface="Calibri"/>
                <a:cs typeface="1"/>
              </a:rPr>
              <a:t>i</a:t>
            </a:r>
            <a:r>
              <a:rPr lang="en-GB" sz="1320">
                <a:solidFill>
                  <a:srgbClr val="000000"/>
                </a:solidFill>
                <a:latin typeface="1"/>
                <a:ea typeface="Calibri"/>
                <a:cs typeface="1"/>
              </a:rPr>
              <a:t>n</a:t>
            </a:r>
            <a:r>
              <a:rPr lang="en-GB" sz="1320" spc="51">
                <a:solidFill>
                  <a:srgbClr val="000000"/>
                </a:solidFill>
                <a:latin typeface="1"/>
                <a:ea typeface="Calibri"/>
                <a:cs typeface="1"/>
              </a:rPr>
              <a:t> </a:t>
            </a:r>
            <a:r>
              <a:rPr lang="en-GB" sz="1320" spc="-18">
                <a:solidFill>
                  <a:srgbClr val="000000"/>
                </a:solidFill>
                <a:latin typeface="1"/>
                <a:ea typeface="Calibri"/>
                <a:cs typeface="1"/>
              </a:rPr>
              <a:t>H</a:t>
            </a:r>
            <a:r>
              <a:rPr lang="en-GB" sz="1320" spc="5">
                <a:solidFill>
                  <a:srgbClr val="000000"/>
                </a:solidFill>
                <a:latin typeface="1"/>
                <a:ea typeface="Calibri"/>
                <a:cs typeface="1"/>
              </a:rPr>
              <a:t>I</a:t>
            </a:r>
            <a:r>
              <a:rPr lang="en-GB" sz="1320" spc="-9">
                <a:solidFill>
                  <a:srgbClr val="000000"/>
                </a:solidFill>
                <a:latin typeface="1"/>
                <a:ea typeface="Calibri"/>
                <a:cs typeface="1"/>
              </a:rPr>
              <a:t>V</a:t>
            </a:r>
            <a:r>
              <a:rPr lang="en-GB" sz="1320" spc="50">
                <a:solidFill>
                  <a:srgbClr val="000000"/>
                </a:solidFill>
                <a:latin typeface="1"/>
                <a:ea typeface="Calibri"/>
                <a:cs typeface="1"/>
              </a:rPr>
              <a:t> </a:t>
            </a:r>
            <a:r>
              <a:rPr lang="en-GB" sz="1320" spc="-26">
                <a:solidFill>
                  <a:srgbClr val="000000"/>
                </a:solidFill>
                <a:latin typeface="1"/>
                <a:ea typeface="Calibri"/>
                <a:cs typeface="1"/>
              </a:rPr>
              <a:t>p</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19">
                <a:solidFill>
                  <a:srgbClr val="000000"/>
                </a:solidFill>
                <a:latin typeface="1"/>
                <a:ea typeface="Calibri"/>
                <a:cs typeface="1"/>
              </a:rPr>
              <a:t>v</a:t>
            </a:r>
            <a:r>
              <a:rPr lang="en-GB" sz="1320" spc="10">
                <a:solidFill>
                  <a:srgbClr val="000000"/>
                </a:solidFill>
                <a:latin typeface="1"/>
                <a:ea typeface="Calibri"/>
                <a:cs typeface="1"/>
              </a:rPr>
              <a:t>e</a:t>
            </a:r>
            <a:r>
              <a:rPr lang="en-GB" sz="1320">
                <a:solidFill>
                  <a:srgbClr val="000000"/>
                </a:solidFill>
                <a:latin typeface="1"/>
                <a:ea typeface="Calibri"/>
                <a:cs typeface="1"/>
              </a:rPr>
              <a:t>n</a:t>
            </a:r>
            <a:r>
              <a:rPr lang="en-GB" sz="1320" spc="-7">
                <a:solidFill>
                  <a:srgbClr val="000000"/>
                </a:solidFill>
                <a:latin typeface="1"/>
                <a:ea typeface="Calibri"/>
                <a:cs typeface="1"/>
              </a:rPr>
              <a:t>t</a:t>
            </a:r>
            <a:r>
              <a:rPr lang="en-GB" sz="1320" spc="-17">
                <a:solidFill>
                  <a:srgbClr val="000000"/>
                </a:solidFill>
                <a:latin typeface="1"/>
                <a:ea typeface="Calibri"/>
                <a:cs typeface="1"/>
              </a:rPr>
              <a:t>i</a:t>
            </a:r>
            <a:r>
              <a:rPr lang="en-GB" sz="1320" spc="48">
                <a:solidFill>
                  <a:srgbClr val="000000"/>
                </a:solidFill>
                <a:latin typeface="1"/>
                <a:ea typeface="Calibri"/>
                <a:cs typeface="1"/>
              </a:rPr>
              <a:t>o</a:t>
            </a:r>
            <a:r>
              <a:rPr lang="en-GB" sz="1320">
                <a:solidFill>
                  <a:srgbClr val="000000"/>
                </a:solidFill>
                <a:latin typeface="1"/>
                <a:ea typeface="Calibri"/>
                <a:cs typeface="1"/>
              </a:rPr>
              <a:t>n</a:t>
            </a:r>
            <a:r>
              <a:rPr lang="en-GB" sz="1320" spc="-16">
                <a:solidFill>
                  <a:srgbClr val="000000"/>
                </a:solidFill>
                <a:latin typeface="1"/>
                <a:ea typeface="Calibri"/>
                <a:cs typeface="1"/>
              </a:rPr>
              <a:t>.</a:t>
            </a:r>
            <a:r>
              <a:rPr lang="en-GB" sz="1320" spc="50">
                <a:solidFill>
                  <a:srgbClr val="000000"/>
                </a:solidFill>
                <a:latin typeface="1"/>
                <a:ea typeface="Calibri"/>
                <a:cs typeface="1"/>
              </a:rPr>
              <a:t> </a:t>
            </a:r>
            <a:r>
              <a:rPr lang="en-GB" sz="1320" spc="-44">
                <a:solidFill>
                  <a:srgbClr val="000000"/>
                </a:solidFill>
                <a:latin typeface="1"/>
                <a:ea typeface="Calibri"/>
                <a:cs typeface="1"/>
              </a:rPr>
              <a:t>K</a:t>
            </a:r>
            <a:r>
              <a:rPr lang="en-GB" sz="1320" spc="-47">
                <a:solidFill>
                  <a:srgbClr val="000000"/>
                </a:solidFill>
                <a:latin typeface="1"/>
                <a:ea typeface="Calibri"/>
                <a:cs typeface="1"/>
              </a:rPr>
              <a:t>e</a:t>
            </a:r>
            <a:r>
              <a:rPr lang="en-GB" sz="1320" spc="37">
                <a:solidFill>
                  <a:srgbClr val="000000"/>
                </a:solidFill>
                <a:latin typeface="1"/>
                <a:ea typeface="Calibri"/>
                <a:cs typeface="1"/>
              </a:rPr>
              <a:t>y</a:t>
            </a:r>
            <a:r>
              <a:rPr lang="en-GB" sz="1320" spc="-9">
                <a:solidFill>
                  <a:srgbClr val="000000"/>
                </a:solidFill>
                <a:latin typeface="1"/>
                <a:ea typeface="Calibri"/>
                <a:cs typeface="1"/>
              </a:rPr>
              <a:t> </a:t>
            </a:r>
            <a:r>
              <a:rPr lang="en-GB" sz="1320" spc="32">
                <a:solidFill>
                  <a:srgbClr val="000000"/>
                </a:solidFill>
                <a:latin typeface="1"/>
                <a:ea typeface="Calibri"/>
                <a:cs typeface="1"/>
              </a:rPr>
              <a:t>g</a:t>
            </a:r>
            <a:r>
              <a:rPr lang="en-GB" sz="1320" spc="-19">
                <a:solidFill>
                  <a:srgbClr val="000000"/>
                </a:solidFill>
                <a:latin typeface="1"/>
                <a:ea typeface="Calibri"/>
                <a:cs typeface="1"/>
              </a:rPr>
              <a:t>a</a:t>
            </a:r>
            <a:r>
              <a:rPr lang="en-GB" sz="1320" spc="32">
                <a:solidFill>
                  <a:srgbClr val="000000"/>
                </a:solidFill>
                <a:latin typeface="1"/>
                <a:ea typeface="Calibri"/>
                <a:cs typeface="1"/>
              </a:rPr>
              <a:t>p</a:t>
            </a:r>
            <a:r>
              <a:rPr lang="en-GB" sz="1320" spc="-34">
                <a:solidFill>
                  <a:srgbClr val="000000"/>
                </a:solidFill>
                <a:latin typeface="1"/>
                <a:ea typeface="Calibri"/>
                <a:cs typeface="1"/>
              </a:rPr>
              <a:t>s</a:t>
            </a:r>
            <a:r>
              <a:rPr lang="en-GB" sz="1320" spc="50">
                <a:solidFill>
                  <a:srgbClr val="000000"/>
                </a:solidFill>
                <a:latin typeface="1"/>
                <a:ea typeface="Calibri"/>
                <a:cs typeface="1"/>
              </a:rPr>
              <a:t> </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6">
                <a:solidFill>
                  <a:srgbClr val="000000"/>
                </a:solidFill>
                <a:latin typeface="1"/>
                <a:ea typeface="Calibri"/>
                <a:cs typeface="1"/>
              </a:rPr>
              <a:t>q</a:t>
            </a:r>
            <a:r>
              <a:rPr lang="en-GB" sz="1320">
                <a:solidFill>
                  <a:srgbClr val="000000"/>
                </a:solidFill>
                <a:latin typeface="1"/>
                <a:ea typeface="Calibri"/>
                <a:cs typeface="1"/>
              </a:rPr>
              <a:t>u</a:t>
            </a:r>
            <a:r>
              <a:rPr lang="en-GB" sz="1320" spc="43">
                <a:solidFill>
                  <a:srgbClr val="000000"/>
                </a:solidFill>
                <a:latin typeface="1"/>
                <a:ea typeface="Calibri"/>
                <a:cs typeface="1"/>
              </a:rPr>
              <a:t>i</a:t>
            </a:r>
            <a:r>
              <a:rPr lang="en-GB" sz="1320" spc="-14">
                <a:solidFill>
                  <a:srgbClr val="000000"/>
                </a:solidFill>
                <a:latin typeface="1"/>
                <a:ea typeface="Calibri"/>
                <a:cs typeface="1"/>
              </a:rPr>
              <a:t>r</a:t>
            </a:r>
            <a:r>
              <a:rPr lang="en-GB" sz="1320" spc="41">
                <a:solidFill>
                  <a:srgbClr val="000000"/>
                </a:solidFill>
                <a:latin typeface="1"/>
                <a:ea typeface="Calibri"/>
                <a:cs typeface="1"/>
              </a:rPr>
              <a:t>i</a:t>
            </a:r>
            <a:r>
              <a:rPr lang="en-GB" sz="1320">
                <a:solidFill>
                  <a:srgbClr val="000000"/>
                </a:solidFill>
                <a:latin typeface="1"/>
                <a:ea typeface="Calibri"/>
                <a:cs typeface="1"/>
              </a:rPr>
              <a:t>n</a:t>
            </a:r>
            <a:r>
              <a:rPr lang="en-GB" sz="1320" spc="-25">
                <a:solidFill>
                  <a:srgbClr val="000000"/>
                </a:solidFill>
                <a:latin typeface="1"/>
                <a:ea typeface="Calibri"/>
                <a:cs typeface="1"/>
              </a:rPr>
              <a:t>g</a:t>
            </a:r>
            <a:r>
              <a:rPr lang="en-GB" sz="1320" spc="50">
                <a:solidFill>
                  <a:srgbClr val="000000"/>
                </a:solidFill>
                <a:latin typeface="1"/>
                <a:ea typeface="Calibri"/>
                <a:cs typeface="1"/>
              </a:rPr>
              <a:t> </a:t>
            </a:r>
            <a:r>
              <a:rPr lang="en-GB" sz="1320" spc="-17">
                <a:solidFill>
                  <a:srgbClr val="000000"/>
                </a:solidFill>
                <a:latin typeface="1"/>
                <a:ea typeface="Calibri"/>
                <a:cs typeface="1"/>
              </a:rPr>
              <a:t>i</a:t>
            </a:r>
            <a:r>
              <a:rPr lang="en-GB" sz="1320">
                <a:solidFill>
                  <a:srgbClr val="000000"/>
                </a:solidFill>
                <a:latin typeface="1"/>
                <a:ea typeface="Calibri"/>
                <a:cs typeface="1"/>
              </a:rPr>
              <a:t>n</a:t>
            </a:r>
            <a:r>
              <a:rPr lang="en-GB" sz="1320" spc="-18">
                <a:solidFill>
                  <a:srgbClr val="000000"/>
                </a:solidFill>
                <a:latin typeface="1"/>
                <a:ea typeface="Calibri"/>
                <a:cs typeface="1"/>
              </a:rPr>
              <a:t>v</a:t>
            </a:r>
            <a:r>
              <a:rPr lang="en-GB" sz="1320" spc="10">
                <a:solidFill>
                  <a:srgbClr val="000000"/>
                </a:solidFill>
                <a:latin typeface="1"/>
                <a:ea typeface="Calibri"/>
                <a:cs typeface="1"/>
              </a:rPr>
              <a:t>e</a:t>
            </a:r>
            <a:r>
              <a:rPr lang="en-GB" sz="1320" spc="23">
                <a:solidFill>
                  <a:srgbClr val="000000"/>
                </a:solidFill>
                <a:latin typeface="1"/>
                <a:ea typeface="Calibri"/>
                <a:cs typeface="1"/>
              </a:rPr>
              <a:t>s</a:t>
            </a:r>
            <a:r>
              <a:rPr lang="en-GB" sz="1320" spc="-9">
                <a:solidFill>
                  <a:srgbClr val="000000"/>
                </a:solidFill>
                <a:latin typeface="1"/>
                <a:ea typeface="Calibri"/>
                <a:cs typeface="1"/>
              </a:rPr>
              <a:t>t</a:t>
            </a:r>
            <a:r>
              <a:rPr lang="en-GB" sz="1320" spc="-17">
                <a:solidFill>
                  <a:srgbClr val="000000"/>
                </a:solidFill>
                <a:latin typeface="1"/>
                <a:ea typeface="Calibri"/>
                <a:cs typeface="1"/>
              </a:rPr>
              <a:t>i</a:t>
            </a:r>
            <a:r>
              <a:rPr lang="en-GB" sz="1320" spc="32">
                <a:solidFill>
                  <a:srgbClr val="000000"/>
                </a:solidFill>
                <a:latin typeface="1"/>
                <a:ea typeface="Calibri"/>
                <a:cs typeface="1"/>
              </a:rPr>
              <a:t>g</a:t>
            </a:r>
            <a:r>
              <a:rPr lang="en-GB" sz="1320" spc="-19">
                <a:solidFill>
                  <a:srgbClr val="000000"/>
                </a:solidFill>
                <a:latin typeface="1"/>
                <a:ea typeface="Calibri"/>
                <a:cs typeface="1"/>
              </a:rPr>
              <a:t>a</a:t>
            </a:r>
            <a:r>
              <a:rPr lang="en-GB" sz="1320" spc="48">
                <a:solidFill>
                  <a:srgbClr val="000000"/>
                </a:solidFill>
                <a:latin typeface="1"/>
                <a:ea typeface="Calibri"/>
                <a:cs typeface="1"/>
              </a:rPr>
              <a:t>t</a:t>
            </a:r>
            <a:r>
              <a:rPr lang="en-GB" sz="1320" spc="-17">
                <a:solidFill>
                  <a:srgbClr val="000000"/>
                </a:solidFill>
                <a:latin typeface="1"/>
                <a:ea typeface="Calibri"/>
                <a:cs typeface="1"/>
              </a:rPr>
              <a:t>i</a:t>
            </a:r>
            <a:r>
              <a:rPr lang="en-GB" sz="1320" spc="-10">
                <a:solidFill>
                  <a:srgbClr val="000000"/>
                </a:solidFill>
                <a:latin typeface="1"/>
                <a:ea typeface="Calibri"/>
                <a:cs typeface="1"/>
              </a:rPr>
              <a:t>o</a:t>
            </a:r>
            <a:r>
              <a:rPr lang="en-GB" sz="1320" spc="60">
                <a:solidFill>
                  <a:srgbClr val="000000"/>
                </a:solidFill>
                <a:latin typeface="1"/>
                <a:ea typeface="Calibri"/>
                <a:cs typeface="1"/>
              </a:rPr>
              <a:t>n</a:t>
            </a:r>
            <a:r>
              <a:rPr lang="en-GB" sz="1320" spc="-9">
                <a:solidFill>
                  <a:srgbClr val="000000"/>
                </a:solidFill>
                <a:latin typeface="1"/>
                <a:ea typeface="Calibri"/>
                <a:cs typeface="1"/>
              </a:rPr>
              <a:t> </a:t>
            </a:r>
            <a:r>
              <a:rPr lang="en-GB" sz="1320" spc="-17">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c</a:t>
            </a:r>
            <a:r>
              <a:rPr lang="en-GB" sz="1320" spc="41">
                <a:solidFill>
                  <a:srgbClr val="000000"/>
                </a:solidFill>
                <a:latin typeface="1"/>
                <a:ea typeface="Calibri"/>
                <a:cs typeface="1"/>
              </a:rPr>
              <a:t>l</a:t>
            </a:r>
            <a:r>
              <a:rPr lang="en-GB" sz="1320">
                <a:solidFill>
                  <a:srgbClr val="000000"/>
                </a:solidFill>
                <a:latin typeface="1"/>
                <a:ea typeface="Calibri"/>
                <a:cs typeface="1"/>
              </a:rPr>
              <a:t>u</a:t>
            </a:r>
            <a:r>
              <a:rPr lang="en-GB" sz="1320" spc="-23">
                <a:solidFill>
                  <a:srgbClr val="000000"/>
                </a:solidFill>
                <a:latin typeface="1"/>
                <a:ea typeface="Calibri"/>
                <a:cs typeface="1"/>
              </a:rPr>
              <a:t>d</a:t>
            </a:r>
            <a:r>
              <a:rPr lang="en-GB" sz="1320" spc="10">
                <a:solidFill>
                  <a:srgbClr val="000000"/>
                </a:solidFill>
                <a:latin typeface="1"/>
                <a:ea typeface="Calibri"/>
                <a:cs typeface="1"/>
              </a:rPr>
              <a:t>e:</a:t>
            </a:r>
          </a:p>
          <a:p>
            <a:pPr marL="2578092" defTabSz="761970">
              <a:lnSpc>
                <a:spcPts val="4193"/>
              </a:lnSpc>
            </a:pPr>
            <a:r>
              <a:rPr lang="en-GB" sz="1862">
                <a:ln w="8107">
                  <a:solidFill>
                    <a:srgbClr val="000000"/>
                  </a:solidFill>
                  <a:prstDash val="solid"/>
                </a:ln>
                <a:solidFill>
                  <a:srgbClr val="000000"/>
                </a:solidFill>
                <a:latin typeface="2"/>
                <a:ea typeface="Calibri"/>
                <a:cs typeface="2"/>
              </a:rPr>
              <a:t>1</a:t>
            </a:r>
          </a:p>
          <a:p>
            <a:pPr marL="177084" defTabSz="761970">
              <a:lnSpc>
                <a:spcPts val="4231"/>
              </a:lnSpc>
            </a:pPr>
            <a:r>
              <a:rPr lang="en-GB" sz="1562" spc="15">
                <a:ln w="6801">
                  <a:solidFill>
                    <a:srgbClr val="000000"/>
                  </a:solidFill>
                  <a:prstDash val="solid"/>
                </a:ln>
                <a:solidFill>
                  <a:srgbClr val="000000"/>
                </a:solidFill>
                <a:latin typeface="2"/>
                <a:ea typeface="Calibri"/>
                <a:cs typeface="2"/>
              </a:rPr>
              <a:t>S</a:t>
            </a:r>
            <a:r>
              <a:rPr lang="en-GB" sz="1562" spc="20">
                <a:ln w="6801">
                  <a:solidFill>
                    <a:srgbClr val="000000"/>
                  </a:solidFill>
                  <a:prstDash val="solid"/>
                </a:ln>
                <a:solidFill>
                  <a:srgbClr val="000000"/>
                </a:solidFill>
                <a:latin typeface="2"/>
                <a:ea typeface="Calibri"/>
                <a:cs typeface="2"/>
              </a:rPr>
              <a:t>a</a:t>
            </a:r>
            <a:r>
              <a:rPr lang="en-GB" sz="1562" spc="-37">
                <a:ln w="6801">
                  <a:solidFill>
                    <a:srgbClr val="000000"/>
                  </a:solidFill>
                  <a:prstDash val="solid"/>
                </a:ln>
                <a:solidFill>
                  <a:srgbClr val="000000"/>
                </a:solidFill>
                <a:latin typeface="2"/>
                <a:ea typeface="Calibri"/>
                <a:cs typeface="2"/>
              </a:rPr>
              <a:t>f</a:t>
            </a:r>
            <a:r>
              <a:rPr lang="en-GB" sz="1562" spc="48">
                <a:ln w="6801">
                  <a:solidFill>
                    <a:srgbClr val="000000"/>
                  </a:solidFill>
                  <a:prstDash val="solid"/>
                </a:ln>
                <a:solidFill>
                  <a:srgbClr val="000000"/>
                </a:solidFill>
                <a:latin typeface="2"/>
                <a:ea typeface="Calibri"/>
                <a:cs typeface="2"/>
              </a:rPr>
              <a:t>e</a:t>
            </a:r>
            <a:r>
              <a:rPr lang="en-GB" sz="1562" spc="-79">
                <a:ln w="6801">
                  <a:solidFill>
                    <a:srgbClr val="000000"/>
                  </a:solidFill>
                  <a:prstDash val="solid"/>
                </a:ln>
                <a:solidFill>
                  <a:srgbClr val="000000"/>
                </a:solidFill>
                <a:latin typeface="2"/>
                <a:ea typeface="Calibri"/>
                <a:cs typeface="2"/>
              </a:rPr>
              <a:t> </a:t>
            </a:r>
            <a:r>
              <a:rPr lang="en-GB" sz="1562" spc="61">
                <a:ln w="6801">
                  <a:solidFill>
                    <a:srgbClr val="000000"/>
                  </a:solidFill>
                  <a:prstDash val="solid"/>
                </a:ln>
                <a:solidFill>
                  <a:srgbClr val="000000"/>
                </a:solidFill>
                <a:latin typeface="2"/>
                <a:ea typeface="Calibri"/>
                <a:cs typeface="2"/>
              </a:rPr>
              <a:t>A</a:t>
            </a:r>
            <a:r>
              <a:rPr lang="en-GB" sz="1562" spc="22">
                <a:ln w="6801">
                  <a:solidFill>
                    <a:srgbClr val="000000"/>
                  </a:solidFill>
                  <a:prstDash val="solid"/>
                </a:ln>
                <a:solidFill>
                  <a:srgbClr val="000000"/>
                </a:solidFill>
                <a:latin typeface="2"/>
                <a:ea typeface="Calibri"/>
                <a:cs typeface="2"/>
              </a:rPr>
              <a:t>N</a:t>
            </a:r>
            <a:r>
              <a:rPr lang="en-GB" sz="1562" spc="-61">
                <a:ln w="6801">
                  <a:solidFill>
                    <a:srgbClr val="000000"/>
                  </a:solidFill>
                  <a:prstDash val="solid"/>
                </a:ln>
                <a:solidFill>
                  <a:srgbClr val="000000"/>
                </a:solidFill>
                <a:latin typeface="2"/>
                <a:ea typeface="Calibri"/>
                <a:cs typeface="2"/>
              </a:rPr>
              <a:t>C</a:t>
            </a:r>
            <a:r>
              <a:rPr lang="en-GB" sz="1562" spc="36">
                <a:ln w="6801">
                  <a:solidFill>
                    <a:srgbClr val="000000"/>
                  </a:solidFill>
                  <a:prstDash val="solid"/>
                </a:ln>
                <a:solidFill>
                  <a:srgbClr val="000000"/>
                </a:solidFill>
                <a:latin typeface="2"/>
                <a:ea typeface="Calibri"/>
                <a:cs typeface="2"/>
              </a:rPr>
              <a:t>/</a:t>
            </a:r>
            <a:r>
              <a:rPr lang="en-GB" sz="1562" spc="20">
                <a:ln w="6801">
                  <a:solidFill>
                    <a:srgbClr val="000000"/>
                  </a:solidFill>
                  <a:prstDash val="solid"/>
                </a:ln>
                <a:solidFill>
                  <a:srgbClr val="000000"/>
                </a:solidFill>
                <a:latin typeface="2"/>
                <a:ea typeface="Calibri"/>
                <a:cs typeface="2"/>
              </a:rPr>
              <a:t>P</a:t>
            </a:r>
            <a:r>
              <a:rPr lang="en-GB" sz="1562" spc="22">
                <a:ln w="6801">
                  <a:solidFill>
                    <a:srgbClr val="000000"/>
                  </a:solidFill>
                  <a:prstDash val="solid"/>
                </a:ln>
                <a:solidFill>
                  <a:srgbClr val="000000"/>
                </a:solidFill>
                <a:latin typeface="2"/>
                <a:ea typeface="Calibri"/>
                <a:cs typeface="2"/>
              </a:rPr>
              <a:t>N</a:t>
            </a:r>
            <a:r>
              <a:rPr lang="en-GB" sz="1562">
                <a:ln w="6801">
                  <a:solidFill>
                    <a:srgbClr val="000000"/>
                  </a:solidFill>
                  <a:prstDash val="solid"/>
                </a:ln>
                <a:solidFill>
                  <a:srgbClr val="000000"/>
                </a:solidFill>
                <a:latin typeface="2"/>
                <a:ea typeface="Calibri"/>
                <a:cs typeface="2"/>
              </a:rPr>
              <a:t>C</a:t>
            </a:r>
            <a:r>
              <a:rPr lang="en-GB" sz="1562" spc="-79">
                <a:ln w="6801">
                  <a:solidFill>
                    <a:srgbClr val="000000"/>
                  </a:solidFill>
                  <a:prstDash val="solid"/>
                </a:ln>
                <a:solidFill>
                  <a:srgbClr val="000000"/>
                </a:solidFill>
                <a:latin typeface="2"/>
                <a:ea typeface="Calibri"/>
                <a:cs typeface="2"/>
              </a:rPr>
              <a:t> </a:t>
            </a:r>
            <a:r>
              <a:rPr lang="en-GB" sz="1562">
                <a:ln w="6801">
                  <a:solidFill>
                    <a:srgbClr val="000000"/>
                  </a:solidFill>
                  <a:prstDash val="solid"/>
                </a:ln>
                <a:solidFill>
                  <a:srgbClr val="000000"/>
                </a:solidFill>
                <a:latin typeface="2"/>
                <a:ea typeface="Calibri"/>
                <a:cs typeface="2"/>
              </a:rPr>
              <a:t>I</a:t>
            </a:r>
            <a:r>
              <a:rPr lang="en-GB" sz="1562" spc="34">
                <a:ln w="6801">
                  <a:solidFill>
                    <a:srgbClr val="000000"/>
                  </a:solidFill>
                  <a:prstDash val="solid"/>
                </a:ln>
                <a:solidFill>
                  <a:srgbClr val="000000"/>
                </a:solidFill>
                <a:latin typeface="2"/>
                <a:ea typeface="Calibri"/>
                <a:cs typeface="2"/>
              </a:rPr>
              <a:t>n</a:t>
            </a:r>
            <a:r>
              <a:rPr lang="en-GB" sz="1562" spc="27">
                <a:ln w="6801">
                  <a:solidFill>
                    <a:srgbClr val="000000"/>
                  </a:solidFill>
                  <a:prstDash val="solid"/>
                </a:ln>
                <a:solidFill>
                  <a:srgbClr val="000000"/>
                </a:solidFill>
                <a:latin typeface="2"/>
                <a:ea typeface="Calibri"/>
                <a:cs typeface="2"/>
              </a:rPr>
              <a:t>t</a:t>
            </a:r>
            <a:r>
              <a:rPr lang="en-GB" sz="1562" spc="48">
                <a:ln w="6801">
                  <a:solidFill>
                    <a:srgbClr val="000000"/>
                  </a:solidFill>
                  <a:prstDash val="solid"/>
                </a:ln>
                <a:solidFill>
                  <a:srgbClr val="000000"/>
                </a:solidFill>
                <a:latin typeface="2"/>
                <a:ea typeface="Calibri"/>
                <a:cs typeface="2"/>
              </a:rPr>
              <a:t>e</a:t>
            </a:r>
            <a:r>
              <a:rPr lang="en-GB" sz="1562">
                <a:ln w="6801">
                  <a:solidFill>
                    <a:srgbClr val="000000"/>
                  </a:solidFill>
                  <a:prstDash val="solid"/>
                </a:ln>
                <a:solidFill>
                  <a:srgbClr val="000000"/>
                </a:solidFill>
                <a:latin typeface="2"/>
                <a:ea typeface="Calibri"/>
                <a:cs typeface="2"/>
              </a:rPr>
              <a:t>g</a:t>
            </a:r>
            <a:r>
              <a:rPr lang="en-GB" sz="1562" spc="13">
                <a:ln w="6801">
                  <a:solidFill>
                    <a:srgbClr val="000000"/>
                  </a:solidFill>
                  <a:prstDash val="solid"/>
                </a:ln>
                <a:solidFill>
                  <a:srgbClr val="000000"/>
                </a:solidFill>
                <a:latin typeface="2"/>
                <a:ea typeface="Calibri"/>
                <a:cs typeface="2"/>
              </a:rPr>
              <a:t>r</a:t>
            </a:r>
            <a:r>
              <a:rPr lang="en-GB" sz="1562" spc="20">
                <a:ln w="6801">
                  <a:solidFill>
                    <a:srgbClr val="000000"/>
                  </a:solidFill>
                  <a:prstDash val="solid"/>
                </a:ln>
                <a:solidFill>
                  <a:srgbClr val="000000"/>
                </a:solidFill>
                <a:latin typeface="2"/>
                <a:ea typeface="Calibri"/>
                <a:cs typeface="2"/>
              </a:rPr>
              <a:t>a</a:t>
            </a:r>
            <a:r>
              <a:rPr lang="en-GB" sz="1562" spc="27">
                <a:ln w="6801">
                  <a:solidFill>
                    <a:srgbClr val="000000"/>
                  </a:solidFill>
                  <a:prstDash val="solid"/>
                </a:ln>
                <a:solidFill>
                  <a:srgbClr val="000000"/>
                </a:solidFill>
                <a:latin typeface="2"/>
                <a:ea typeface="Calibri"/>
                <a:cs typeface="2"/>
              </a:rPr>
              <a:t>t</a:t>
            </a:r>
            <a:r>
              <a:rPr lang="en-GB" sz="1562" spc="40">
                <a:ln w="6801">
                  <a:solidFill>
                    <a:srgbClr val="000000"/>
                  </a:solidFill>
                  <a:prstDash val="solid"/>
                </a:ln>
                <a:solidFill>
                  <a:srgbClr val="000000"/>
                </a:solidFill>
                <a:latin typeface="2"/>
                <a:ea typeface="Calibri"/>
                <a:cs typeface="2"/>
              </a:rPr>
              <a:t>i</a:t>
            </a:r>
            <a:r>
              <a:rPr lang="en-GB" sz="1562" spc="22">
                <a:ln w="6801">
                  <a:solidFill>
                    <a:srgbClr val="000000"/>
                  </a:solidFill>
                  <a:prstDash val="solid"/>
                </a:ln>
                <a:solidFill>
                  <a:srgbClr val="000000"/>
                </a:solidFill>
                <a:latin typeface="2"/>
                <a:ea typeface="Calibri"/>
                <a:cs typeface="2"/>
              </a:rPr>
              <a:t>on</a:t>
            </a:r>
          </a:p>
          <a:p>
            <a:pPr marL="177084" defTabSz="761970">
              <a:lnSpc>
                <a:spcPts val="2597"/>
              </a:lnSpc>
            </a:pPr>
            <a:r>
              <a:rPr lang="en-GB" sz="1322" spc="-23">
                <a:solidFill>
                  <a:srgbClr val="000000"/>
                </a:solidFill>
                <a:latin typeface="1"/>
                <a:ea typeface="Calibri"/>
                <a:cs typeface="1"/>
              </a:rPr>
              <a:t>U</a:t>
            </a:r>
            <a:r>
              <a:rPr lang="en-GB" sz="1322" spc="57">
                <a:solidFill>
                  <a:srgbClr val="000000"/>
                </a:solidFill>
                <a:latin typeface="1"/>
                <a:ea typeface="Calibri"/>
                <a:cs typeface="1"/>
              </a:rPr>
              <a:t>n</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38">
                <a:solidFill>
                  <a:srgbClr val="000000"/>
                </a:solidFill>
                <a:latin typeface="1"/>
                <a:ea typeface="Calibri"/>
                <a:cs typeface="1"/>
              </a:rPr>
              <a:t>s</a:t>
            </a:r>
            <a:r>
              <a:rPr lang="en-GB" sz="1322" spc="46">
                <a:solidFill>
                  <a:srgbClr val="000000"/>
                </a:solidFill>
                <a:latin typeface="1"/>
                <a:ea typeface="Calibri"/>
                <a:cs typeface="1"/>
              </a:rPr>
              <a:t>t</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14">
                <a:solidFill>
                  <a:srgbClr val="000000"/>
                </a:solidFill>
                <a:latin typeface="1"/>
                <a:ea typeface="Calibri"/>
                <a:cs typeface="1"/>
              </a:rPr>
              <a:t>o</a:t>
            </a:r>
            <a:r>
              <a:rPr lang="en-GB" sz="1322" spc="57">
                <a:solidFill>
                  <a:srgbClr val="000000"/>
                </a:solidFill>
                <a:latin typeface="1"/>
                <a:ea typeface="Calibri"/>
                <a:cs typeface="1"/>
              </a:rPr>
              <a:t>w</a:t>
            </a:r>
            <a:r>
              <a:rPr lang="en-GB" sz="1322" spc="-12">
                <a:solidFill>
                  <a:srgbClr val="000000"/>
                </a:solidFill>
                <a:latin typeface="1"/>
                <a:ea typeface="Calibri"/>
                <a:cs typeface="1"/>
              </a:rPr>
              <a:t> </a:t>
            </a:r>
            <a:r>
              <a:rPr lang="en-GB" sz="1322" spc="-19">
                <a:solidFill>
                  <a:srgbClr val="000000"/>
                </a:solidFill>
                <a:latin typeface="1"/>
                <a:ea typeface="Calibri"/>
                <a:cs typeface="1"/>
              </a:rPr>
              <a:t>l</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9">
                <a:solidFill>
                  <a:srgbClr val="000000"/>
                </a:solidFill>
                <a:latin typeface="1"/>
                <a:ea typeface="Calibri"/>
                <a:cs typeface="1"/>
              </a:rPr>
              <a:t>g</a:t>
            </a:r>
            <a:r>
              <a:rPr lang="en-GB" sz="1322" spc="7">
                <a:solidFill>
                  <a:srgbClr val="000000"/>
                </a:solidFill>
                <a:latin typeface="1"/>
                <a:ea typeface="Calibri"/>
                <a:cs typeface="1"/>
              </a:rPr>
              <a:t>-</a:t>
            </a:r>
            <a:r>
              <a:rPr lang="en-GB" sz="1322" spc="38">
                <a:solidFill>
                  <a:srgbClr val="000000"/>
                </a:solidFill>
                <a:latin typeface="1"/>
                <a:ea typeface="Calibri"/>
                <a:cs typeface="1"/>
              </a:rPr>
              <a:t>a</a:t>
            </a:r>
            <a:r>
              <a:rPr lang="en-GB" sz="1322" spc="-32">
                <a:solidFill>
                  <a:srgbClr val="000000"/>
                </a:solidFill>
                <a:latin typeface="1"/>
                <a:ea typeface="Calibri"/>
                <a:cs typeface="1"/>
              </a:rPr>
              <a:t>c</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g</a:t>
            </a:r>
            <a:r>
              <a:rPr lang="en-GB" sz="1322" spc="-12">
                <a:solidFill>
                  <a:srgbClr val="000000"/>
                </a:solidFill>
                <a:latin typeface="1"/>
                <a:ea typeface="Calibri"/>
                <a:cs typeface="1"/>
              </a:rPr>
              <a:t> </a:t>
            </a:r>
            <a:r>
              <a:rPr lang="en-GB" sz="1322">
                <a:solidFill>
                  <a:srgbClr val="000000"/>
                </a:solidFill>
                <a:latin typeface="1"/>
                <a:ea typeface="Calibri"/>
                <a:cs typeface="1"/>
              </a:rPr>
              <a:t>P</a:t>
            </a:r>
            <a:r>
              <a:rPr lang="en-GB" sz="1322" spc="38">
                <a:solidFill>
                  <a:srgbClr val="000000"/>
                </a:solidFill>
                <a:latin typeface="1"/>
                <a:ea typeface="Calibri"/>
                <a:cs typeface="1"/>
              </a:rPr>
              <a:t>r</a:t>
            </a:r>
            <a:r>
              <a:rPr lang="en-GB" sz="1322" spc="-12">
                <a:solidFill>
                  <a:srgbClr val="000000"/>
                </a:solidFill>
                <a:latin typeface="1"/>
                <a:ea typeface="Calibri"/>
                <a:cs typeface="1"/>
              </a:rPr>
              <a:t>E</a:t>
            </a:r>
            <a:r>
              <a:rPr lang="en-GB" sz="1322">
                <a:solidFill>
                  <a:srgbClr val="000000"/>
                </a:solidFill>
                <a:latin typeface="1"/>
                <a:ea typeface="Calibri"/>
                <a:cs typeface="1"/>
              </a:rPr>
              <a:t>P</a:t>
            </a:r>
            <a:r>
              <a:rPr lang="en-GB" sz="1322" spc="44">
                <a:solidFill>
                  <a:srgbClr val="000000"/>
                </a:solidFill>
                <a:latin typeface="1"/>
                <a:ea typeface="Calibri"/>
                <a:cs typeface="1"/>
              </a:rPr>
              <a:t> </a:t>
            </a:r>
            <a:r>
              <a:rPr lang="en-GB" sz="1322" spc="-32">
                <a:solidFill>
                  <a:srgbClr val="000000"/>
                </a:solidFill>
                <a:latin typeface="1"/>
                <a:ea typeface="Calibri"/>
                <a:cs typeface="1"/>
              </a:rPr>
              <a:t>c</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10">
                <a:solidFill>
                  <a:srgbClr val="000000"/>
                </a:solidFill>
                <a:latin typeface="1"/>
                <a:ea typeface="Calibri"/>
                <a:cs typeface="1"/>
              </a:rPr>
              <a:t> </a:t>
            </a:r>
            <a:r>
              <a:rPr lang="en-GB" sz="1322" spc="32">
                <a:solidFill>
                  <a:srgbClr val="000000"/>
                </a:solidFill>
                <a:latin typeface="1"/>
                <a:ea typeface="Calibri"/>
                <a:cs typeface="1"/>
              </a:rPr>
              <a:t>b</a:t>
            </a:r>
            <a:r>
              <a:rPr lang="en-GB" sz="1322" spc="10">
                <a:solidFill>
                  <a:srgbClr val="000000"/>
                </a:solidFill>
                <a:latin typeface="1"/>
                <a:ea typeface="Calibri"/>
                <a:cs typeface="1"/>
              </a:rPr>
              <a:t>e</a:t>
            </a:r>
            <a:r>
              <a:rPr lang="en-GB" sz="1322" spc="-12">
                <a:solidFill>
                  <a:srgbClr val="000000"/>
                </a:solidFill>
                <a:latin typeface="1"/>
                <a:ea typeface="Calibri"/>
                <a:cs typeface="1"/>
              </a:rPr>
              <a:t> </a:t>
            </a:r>
            <a:r>
              <a:rPr lang="en-GB" sz="1322" spc="-9">
                <a:solidFill>
                  <a:srgbClr val="000000"/>
                </a:solidFill>
                <a:latin typeface="1"/>
                <a:ea typeface="Calibri"/>
                <a:cs typeface="1"/>
              </a:rPr>
              <a:t>f</a:t>
            </a:r>
            <a:r>
              <a:rPr lang="en-GB" sz="1322" spc="10">
                <a:solidFill>
                  <a:srgbClr val="000000"/>
                </a:solidFill>
                <a:latin typeface="1"/>
                <a:ea typeface="Calibri"/>
                <a:cs typeface="1"/>
              </a:rPr>
              <a:t>e</a:t>
            </a:r>
            <a:r>
              <a:rPr lang="en-GB" sz="1322" spc="38">
                <a:solidFill>
                  <a:srgbClr val="000000"/>
                </a:solidFill>
                <a:latin typeface="1"/>
                <a:ea typeface="Calibri"/>
                <a:cs typeface="1"/>
              </a:rPr>
              <a:t>a</a:t>
            </a:r>
            <a:r>
              <a:rPr lang="en-GB" sz="1322" spc="-38">
                <a:solidFill>
                  <a:srgbClr val="000000"/>
                </a:solidFill>
                <a:latin typeface="1"/>
                <a:ea typeface="Calibri"/>
                <a:cs typeface="1"/>
              </a:rPr>
              <a:t>s</a:t>
            </a:r>
            <a:r>
              <a:rPr lang="en-GB" sz="1322" spc="38">
                <a:solidFill>
                  <a:srgbClr val="000000"/>
                </a:solidFill>
                <a:latin typeface="1"/>
                <a:ea typeface="Calibri"/>
                <a:cs typeface="1"/>
              </a:rPr>
              <a:t>i</a:t>
            </a:r>
            <a:r>
              <a:rPr lang="en-GB" sz="1322" spc="-26">
                <a:solidFill>
                  <a:srgbClr val="000000"/>
                </a:solidFill>
                <a:latin typeface="1"/>
                <a:ea typeface="Calibri"/>
                <a:cs typeface="1"/>
              </a:rPr>
              <a:t>b</a:t>
            </a:r>
            <a:r>
              <a:rPr lang="en-GB" sz="1322" spc="38">
                <a:solidFill>
                  <a:srgbClr val="000000"/>
                </a:solidFill>
                <a:latin typeface="1"/>
                <a:ea typeface="Calibri"/>
                <a:cs typeface="1"/>
              </a:rPr>
              <a:t>l</a:t>
            </a:r>
            <a:r>
              <a:rPr lang="en-GB" sz="1322" spc="-21">
                <a:solidFill>
                  <a:srgbClr val="000000"/>
                </a:solidFill>
                <a:latin typeface="1"/>
                <a:ea typeface="Calibri"/>
                <a:cs typeface="1"/>
              </a:rPr>
              <a:t>y</a:t>
            </a:r>
            <a:r>
              <a:rPr lang="en-GB" sz="1322" spc="47">
                <a:solidFill>
                  <a:srgbClr val="000000"/>
                </a:solidFill>
                <a:latin typeface="1"/>
                <a:ea typeface="Calibri"/>
                <a:cs typeface="1"/>
              </a:rPr>
              <a:t> </a:t>
            </a:r>
            <a:r>
              <a:rPr lang="en-GB" sz="1322" spc="-21">
                <a:solidFill>
                  <a:srgbClr val="000000"/>
                </a:solidFill>
                <a:latin typeface="1"/>
                <a:ea typeface="Calibri"/>
                <a:cs typeface="1"/>
              </a:rPr>
              <a:t>a</a:t>
            </a:r>
            <a:r>
              <a:rPr lang="en-GB" sz="1322">
                <a:solidFill>
                  <a:srgbClr val="000000"/>
                </a:solidFill>
                <a:latin typeface="1"/>
                <a:ea typeface="Calibri"/>
                <a:cs typeface="1"/>
              </a:rPr>
              <a:t>n</a:t>
            </a:r>
            <a:r>
              <a:rPr lang="en-GB" sz="1322" spc="32">
                <a:solidFill>
                  <a:srgbClr val="000000"/>
                </a:solidFill>
                <a:latin typeface="1"/>
                <a:ea typeface="Calibri"/>
                <a:cs typeface="1"/>
              </a:rPr>
              <a:t>d </a:t>
            </a:r>
          </a:p>
          <a:p>
            <a:pPr marL="177084" defTabSz="761970">
              <a:lnSpc>
                <a:spcPts val="1921"/>
              </a:lnSpc>
            </a:pPr>
            <a:r>
              <a:rPr lang="en-GB" sz="1322" spc="35">
                <a:solidFill>
                  <a:srgbClr val="000000"/>
                </a:solidFill>
                <a:latin typeface="1"/>
                <a:ea typeface="Calibri"/>
                <a:cs typeface="1"/>
              </a:rPr>
              <a:t>a</a:t>
            </a:r>
            <a:r>
              <a:rPr lang="en-GB" sz="1322" spc="-34">
                <a:solidFill>
                  <a:srgbClr val="000000"/>
                </a:solidFill>
                <a:latin typeface="1"/>
                <a:ea typeface="Calibri"/>
                <a:cs typeface="1"/>
              </a:rPr>
              <a:t>c</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28">
                <a:solidFill>
                  <a:srgbClr val="000000"/>
                </a:solidFill>
                <a:latin typeface="1"/>
                <a:ea typeface="Calibri"/>
                <a:cs typeface="1"/>
              </a:rPr>
              <a:t>p</a:t>
            </a:r>
            <a:r>
              <a:rPr lang="en-GB" sz="1322" spc="46">
                <a:solidFill>
                  <a:srgbClr val="000000"/>
                </a:solidFill>
                <a:latin typeface="1"/>
                <a:ea typeface="Calibri"/>
                <a:cs typeface="1"/>
              </a:rPr>
              <a:t>t</a:t>
            </a:r>
            <a:r>
              <a:rPr lang="en-GB" sz="1322" spc="-22">
                <a:solidFill>
                  <a:srgbClr val="000000"/>
                </a:solidFill>
                <a:latin typeface="1"/>
                <a:ea typeface="Calibri"/>
                <a:cs typeface="1"/>
              </a:rPr>
              <a:t>a</a:t>
            </a:r>
            <a:r>
              <a:rPr lang="en-GB" sz="1322" spc="28">
                <a:solidFill>
                  <a:srgbClr val="000000"/>
                </a:solidFill>
                <a:latin typeface="1"/>
                <a:ea typeface="Calibri"/>
                <a:cs typeface="1"/>
              </a:rPr>
              <a:t>b</a:t>
            </a:r>
            <a:r>
              <a:rPr lang="en-GB" sz="1322" spc="-19">
                <a:solidFill>
                  <a:srgbClr val="000000"/>
                </a:solidFill>
                <a:latin typeface="1"/>
                <a:ea typeface="Calibri"/>
                <a:cs typeface="1"/>
              </a:rPr>
              <a:t>l</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5">
                <a:solidFill>
                  <a:srgbClr val="000000"/>
                </a:solidFill>
                <a:latin typeface="1"/>
                <a:ea typeface="Calibri"/>
                <a:cs typeface="1"/>
              </a:rPr>
              <a:t>c</a:t>
            </a:r>
            <a:r>
              <a:rPr lang="en-GB" sz="1322" spc="44">
                <a:solidFill>
                  <a:srgbClr val="000000"/>
                </a:solidFill>
                <a:latin typeface="1"/>
                <a:ea typeface="Calibri"/>
                <a:cs typeface="1"/>
              </a:rPr>
              <a:t>o</a:t>
            </a:r>
            <a:r>
              <a:rPr lang="en-GB" sz="1322" spc="41">
                <a:solidFill>
                  <a:srgbClr val="000000"/>
                </a:solidFill>
                <a:latin typeface="1"/>
                <a:ea typeface="Calibri"/>
                <a:cs typeface="1"/>
              </a:rPr>
              <a:t>r</a:t>
            </a:r>
            <a:r>
              <a:rPr lang="en-GB" sz="1322" spc="-28">
                <a:solidFill>
                  <a:srgbClr val="000000"/>
                </a:solidFill>
                <a:latin typeface="1"/>
                <a:ea typeface="Calibri"/>
                <a:cs typeface="1"/>
              </a:rPr>
              <a:t>p</a:t>
            </a:r>
            <a:r>
              <a:rPr lang="en-GB" sz="1322" spc="-12">
                <a:solidFill>
                  <a:srgbClr val="000000"/>
                </a:solidFill>
                <a:latin typeface="1"/>
                <a:ea typeface="Calibri"/>
                <a:cs typeface="1"/>
              </a:rPr>
              <a:t>o</a:t>
            </a:r>
            <a:r>
              <a:rPr lang="en-GB" sz="1322" spc="41">
                <a:solidFill>
                  <a:srgbClr val="000000"/>
                </a:solidFill>
                <a:latin typeface="1"/>
                <a:ea typeface="Calibri"/>
                <a:cs typeface="1"/>
              </a:rPr>
              <a:t>r</a:t>
            </a:r>
            <a:r>
              <a:rPr lang="en-GB" sz="1322" spc="-22">
                <a:solidFill>
                  <a:srgbClr val="000000"/>
                </a:solidFill>
                <a:latin typeface="1"/>
                <a:ea typeface="Calibri"/>
                <a:cs typeface="1"/>
              </a:rPr>
              <a:t>a</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to</a:t>
            </a:r>
            <a:r>
              <a:rPr lang="en-GB" sz="1322" spc="47">
                <a:solidFill>
                  <a:srgbClr val="000000"/>
                </a:solidFill>
                <a:latin typeface="1"/>
                <a:ea typeface="Calibri"/>
                <a:cs typeface="1"/>
              </a:rPr>
              <a:t> </a:t>
            </a:r>
            <a:r>
              <a:rPr lang="en-GB" sz="1322" spc="-77">
                <a:solidFill>
                  <a:srgbClr val="000000"/>
                </a:solidFill>
                <a:latin typeface="1"/>
                <a:ea typeface="Calibri"/>
                <a:cs typeface="1"/>
              </a:rPr>
              <a:t>r</a:t>
            </a:r>
            <a:r>
              <a:rPr lang="en-GB" sz="1322" spc="44">
                <a:solidFill>
                  <a:srgbClr val="000000"/>
                </a:solidFill>
                <a:latin typeface="1"/>
                <a:ea typeface="Calibri"/>
                <a:cs typeface="1"/>
              </a:rPr>
              <a:t>o</a:t>
            </a:r>
            <a:r>
              <a:rPr lang="en-GB" sz="1322">
                <a:solidFill>
                  <a:srgbClr val="000000"/>
                </a:solidFill>
                <a:latin typeface="1"/>
                <a:ea typeface="Calibri"/>
                <a:cs typeface="1"/>
              </a:rPr>
              <a:t>u</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12">
                <a:solidFill>
                  <a:srgbClr val="000000"/>
                </a:solidFill>
                <a:latin typeface="1"/>
                <a:ea typeface="Calibri"/>
                <a:cs typeface="1"/>
              </a:rPr>
              <a:t> A</a:t>
            </a:r>
            <a:r>
              <a:rPr lang="en-GB" sz="1322" spc="23">
                <a:solidFill>
                  <a:srgbClr val="000000"/>
                </a:solidFill>
                <a:latin typeface="1"/>
                <a:ea typeface="Calibri"/>
                <a:cs typeface="1"/>
              </a:rPr>
              <a:t>N</a:t>
            </a:r>
            <a:r>
              <a:rPr lang="en-GB" sz="1322" spc="-5">
                <a:solidFill>
                  <a:srgbClr val="000000"/>
                </a:solidFill>
                <a:latin typeface="1"/>
                <a:ea typeface="Calibri"/>
                <a:cs typeface="1"/>
              </a:rPr>
              <a:t>C</a:t>
            </a:r>
            <a:r>
              <a:rPr lang="en-GB" sz="1322" spc="2">
                <a:solidFill>
                  <a:srgbClr val="000000"/>
                </a:solidFill>
                <a:latin typeface="1"/>
                <a:ea typeface="Calibri"/>
                <a:cs typeface="1"/>
              </a:rPr>
              <a:t>/</a:t>
            </a:r>
            <a:r>
              <a:rPr lang="en-GB" sz="1322" spc="54">
                <a:solidFill>
                  <a:srgbClr val="000000"/>
                </a:solidFill>
                <a:latin typeface="1"/>
                <a:ea typeface="Calibri"/>
                <a:cs typeface="1"/>
              </a:rPr>
              <a:t>P</a:t>
            </a:r>
            <a:r>
              <a:rPr lang="en-GB" sz="1322" spc="-35">
                <a:solidFill>
                  <a:srgbClr val="000000"/>
                </a:solidFill>
                <a:latin typeface="1"/>
                <a:ea typeface="Calibri"/>
                <a:cs typeface="1"/>
              </a:rPr>
              <a:t>N</a:t>
            </a:r>
            <a:r>
              <a:rPr lang="en-GB" sz="1322" spc="-5">
                <a:solidFill>
                  <a:srgbClr val="000000"/>
                </a:solidFill>
                <a:latin typeface="1"/>
                <a:ea typeface="Calibri"/>
                <a:cs typeface="1"/>
              </a:rPr>
              <a:t>C</a:t>
            </a:r>
            <a:r>
              <a:rPr lang="en-GB" sz="1322" spc="38">
                <a:solidFill>
                  <a:srgbClr val="000000"/>
                </a:solidFill>
                <a:latin typeface="1"/>
                <a:ea typeface="Calibri"/>
                <a:cs typeface="1"/>
              </a:rPr>
              <a:t>,</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5">
                <a:solidFill>
                  <a:srgbClr val="000000"/>
                </a:solidFill>
                <a:latin typeface="1"/>
                <a:ea typeface="Calibri"/>
                <a:cs typeface="1"/>
              </a:rPr>
              <a:t>c</a:t>
            </a:r>
            <a:r>
              <a:rPr lang="en-GB" sz="1322" spc="38">
                <a:solidFill>
                  <a:srgbClr val="000000"/>
                </a:solidFill>
                <a:latin typeface="1"/>
                <a:ea typeface="Calibri"/>
                <a:cs typeface="1"/>
              </a:rPr>
              <a:t>l</a:t>
            </a:r>
            <a:r>
              <a:rPr lang="en-GB" sz="1322">
                <a:solidFill>
                  <a:srgbClr val="000000"/>
                </a:solidFill>
                <a:latin typeface="1"/>
                <a:ea typeface="Calibri"/>
                <a:cs typeface="1"/>
              </a:rPr>
              <a:t>u</a:t>
            </a:r>
            <a:r>
              <a:rPr lang="en-GB" sz="1322" spc="27">
                <a:solidFill>
                  <a:srgbClr val="000000"/>
                </a:solidFill>
                <a:latin typeface="1"/>
                <a:ea typeface="Calibri"/>
                <a:cs typeface="1"/>
              </a:rPr>
              <a:t>d</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 </a:t>
            </a:r>
          </a:p>
          <a:p>
            <a:pPr marL="177084" defTabSz="761970">
              <a:lnSpc>
                <a:spcPts val="1923"/>
              </a:lnSpc>
            </a:pPr>
            <a:r>
              <a:rPr lang="en-GB" sz="1320" spc="-16">
                <a:solidFill>
                  <a:srgbClr val="000000"/>
                </a:solidFill>
                <a:latin typeface="1"/>
                <a:ea typeface="Calibri"/>
                <a:cs typeface="1"/>
              </a:rPr>
              <a:t>m</a:t>
            </a:r>
            <a:r>
              <a:rPr lang="en-GB" sz="1320" spc="46">
                <a:solidFill>
                  <a:srgbClr val="000000"/>
                </a:solidFill>
                <a:latin typeface="1"/>
                <a:ea typeface="Calibri"/>
                <a:cs typeface="1"/>
              </a:rPr>
              <a:t>o</a:t>
            </a:r>
            <a:r>
              <a:rPr lang="en-GB" sz="1320">
                <a:solidFill>
                  <a:srgbClr val="000000"/>
                </a:solidFill>
                <a:latin typeface="1"/>
                <a:ea typeface="Calibri"/>
                <a:cs typeface="1"/>
              </a:rPr>
              <a:t>n</a:t>
            </a:r>
            <a:r>
              <a:rPr lang="en-GB" sz="1320" spc="-19">
                <a:solidFill>
                  <a:srgbClr val="000000"/>
                </a:solidFill>
                <a:latin typeface="1"/>
                <a:ea typeface="Calibri"/>
                <a:cs typeface="1"/>
              </a:rPr>
              <a:t>i</a:t>
            </a:r>
            <a:r>
              <a:rPr lang="en-GB" sz="1320" spc="47">
                <a:solidFill>
                  <a:srgbClr val="000000"/>
                </a:solidFill>
                <a:latin typeface="1"/>
                <a:ea typeface="Calibri"/>
                <a:cs typeface="1"/>
              </a:rPr>
              <a:t>t</a:t>
            </a:r>
            <a:r>
              <a:rPr lang="en-GB" sz="1320" spc="-12">
                <a:solidFill>
                  <a:srgbClr val="000000"/>
                </a:solidFill>
                <a:latin typeface="1"/>
                <a:ea typeface="Calibri"/>
                <a:cs typeface="1"/>
              </a:rPr>
              <a:t>o</a:t>
            </a:r>
            <a:r>
              <a:rPr lang="en-GB" sz="1320" spc="-16">
                <a:solidFill>
                  <a:srgbClr val="000000"/>
                </a:solidFill>
                <a:latin typeface="1"/>
                <a:ea typeface="Calibri"/>
                <a:cs typeface="1"/>
              </a:rPr>
              <a:t>r</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19">
                <a:solidFill>
                  <a:srgbClr val="000000"/>
                </a:solidFill>
                <a:latin typeface="1"/>
                <a:ea typeface="Calibri"/>
                <a:cs typeface="1"/>
              </a:rPr>
              <a:t>,</a:t>
            </a:r>
            <a:r>
              <a:rPr lang="en-GB" sz="1320" spc="-10">
                <a:solidFill>
                  <a:srgbClr val="000000"/>
                </a:solidFill>
                <a:latin typeface="1"/>
                <a:ea typeface="Calibri"/>
                <a:cs typeface="1"/>
              </a:rPr>
              <a:t> </a:t>
            </a:r>
            <a:r>
              <a:rPr lang="en-GB" sz="1320" spc="25">
                <a:solidFill>
                  <a:srgbClr val="000000"/>
                </a:solidFill>
                <a:latin typeface="1"/>
                <a:ea typeface="Calibri"/>
                <a:cs typeface="1"/>
              </a:rPr>
              <a:t>c</a:t>
            </a:r>
            <a:r>
              <a:rPr lang="en-GB" sz="1320" spc="-12">
                <a:solidFill>
                  <a:srgbClr val="000000"/>
                </a:solidFill>
                <a:latin typeface="1"/>
                <a:ea typeface="Calibri"/>
                <a:cs typeface="1"/>
              </a:rPr>
              <a:t>o</a:t>
            </a:r>
            <a:r>
              <a:rPr lang="en-GB" sz="1320" spc="57">
                <a:solidFill>
                  <a:srgbClr val="000000"/>
                </a:solidFill>
                <a:latin typeface="1"/>
                <a:ea typeface="Calibri"/>
                <a:cs typeface="1"/>
              </a:rPr>
              <a:t>u</a:t>
            </a:r>
            <a:r>
              <a:rPr lang="en-GB" sz="1320">
                <a:solidFill>
                  <a:srgbClr val="000000"/>
                </a:solidFill>
                <a:latin typeface="1"/>
                <a:ea typeface="Calibri"/>
                <a:cs typeface="1"/>
              </a:rPr>
              <a:t>n</a:t>
            </a:r>
            <a:r>
              <a:rPr lang="en-GB" sz="1320" spc="21">
                <a:solidFill>
                  <a:srgbClr val="000000"/>
                </a:solidFill>
                <a:latin typeface="1"/>
                <a:ea typeface="Calibri"/>
                <a:cs typeface="1"/>
              </a:rPr>
              <a:t>s</a:t>
            </a:r>
            <a:r>
              <a:rPr lang="en-GB" sz="1320" spc="9">
                <a:solidFill>
                  <a:srgbClr val="000000"/>
                </a:solidFill>
                <a:latin typeface="1"/>
                <a:ea typeface="Calibri"/>
                <a:cs typeface="1"/>
              </a:rPr>
              <a:t>e</a:t>
            </a:r>
            <a:r>
              <a:rPr lang="en-GB" sz="1320" spc="-19">
                <a:solidFill>
                  <a:srgbClr val="000000"/>
                </a:solidFill>
                <a:latin typeface="1"/>
                <a:ea typeface="Calibri"/>
                <a:cs typeface="1"/>
              </a:rPr>
              <a:t>ll</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37">
                <a:solidFill>
                  <a:srgbClr val="000000"/>
                </a:solidFill>
                <a:latin typeface="1"/>
                <a:ea typeface="Calibri"/>
                <a:cs typeface="1"/>
              </a:rPr>
              <a:t>,</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27">
                <a:solidFill>
                  <a:srgbClr val="000000"/>
                </a:solidFill>
                <a:latin typeface="1"/>
                <a:ea typeface="Calibri"/>
                <a:cs typeface="1"/>
              </a:rPr>
              <a:t>d</a:t>
            </a:r>
            <a:r>
              <a:rPr lang="en-GB" sz="1320" spc="47">
                <a:solidFill>
                  <a:srgbClr val="000000"/>
                </a:solidFill>
                <a:latin typeface="1"/>
                <a:ea typeface="Calibri"/>
                <a:cs typeface="1"/>
              </a:rPr>
              <a:t> </a:t>
            </a:r>
            <a:r>
              <a:rPr lang="en-GB" sz="1320" spc="-27">
                <a:solidFill>
                  <a:srgbClr val="000000"/>
                </a:solidFill>
                <a:latin typeface="1"/>
                <a:ea typeface="Calibri"/>
                <a:cs typeface="1"/>
              </a:rPr>
              <a:t>p</a:t>
            </a:r>
            <a:r>
              <a:rPr lang="en-GB" sz="1320">
                <a:solidFill>
                  <a:srgbClr val="000000"/>
                </a:solidFill>
                <a:latin typeface="1"/>
                <a:ea typeface="Calibri"/>
                <a:cs typeface="1"/>
              </a:rPr>
              <a:t>h</a:t>
            </a:r>
            <a:r>
              <a:rPr lang="en-GB" sz="1320" spc="37">
                <a:solidFill>
                  <a:srgbClr val="000000"/>
                </a:solidFill>
                <a:latin typeface="1"/>
                <a:ea typeface="Calibri"/>
                <a:cs typeface="1"/>
              </a:rPr>
              <a:t>a</a:t>
            </a:r>
            <a:r>
              <a:rPr lang="en-GB" sz="1320" spc="42">
                <a:solidFill>
                  <a:srgbClr val="000000"/>
                </a:solidFill>
                <a:latin typeface="1"/>
                <a:ea typeface="Calibri"/>
                <a:cs typeface="1"/>
              </a:rPr>
              <a:t>r</a:t>
            </a:r>
            <a:r>
              <a:rPr lang="en-GB" sz="1320" spc="-16">
                <a:solidFill>
                  <a:srgbClr val="000000"/>
                </a:solidFill>
                <a:latin typeface="1"/>
                <a:ea typeface="Calibri"/>
                <a:cs typeface="1"/>
              </a:rPr>
              <a:t>m</a:t>
            </a:r>
            <a:r>
              <a:rPr lang="en-GB" sz="1320" spc="37">
                <a:solidFill>
                  <a:srgbClr val="000000"/>
                </a:solidFill>
                <a:latin typeface="1"/>
                <a:ea typeface="Calibri"/>
                <a:cs typeface="1"/>
              </a:rPr>
              <a:t>a</a:t>
            </a:r>
            <a:r>
              <a:rPr lang="en-GB" sz="1320" spc="-34">
                <a:solidFill>
                  <a:srgbClr val="000000"/>
                </a:solidFill>
                <a:latin typeface="1"/>
                <a:ea typeface="Calibri"/>
                <a:cs typeface="1"/>
              </a:rPr>
              <a:t>c</a:t>
            </a:r>
            <a:r>
              <a:rPr lang="en-GB" sz="1320" spc="-12">
                <a:solidFill>
                  <a:srgbClr val="000000"/>
                </a:solidFill>
                <a:latin typeface="1"/>
                <a:ea typeface="Calibri"/>
                <a:cs typeface="1"/>
              </a:rPr>
              <a:t>o</a:t>
            </a:r>
            <a:r>
              <a:rPr lang="en-GB" sz="1320" spc="37">
                <a:solidFill>
                  <a:srgbClr val="000000"/>
                </a:solidFill>
                <a:latin typeface="1"/>
                <a:ea typeface="Calibri"/>
                <a:cs typeface="1"/>
              </a:rPr>
              <a:t>v</a:t>
            </a:r>
            <a:r>
              <a:rPr lang="en-GB" sz="1320" spc="-19">
                <a:solidFill>
                  <a:srgbClr val="000000"/>
                </a:solidFill>
                <a:latin typeface="1"/>
                <a:ea typeface="Calibri"/>
                <a:cs typeface="1"/>
              </a:rPr>
              <a:t>i</a:t>
            </a:r>
            <a:r>
              <a:rPr lang="en-GB" sz="1320" spc="28">
                <a:solidFill>
                  <a:srgbClr val="000000"/>
                </a:solidFill>
                <a:latin typeface="1"/>
                <a:ea typeface="Calibri"/>
                <a:cs typeface="1"/>
              </a:rPr>
              <a:t>g</a:t>
            </a:r>
            <a:r>
              <a:rPr lang="en-GB" sz="1320" spc="-19">
                <a:solidFill>
                  <a:srgbClr val="000000"/>
                </a:solidFill>
                <a:latin typeface="1"/>
                <a:ea typeface="Calibri"/>
                <a:cs typeface="1"/>
              </a:rPr>
              <a:t>il</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16">
                <a:solidFill>
                  <a:srgbClr val="000000"/>
                </a:solidFill>
                <a:latin typeface="1"/>
                <a:ea typeface="Calibri"/>
                <a:cs typeface="1"/>
              </a:rPr>
              <a:t>r</a:t>
            </a:r>
            <a:r>
              <a:rPr lang="en-GB" sz="1320" spc="9">
                <a:solidFill>
                  <a:srgbClr val="000000"/>
                </a:solidFill>
                <a:latin typeface="1"/>
                <a:ea typeface="Calibri"/>
                <a:cs typeface="1"/>
              </a:rPr>
              <a:t>e</a:t>
            </a:r>
            <a:r>
              <a:rPr lang="en-GB" sz="1320" spc="30">
                <a:solidFill>
                  <a:srgbClr val="000000"/>
                </a:solidFill>
                <a:latin typeface="1"/>
                <a:ea typeface="Calibri"/>
                <a:cs typeface="1"/>
              </a:rPr>
              <a:t>q</a:t>
            </a:r>
            <a:r>
              <a:rPr lang="en-GB" sz="1320">
                <a:solidFill>
                  <a:srgbClr val="000000"/>
                </a:solidFill>
                <a:latin typeface="1"/>
                <a:ea typeface="Calibri"/>
                <a:cs typeface="1"/>
              </a:rPr>
              <a:t>u</a:t>
            </a:r>
            <a:r>
              <a:rPr lang="en-GB" sz="1320" spc="-19">
                <a:solidFill>
                  <a:srgbClr val="000000"/>
                </a:solidFill>
                <a:latin typeface="1"/>
                <a:ea typeface="Calibri"/>
                <a:cs typeface="1"/>
              </a:rPr>
              <a:t>i</a:t>
            </a:r>
            <a:r>
              <a:rPr lang="en-GB" sz="1320" spc="-16">
                <a:solidFill>
                  <a:srgbClr val="000000"/>
                </a:solidFill>
                <a:latin typeface="1"/>
                <a:ea typeface="Calibri"/>
                <a:cs typeface="1"/>
              </a:rPr>
              <a:t>r</a:t>
            </a:r>
            <a:r>
              <a:rPr lang="en-GB" sz="1320" spc="9">
                <a:solidFill>
                  <a:srgbClr val="000000"/>
                </a:solidFill>
                <a:latin typeface="1"/>
                <a:ea typeface="Calibri"/>
                <a:cs typeface="1"/>
              </a:rPr>
              <a:t>e</a:t>
            </a:r>
            <a:r>
              <a:rPr lang="en-GB" sz="1320" spc="42">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12">
                <a:solidFill>
                  <a:srgbClr val="000000"/>
                </a:solidFill>
                <a:latin typeface="1"/>
                <a:ea typeface="Calibri"/>
                <a:cs typeface="1"/>
              </a:rPr>
              <a:t>t</a:t>
            </a:r>
            <a:r>
              <a:rPr lang="en-GB" sz="1320" spc="21">
                <a:solidFill>
                  <a:srgbClr val="000000"/>
                </a:solidFill>
                <a:latin typeface="1"/>
                <a:ea typeface="Calibri"/>
                <a:cs typeface="1"/>
              </a:rPr>
              <a:t>s.</a:t>
            </a:r>
          </a:p>
        </p:txBody>
      </p:sp>
      <p:sp>
        <p:nvSpPr>
          <p:cNvPr id="145" name="Rectangle 145"/>
          <p:cNvSpPr/>
          <p:nvPr/>
        </p:nvSpPr>
        <p:spPr>
          <a:xfrm>
            <a:off x="8753263" y="2239198"/>
            <a:ext cx="145874" cy="286553"/>
          </a:xfrm>
          <a:prstGeom prst="rect">
            <a:avLst/>
          </a:prstGeom>
        </p:spPr>
        <p:txBody>
          <a:bodyPr wrap="none" lIns="0" tIns="0" rIns="0" bIns="0">
            <a:spAutoFit/>
          </a:bodyPr>
          <a:lstStyle/>
          <a:p>
            <a:pPr defTabSz="761970"/>
            <a:r>
              <a:rPr lang="en-GB" sz="1862">
                <a:ln w="8107">
                  <a:solidFill>
                    <a:srgbClr val="000000"/>
                  </a:solidFill>
                  <a:prstDash val="solid"/>
                </a:ln>
                <a:solidFill>
                  <a:srgbClr val="000000"/>
                </a:solidFill>
                <a:latin typeface="2"/>
                <a:ea typeface="Calibri"/>
                <a:cs typeface="2"/>
              </a:rPr>
              <a:t>2</a:t>
            </a:r>
          </a:p>
        </p:txBody>
      </p:sp>
      <p:sp>
        <p:nvSpPr>
          <p:cNvPr id="146" name="Rectangle 146"/>
          <p:cNvSpPr/>
          <p:nvPr/>
        </p:nvSpPr>
        <p:spPr>
          <a:xfrm>
            <a:off x="6351904" y="2822640"/>
            <a:ext cx="5049716" cy="1040734"/>
          </a:xfrm>
          <a:prstGeom prst="rect">
            <a:avLst/>
          </a:prstGeom>
        </p:spPr>
        <p:txBody>
          <a:bodyPr wrap="none" lIns="0" tIns="0" rIns="0" bIns="0">
            <a:spAutoFit/>
          </a:bodyPr>
          <a:lstStyle/>
          <a:p>
            <a:pPr defTabSz="761970"/>
            <a:r>
              <a:rPr lang="en-GB" sz="1562" spc="-36">
                <a:ln w="6801">
                  <a:solidFill>
                    <a:srgbClr val="000000"/>
                  </a:solidFill>
                  <a:prstDash val="solid"/>
                </a:ln>
                <a:solidFill>
                  <a:srgbClr val="000000"/>
                </a:solidFill>
                <a:latin typeface="2"/>
                <a:ea typeface="Calibri"/>
                <a:cs typeface="2"/>
              </a:rPr>
              <a:t>P</a:t>
            </a:r>
            <a:r>
              <a:rPr lang="en-GB" sz="1562" spc="23">
                <a:ln w="6801">
                  <a:solidFill>
                    <a:srgbClr val="000000"/>
                  </a:solidFill>
                  <a:prstDash val="solid"/>
                </a:ln>
                <a:solidFill>
                  <a:srgbClr val="000000"/>
                </a:solidFill>
                <a:latin typeface="2"/>
                <a:ea typeface="Calibri"/>
                <a:cs typeface="2"/>
              </a:rPr>
              <a:t>o</a:t>
            </a:r>
            <a:r>
              <a:rPr lang="en-GB" sz="1562" spc="74">
                <a:ln w="6801">
                  <a:solidFill>
                    <a:srgbClr val="000000"/>
                  </a:solidFill>
                  <a:prstDash val="solid"/>
                </a:ln>
                <a:solidFill>
                  <a:srgbClr val="000000"/>
                </a:solidFill>
                <a:latin typeface="2"/>
                <a:ea typeface="Calibri"/>
                <a:cs typeface="2"/>
              </a:rPr>
              <a:t>s</a:t>
            </a:r>
            <a:r>
              <a:rPr lang="en-GB" sz="1562" spc="29">
                <a:ln w="6801">
                  <a:solidFill>
                    <a:srgbClr val="000000"/>
                  </a:solidFill>
                  <a:prstDash val="solid"/>
                </a:ln>
                <a:solidFill>
                  <a:srgbClr val="000000"/>
                </a:solidFill>
                <a:latin typeface="2"/>
                <a:ea typeface="Calibri"/>
                <a:cs typeface="2"/>
              </a:rPr>
              <a:t>t</a:t>
            </a:r>
            <a:r>
              <a:rPr lang="en-GB" sz="1562" spc="63">
                <a:ln w="6801">
                  <a:solidFill>
                    <a:srgbClr val="000000"/>
                  </a:solidFill>
                  <a:prstDash val="solid"/>
                </a:ln>
                <a:solidFill>
                  <a:srgbClr val="000000"/>
                </a:solidFill>
                <a:latin typeface="2"/>
                <a:ea typeface="Calibri"/>
                <a:cs typeface="2"/>
              </a:rPr>
              <a:t>p</a:t>
            </a:r>
            <a:r>
              <a:rPr lang="en-GB" sz="1562" spc="22">
                <a:ln w="6801">
                  <a:solidFill>
                    <a:srgbClr val="000000"/>
                  </a:solidFill>
                  <a:prstDash val="solid"/>
                </a:ln>
                <a:solidFill>
                  <a:srgbClr val="000000"/>
                </a:solidFill>
                <a:latin typeface="2"/>
                <a:ea typeface="Calibri"/>
                <a:cs typeface="2"/>
              </a:rPr>
              <a:t>a</a:t>
            </a:r>
            <a:r>
              <a:rPr lang="en-GB" sz="1562" spc="12">
                <a:ln w="6801">
                  <a:solidFill>
                    <a:srgbClr val="000000"/>
                  </a:solidFill>
                  <a:prstDash val="solid"/>
                </a:ln>
                <a:solidFill>
                  <a:srgbClr val="000000"/>
                </a:solidFill>
                <a:latin typeface="2"/>
                <a:ea typeface="Calibri"/>
                <a:cs typeface="2"/>
              </a:rPr>
              <a:t>r</a:t>
            </a:r>
            <a:r>
              <a:rPr lang="en-GB" sz="1562" spc="88">
                <a:ln w="6801">
                  <a:solidFill>
                    <a:srgbClr val="000000"/>
                  </a:solidFill>
                  <a:prstDash val="solid"/>
                </a:ln>
                <a:solidFill>
                  <a:srgbClr val="000000"/>
                </a:solidFill>
                <a:latin typeface="2"/>
                <a:ea typeface="Calibri"/>
                <a:cs typeface="2"/>
              </a:rPr>
              <a:t>t</a:t>
            </a:r>
            <a:r>
              <a:rPr lang="en-GB" sz="1562" spc="37">
                <a:ln w="6801">
                  <a:solidFill>
                    <a:srgbClr val="000000"/>
                  </a:solidFill>
                  <a:prstDash val="solid"/>
                </a:ln>
                <a:solidFill>
                  <a:srgbClr val="000000"/>
                </a:solidFill>
                <a:latin typeface="2"/>
                <a:ea typeface="Calibri"/>
                <a:cs typeface="2"/>
              </a:rPr>
              <a:t>u</a:t>
            </a:r>
            <a:r>
              <a:rPr lang="en-GB" sz="1562" spc="12">
                <a:ln w="6801">
                  <a:solidFill>
                    <a:srgbClr val="000000"/>
                  </a:solidFill>
                  <a:prstDash val="solid"/>
                </a:ln>
                <a:solidFill>
                  <a:srgbClr val="000000"/>
                </a:solidFill>
                <a:latin typeface="2"/>
                <a:ea typeface="Calibri"/>
                <a:cs typeface="2"/>
              </a:rPr>
              <a:t>m</a:t>
            </a:r>
            <a:r>
              <a:rPr lang="en-GB" sz="1562" spc="-76">
                <a:ln w="6801">
                  <a:solidFill>
                    <a:srgbClr val="000000"/>
                  </a:solidFill>
                  <a:prstDash val="solid"/>
                </a:ln>
                <a:solidFill>
                  <a:srgbClr val="000000"/>
                </a:solidFill>
                <a:latin typeface="2"/>
                <a:ea typeface="Calibri"/>
                <a:cs typeface="2"/>
              </a:rPr>
              <a:t> </a:t>
            </a:r>
            <a:r>
              <a:rPr lang="en-GB" sz="1562">
                <a:ln w="6801">
                  <a:solidFill>
                    <a:srgbClr val="000000"/>
                  </a:solidFill>
                  <a:prstDash val="solid"/>
                </a:ln>
                <a:solidFill>
                  <a:srgbClr val="000000"/>
                </a:solidFill>
                <a:latin typeface="2"/>
                <a:ea typeface="Calibri"/>
                <a:cs typeface="2"/>
              </a:rPr>
              <a:t>C</a:t>
            </a:r>
            <a:r>
              <a:rPr lang="en-GB" sz="1562" spc="24">
                <a:ln w="6801">
                  <a:solidFill>
                    <a:srgbClr val="000000"/>
                  </a:solidFill>
                  <a:prstDash val="solid"/>
                </a:ln>
                <a:solidFill>
                  <a:srgbClr val="000000"/>
                </a:solidFill>
                <a:latin typeface="2"/>
                <a:ea typeface="Calibri"/>
                <a:cs typeface="2"/>
              </a:rPr>
              <a:t>o</a:t>
            </a:r>
            <a:r>
              <a:rPr lang="en-GB" sz="1562" spc="37">
                <a:ln w="6801">
                  <a:solidFill>
                    <a:srgbClr val="000000"/>
                  </a:solidFill>
                  <a:prstDash val="solid"/>
                </a:ln>
                <a:solidFill>
                  <a:srgbClr val="000000"/>
                </a:solidFill>
                <a:latin typeface="2"/>
                <a:ea typeface="Calibri"/>
                <a:cs typeface="2"/>
              </a:rPr>
              <a:t>n</a:t>
            </a:r>
            <a:r>
              <a:rPr lang="en-GB" sz="1562" spc="29">
                <a:ln w="6801">
                  <a:solidFill>
                    <a:srgbClr val="000000"/>
                  </a:solidFill>
                  <a:prstDash val="solid"/>
                </a:ln>
                <a:solidFill>
                  <a:srgbClr val="000000"/>
                </a:solidFill>
                <a:latin typeface="2"/>
                <a:ea typeface="Calibri"/>
                <a:cs typeface="2"/>
              </a:rPr>
              <a:t>t</a:t>
            </a:r>
            <a:r>
              <a:rPr lang="en-GB" sz="1562" spc="42">
                <a:ln w="6801">
                  <a:solidFill>
                    <a:srgbClr val="000000"/>
                  </a:solidFill>
                  <a:prstDash val="solid"/>
                </a:ln>
                <a:solidFill>
                  <a:srgbClr val="000000"/>
                </a:solidFill>
                <a:latin typeface="2"/>
                <a:ea typeface="Calibri"/>
                <a:cs typeface="2"/>
              </a:rPr>
              <a:t>i</a:t>
            </a:r>
            <a:r>
              <a:rPr lang="en-GB" sz="1562" spc="37">
                <a:ln w="6801">
                  <a:solidFill>
                    <a:srgbClr val="000000"/>
                  </a:solidFill>
                  <a:prstDash val="solid"/>
                </a:ln>
                <a:solidFill>
                  <a:srgbClr val="000000"/>
                </a:solidFill>
                <a:latin typeface="2"/>
                <a:ea typeface="Calibri"/>
                <a:cs typeface="2"/>
              </a:rPr>
              <a:t>nu</a:t>
            </a:r>
            <a:r>
              <a:rPr lang="en-GB" sz="1562" spc="22">
                <a:ln w="6801">
                  <a:solidFill>
                    <a:srgbClr val="000000"/>
                  </a:solidFill>
                  <a:prstDash val="solid"/>
                </a:ln>
                <a:solidFill>
                  <a:srgbClr val="000000"/>
                </a:solidFill>
                <a:latin typeface="2"/>
                <a:ea typeface="Calibri"/>
                <a:cs typeface="2"/>
              </a:rPr>
              <a:t>a</a:t>
            </a:r>
            <a:r>
              <a:rPr lang="en-GB" sz="1562" spc="88">
                <a:ln w="6801">
                  <a:solidFill>
                    <a:srgbClr val="000000"/>
                  </a:solidFill>
                  <a:prstDash val="solid"/>
                </a:ln>
                <a:solidFill>
                  <a:srgbClr val="000000"/>
                </a:solidFill>
                <a:latin typeface="2"/>
                <a:ea typeface="Calibri"/>
                <a:cs typeface="2"/>
              </a:rPr>
              <a:t>t</a:t>
            </a:r>
            <a:r>
              <a:rPr lang="en-GB" sz="1562" spc="42">
                <a:ln w="6801">
                  <a:solidFill>
                    <a:srgbClr val="000000"/>
                  </a:solidFill>
                  <a:prstDash val="solid"/>
                </a:ln>
                <a:solidFill>
                  <a:srgbClr val="000000"/>
                </a:solidFill>
                <a:latin typeface="2"/>
                <a:ea typeface="Calibri"/>
                <a:cs typeface="2"/>
              </a:rPr>
              <a:t>i</a:t>
            </a:r>
            <a:r>
              <a:rPr lang="en-GB" sz="1562" spc="-36">
                <a:ln w="6801">
                  <a:solidFill>
                    <a:srgbClr val="000000"/>
                  </a:solidFill>
                  <a:prstDash val="solid"/>
                </a:ln>
                <a:solidFill>
                  <a:srgbClr val="000000"/>
                </a:solidFill>
                <a:latin typeface="2"/>
                <a:ea typeface="Calibri"/>
                <a:cs typeface="2"/>
              </a:rPr>
              <a:t>on</a:t>
            </a:r>
          </a:p>
          <a:p>
            <a:pPr defTabSz="761970">
              <a:lnSpc>
                <a:spcPts val="2597"/>
              </a:lnSpc>
            </a:pPr>
            <a:r>
              <a:rPr lang="en-GB" sz="1322" spc="5">
                <a:solidFill>
                  <a:srgbClr val="000000"/>
                </a:solidFill>
                <a:latin typeface="1"/>
                <a:ea typeface="Calibri"/>
                <a:cs typeface="1"/>
              </a:rPr>
              <a:t>I</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59">
                <a:solidFill>
                  <a:srgbClr val="000000"/>
                </a:solidFill>
                <a:latin typeface="1"/>
                <a:ea typeface="Calibri"/>
                <a:cs typeface="1"/>
              </a:rPr>
              <a:t>n</a:t>
            </a:r>
            <a:r>
              <a:rPr lang="en-GB" sz="1322" spc="-10">
                <a:solidFill>
                  <a:srgbClr val="000000"/>
                </a:solidFill>
                <a:latin typeface="1"/>
                <a:ea typeface="Calibri"/>
                <a:cs typeface="1"/>
              </a:rPr>
              <a:t>t</a:t>
            </a:r>
            <a:r>
              <a:rPr lang="en-GB" sz="1322" spc="-19">
                <a:solidFill>
                  <a:srgbClr val="000000"/>
                </a:solidFill>
                <a:latin typeface="1"/>
                <a:ea typeface="Calibri"/>
                <a:cs typeface="1"/>
              </a:rPr>
              <a:t>i</a:t>
            </a:r>
            <a:r>
              <a:rPr lang="en-GB" sz="1322" spc="-6">
                <a:solidFill>
                  <a:srgbClr val="000000"/>
                </a:solidFill>
                <a:latin typeface="1"/>
                <a:ea typeface="Calibri"/>
                <a:cs typeface="1"/>
              </a:rPr>
              <a:t>f</a:t>
            </a:r>
            <a:r>
              <a:rPr lang="en-GB" sz="1322" spc="38">
                <a:solidFill>
                  <a:srgbClr val="000000"/>
                </a:solidFill>
                <a:latin typeface="1"/>
                <a:ea typeface="Calibri"/>
                <a:cs typeface="1"/>
              </a:rPr>
              <a:t>y</a:t>
            </a:r>
            <a:r>
              <a:rPr lang="en-GB" sz="1322" spc="-19">
                <a:solidFill>
                  <a:srgbClr val="000000"/>
                </a:solidFill>
                <a:latin typeface="1"/>
                <a:ea typeface="Calibri"/>
                <a:cs typeface="1"/>
              </a:rPr>
              <a:t>i</a:t>
            </a:r>
            <a:r>
              <a:rPr lang="en-GB" sz="1322" spc="59">
                <a:solidFill>
                  <a:srgbClr val="000000"/>
                </a:solidFill>
                <a:latin typeface="1"/>
                <a:ea typeface="Calibri"/>
                <a:cs typeface="1"/>
              </a:rPr>
              <a:t>n</a:t>
            </a:r>
            <a:r>
              <a:rPr lang="en-GB" sz="1322" spc="-27">
                <a:solidFill>
                  <a:srgbClr val="000000"/>
                </a:solidFill>
                <a:latin typeface="1"/>
                <a:ea typeface="Calibri"/>
                <a:cs typeface="1"/>
              </a:rPr>
              <a:t>g</a:t>
            </a:r>
            <a:r>
              <a:rPr lang="en-GB" sz="1322" spc="48">
                <a:solidFill>
                  <a:srgbClr val="000000"/>
                </a:solidFill>
                <a:latin typeface="1"/>
                <a:ea typeface="Calibri"/>
                <a:cs typeface="1"/>
              </a:rPr>
              <a:t> </a:t>
            </a:r>
            <a:r>
              <a:rPr lang="en-GB" sz="1322" spc="-26">
                <a:solidFill>
                  <a:srgbClr val="000000"/>
                </a:solidFill>
                <a:latin typeface="1"/>
                <a:ea typeface="Calibri"/>
                <a:cs typeface="1"/>
              </a:rPr>
              <a:t>d</a:t>
            </a:r>
            <a:r>
              <a:rPr lang="en-GB" sz="1322" spc="-19">
                <a:solidFill>
                  <a:srgbClr val="000000"/>
                </a:solidFill>
                <a:latin typeface="1"/>
                <a:ea typeface="Calibri"/>
                <a:cs typeface="1"/>
              </a:rPr>
              <a:t>i</a:t>
            </a:r>
            <a:r>
              <a:rPr lang="en-GB" sz="1322" spc="-6">
                <a:solidFill>
                  <a:srgbClr val="000000"/>
                </a:solidFill>
                <a:latin typeface="1"/>
                <a:ea typeface="Calibri"/>
                <a:cs typeface="1"/>
              </a:rPr>
              <a:t>f</a:t>
            </a:r>
            <a:r>
              <a:rPr lang="en-GB" sz="1322" spc="-67">
                <a:solidFill>
                  <a:srgbClr val="000000"/>
                </a:solidFill>
                <a:latin typeface="1"/>
                <a:ea typeface="Calibri"/>
                <a:cs typeface="1"/>
              </a:rPr>
              <a:t>f</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59">
                <a:solidFill>
                  <a:srgbClr val="000000"/>
                </a:solidFill>
                <a:latin typeface="1"/>
                <a:ea typeface="Calibri"/>
                <a:cs typeface="1"/>
              </a:rPr>
              <a:t>n</a:t>
            </a:r>
            <a:r>
              <a:rPr lang="en-GB" sz="1322" spc="-10">
                <a:solidFill>
                  <a:srgbClr val="000000"/>
                </a:solidFill>
                <a:latin typeface="1"/>
                <a:ea typeface="Calibri"/>
                <a:cs typeface="1"/>
              </a:rPr>
              <a:t>t</a:t>
            </a:r>
            <a:r>
              <a:rPr lang="en-GB" sz="1322" spc="-19">
                <a:solidFill>
                  <a:srgbClr val="000000"/>
                </a:solidFill>
                <a:latin typeface="1"/>
                <a:ea typeface="Calibri"/>
                <a:cs typeface="1"/>
              </a:rPr>
              <a:t>i</a:t>
            </a:r>
            <a:r>
              <a:rPr lang="en-GB" sz="1322" spc="38">
                <a:solidFill>
                  <a:srgbClr val="000000"/>
                </a:solidFill>
                <a:latin typeface="1"/>
                <a:ea typeface="Calibri"/>
                <a:cs typeface="1"/>
              </a:rPr>
              <a:t>a</a:t>
            </a:r>
            <a:r>
              <a:rPr lang="en-GB" sz="1322" spc="-10">
                <a:solidFill>
                  <a:srgbClr val="000000"/>
                </a:solidFill>
                <a:latin typeface="1"/>
                <a:ea typeface="Calibri"/>
                <a:cs typeface="1"/>
              </a:rPr>
              <a:t>t</a:t>
            </a:r>
            <a:r>
              <a:rPr lang="en-GB" sz="1322" spc="10">
                <a:solidFill>
                  <a:srgbClr val="000000"/>
                </a:solidFill>
                <a:latin typeface="1"/>
                <a:ea typeface="Calibri"/>
                <a:cs typeface="1"/>
              </a:rPr>
              <a:t>e</a:t>
            </a:r>
            <a:r>
              <a:rPr lang="en-GB" sz="1322" spc="-26">
                <a:solidFill>
                  <a:srgbClr val="000000"/>
                </a:solidFill>
                <a:latin typeface="1"/>
                <a:ea typeface="Calibri"/>
                <a:cs typeface="1"/>
              </a:rPr>
              <a:t>d</a:t>
            </a:r>
            <a:r>
              <a:rPr lang="en-GB" sz="1322" spc="48">
                <a:solidFill>
                  <a:srgbClr val="000000"/>
                </a:solidFill>
                <a:latin typeface="1"/>
                <a:ea typeface="Calibri"/>
                <a:cs typeface="1"/>
              </a:rPr>
              <a:t> </a:t>
            </a: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38">
                <a:solidFill>
                  <a:srgbClr val="000000"/>
                </a:solidFill>
                <a:latin typeface="1"/>
                <a:ea typeface="Calibri"/>
                <a:cs typeface="1"/>
              </a:rPr>
              <a:t>v</a:t>
            </a:r>
            <a:r>
              <a:rPr lang="en-GB" sz="1322" spc="-19">
                <a:solidFill>
                  <a:srgbClr val="000000"/>
                </a:solidFill>
                <a:latin typeface="1"/>
                <a:ea typeface="Calibri"/>
                <a:cs typeface="1"/>
              </a:rPr>
              <a:t>i</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32">
                <a:solidFill>
                  <a:srgbClr val="000000"/>
                </a:solidFill>
                <a:latin typeface="1"/>
                <a:ea typeface="Calibri"/>
                <a:cs typeface="1"/>
              </a:rPr>
              <a:t>d</a:t>
            </a:r>
            <a:r>
              <a:rPr lang="en-GB" sz="1322" spc="10">
                <a:solidFill>
                  <a:srgbClr val="000000"/>
                </a:solidFill>
                <a:latin typeface="1"/>
                <a:ea typeface="Calibri"/>
                <a:cs typeface="1"/>
              </a:rPr>
              <a:t>e</a:t>
            </a:r>
            <a:r>
              <a:rPr lang="en-GB" sz="1322" spc="-19">
                <a:solidFill>
                  <a:srgbClr val="000000"/>
                </a:solidFill>
                <a:latin typeface="1"/>
                <a:ea typeface="Calibri"/>
                <a:cs typeface="1"/>
              </a:rPr>
              <a:t>li</a:t>
            </a:r>
            <a:r>
              <a:rPr lang="en-GB" sz="1322" spc="-21">
                <a:solidFill>
                  <a:srgbClr val="000000"/>
                </a:solidFill>
                <a:latin typeface="1"/>
                <a:ea typeface="Calibri"/>
                <a:cs typeface="1"/>
              </a:rPr>
              <a:t>v</a:t>
            </a:r>
            <a:r>
              <a:rPr lang="en-GB" sz="1322" spc="10">
                <a:solidFill>
                  <a:srgbClr val="000000"/>
                </a:solidFill>
                <a:latin typeface="1"/>
                <a:ea typeface="Calibri"/>
                <a:cs typeface="1"/>
              </a:rPr>
              <a:t>e</a:t>
            </a:r>
            <a:r>
              <a:rPr lang="en-GB" sz="1322" spc="43">
                <a:solidFill>
                  <a:srgbClr val="000000"/>
                </a:solidFill>
                <a:latin typeface="1"/>
                <a:ea typeface="Calibri"/>
                <a:cs typeface="1"/>
              </a:rPr>
              <a:t>r</a:t>
            </a:r>
            <a:r>
              <a:rPr lang="en-GB" sz="1322" spc="38">
                <a:solidFill>
                  <a:srgbClr val="000000"/>
                </a:solidFill>
                <a:latin typeface="1"/>
                <a:ea typeface="Calibri"/>
                <a:cs typeface="1"/>
              </a:rPr>
              <a:t>y</a:t>
            </a:r>
            <a:r>
              <a:rPr lang="en-GB" sz="1322" spc="-9">
                <a:solidFill>
                  <a:srgbClr val="000000"/>
                </a:solidFill>
                <a:latin typeface="1"/>
                <a:ea typeface="Calibri"/>
                <a:cs typeface="1"/>
              </a:rPr>
              <a:t> </a:t>
            </a:r>
            <a:r>
              <a:rPr lang="en-GB" sz="1322" spc="-16">
                <a:solidFill>
                  <a:srgbClr val="000000"/>
                </a:solidFill>
                <a:latin typeface="1"/>
                <a:ea typeface="Calibri"/>
                <a:cs typeface="1"/>
              </a:rPr>
              <a:t>m</a:t>
            </a:r>
            <a:r>
              <a:rPr lang="en-GB" sz="1322" spc="47">
                <a:solidFill>
                  <a:srgbClr val="000000"/>
                </a:solidFill>
                <a:latin typeface="1"/>
                <a:ea typeface="Calibri"/>
                <a:cs typeface="1"/>
              </a:rPr>
              <a:t>o</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41">
                <a:solidFill>
                  <a:srgbClr val="000000"/>
                </a:solidFill>
                <a:latin typeface="1"/>
                <a:ea typeface="Calibri"/>
                <a:cs typeface="1"/>
              </a:rPr>
              <a:t>l</a:t>
            </a:r>
            <a:r>
              <a:rPr lang="en-GB" sz="1322" spc="-35">
                <a:solidFill>
                  <a:srgbClr val="000000"/>
                </a:solidFill>
                <a:latin typeface="1"/>
                <a:ea typeface="Calibri"/>
                <a:cs typeface="1"/>
              </a:rPr>
              <a:t>s</a:t>
            </a:r>
            <a:r>
              <a:rPr lang="en-GB" sz="1322" spc="48">
                <a:solidFill>
                  <a:srgbClr val="000000"/>
                </a:solidFill>
                <a:latin typeface="1"/>
                <a:ea typeface="Calibri"/>
                <a:cs typeface="1"/>
              </a:rPr>
              <a:t> </a:t>
            </a:r>
            <a:r>
              <a:rPr lang="en-GB" sz="1322" spc="-10">
                <a:solidFill>
                  <a:srgbClr val="000000"/>
                </a:solidFill>
                <a:latin typeface="1"/>
                <a:ea typeface="Calibri"/>
                <a:cs typeface="1"/>
              </a:rPr>
              <a:t>t</a:t>
            </a:r>
            <a:r>
              <a:rPr lang="en-GB" sz="1322">
                <a:solidFill>
                  <a:srgbClr val="000000"/>
                </a:solidFill>
                <a:latin typeface="1"/>
                <a:ea typeface="Calibri"/>
                <a:cs typeface="1"/>
              </a:rPr>
              <a:t>h</a:t>
            </a:r>
            <a:r>
              <a:rPr lang="en-GB" sz="1322" spc="38">
                <a:solidFill>
                  <a:srgbClr val="000000"/>
                </a:solidFill>
                <a:latin typeface="1"/>
                <a:ea typeface="Calibri"/>
                <a:cs typeface="1"/>
              </a:rPr>
              <a:t>a</a:t>
            </a:r>
            <a:r>
              <a:rPr lang="en-GB" sz="1322" spc="-10">
                <a:solidFill>
                  <a:srgbClr val="000000"/>
                </a:solidFill>
                <a:latin typeface="1"/>
                <a:ea typeface="Calibri"/>
                <a:cs typeface="1"/>
              </a:rPr>
              <a:t>t</a:t>
            </a:r>
            <a:r>
              <a:rPr lang="en-GB" sz="1322" spc="-9">
                <a:solidFill>
                  <a:srgbClr val="000000"/>
                </a:solidFill>
                <a:latin typeface="1"/>
                <a:ea typeface="Calibri"/>
                <a:cs typeface="1"/>
              </a:rPr>
              <a:t> </a:t>
            </a:r>
            <a:r>
              <a:rPr lang="en-GB" sz="1322" spc="32">
                <a:solidFill>
                  <a:srgbClr val="000000"/>
                </a:solidFill>
                <a:latin typeface="1"/>
                <a:ea typeface="Calibri"/>
                <a:cs typeface="1"/>
              </a:rPr>
              <a:t>p</a:t>
            </a:r>
            <a:r>
              <a:rPr lang="en-GB" sz="1322" spc="-14">
                <a:solidFill>
                  <a:srgbClr val="000000"/>
                </a:solidFill>
                <a:latin typeface="1"/>
                <a:ea typeface="Calibri"/>
                <a:cs typeface="1"/>
              </a:rPr>
              <a:t>r</a:t>
            </a:r>
            <a:r>
              <a:rPr lang="en-GB" sz="1322" spc="-48">
                <a:solidFill>
                  <a:srgbClr val="000000"/>
                </a:solidFill>
                <a:latin typeface="1"/>
                <a:ea typeface="Calibri"/>
                <a:cs typeface="1"/>
              </a:rPr>
              <a:t>e</a:t>
            </a:r>
            <a:r>
              <a:rPr lang="en-GB" sz="1322" spc="-21">
                <a:solidFill>
                  <a:srgbClr val="000000"/>
                </a:solidFill>
                <a:latin typeface="1"/>
                <a:ea typeface="Calibri"/>
                <a:cs typeface="1"/>
              </a:rPr>
              <a:t>v</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48">
                <a:solidFill>
                  <a:srgbClr val="000000"/>
                </a:solidFill>
                <a:latin typeface="1"/>
                <a:ea typeface="Calibri"/>
                <a:cs typeface="1"/>
              </a:rPr>
              <a:t>t </a:t>
            </a:r>
          </a:p>
          <a:p>
            <a:pPr defTabSz="761970">
              <a:lnSpc>
                <a:spcPts val="1921"/>
              </a:lnSpc>
            </a:pPr>
            <a:r>
              <a:rPr lang="en-GB" sz="1322" spc="-10">
                <a:solidFill>
                  <a:srgbClr val="000000"/>
                </a:solidFill>
                <a:latin typeface="1"/>
                <a:ea typeface="Calibri"/>
                <a:cs typeface="1"/>
              </a:rPr>
              <a:t>t</a:t>
            </a:r>
            <a:r>
              <a:rPr lang="en-GB" sz="1322">
                <a:solidFill>
                  <a:srgbClr val="000000"/>
                </a:solidFill>
                <a:latin typeface="1"/>
                <a:ea typeface="Calibri"/>
                <a:cs typeface="1"/>
              </a:rPr>
              <a:t>h</a:t>
            </a:r>
            <a:r>
              <a:rPr lang="en-GB" sz="1322" spc="70">
                <a:solidFill>
                  <a:srgbClr val="000000"/>
                </a:solidFill>
                <a:latin typeface="1"/>
                <a:ea typeface="Calibri"/>
                <a:cs typeface="1"/>
              </a:rPr>
              <a:t>e</a:t>
            </a:r>
            <a:r>
              <a:rPr lang="en-GB" sz="1322" spc="-9">
                <a:solidFill>
                  <a:srgbClr val="000000"/>
                </a:solidFill>
                <a:latin typeface="1"/>
                <a:ea typeface="Calibri"/>
                <a:cs typeface="1"/>
              </a:rPr>
              <a:t> </a:t>
            </a:r>
            <a:r>
              <a:rPr lang="en-GB" sz="1322" spc="22">
                <a:solidFill>
                  <a:srgbClr val="000000"/>
                </a:solidFill>
                <a:latin typeface="1"/>
                <a:ea typeface="Calibri"/>
                <a:cs typeface="1"/>
              </a:rPr>
              <a:t>s</a:t>
            </a:r>
            <a:r>
              <a:rPr lang="en-GB" sz="1322">
                <a:solidFill>
                  <a:srgbClr val="000000"/>
                </a:solidFill>
                <a:latin typeface="1"/>
                <a:ea typeface="Calibri"/>
                <a:cs typeface="1"/>
              </a:rPr>
              <a:t>h</a:t>
            </a:r>
            <a:r>
              <a:rPr lang="en-GB" sz="1322" spc="-19">
                <a:solidFill>
                  <a:srgbClr val="000000"/>
                </a:solidFill>
                <a:latin typeface="1"/>
                <a:ea typeface="Calibri"/>
                <a:cs typeface="1"/>
              </a:rPr>
              <a:t>a</a:t>
            </a:r>
            <a:r>
              <a:rPr lang="en-GB" sz="1322" spc="43">
                <a:solidFill>
                  <a:srgbClr val="000000"/>
                </a:solidFill>
                <a:latin typeface="1"/>
                <a:ea typeface="Calibri"/>
                <a:cs typeface="1"/>
              </a:rPr>
              <a:t>r</a:t>
            </a:r>
            <a:r>
              <a:rPr lang="en-GB" sz="1322" spc="-26">
                <a:solidFill>
                  <a:srgbClr val="000000"/>
                </a:solidFill>
                <a:latin typeface="1"/>
                <a:ea typeface="Calibri"/>
                <a:cs typeface="1"/>
              </a:rPr>
              <a:t>p</a:t>
            </a:r>
            <a:r>
              <a:rPr lang="en-GB" sz="1322" spc="48">
                <a:solidFill>
                  <a:srgbClr val="000000"/>
                </a:solidFill>
                <a:latin typeface="1"/>
                <a:ea typeface="Calibri"/>
                <a:cs typeface="1"/>
              </a:rPr>
              <a:t> </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26">
                <a:solidFill>
                  <a:srgbClr val="000000"/>
                </a:solidFill>
                <a:latin typeface="1"/>
                <a:ea typeface="Calibri"/>
                <a:cs typeface="1"/>
              </a:rPr>
              <a:t>c</a:t>
            </a:r>
            <a:r>
              <a:rPr lang="en-GB" sz="1322" spc="-19">
                <a:solidFill>
                  <a:srgbClr val="000000"/>
                </a:solidFill>
                <a:latin typeface="1"/>
                <a:ea typeface="Calibri"/>
                <a:cs typeface="1"/>
              </a:rPr>
              <a:t>l</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9">
                <a:solidFill>
                  <a:srgbClr val="000000"/>
                </a:solidFill>
                <a:latin typeface="1"/>
                <a:ea typeface="Calibri"/>
                <a:cs typeface="1"/>
              </a:rPr>
              <a:t> </a:t>
            </a:r>
            <a:r>
              <a:rPr lang="en-GB" sz="1322">
                <a:solidFill>
                  <a:srgbClr val="000000"/>
                </a:solidFill>
                <a:latin typeface="1"/>
                <a:ea typeface="Calibri"/>
                <a:cs typeface="1"/>
              </a:rPr>
              <a:t>P</a:t>
            </a:r>
            <a:r>
              <a:rPr lang="en-GB" sz="1322" spc="41">
                <a:solidFill>
                  <a:srgbClr val="000000"/>
                </a:solidFill>
                <a:latin typeface="1"/>
                <a:ea typeface="Calibri"/>
                <a:cs typeface="1"/>
              </a:rPr>
              <a:t>r</a:t>
            </a:r>
            <a:r>
              <a:rPr lang="en-GB" sz="1322" spc="-12">
                <a:solidFill>
                  <a:srgbClr val="000000"/>
                </a:solidFill>
                <a:latin typeface="1"/>
                <a:ea typeface="Calibri"/>
                <a:cs typeface="1"/>
              </a:rPr>
              <a:t>E</a:t>
            </a:r>
            <a:r>
              <a:rPr lang="en-GB" sz="1322" spc="55">
                <a:solidFill>
                  <a:srgbClr val="000000"/>
                </a:solidFill>
                <a:latin typeface="1"/>
                <a:ea typeface="Calibri"/>
                <a:cs typeface="1"/>
              </a:rPr>
              <a:t>P</a:t>
            </a:r>
            <a:r>
              <a:rPr lang="en-GB" sz="1322" spc="-9">
                <a:solidFill>
                  <a:srgbClr val="000000"/>
                </a:solidFill>
                <a:latin typeface="1"/>
                <a:ea typeface="Calibri"/>
                <a:cs typeface="1"/>
              </a:rPr>
              <a:t> </a:t>
            </a:r>
            <a:r>
              <a:rPr lang="en-GB" sz="1322" spc="-32">
                <a:solidFill>
                  <a:srgbClr val="000000"/>
                </a:solidFill>
                <a:latin typeface="1"/>
                <a:ea typeface="Calibri"/>
                <a:cs typeface="1"/>
              </a:rPr>
              <a:t>c</a:t>
            </a:r>
            <a:r>
              <a:rPr lang="en-GB" sz="1322" spc="47">
                <a:solidFill>
                  <a:srgbClr val="000000"/>
                </a:solidFill>
                <a:latin typeface="1"/>
                <a:ea typeface="Calibri"/>
                <a:cs typeface="1"/>
              </a:rPr>
              <a:t>o</a:t>
            </a:r>
            <a:r>
              <a:rPr lang="en-GB" sz="1322">
                <a:solidFill>
                  <a:srgbClr val="000000"/>
                </a:solidFill>
                <a:latin typeface="1"/>
                <a:ea typeface="Calibri"/>
                <a:cs typeface="1"/>
              </a:rPr>
              <a:t>n</a:t>
            </a:r>
            <a:r>
              <a:rPr lang="en-GB" sz="1322" spc="-9">
                <a:solidFill>
                  <a:srgbClr val="000000"/>
                </a:solidFill>
                <a:latin typeface="1"/>
                <a:ea typeface="Calibri"/>
                <a:cs typeface="1"/>
              </a:rPr>
              <a:t>t</a:t>
            </a:r>
            <a:r>
              <a:rPr lang="en-GB" sz="1322" spc="41">
                <a:solidFill>
                  <a:srgbClr val="000000"/>
                </a:solidFill>
                <a:latin typeface="1"/>
                <a:ea typeface="Calibri"/>
                <a:cs typeface="1"/>
              </a:rPr>
              <a:t>i</a:t>
            </a:r>
            <a:r>
              <a:rPr lang="en-GB" sz="1322">
                <a:solidFill>
                  <a:srgbClr val="000000"/>
                </a:solidFill>
                <a:latin typeface="1"/>
                <a:ea typeface="Calibri"/>
                <a:cs typeface="1"/>
              </a:rPr>
              <a:t>nu</a:t>
            </a:r>
            <a:r>
              <a:rPr lang="en-GB" sz="1322" spc="39">
                <a:solidFill>
                  <a:srgbClr val="000000"/>
                </a:solidFill>
                <a:latin typeface="1"/>
                <a:ea typeface="Calibri"/>
                <a:cs typeface="1"/>
              </a:rPr>
              <a:t>a</a:t>
            </a:r>
            <a:r>
              <a:rPr lang="en-GB" sz="1322" spc="-10">
                <a:solidFill>
                  <a:srgbClr val="000000"/>
                </a:solidFill>
                <a:latin typeface="1"/>
                <a:ea typeface="Calibri"/>
                <a:cs typeface="1"/>
              </a:rPr>
              <a:t>t</a:t>
            </a:r>
            <a:r>
              <a:rPr lang="en-GB" sz="1322" spc="-19">
                <a:solidFill>
                  <a:srgbClr val="000000"/>
                </a:solidFill>
                <a:latin typeface="1"/>
                <a:ea typeface="Calibri"/>
                <a:cs typeface="1"/>
              </a:rPr>
              <a:t>i</a:t>
            </a:r>
            <a:r>
              <a:rPr lang="en-GB" sz="1322" spc="47">
                <a:solidFill>
                  <a:srgbClr val="000000"/>
                </a:solidFill>
                <a:latin typeface="1"/>
                <a:ea typeface="Calibri"/>
                <a:cs typeface="1"/>
              </a:rPr>
              <a:t>o</a:t>
            </a:r>
            <a:r>
              <a:rPr lang="en-GB" sz="1322">
                <a:solidFill>
                  <a:srgbClr val="000000"/>
                </a:solidFill>
                <a:latin typeface="1"/>
                <a:ea typeface="Calibri"/>
                <a:cs typeface="1"/>
              </a:rPr>
              <a:t>n</a:t>
            </a:r>
            <a:r>
              <a:rPr lang="en-GB" sz="1322" spc="-9">
                <a:solidFill>
                  <a:srgbClr val="000000"/>
                </a:solidFill>
                <a:latin typeface="1"/>
                <a:ea typeface="Calibri"/>
                <a:cs typeface="1"/>
              </a:rPr>
              <a:t> </a:t>
            </a:r>
            <a:r>
              <a:rPr lang="en-GB" sz="1322" spc="-10">
                <a:solidFill>
                  <a:srgbClr val="000000"/>
                </a:solidFill>
                <a:latin typeface="1"/>
                <a:ea typeface="Calibri"/>
                <a:cs typeface="1"/>
              </a:rPr>
              <a:t>o</a:t>
            </a:r>
            <a:r>
              <a:rPr lang="en-GB" sz="1322" spc="32">
                <a:solidFill>
                  <a:srgbClr val="000000"/>
                </a:solidFill>
                <a:latin typeface="1"/>
                <a:ea typeface="Calibri"/>
                <a:cs typeface="1"/>
              </a:rPr>
              <a:t>b</a:t>
            </a: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21">
                <a:solidFill>
                  <a:srgbClr val="000000"/>
                </a:solidFill>
                <a:latin typeface="1"/>
                <a:ea typeface="Calibri"/>
                <a:cs typeface="1"/>
              </a:rPr>
              <a:t>v</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spc="-9">
                <a:solidFill>
                  <a:srgbClr val="000000"/>
                </a:solidFill>
                <a:latin typeface="1"/>
                <a:ea typeface="Calibri"/>
                <a:cs typeface="1"/>
              </a:rPr>
              <a:t> </a:t>
            </a:r>
            <a:r>
              <a:rPr lang="en-GB" sz="1322" spc="32">
                <a:solidFill>
                  <a:srgbClr val="000000"/>
                </a:solidFill>
                <a:latin typeface="1"/>
                <a:ea typeface="Calibri"/>
                <a:cs typeface="1"/>
              </a:rPr>
              <a:t>d</a:t>
            </a:r>
            <a:r>
              <a:rPr lang="en-GB" sz="1322">
                <a:solidFill>
                  <a:srgbClr val="000000"/>
                </a:solidFill>
                <a:latin typeface="1"/>
                <a:ea typeface="Calibri"/>
                <a:cs typeface="1"/>
              </a:rPr>
              <a:t>u</a:t>
            </a:r>
            <a:r>
              <a:rPr lang="en-GB" sz="1322" spc="44">
                <a:solidFill>
                  <a:srgbClr val="000000"/>
                </a:solidFill>
                <a:latin typeface="1"/>
                <a:ea typeface="Calibri"/>
                <a:cs typeface="1"/>
              </a:rPr>
              <a:t>r</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g </a:t>
            </a:r>
          </a:p>
          <a:p>
            <a:pPr defTabSz="761970">
              <a:lnSpc>
                <a:spcPts val="1923"/>
              </a:lnSpc>
            </a:pPr>
            <a:r>
              <a:rPr lang="en-GB" sz="1320" spc="32">
                <a:solidFill>
                  <a:srgbClr val="000000"/>
                </a:solidFill>
                <a:latin typeface="1"/>
                <a:ea typeface="Calibri"/>
                <a:cs typeface="1"/>
              </a:rPr>
              <a:t>p</a:t>
            </a:r>
            <a:r>
              <a:rPr lang="en-GB" sz="1320" spc="-10">
                <a:solidFill>
                  <a:srgbClr val="000000"/>
                </a:solidFill>
                <a:latin typeface="1"/>
                <a:ea typeface="Calibri"/>
                <a:cs typeface="1"/>
              </a:rPr>
              <a:t>o</a:t>
            </a:r>
            <a:r>
              <a:rPr lang="en-GB" sz="1320" spc="23">
                <a:solidFill>
                  <a:srgbClr val="000000"/>
                </a:solidFill>
                <a:latin typeface="1"/>
                <a:ea typeface="Calibri"/>
                <a:cs typeface="1"/>
              </a:rPr>
              <a:t>s</a:t>
            </a:r>
            <a:r>
              <a:rPr lang="en-GB" sz="1320" spc="-9">
                <a:solidFill>
                  <a:srgbClr val="000000"/>
                </a:solidFill>
                <a:latin typeface="1"/>
                <a:ea typeface="Calibri"/>
                <a:cs typeface="1"/>
              </a:rPr>
              <a:t>t</a:t>
            </a:r>
            <a:r>
              <a:rPr lang="en-GB" sz="1320" spc="32">
                <a:solidFill>
                  <a:srgbClr val="000000"/>
                </a:solidFill>
                <a:latin typeface="1"/>
                <a:ea typeface="Calibri"/>
                <a:cs typeface="1"/>
              </a:rPr>
              <a:t>p</a:t>
            </a:r>
            <a:r>
              <a:rPr lang="en-GB" sz="1320" spc="-19">
                <a:solidFill>
                  <a:srgbClr val="000000"/>
                </a:solidFill>
                <a:latin typeface="1"/>
                <a:ea typeface="Calibri"/>
                <a:cs typeface="1"/>
              </a:rPr>
              <a:t>a</a:t>
            </a:r>
            <a:r>
              <a:rPr lang="en-GB" sz="1320" spc="44">
                <a:solidFill>
                  <a:srgbClr val="000000"/>
                </a:solidFill>
                <a:latin typeface="1"/>
                <a:ea typeface="Calibri"/>
                <a:cs typeface="1"/>
              </a:rPr>
              <a:t>r</a:t>
            </a:r>
            <a:r>
              <a:rPr lang="en-GB" sz="1320" spc="-9">
                <a:solidFill>
                  <a:srgbClr val="000000"/>
                </a:solidFill>
                <a:latin typeface="1"/>
                <a:ea typeface="Calibri"/>
                <a:cs typeface="1"/>
              </a:rPr>
              <a:t>t</a:t>
            </a:r>
            <a:r>
              <a:rPr lang="en-GB" sz="1320" spc="60">
                <a:solidFill>
                  <a:srgbClr val="000000"/>
                </a:solidFill>
                <a:latin typeface="1"/>
                <a:ea typeface="Calibri"/>
                <a:cs typeface="1"/>
              </a:rPr>
              <a:t>u</a:t>
            </a:r>
            <a:r>
              <a:rPr lang="en-GB" sz="1320" spc="-14">
                <a:solidFill>
                  <a:srgbClr val="000000"/>
                </a:solidFill>
                <a:latin typeface="1"/>
                <a:ea typeface="Calibri"/>
                <a:cs typeface="1"/>
              </a:rPr>
              <a:t>m</a:t>
            </a:r>
            <a:r>
              <a:rPr lang="en-GB" sz="1320" spc="-9">
                <a:solidFill>
                  <a:srgbClr val="000000"/>
                </a:solidFill>
                <a:latin typeface="1"/>
                <a:ea typeface="Calibri"/>
                <a:cs typeface="1"/>
              </a:rPr>
              <a:t> </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23">
                <a:solidFill>
                  <a:srgbClr val="000000"/>
                </a:solidFill>
                <a:latin typeface="1"/>
                <a:ea typeface="Calibri"/>
                <a:cs typeface="1"/>
              </a:rPr>
              <a:t>d</a:t>
            </a:r>
            <a:r>
              <a:rPr lang="en-GB" sz="1320" spc="50">
                <a:solidFill>
                  <a:srgbClr val="000000"/>
                </a:solidFill>
                <a:latin typeface="1"/>
                <a:ea typeface="Calibri"/>
                <a:cs typeface="1"/>
              </a:rPr>
              <a:t> </a:t>
            </a:r>
            <a:r>
              <a:rPr lang="en-GB" sz="1320" spc="-26">
                <a:solidFill>
                  <a:srgbClr val="000000"/>
                </a:solidFill>
                <a:latin typeface="1"/>
                <a:ea typeface="Calibri"/>
                <a:cs typeface="1"/>
              </a:rPr>
              <a:t>b</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37">
                <a:solidFill>
                  <a:srgbClr val="000000"/>
                </a:solidFill>
                <a:latin typeface="1"/>
                <a:ea typeface="Calibri"/>
                <a:cs typeface="1"/>
              </a:rPr>
              <a:t>a</a:t>
            </a:r>
            <a:r>
              <a:rPr lang="en-GB" sz="1320" spc="23">
                <a:solidFill>
                  <a:srgbClr val="000000"/>
                </a:solidFill>
                <a:latin typeface="1"/>
                <a:ea typeface="Calibri"/>
                <a:cs typeface="1"/>
              </a:rPr>
              <a:t>s</a:t>
            </a:r>
            <a:r>
              <a:rPr lang="en-GB" sz="1320" spc="-9">
                <a:solidFill>
                  <a:srgbClr val="000000"/>
                </a:solidFill>
                <a:latin typeface="1"/>
                <a:ea typeface="Calibri"/>
                <a:cs typeface="1"/>
              </a:rPr>
              <a:t>t</a:t>
            </a:r>
            <a:r>
              <a:rPr lang="en-GB" sz="1320" spc="-66">
                <a:solidFill>
                  <a:srgbClr val="000000"/>
                </a:solidFill>
                <a:latin typeface="1"/>
                <a:ea typeface="Calibri"/>
                <a:cs typeface="1"/>
              </a:rPr>
              <a:t>f</a:t>
            </a:r>
            <a:r>
              <a:rPr lang="en-GB" sz="1320" spc="10">
                <a:solidFill>
                  <a:srgbClr val="000000"/>
                </a:solidFill>
                <a:latin typeface="1"/>
                <a:ea typeface="Calibri"/>
                <a:cs typeface="1"/>
              </a:rPr>
              <a:t>ee</a:t>
            </a:r>
            <a:r>
              <a:rPr lang="en-GB" sz="1320" spc="32">
                <a:solidFill>
                  <a:srgbClr val="000000"/>
                </a:solidFill>
                <a:latin typeface="1"/>
                <a:ea typeface="Calibri"/>
                <a:cs typeface="1"/>
              </a:rPr>
              <a:t>d</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32">
                <a:solidFill>
                  <a:srgbClr val="000000"/>
                </a:solidFill>
                <a:latin typeface="1"/>
                <a:ea typeface="Calibri"/>
                <a:cs typeface="1"/>
              </a:rPr>
              <a:t>g</a:t>
            </a:r>
            <a:r>
              <a:rPr lang="en-GB" sz="1320" spc="-9">
                <a:solidFill>
                  <a:srgbClr val="000000"/>
                </a:solidFill>
                <a:latin typeface="1"/>
                <a:ea typeface="Calibri"/>
                <a:cs typeface="1"/>
              </a:rPr>
              <a:t> </a:t>
            </a:r>
            <a:r>
              <a:rPr lang="en-GB" sz="1320" spc="32">
                <a:solidFill>
                  <a:srgbClr val="000000"/>
                </a:solidFill>
                <a:latin typeface="1"/>
                <a:ea typeface="Calibri"/>
                <a:cs typeface="1"/>
              </a:rPr>
              <a:t>p</a:t>
            </a:r>
            <a:r>
              <a:rPr lang="en-GB" sz="1320" spc="10">
                <a:solidFill>
                  <a:srgbClr val="000000"/>
                </a:solidFill>
                <a:latin typeface="1"/>
                <a:ea typeface="Calibri"/>
                <a:cs typeface="1"/>
              </a:rPr>
              <a:t>e</a:t>
            </a:r>
            <a:r>
              <a:rPr lang="en-GB" sz="1320" spc="-14">
                <a:solidFill>
                  <a:srgbClr val="000000"/>
                </a:solidFill>
                <a:latin typeface="1"/>
                <a:ea typeface="Calibri"/>
                <a:cs typeface="1"/>
              </a:rPr>
              <a:t>r</a:t>
            </a:r>
            <a:r>
              <a:rPr lang="en-GB" sz="1320" spc="41">
                <a:solidFill>
                  <a:srgbClr val="000000"/>
                </a:solidFill>
                <a:latin typeface="1"/>
                <a:ea typeface="Calibri"/>
                <a:cs typeface="1"/>
              </a:rPr>
              <a:t>i</a:t>
            </a:r>
            <a:r>
              <a:rPr lang="en-GB" sz="1320" spc="-10">
                <a:solidFill>
                  <a:srgbClr val="000000"/>
                </a:solidFill>
                <a:latin typeface="1"/>
                <a:ea typeface="Calibri"/>
                <a:cs typeface="1"/>
              </a:rPr>
              <a:t>o</a:t>
            </a:r>
            <a:r>
              <a:rPr lang="en-GB" sz="1320" spc="-26">
                <a:solidFill>
                  <a:srgbClr val="000000"/>
                </a:solidFill>
                <a:latin typeface="1"/>
                <a:ea typeface="Calibri"/>
                <a:cs typeface="1"/>
              </a:rPr>
              <a:t>d</a:t>
            </a:r>
            <a:r>
              <a:rPr lang="en-GB" sz="1320" spc="23">
                <a:solidFill>
                  <a:srgbClr val="000000"/>
                </a:solidFill>
                <a:latin typeface="1"/>
                <a:ea typeface="Calibri"/>
                <a:cs typeface="1"/>
              </a:rPr>
              <a:t>s.</a:t>
            </a:r>
          </a:p>
        </p:txBody>
      </p:sp>
      <p:sp>
        <p:nvSpPr>
          <p:cNvPr id="147" name="Rectangle 147"/>
          <p:cNvSpPr/>
          <p:nvPr/>
        </p:nvSpPr>
        <p:spPr>
          <a:xfrm>
            <a:off x="808503" y="4288237"/>
            <a:ext cx="4934877" cy="1625510"/>
          </a:xfrm>
          <a:prstGeom prst="rect">
            <a:avLst/>
          </a:prstGeom>
        </p:spPr>
        <p:txBody>
          <a:bodyPr wrap="none" lIns="0" tIns="0" rIns="0" bIns="0">
            <a:spAutoFit/>
          </a:bodyPr>
          <a:lstStyle/>
          <a:p>
            <a:pPr marL="2401008" defTabSz="761970"/>
            <a:r>
              <a:rPr lang="en-GB" sz="1862">
                <a:ln w="8107">
                  <a:solidFill>
                    <a:srgbClr val="000000"/>
                  </a:solidFill>
                  <a:prstDash val="solid"/>
                </a:ln>
                <a:solidFill>
                  <a:srgbClr val="000000"/>
                </a:solidFill>
                <a:latin typeface="2"/>
                <a:ea typeface="Calibri"/>
                <a:cs typeface="2"/>
              </a:rPr>
              <a:t>3</a:t>
            </a:r>
          </a:p>
          <a:p>
            <a:pPr defTabSz="761970">
              <a:lnSpc>
                <a:spcPts val="4231"/>
              </a:lnSpc>
            </a:pPr>
            <a:r>
              <a:rPr lang="en-GB" sz="1562" spc="11">
                <a:ln w="6801">
                  <a:solidFill>
                    <a:srgbClr val="000000"/>
                  </a:solidFill>
                  <a:prstDash val="solid"/>
                </a:ln>
                <a:solidFill>
                  <a:srgbClr val="000000"/>
                </a:solidFill>
                <a:latin typeface="2"/>
                <a:ea typeface="Calibri"/>
                <a:cs typeface="2"/>
              </a:rPr>
              <a:t>D</a:t>
            </a:r>
            <a:r>
              <a:rPr lang="en-GB" sz="1562" spc="40">
                <a:ln w="6801">
                  <a:solidFill>
                    <a:srgbClr val="000000"/>
                  </a:solidFill>
                  <a:prstDash val="solid"/>
                </a:ln>
                <a:solidFill>
                  <a:srgbClr val="000000"/>
                </a:solidFill>
                <a:latin typeface="2"/>
                <a:ea typeface="Calibri"/>
                <a:cs typeface="2"/>
              </a:rPr>
              <a:t>i</a:t>
            </a:r>
            <a:r>
              <a:rPr lang="en-GB" sz="1562">
                <a:ln w="6801">
                  <a:solidFill>
                    <a:srgbClr val="000000"/>
                  </a:solidFill>
                  <a:prstDash val="solid"/>
                </a:ln>
                <a:solidFill>
                  <a:srgbClr val="000000"/>
                </a:solidFill>
                <a:latin typeface="2"/>
                <a:ea typeface="Calibri"/>
                <a:cs typeface="2"/>
              </a:rPr>
              <a:t>g</a:t>
            </a:r>
            <a:r>
              <a:rPr lang="en-GB" sz="1562" spc="42">
                <a:ln w="6801">
                  <a:solidFill>
                    <a:srgbClr val="000000"/>
                  </a:solidFill>
                  <a:prstDash val="solid"/>
                </a:ln>
                <a:solidFill>
                  <a:srgbClr val="000000"/>
                </a:solidFill>
                <a:latin typeface="2"/>
                <a:ea typeface="Calibri"/>
                <a:cs typeface="2"/>
              </a:rPr>
              <a:t>i</a:t>
            </a:r>
            <a:r>
              <a:rPr lang="en-GB" sz="1562" spc="27">
                <a:ln w="6801">
                  <a:solidFill>
                    <a:srgbClr val="000000"/>
                  </a:solidFill>
                  <a:prstDash val="solid"/>
                </a:ln>
                <a:solidFill>
                  <a:srgbClr val="000000"/>
                </a:solidFill>
                <a:latin typeface="2"/>
                <a:ea typeface="Calibri"/>
                <a:cs typeface="2"/>
              </a:rPr>
              <a:t>t</a:t>
            </a:r>
            <a:r>
              <a:rPr lang="en-GB" sz="1562" spc="20">
                <a:ln w="6801">
                  <a:solidFill>
                    <a:srgbClr val="000000"/>
                  </a:solidFill>
                  <a:prstDash val="solid"/>
                </a:ln>
                <a:solidFill>
                  <a:srgbClr val="000000"/>
                </a:solidFill>
                <a:latin typeface="2"/>
                <a:ea typeface="Calibri"/>
                <a:cs typeface="2"/>
              </a:rPr>
              <a:t>a</a:t>
            </a:r>
            <a:r>
              <a:rPr lang="en-GB" sz="1562" spc="40">
                <a:ln w="6801">
                  <a:solidFill>
                    <a:srgbClr val="000000"/>
                  </a:solidFill>
                  <a:prstDash val="solid"/>
                </a:ln>
                <a:solidFill>
                  <a:srgbClr val="000000"/>
                </a:solidFill>
                <a:latin typeface="2"/>
                <a:ea typeface="Calibri"/>
                <a:cs typeface="2"/>
              </a:rPr>
              <a:t>l</a:t>
            </a:r>
            <a:r>
              <a:rPr lang="en-GB" sz="1562" spc="-79">
                <a:ln w="6801">
                  <a:solidFill>
                    <a:srgbClr val="000000"/>
                  </a:solidFill>
                  <a:prstDash val="solid"/>
                </a:ln>
                <a:solidFill>
                  <a:srgbClr val="000000"/>
                </a:solidFill>
                <a:latin typeface="2"/>
                <a:ea typeface="Calibri"/>
                <a:cs typeface="2"/>
              </a:rPr>
              <a:t> </a:t>
            </a:r>
            <a:r>
              <a:rPr lang="en-GB" sz="1562" spc="12">
                <a:ln w="6801">
                  <a:solidFill>
                    <a:srgbClr val="000000"/>
                  </a:solidFill>
                  <a:prstDash val="solid"/>
                </a:ln>
                <a:solidFill>
                  <a:srgbClr val="000000"/>
                </a:solidFill>
                <a:latin typeface="2"/>
                <a:ea typeface="Calibri"/>
                <a:cs typeface="2"/>
              </a:rPr>
              <a:t>&amp;</a:t>
            </a:r>
            <a:r>
              <a:rPr lang="en-GB" sz="1562" spc="-18">
                <a:ln w="6801">
                  <a:solidFill>
                    <a:srgbClr val="000000"/>
                  </a:solidFill>
                  <a:prstDash val="solid"/>
                </a:ln>
                <a:solidFill>
                  <a:srgbClr val="000000"/>
                </a:solidFill>
                <a:latin typeface="2"/>
                <a:ea typeface="Calibri"/>
                <a:cs typeface="2"/>
              </a:rPr>
              <a:t> </a:t>
            </a:r>
            <a:r>
              <a:rPr lang="en-GB" sz="1562" spc="61">
                <a:ln w="6801">
                  <a:solidFill>
                    <a:srgbClr val="000000"/>
                  </a:solidFill>
                  <a:prstDash val="solid"/>
                </a:ln>
                <a:solidFill>
                  <a:srgbClr val="000000"/>
                </a:solidFill>
                <a:latin typeface="2"/>
                <a:ea typeface="Calibri"/>
                <a:cs typeface="2"/>
              </a:rPr>
              <a:t>A</a:t>
            </a:r>
            <a:r>
              <a:rPr lang="en-GB" sz="1562" spc="24">
                <a:ln w="6801">
                  <a:solidFill>
                    <a:srgbClr val="000000"/>
                  </a:solidFill>
                  <a:prstDash val="solid"/>
                </a:ln>
                <a:solidFill>
                  <a:srgbClr val="000000"/>
                </a:solidFill>
                <a:latin typeface="2"/>
                <a:ea typeface="Calibri"/>
                <a:cs typeface="2"/>
              </a:rPr>
              <a:t>I</a:t>
            </a:r>
            <a:r>
              <a:rPr lang="en-GB" sz="1562">
                <a:ln w="6801">
                  <a:solidFill>
                    <a:srgbClr val="000000"/>
                  </a:solidFill>
                  <a:prstDash val="solid"/>
                </a:ln>
                <a:solidFill>
                  <a:srgbClr val="000000"/>
                </a:solidFill>
                <a:latin typeface="2"/>
                <a:ea typeface="Calibri"/>
                <a:cs typeface="2"/>
              </a:rPr>
              <a:t>-</a:t>
            </a:r>
            <a:r>
              <a:rPr lang="en-GB" sz="1562" spc="20">
                <a:ln w="6801">
                  <a:solidFill>
                    <a:srgbClr val="000000"/>
                  </a:solidFill>
                  <a:prstDash val="solid"/>
                </a:ln>
                <a:solidFill>
                  <a:srgbClr val="000000"/>
                </a:solidFill>
                <a:latin typeface="2"/>
                <a:ea typeface="Calibri"/>
                <a:cs typeface="2"/>
              </a:rPr>
              <a:t>E</a:t>
            </a:r>
            <a:r>
              <a:rPr lang="en-GB" sz="1562" spc="36">
                <a:ln w="6801">
                  <a:solidFill>
                    <a:srgbClr val="000000"/>
                  </a:solidFill>
                  <a:prstDash val="solid"/>
                </a:ln>
                <a:solidFill>
                  <a:srgbClr val="000000"/>
                </a:solidFill>
                <a:latin typeface="2"/>
                <a:ea typeface="Calibri"/>
                <a:cs typeface="2"/>
              </a:rPr>
              <a:t>n</a:t>
            </a:r>
            <a:r>
              <a:rPr lang="en-GB" sz="1562" spc="20">
                <a:ln w="6801">
                  <a:solidFill>
                    <a:srgbClr val="000000"/>
                  </a:solidFill>
                  <a:prstDash val="solid"/>
                </a:ln>
                <a:solidFill>
                  <a:srgbClr val="000000"/>
                </a:solidFill>
                <a:latin typeface="2"/>
                <a:ea typeface="Calibri"/>
                <a:cs typeface="2"/>
              </a:rPr>
              <a:t>a</a:t>
            </a:r>
            <a:r>
              <a:rPr lang="en-GB" sz="1562">
                <a:ln w="6801">
                  <a:solidFill>
                    <a:srgbClr val="000000"/>
                  </a:solidFill>
                  <a:prstDash val="solid"/>
                </a:ln>
                <a:solidFill>
                  <a:srgbClr val="000000"/>
                </a:solidFill>
                <a:latin typeface="2"/>
                <a:ea typeface="Calibri"/>
                <a:cs typeface="2"/>
              </a:rPr>
              <a:t>b</a:t>
            </a:r>
            <a:r>
              <a:rPr lang="en-GB" sz="1562" spc="43">
                <a:ln w="6801">
                  <a:solidFill>
                    <a:srgbClr val="000000"/>
                  </a:solidFill>
                  <a:prstDash val="solid"/>
                </a:ln>
                <a:solidFill>
                  <a:srgbClr val="000000"/>
                </a:solidFill>
                <a:latin typeface="2"/>
                <a:ea typeface="Calibri"/>
                <a:cs typeface="2"/>
              </a:rPr>
              <a:t>l</a:t>
            </a:r>
            <a:r>
              <a:rPr lang="en-GB" sz="1562" spc="-11">
                <a:ln w="6801">
                  <a:solidFill>
                    <a:srgbClr val="000000"/>
                  </a:solidFill>
                  <a:prstDash val="solid"/>
                </a:ln>
                <a:solidFill>
                  <a:srgbClr val="000000"/>
                </a:solidFill>
                <a:latin typeface="2"/>
                <a:ea typeface="Calibri"/>
                <a:cs typeface="2"/>
              </a:rPr>
              <a:t>e</a:t>
            </a:r>
            <a:r>
              <a:rPr lang="en-GB" sz="1562">
                <a:ln w="6801">
                  <a:solidFill>
                    <a:srgbClr val="000000"/>
                  </a:solidFill>
                  <a:prstDash val="solid"/>
                </a:ln>
                <a:solidFill>
                  <a:srgbClr val="000000"/>
                </a:solidFill>
                <a:latin typeface="2"/>
                <a:ea typeface="Calibri"/>
                <a:cs typeface="2"/>
              </a:rPr>
              <a:t>d</a:t>
            </a:r>
            <a:r>
              <a:rPr lang="en-GB" sz="1562" spc="-74">
                <a:ln w="6801">
                  <a:solidFill>
                    <a:srgbClr val="000000"/>
                  </a:solidFill>
                  <a:prstDash val="solid"/>
                </a:ln>
                <a:solidFill>
                  <a:srgbClr val="000000"/>
                </a:solidFill>
                <a:latin typeface="2"/>
                <a:ea typeface="Calibri"/>
                <a:cs typeface="2"/>
              </a:rPr>
              <a:t> </a:t>
            </a:r>
            <a:r>
              <a:rPr lang="en-GB" sz="1562" spc="15">
                <a:ln w="6801">
                  <a:solidFill>
                    <a:srgbClr val="000000"/>
                  </a:solidFill>
                  <a:prstDash val="solid"/>
                </a:ln>
                <a:solidFill>
                  <a:srgbClr val="000000"/>
                </a:solidFill>
                <a:latin typeface="2"/>
                <a:ea typeface="Calibri"/>
                <a:cs typeface="2"/>
              </a:rPr>
              <a:t>S</a:t>
            </a:r>
            <a:r>
              <a:rPr lang="en-GB" sz="1562" spc="36">
                <a:ln w="6801">
                  <a:solidFill>
                    <a:srgbClr val="000000"/>
                  </a:solidFill>
                  <a:prstDash val="solid"/>
                </a:ln>
                <a:solidFill>
                  <a:srgbClr val="000000"/>
                </a:solidFill>
                <a:latin typeface="2"/>
                <a:ea typeface="Calibri"/>
                <a:cs typeface="2"/>
              </a:rPr>
              <a:t>u</a:t>
            </a:r>
            <a:r>
              <a:rPr lang="en-GB" sz="1562">
                <a:ln w="6801">
                  <a:solidFill>
                    <a:srgbClr val="000000"/>
                  </a:solidFill>
                  <a:prstDash val="solid"/>
                </a:ln>
                <a:solidFill>
                  <a:srgbClr val="000000"/>
                </a:solidFill>
                <a:latin typeface="2"/>
                <a:ea typeface="Calibri"/>
                <a:cs typeface="2"/>
              </a:rPr>
              <a:t>p</a:t>
            </a:r>
            <a:r>
              <a:rPr lang="en-GB" sz="1562" spc="6">
                <a:ln w="6801">
                  <a:solidFill>
                    <a:srgbClr val="000000"/>
                  </a:solidFill>
                  <a:prstDash val="solid"/>
                </a:ln>
                <a:solidFill>
                  <a:srgbClr val="000000"/>
                </a:solidFill>
                <a:latin typeface="2"/>
                <a:ea typeface="Calibri"/>
                <a:cs typeface="2"/>
              </a:rPr>
              <a:t>p</a:t>
            </a:r>
            <a:r>
              <a:rPr lang="en-GB" sz="1562" spc="22">
                <a:ln w="6801">
                  <a:solidFill>
                    <a:srgbClr val="000000"/>
                  </a:solidFill>
                  <a:prstDash val="solid"/>
                </a:ln>
                <a:solidFill>
                  <a:srgbClr val="000000"/>
                </a:solidFill>
                <a:latin typeface="2"/>
                <a:ea typeface="Calibri"/>
                <a:cs typeface="2"/>
              </a:rPr>
              <a:t>o</a:t>
            </a:r>
            <a:r>
              <a:rPr lang="en-GB" sz="1562" spc="72">
                <a:ln w="6801">
                  <a:solidFill>
                    <a:srgbClr val="000000"/>
                  </a:solidFill>
                  <a:prstDash val="solid"/>
                </a:ln>
                <a:solidFill>
                  <a:srgbClr val="000000"/>
                </a:solidFill>
                <a:latin typeface="2"/>
                <a:ea typeface="Calibri"/>
                <a:cs typeface="2"/>
              </a:rPr>
              <a:t>rt</a:t>
            </a:r>
          </a:p>
          <a:p>
            <a:pPr defTabSz="761970">
              <a:lnSpc>
                <a:spcPts val="2597"/>
              </a:lnSpc>
            </a:pPr>
            <a:r>
              <a:rPr lang="en-GB" sz="1320" spc="-12">
                <a:solidFill>
                  <a:srgbClr val="000000"/>
                </a:solidFill>
                <a:latin typeface="1"/>
                <a:ea typeface="Calibri"/>
                <a:cs typeface="1"/>
              </a:rPr>
              <a:t>E</a:t>
            </a:r>
            <a:r>
              <a:rPr lang="en-GB" sz="1320" spc="37">
                <a:solidFill>
                  <a:srgbClr val="000000"/>
                </a:solidFill>
                <a:latin typeface="1"/>
                <a:ea typeface="Calibri"/>
                <a:cs typeface="1"/>
              </a:rPr>
              <a:t>v</a:t>
            </a:r>
            <a:r>
              <a:rPr lang="en-GB" sz="1320" spc="-22">
                <a:solidFill>
                  <a:srgbClr val="000000"/>
                </a:solidFill>
                <a:latin typeface="1"/>
                <a:ea typeface="Calibri"/>
                <a:cs typeface="1"/>
              </a:rPr>
              <a:t>a</a:t>
            </a:r>
            <a:r>
              <a:rPr lang="en-GB" sz="1320" spc="39">
                <a:solidFill>
                  <a:srgbClr val="000000"/>
                </a:solidFill>
                <a:latin typeface="1"/>
                <a:ea typeface="Calibri"/>
                <a:cs typeface="1"/>
              </a:rPr>
              <a:t>l</a:t>
            </a:r>
            <a:r>
              <a:rPr lang="en-GB" sz="1320">
                <a:solidFill>
                  <a:srgbClr val="000000"/>
                </a:solidFill>
                <a:latin typeface="1"/>
                <a:ea typeface="Calibri"/>
                <a:cs typeface="1"/>
              </a:rPr>
              <a:t>u</a:t>
            </a:r>
            <a:r>
              <a:rPr lang="en-GB" sz="1320" spc="-22">
                <a:solidFill>
                  <a:srgbClr val="000000"/>
                </a:solidFill>
                <a:latin typeface="1"/>
                <a:ea typeface="Calibri"/>
                <a:cs typeface="1"/>
              </a:rPr>
              <a:t>a</a:t>
            </a:r>
            <a:r>
              <a:rPr lang="en-GB" sz="1320" spc="47">
                <a:solidFill>
                  <a:srgbClr val="000000"/>
                </a:solidFill>
                <a:latin typeface="1"/>
                <a:ea typeface="Calibri"/>
                <a:cs typeface="1"/>
              </a:rPr>
              <a:t>t</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10">
                <a:solidFill>
                  <a:srgbClr val="000000"/>
                </a:solidFill>
                <a:latin typeface="1"/>
                <a:ea typeface="Calibri"/>
                <a:cs typeface="1"/>
              </a:rPr>
              <a:t> </a:t>
            </a:r>
            <a:r>
              <a:rPr lang="en-GB" sz="1320">
                <a:solidFill>
                  <a:srgbClr val="000000"/>
                </a:solidFill>
                <a:latin typeface="1"/>
                <a:ea typeface="Calibri"/>
                <a:cs typeface="1"/>
              </a:rPr>
              <a:t>h</a:t>
            </a:r>
            <a:r>
              <a:rPr lang="en-GB" sz="1320" spc="-12">
                <a:solidFill>
                  <a:srgbClr val="000000"/>
                </a:solidFill>
                <a:latin typeface="1"/>
                <a:ea typeface="Calibri"/>
                <a:cs typeface="1"/>
              </a:rPr>
              <a:t>o</a:t>
            </a:r>
            <a:r>
              <a:rPr lang="en-GB" sz="1320">
                <a:solidFill>
                  <a:srgbClr val="000000"/>
                </a:solidFill>
                <a:latin typeface="1"/>
                <a:ea typeface="Calibri"/>
                <a:cs typeface="1"/>
              </a:rPr>
              <a:t>w</a:t>
            </a:r>
            <a:r>
              <a:rPr lang="en-GB" sz="1320" spc="-10">
                <a:solidFill>
                  <a:srgbClr val="000000"/>
                </a:solidFill>
                <a:latin typeface="1"/>
                <a:ea typeface="Calibri"/>
                <a:cs typeface="1"/>
              </a:rPr>
              <a:t> </a:t>
            </a:r>
            <a:r>
              <a:rPr lang="en-GB" sz="1320" spc="47">
                <a:solidFill>
                  <a:srgbClr val="000000"/>
                </a:solidFill>
                <a:latin typeface="1"/>
                <a:ea typeface="Calibri"/>
                <a:cs typeface="1"/>
              </a:rPr>
              <a:t>A</a:t>
            </a:r>
            <a:r>
              <a:rPr lang="en-GB" sz="1320" spc="-2">
                <a:solidFill>
                  <a:srgbClr val="000000"/>
                </a:solidFill>
                <a:latin typeface="1"/>
                <a:ea typeface="Calibri"/>
                <a:cs typeface="1"/>
              </a:rPr>
              <a:t>I</a:t>
            </a:r>
            <a:r>
              <a:rPr lang="en-GB" sz="1320" spc="7">
                <a:solidFill>
                  <a:srgbClr val="000000"/>
                </a:solidFill>
                <a:latin typeface="1"/>
                <a:ea typeface="Calibri"/>
                <a:cs typeface="1"/>
              </a:rPr>
              <a:t>-</a:t>
            </a:r>
            <a:r>
              <a:rPr lang="en-GB" sz="1320" spc="21">
                <a:solidFill>
                  <a:srgbClr val="000000"/>
                </a:solidFill>
                <a:latin typeface="1"/>
                <a:ea typeface="Calibri"/>
                <a:cs typeface="1"/>
              </a:rPr>
              <a:t>s</a:t>
            </a:r>
            <a:r>
              <a:rPr lang="en-GB" sz="1320">
                <a:solidFill>
                  <a:srgbClr val="000000"/>
                </a:solidFill>
                <a:latin typeface="1"/>
                <a:ea typeface="Calibri"/>
                <a:cs typeface="1"/>
              </a:rPr>
              <a:t>u</a:t>
            </a:r>
            <a:r>
              <a:rPr lang="en-GB" sz="1320" spc="30">
                <a:solidFill>
                  <a:srgbClr val="000000"/>
                </a:solidFill>
                <a:latin typeface="1"/>
                <a:ea typeface="Calibri"/>
                <a:cs typeface="1"/>
              </a:rPr>
              <a:t>p</a:t>
            </a:r>
            <a:r>
              <a:rPr lang="en-GB" sz="1320" spc="-27">
                <a:solidFill>
                  <a:srgbClr val="000000"/>
                </a:solidFill>
                <a:latin typeface="1"/>
                <a:ea typeface="Calibri"/>
                <a:cs typeface="1"/>
              </a:rPr>
              <a:t>p</a:t>
            </a:r>
            <a:r>
              <a:rPr lang="en-GB" sz="1320" spc="-12">
                <a:solidFill>
                  <a:srgbClr val="000000"/>
                </a:solidFill>
                <a:latin typeface="1"/>
                <a:ea typeface="Calibri"/>
                <a:cs typeface="1"/>
              </a:rPr>
              <a:t>o</a:t>
            </a:r>
            <a:r>
              <a:rPr lang="en-GB" sz="1320" spc="42">
                <a:solidFill>
                  <a:srgbClr val="000000"/>
                </a:solidFill>
                <a:latin typeface="1"/>
                <a:ea typeface="Calibri"/>
                <a:cs typeface="1"/>
              </a:rPr>
              <a:t>r</a:t>
            </a:r>
            <a:r>
              <a:rPr lang="en-GB" sz="1320" spc="-12">
                <a:solidFill>
                  <a:srgbClr val="000000"/>
                </a:solidFill>
                <a:latin typeface="1"/>
                <a:ea typeface="Calibri"/>
                <a:cs typeface="1"/>
              </a:rPr>
              <a:t>t</a:t>
            </a:r>
            <a:r>
              <a:rPr lang="en-GB" sz="1320" spc="9">
                <a:solidFill>
                  <a:srgbClr val="000000"/>
                </a:solidFill>
                <a:latin typeface="1"/>
                <a:ea typeface="Calibri"/>
                <a:cs typeface="1"/>
              </a:rPr>
              <a:t>e</a:t>
            </a:r>
            <a:r>
              <a:rPr lang="en-GB" sz="1320" spc="30">
                <a:solidFill>
                  <a:srgbClr val="000000"/>
                </a:solidFill>
                <a:latin typeface="1"/>
                <a:ea typeface="Calibri"/>
                <a:cs typeface="1"/>
              </a:rPr>
              <a:t>d</a:t>
            </a:r>
            <a:r>
              <a:rPr lang="en-GB" sz="1320" spc="-10">
                <a:solidFill>
                  <a:srgbClr val="000000"/>
                </a:solidFill>
                <a:latin typeface="1"/>
                <a:ea typeface="Calibri"/>
                <a:cs typeface="1"/>
              </a:rPr>
              <a:t> </a:t>
            </a:r>
            <a:r>
              <a:rPr lang="en-GB" sz="1320" spc="-12">
                <a:solidFill>
                  <a:srgbClr val="000000"/>
                </a:solidFill>
                <a:latin typeface="1"/>
                <a:ea typeface="Calibri"/>
                <a:cs typeface="1"/>
              </a:rPr>
              <a:t>t</a:t>
            </a:r>
            <a:r>
              <a:rPr lang="en-GB" sz="1320" spc="46">
                <a:solidFill>
                  <a:srgbClr val="000000"/>
                </a:solidFill>
                <a:latin typeface="1"/>
                <a:ea typeface="Calibri"/>
                <a:cs typeface="1"/>
              </a:rPr>
              <a:t>o</a:t>
            </a:r>
            <a:r>
              <a:rPr lang="en-GB" sz="1320" spc="-12">
                <a:solidFill>
                  <a:srgbClr val="000000"/>
                </a:solidFill>
                <a:latin typeface="1"/>
                <a:ea typeface="Calibri"/>
                <a:cs typeface="1"/>
              </a:rPr>
              <a:t>o</a:t>
            </a:r>
            <a:r>
              <a:rPr lang="en-GB" sz="1320" spc="-19">
                <a:solidFill>
                  <a:srgbClr val="000000"/>
                </a:solidFill>
                <a:latin typeface="1"/>
                <a:ea typeface="Calibri"/>
                <a:cs typeface="1"/>
              </a:rPr>
              <a:t>l</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25">
                <a:solidFill>
                  <a:srgbClr val="000000"/>
                </a:solidFill>
                <a:latin typeface="1"/>
                <a:ea typeface="Calibri"/>
                <a:cs typeface="1"/>
              </a:rPr>
              <a:t>c</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10">
                <a:solidFill>
                  <a:srgbClr val="000000"/>
                </a:solidFill>
                <a:latin typeface="1"/>
                <a:ea typeface="Calibri"/>
                <a:cs typeface="1"/>
              </a:rPr>
              <a:t> </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57">
                <a:solidFill>
                  <a:srgbClr val="000000"/>
                </a:solidFill>
                <a:latin typeface="1"/>
                <a:ea typeface="Calibri"/>
                <a:cs typeface="1"/>
              </a:rPr>
              <a:t>h</a:t>
            </a:r>
            <a:r>
              <a:rPr lang="en-GB" sz="1320" spc="-22">
                <a:solidFill>
                  <a:srgbClr val="000000"/>
                </a:solidFill>
                <a:latin typeface="1"/>
                <a:ea typeface="Calibri"/>
                <a:cs typeface="1"/>
              </a:rPr>
              <a:t>a</a:t>
            </a:r>
            <a:r>
              <a:rPr lang="en-GB" sz="1320">
                <a:solidFill>
                  <a:srgbClr val="000000"/>
                </a:solidFill>
                <a:latin typeface="1"/>
                <a:ea typeface="Calibri"/>
                <a:cs typeface="1"/>
              </a:rPr>
              <a:t>n</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42">
                <a:solidFill>
                  <a:srgbClr val="000000"/>
                </a:solidFill>
                <a:latin typeface="1"/>
                <a:ea typeface="Calibri"/>
                <a:cs typeface="1"/>
              </a:rPr>
              <a:t>r</a:t>
            </a:r>
            <a:r>
              <a:rPr lang="en-GB" sz="1320" spc="-19">
                <a:solidFill>
                  <a:srgbClr val="000000"/>
                </a:solidFill>
                <a:latin typeface="1"/>
                <a:ea typeface="Calibri"/>
                <a:cs typeface="1"/>
              </a:rPr>
              <a:t>i</a:t>
            </a:r>
            <a:r>
              <a:rPr lang="en-GB" sz="1320" spc="21">
                <a:solidFill>
                  <a:srgbClr val="000000"/>
                </a:solidFill>
                <a:latin typeface="1"/>
                <a:ea typeface="Calibri"/>
                <a:cs typeface="1"/>
              </a:rPr>
              <a:t>s</a:t>
            </a:r>
            <a:r>
              <a:rPr lang="en-GB" sz="1320" spc="-5">
                <a:solidFill>
                  <a:srgbClr val="000000"/>
                </a:solidFill>
                <a:latin typeface="1"/>
                <a:ea typeface="Calibri"/>
                <a:cs typeface="1"/>
              </a:rPr>
              <a:t>k </a:t>
            </a:r>
          </a:p>
          <a:p>
            <a:pPr defTabSz="761970">
              <a:lnSpc>
                <a:spcPts val="1921"/>
              </a:lnSpc>
            </a:pPr>
            <a:r>
              <a:rPr lang="en-GB" sz="1320" spc="37">
                <a:solidFill>
                  <a:srgbClr val="000000"/>
                </a:solidFill>
                <a:latin typeface="1"/>
                <a:ea typeface="Calibri"/>
                <a:cs typeface="1"/>
              </a:rPr>
              <a:t>a</a:t>
            </a:r>
            <a:r>
              <a:rPr lang="en-GB" sz="1320" spc="-37">
                <a:solidFill>
                  <a:srgbClr val="000000"/>
                </a:solidFill>
                <a:latin typeface="1"/>
                <a:ea typeface="Calibri"/>
                <a:cs typeface="1"/>
              </a:rPr>
              <a:t>s</a:t>
            </a:r>
            <a:r>
              <a:rPr lang="en-GB" sz="1320" spc="21">
                <a:solidFill>
                  <a:srgbClr val="000000"/>
                </a:solidFill>
                <a:latin typeface="1"/>
                <a:ea typeface="Calibri"/>
                <a:cs typeface="1"/>
              </a:rPr>
              <a:t>s</a:t>
            </a:r>
            <a:r>
              <a:rPr lang="en-GB" sz="1320" spc="9">
                <a:solidFill>
                  <a:srgbClr val="000000"/>
                </a:solidFill>
                <a:latin typeface="1"/>
                <a:ea typeface="Calibri"/>
                <a:cs typeface="1"/>
              </a:rPr>
              <a:t>e</a:t>
            </a:r>
            <a:r>
              <a:rPr lang="en-GB" sz="1320" spc="21">
                <a:solidFill>
                  <a:srgbClr val="000000"/>
                </a:solidFill>
                <a:latin typeface="1"/>
                <a:ea typeface="Calibri"/>
                <a:cs typeface="1"/>
              </a:rPr>
              <a:t>ss</a:t>
            </a:r>
            <a:r>
              <a:rPr lang="en-GB" sz="1320" spc="-16">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47">
                <a:solidFill>
                  <a:srgbClr val="000000"/>
                </a:solidFill>
                <a:latin typeface="1"/>
                <a:ea typeface="Calibri"/>
                <a:cs typeface="1"/>
              </a:rPr>
              <a:t>t</a:t>
            </a:r>
            <a:r>
              <a:rPr lang="en-GB" sz="1320" spc="-19">
                <a:solidFill>
                  <a:srgbClr val="000000"/>
                </a:solidFill>
                <a:latin typeface="1"/>
                <a:ea typeface="Calibri"/>
                <a:cs typeface="1"/>
              </a:rPr>
              <a:t>,</a:t>
            </a:r>
            <a:r>
              <a:rPr lang="en-GB" sz="1320" spc="-10">
                <a:solidFill>
                  <a:srgbClr val="000000"/>
                </a:solidFill>
                <a:latin typeface="1"/>
                <a:ea typeface="Calibri"/>
                <a:cs typeface="1"/>
              </a:rPr>
              <a:t> </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7">
                <a:solidFill>
                  <a:srgbClr val="000000"/>
                </a:solidFill>
                <a:latin typeface="1"/>
                <a:ea typeface="Calibri"/>
                <a:cs typeface="1"/>
              </a:rPr>
              <a:t>f</a:t>
            </a:r>
            <a:r>
              <a:rPr lang="en-GB" sz="1320" spc="-12">
                <a:solidFill>
                  <a:srgbClr val="000000"/>
                </a:solidFill>
                <a:latin typeface="1"/>
                <a:ea typeface="Calibri"/>
                <a:cs typeface="1"/>
              </a:rPr>
              <a:t>o</a:t>
            </a:r>
            <a:r>
              <a:rPr lang="en-GB" sz="1320" spc="42">
                <a:solidFill>
                  <a:srgbClr val="000000"/>
                </a:solidFill>
                <a:latin typeface="1"/>
                <a:ea typeface="Calibri"/>
                <a:cs typeface="1"/>
              </a:rPr>
              <a:t>r</a:t>
            </a:r>
            <a:r>
              <a:rPr lang="en-GB" sz="1320" spc="-16">
                <a:solidFill>
                  <a:srgbClr val="000000"/>
                </a:solidFill>
                <a:latin typeface="1"/>
                <a:ea typeface="Calibri"/>
                <a:cs typeface="1"/>
              </a:rPr>
              <a:t>m</a:t>
            </a:r>
            <a:r>
              <a:rPr lang="en-GB" sz="1320" spc="9">
                <a:solidFill>
                  <a:srgbClr val="000000"/>
                </a:solidFill>
                <a:latin typeface="1"/>
                <a:ea typeface="Calibri"/>
                <a:cs typeface="1"/>
              </a:rPr>
              <a:t>e</a:t>
            </a:r>
            <a:r>
              <a:rPr lang="en-GB" sz="1320" spc="30">
                <a:solidFill>
                  <a:srgbClr val="000000"/>
                </a:solidFill>
                <a:latin typeface="1"/>
                <a:ea typeface="Calibri"/>
                <a:cs typeface="1"/>
              </a:rPr>
              <a:t>d</a:t>
            </a:r>
            <a:r>
              <a:rPr lang="en-GB" sz="1320" spc="-10">
                <a:solidFill>
                  <a:srgbClr val="000000"/>
                </a:solidFill>
                <a:latin typeface="1"/>
                <a:ea typeface="Calibri"/>
                <a:cs typeface="1"/>
              </a:rPr>
              <a:t> </a:t>
            </a:r>
            <a:r>
              <a:rPr lang="en-GB" sz="1320" spc="-27">
                <a:solidFill>
                  <a:srgbClr val="000000"/>
                </a:solidFill>
                <a:latin typeface="1"/>
                <a:ea typeface="Calibri"/>
                <a:cs typeface="1"/>
              </a:rPr>
              <a:t>p</a:t>
            </a:r>
            <a:r>
              <a:rPr lang="en-GB" sz="1320" spc="-16">
                <a:solidFill>
                  <a:srgbClr val="000000"/>
                </a:solidFill>
                <a:latin typeface="1"/>
                <a:ea typeface="Calibri"/>
                <a:cs typeface="1"/>
              </a:rPr>
              <a:t>r</a:t>
            </a:r>
            <a:r>
              <a:rPr lang="en-GB" sz="1320" spc="46">
                <a:solidFill>
                  <a:srgbClr val="000000"/>
                </a:solidFill>
                <a:latin typeface="1"/>
                <a:ea typeface="Calibri"/>
                <a:cs typeface="1"/>
              </a:rPr>
              <a:t>o</a:t>
            </a:r>
            <a:r>
              <a:rPr lang="en-GB" sz="1320" spc="-27">
                <a:solidFill>
                  <a:srgbClr val="000000"/>
                </a:solidFill>
                <a:latin typeface="1"/>
                <a:ea typeface="Calibri"/>
                <a:cs typeface="1"/>
              </a:rPr>
              <a:t>d</a:t>
            </a:r>
            <a:r>
              <a:rPr lang="en-GB" sz="1320" spc="57">
                <a:solidFill>
                  <a:srgbClr val="000000"/>
                </a:solidFill>
                <a:latin typeface="1"/>
                <a:ea typeface="Calibri"/>
                <a:cs typeface="1"/>
              </a:rPr>
              <a:t>u</a:t>
            </a:r>
            <a:r>
              <a:rPr lang="en-GB" sz="1320" spc="-34">
                <a:solidFill>
                  <a:srgbClr val="000000"/>
                </a:solidFill>
                <a:latin typeface="1"/>
                <a:ea typeface="Calibri"/>
                <a:cs typeface="1"/>
              </a:rPr>
              <a:t>c</a:t>
            </a:r>
            <a:r>
              <a:rPr lang="en-GB" sz="1320" spc="-12">
                <a:solidFill>
                  <a:srgbClr val="000000"/>
                </a:solidFill>
                <a:latin typeface="1"/>
                <a:ea typeface="Calibri"/>
                <a:cs typeface="1"/>
              </a:rPr>
              <a:t>t</a:t>
            </a:r>
            <a:r>
              <a:rPr lang="en-GB" sz="1320" spc="47">
                <a:solidFill>
                  <a:srgbClr val="000000"/>
                </a:solidFill>
                <a:latin typeface="1"/>
                <a:ea typeface="Calibri"/>
                <a:cs typeface="1"/>
              </a:rPr>
              <a:t> </a:t>
            </a:r>
            <a:r>
              <a:rPr lang="en-GB" sz="1320" spc="-34">
                <a:solidFill>
                  <a:srgbClr val="000000"/>
                </a:solidFill>
                <a:latin typeface="1"/>
                <a:ea typeface="Calibri"/>
                <a:cs typeface="1"/>
              </a:rPr>
              <a:t>c</a:t>
            </a:r>
            <a:r>
              <a:rPr lang="en-GB" sz="1320" spc="57">
                <a:solidFill>
                  <a:srgbClr val="000000"/>
                </a:solidFill>
                <a:latin typeface="1"/>
                <a:ea typeface="Calibri"/>
                <a:cs typeface="1"/>
              </a:rPr>
              <a:t>h</a:t>
            </a:r>
            <a:r>
              <a:rPr lang="en-GB" sz="1320" spc="-12">
                <a:solidFill>
                  <a:srgbClr val="000000"/>
                </a:solidFill>
                <a:latin typeface="1"/>
                <a:ea typeface="Calibri"/>
                <a:cs typeface="1"/>
              </a:rPr>
              <a:t>o</a:t>
            </a:r>
            <a:r>
              <a:rPr lang="en-GB" sz="1320" spc="-19">
                <a:solidFill>
                  <a:srgbClr val="000000"/>
                </a:solidFill>
                <a:latin typeface="1"/>
                <a:ea typeface="Calibri"/>
                <a:cs typeface="1"/>
              </a:rPr>
              <a:t>i</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19">
                <a:solidFill>
                  <a:srgbClr val="000000"/>
                </a:solidFill>
                <a:latin typeface="1"/>
                <a:ea typeface="Calibri"/>
                <a:cs typeface="1"/>
              </a:rPr>
              <a:t>,</a:t>
            </a:r>
            <a:r>
              <a:rPr lang="en-GB" sz="1320" spc="47">
                <a:solidFill>
                  <a:srgbClr val="000000"/>
                </a:solidFill>
                <a:latin typeface="1"/>
                <a:ea typeface="Calibri"/>
                <a:cs typeface="1"/>
              </a:rPr>
              <a:t> </a:t>
            </a:r>
            <a:r>
              <a:rPr lang="en-GB" sz="1320" spc="-27">
                <a:solidFill>
                  <a:srgbClr val="000000"/>
                </a:solidFill>
                <a:latin typeface="1"/>
                <a:ea typeface="Calibri"/>
                <a:cs typeface="1"/>
              </a:rPr>
              <a:t>p</a:t>
            </a:r>
            <a:r>
              <a:rPr lang="en-GB" sz="1320" spc="-16">
                <a:solidFill>
                  <a:srgbClr val="000000"/>
                </a:solidFill>
                <a:latin typeface="1"/>
                <a:ea typeface="Calibri"/>
                <a:cs typeface="1"/>
              </a:rPr>
              <a:t>r</a:t>
            </a:r>
            <a:r>
              <a:rPr lang="en-GB" sz="1320" spc="-12">
                <a:solidFill>
                  <a:srgbClr val="000000"/>
                </a:solidFill>
                <a:latin typeface="1"/>
                <a:ea typeface="Calibri"/>
                <a:cs typeface="1"/>
              </a:rPr>
              <a:t>o</a:t>
            </a:r>
            <a:r>
              <a:rPr lang="en-GB" sz="1320" spc="37">
                <a:solidFill>
                  <a:srgbClr val="000000"/>
                </a:solidFill>
                <a:latin typeface="1"/>
                <a:ea typeface="Calibri"/>
                <a:cs typeface="1"/>
              </a:rPr>
              <a:t>v</a:t>
            </a:r>
            <a:r>
              <a:rPr lang="en-GB" sz="1320" spc="-19">
                <a:solidFill>
                  <a:srgbClr val="000000"/>
                </a:solidFill>
                <a:latin typeface="1"/>
                <a:ea typeface="Calibri"/>
                <a:cs typeface="1"/>
              </a:rPr>
              <a:t>i</a:t>
            </a:r>
            <a:r>
              <a:rPr lang="en-GB" sz="1320" spc="30">
                <a:solidFill>
                  <a:srgbClr val="000000"/>
                </a:solidFill>
                <a:latin typeface="1"/>
                <a:ea typeface="Calibri"/>
                <a:cs typeface="1"/>
              </a:rPr>
              <a:t>d</a:t>
            </a:r>
            <a:r>
              <a:rPr lang="en-GB" sz="1320" spc="9">
                <a:solidFill>
                  <a:srgbClr val="000000"/>
                </a:solidFill>
                <a:latin typeface="1"/>
                <a:ea typeface="Calibri"/>
                <a:cs typeface="1"/>
              </a:rPr>
              <a:t>e</a:t>
            </a:r>
            <a:r>
              <a:rPr lang="en-GB" sz="1320" spc="-16">
                <a:solidFill>
                  <a:srgbClr val="000000"/>
                </a:solidFill>
                <a:latin typeface="1"/>
                <a:ea typeface="Calibri"/>
                <a:cs typeface="1"/>
              </a:rPr>
              <a:t>r</a:t>
            </a:r>
            <a:r>
              <a:rPr lang="en-GB" sz="1320" spc="-10">
                <a:solidFill>
                  <a:srgbClr val="000000"/>
                </a:solidFill>
                <a:latin typeface="1"/>
                <a:ea typeface="Calibri"/>
                <a:cs typeface="1"/>
              </a:rPr>
              <a:t> </a:t>
            </a:r>
            <a:r>
              <a:rPr lang="en-GB" sz="1320" spc="-12">
                <a:solidFill>
                  <a:srgbClr val="000000"/>
                </a:solidFill>
                <a:latin typeface="1"/>
                <a:ea typeface="Calibri"/>
                <a:cs typeface="1"/>
              </a:rPr>
              <a:t>t</a:t>
            </a:r>
            <a:r>
              <a:rPr lang="en-GB" sz="1320" spc="42">
                <a:solidFill>
                  <a:srgbClr val="000000"/>
                </a:solidFill>
                <a:latin typeface="1"/>
                <a:ea typeface="Calibri"/>
                <a:cs typeface="1"/>
              </a:rPr>
              <a:t>r</a:t>
            </a:r>
            <a:r>
              <a:rPr lang="en-GB" sz="1320" spc="-22">
                <a:solidFill>
                  <a:srgbClr val="000000"/>
                </a:solidFill>
                <a:latin typeface="1"/>
                <a:ea typeface="Calibri"/>
                <a:cs typeface="1"/>
              </a:rPr>
              <a:t>a</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19">
                <a:solidFill>
                  <a:srgbClr val="000000"/>
                </a:solidFill>
                <a:latin typeface="1"/>
                <a:ea typeface="Calibri"/>
                <a:cs typeface="1"/>
              </a:rPr>
              <a:t>,</a:t>
            </a:r>
            <a:r>
              <a:rPr lang="en-GB" sz="1320" spc="47">
                <a:solidFill>
                  <a:srgbClr val="000000"/>
                </a:solidFill>
                <a:latin typeface="1"/>
                <a:ea typeface="Calibri"/>
                <a:cs typeface="1"/>
              </a:rPr>
              <a:t> </a:t>
            </a:r>
            <a:r>
              <a:rPr lang="en-GB" sz="1320" spc="-22">
                <a:solidFill>
                  <a:srgbClr val="000000"/>
                </a:solidFill>
                <a:latin typeface="1"/>
                <a:ea typeface="Calibri"/>
                <a:cs typeface="1"/>
              </a:rPr>
              <a:t>a</a:t>
            </a:r>
            <a:r>
              <a:rPr lang="en-GB" sz="1320">
                <a:solidFill>
                  <a:srgbClr val="000000"/>
                </a:solidFill>
                <a:latin typeface="1"/>
                <a:ea typeface="Calibri"/>
                <a:cs typeface="1"/>
              </a:rPr>
              <a:t>n</a:t>
            </a:r>
            <a:r>
              <a:rPr lang="en-GB" sz="1320" spc="30">
                <a:solidFill>
                  <a:srgbClr val="000000"/>
                </a:solidFill>
                <a:latin typeface="1"/>
                <a:ea typeface="Calibri"/>
                <a:cs typeface="1"/>
              </a:rPr>
              <a:t>d </a:t>
            </a:r>
          </a:p>
          <a:p>
            <a:pPr defTabSz="761970">
              <a:lnSpc>
                <a:spcPts val="1922"/>
              </a:lnSpc>
            </a:pPr>
            <a:r>
              <a:rPr lang="en-GB" sz="1320" spc="37">
                <a:solidFill>
                  <a:srgbClr val="000000"/>
                </a:solidFill>
                <a:latin typeface="1"/>
                <a:ea typeface="Calibri"/>
                <a:cs typeface="1"/>
              </a:rPr>
              <a:t>a</a:t>
            </a:r>
            <a:r>
              <a:rPr lang="en-GB" sz="1320" spc="-27">
                <a:solidFill>
                  <a:srgbClr val="000000"/>
                </a:solidFill>
                <a:latin typeface="1"/>
                <a:ea typeface="Calibri"/>
                <a:cs typeface="1"/>
              </a:rPr>
              <a:t>d</a:t>
            </a:r>
            <a:r>
              <a:rPr lang="en-GB" sz="1320">
                <a:solidFill>
                  <a:srgbClr val="000000"/>
                </a:solidFill>
                <a:latin typeface="1"/>
                <a:ea typeface="Calibri"/>
                <a:cs typeface="1"/>
              </a:rPr>
              <a:t>h</a:t>
            </a:r>
            <a:r>
              <a:rPr lang="en-GB" sz="1320" spc="9">
                <a:solidFill>
                  <a:srgbClr val="000000"/>
                </a:solidFill>
                <a:latin typeface="1"/>
                <a:ea typeface="Calibri"/>
                <a:cs typeface="1"/>
              </a:rPr>
              <a:t>e</a:t>
            </a:r>
            <a:r>
              <a:rPr lang="en-GB" sz="1320" spc="-16">
                <a:solidFill>
                  <a:srgbClr val="000000"/>
                </a:solidFill>
                <a:latin typeface="1"/>
                <a:ea typeface="Calibri"/>
                <a:cs typeface="1"/>
              </a:rPr>
              <a:t>r</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21">
                <a:solidFill>
                  <a:srgbClr val="000000"/>
                </a:solidFill>
                <a:latin typeface="1"/>
                <a:ea typeface="Calibri"/>
                <a:cs typeface="1"/>
              </a:rPr>
              <a:t>s</a:t>
            </a:r>
            <a:r>
              <a:rPr lang="en-GB" sz="1320">
                <a:solidFill>
                  <a:srgbClr val="000000"/>
                </a:solidFill>
                <a:latin typeface="1"/>
                <a:ea typeface="Calibri"/>
                <a:cs typeface="1"/>
              </a:rPr>
              <a:t>u</a:t>
            </a:r>
            <a:r>
              <a:rPr lang="en-GB" sz="1320" spc="30">
                <a:solidFill>
                  <a:srgbClr val="000000"/>
                </a:solidFill>
                <a:latin typeface="1"/>
                <a:ea typeface="Calibri"/>
                <a:cs typeface="1"/>
              </a:rPr>
              <a:t>p</a:t>
            </a:r>
            <a:r>
              <a:rPr lang="en-GB" sz="1320" spc="-27">
                <a:solidFill>
                  <a:srgbClr val="000000"/>
                </a:solidFill>
                <a:latin typeface="1"/>
                <a:ea typeface="Calibri"/>
                <a:cs typeface="1"/>
              </a:rPr>
              <a:t>p</a:t>
            </a:r>
            <a:r>
              <a:rPr lang="en-GB" sz="1320" spc="46">
                <a:solidFill>
                  <a:srgbClr val="000000"/>
                </a:solidFill>
                <a:latin typeface="1"/>
                <a:ea typeface="Calibri"/>
                <a:cs typeface="1"/>
              </a:rPr>
              <a:t>o</a:t>
            </a:r>
            <a:r>
              <a:rPr lang="en-GB" sz="1320" spc="42">
                <a:solidFill>
                  <a:srgbClr val="000000"/>
                </a:solidFill>
                <a:latin typeface="1"/>
                <a:ea typeface="Calibri"/>
                <a:cs typeface="1"/>
              </a:rPr>
              <a:t>r</a:t>
            </a:r>
            <a:r>
              <a:rPr lang="en-GB" sz="1320" spc="-12">
                <a:solidFill>
                  <a:srgbClr val="000000"/>
                </a:solidFill>
                <a:latin typeface="1"/>
                <a:ea typeface="Calibri"/>
                <a:cs typeface="1"/>
              </a:rPr>
              <a:t>t</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spc="-37">
                <a:solidFill>
                  <a:srgbClr val="000000"/>
                </a:solidFill>
                <a:latin typeface="1"/>
                <a:ea typeface="Calibri"/>
                <a:cs typeface="1"/>
              </a:rPr>
              <a:t>s</a:t>
            </a:r>
            <a:r>
              <a:rPr lang="en-GB" sz="1320" spc="47">
                <a:solidFill>
                  <a:srgbClr val="000000"/>
                </a:solidFill>
                <a:latin typeface="1"/>
                <a:ea typeface="Calibri"/>
                <a:cs typeface="1"/>
              </a:rPr>
              <a:t> </a:t>
            </a:r>
            <a:r>
              <a:rPr lang="en-GB" sz="1320" spc="-27">
                <a:solidFill>
                  <a:srgbClr val="000000"/>
                </a:solidFill>
                <a:latin typeface="1"/>
                <a:ea typeface="Calibri"/>
                <a:cs typeface="1"/>
              </a:rPr>
              <a:t>p</a:t>
            </a:r>
            <a:r>
              <a:rPr lang="en-GB" sz="1320" spc="-16">
                <a:solidFill>
                  <a:srgbClr val="000000"/>
                </a:solidFill>
                <a:latin typeface="1"/>
                <a:ea typeface="Calibri"/>
                <a:cs typeface="1"/>
              </a:rPr>
              <a:t>r</a:t>
            </a:r>
            <a:r>
              <a:rPr lang="en-GB" sz="1320" spc="9">
                <a:solidFill>
                  <a:srgbClr val="000000"/>
                </a:solidFill>
                <a:latin typeface="1"/>
                <a:ea typeface="Calibri"/>
                <a:cs typeface="1"/>
              </a:rPr>
              <a:t>e</a:t>
            </a:r>
            <a:r>
              <a:rPr lang="en-GB" sz="1320" spc="-22">
                <a:solidFill>
                  <a:srgbClr val="000000"/>
                </a:solidFill>
                <a:latin typeface="1"/>
                <a:ea typeface="Calibri"/>
                <a:cs typeface="1"/>
              </a:rPr>
              <a:t>v</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12">
                <a:solidFill>
                  <a:srgbClr val="000000"/>
                </a:solidFill>
                <a:latin typeface="1"/>
                <a:ea typeface="Calibri"/>
                <a:cs typeface="1"/>
              </a:rPr>
              <a:t>t</a:t>
            </a:r>
            <a:r>
              <a:rPr lang="en-GB" sz="1320" spc="39">
                <a:solidFill>
                  <a:srgbClr val="000000"/>
                </a:solidFill>
                <a:latin typeface="1"/>
                <a:ea typeface="Calibri"/>
                <a:cs typeface="1"/>
              </a:rPr>
              <a:t>i</a:t>
            </a:r>
            <a:r>
              <a:rPr lang="en-GB" sz="1320" spc="-12">
                <a:solidFill>
                  <a:srgbClr val="000000"/>
                </a:solidFill>
                <a:latin typeface="1"/>
                <a:ea typeface="Calibri"/>
                <a:cs typeface="1"/>
              </a:rPr>
              <a:t>o</a:t>
            </a:r>
            <a:r>
              <a:rPr lang="en-GB" sz="1320">
                <a:solidFill>
                  <a:srgbClr val="000000"/>
                </a:solidFill>
                <a:latin typeface="1"/>
                <a:ea typeface="Calibri"/>
                <a:cs typeface="1"/>
              </a:rPr>
              <a:t>n</a:t>
            </a:r>
            <a:r>
              <a:rPr lang="en-GB" sz="1320" spc="-10">
                <a:solidFill>
                  <a:srgbClr val="000000"/>
                </a:solidFill>
                <a:latin typeface="1"/>
                <a:ea typeface="Calibri"/>
                <a:cs typeface="1"/>
              </a:rPr>
              <a:t> </a:t>
            </a:r>
            <a:r>
              <a:rPr lang="en-GB" sz="1320" spc="46">
                <a:solidFill>
                  <a:srgbClr val="000000"/>
                </a:solidFill>
                <a:latin typeface="1"/>
                <a:ea typeface="Calibri"/>
                <a:cs typeface="1"/>
              </a:rPr>
              <a:t>o</a:t>
            </a:r>
            <a:r>
              <a:rPr lang="en-GB" sz="1320" spc="-27">
                <a:solidFill>
                  <a:srgbClr val="000000"/>
                </a:solidFill>
                <a:latin typeface="1"/>
                <a:ea typeface="Calibri"/>
                <a:cs typeface="1"/>
              </a:rPr>
              <a:t>p</a:t>
            </a:r>
            <a:r>
              <a:rPr lang="en-GB" sz="1320" spc="47">
                <a:solidFill>
                  <a:srgbClr val="000000"/>
                </a:solidFill>
                <a:latin typeface="1"/>
                <a:ea typeface="Calibri"/>
                <a:cs typeface="1"/>
              </a:rPr>
              <a:t>t</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a:solidFill>
                  <a:srgbClr val="000000"/>
                </a:solidFill>
                <a:latin typeface="1"/>
                <a:ea typeface="Calibri"/>
                <a:cs typeface="1"/>
              </a:rPr>
              <a:t>n</a:t>
            </a:r>
            <a:r>
              <a:rPr lang="en-GB" sz="1320" spc="21">
                <a:solidFill>
                  <a:srgbClr val="000000"/>
                </a:solidFill>
                <a:latin typeface="1"/>
                <a:ea typeface="Calibri"/>
                <a:cs typeface="1"/>
              </a:rPr>
              <a:t>s</a:t>
            </a:r>
            <a:r>
              <a:rPr lang="en-GB" sz="1320" spc="47">
                <a:solidFill>
                  <a:srgbClr val="000000"/>
                </a:solidFill>
                <a:latin typeface="1"/>
                <a:ea typeface="Calibri"/>
                <a:cs typeface="1"/>
              </a:rPr>
              <a:t> </a:t>
            </a:r>
            <a:r>
              <a:rPr lang="en-GB" sz="1320" spc="-50">
                <a:solidFill>
                  <a:srgbClr val="000000"/>
                </a:solidFill>
                <a:latin typeface="1"/>
                <a:ea typeface="Calibri"/>
                <a:cs typeface="1"/>
              </a:rPr>
              <a:t>e</a:t>
            </a:r>
            <a:r>
              <a:rPr lang="en-GB" sz="1320">
                <a:solidFill>
                  <a:srgbClr val="000000"/>
                </a:solidFill>
                <a:latin typeface="1"/>
                <a:ea typeface="Calibri"/>
                <a:cs typeface="1"/>
              </a:rPr>
              <a:t>x</a:t>
            </a:r>
            <a:r>
              <a:rPr lang="en-GB" sz="1320" spc="30">
                <a:solidFill>
                  <a:srgbClr val="000000"/>
                </a:solidFill>
                <a:latin typeface="1"/>
                <a:ea typeface="Calibri"/>
                <a:cs typeface="1"/>
              </a:rPr>
              <a:t>p</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27">
                <a:solidFill>
                  <a:srgbClr val="000000"/>
                </a:solidFill>
                <a:latin typeface="1"/>
                <a:ea typeface="Calibri"/>
                <a:cs typeface="1"/>
              </a:rPr>
              <a:t>d.</a:t>
            </a:r>
          </a:p>
        </p:txBody>
      </p:sp>
      <p:sp>
        <p:nvSpPr>
          <p:cNvPr id="148" name="Rectangle 148"/>
          <p:cNvSpPr/>
          <p:nvPr/>
        </p:nvSpPr>
        <p:spPr>
          <a:xfrm>
            <a:off x="8753263" y="4288237"/>
            <a:ext cx="153888" cy="286553"/>
          </a:xfrm>
          <a:prstGeom prst="rect">
            <a:avLst/>
          </a:prstGeom>
        </p:spPr>
        <p:txBody>
          <a:bodyPr wrap="none" lIns="0" tIns="0" rIns="0" bIns="0">
            <a:spAutoFit/>
          </a:bodyPr>
          <a:lstStyle/>
          <a:p>
            <a:pPr defTabSz="761970"/>
            <a:r>
              <a:rPr lang="en-GB" sz="1862">
                <a:ln w="8107">
                  <a:solidFill>
                    <a:srgbClr val="000000"/>
                  </a:solidFill>
                  <a:prstDash val="solid"/>
                </a:ln>
                <a:solidFill>
                  <a:srgbClr val="000000"/>
                </a:solidFill>
                <a:latin typeface="2"/>
                <a:ea typeface="Calibri"/>
                <a:cs typeface="2"/>
              </a:rPr>
              <a:t>4</a:t>
            </a:r>
          </a:p>
        </p:txBody>
      </p:sp>
      <p:sp>
        <p:nvSpPr>
          <p:cNvPr id="149" name="Rectangle 149"/>
          <p:cNvSpPr/>
          <p:nvPr/>
        </p:nvSpPr>
        <p:spPr>
          <a:xfrm>
            <a:off x="6351905" y="4871679"/>
            <a:ext cx="5086649" cy="1220334"/>
          </a:xfrm>
          <a:prstGeom prst="rect">
            <a:avLst/>
          </a:prstGeom>
        </p:spPr>
        <p:txBody>
          <a:bodyPr wrap="none" lIns="0" tIns="0" rIns="0" bIns="0">
            <a:spAutoFit/>
          </a:bodyPr>
          <a:lstStyle/>
          <a:p>
            <a:pPr defTabSz="761970"/>
            <a:r>
              <a:rPr lang="en-GB" sz="1562" spc="22">
                <a:ln w="6801">
                  <a:solidFill>
                    <a:srgbClr val="000000"/>
                  </a:solidFill>
                  <a:prstDash val="solid"/>
                </a:ln>
                <a:solidFill>
                  <a:srgbClr val="000000"/>
                </a:solidFill>
                <a:latin typeface="2"/>
                <a:ea typeface="Calibri"/>
                <a:cs typeface="2"/>
              </a:rPr>
              <a:t>E</a:t>
            </a:r>
            <a:r>
              <a:rPr lang="en-GB" sz="1562" spc="4">
                <a:ln w="6801">
                  <a:solidFill>
                    <a:srgbClr val="000000"/>
                  </a:solidFill>
                  <a:prstDash val="solid"/>
                </a:ln>
                <a:solidFill>
                  <a:srgbClr val="000000"/>
                </a:solidFill>
                <a:latin typeface="2"/>
                <a:ea typeface="Calibri"/>
                <a:cs typeface="2"/>
              </a:rPr>
              <a:t>q</a:t>
            </a:r>
            <a:r>
              <a:rPr lang="en-GB" sz="1562" spc="37">
                <a:ln w="6801">
                  <a:solidFill>
                    <a:srgbClr val="000000"/>
                  </a:solidFill>
                  <a:prstDash val="solid"/>
                </a:ln>
                <a:solidFill>
                  <a:srgbClr val="000000"/>
                </a:solidFill>
                <a:latin typeface="2"/>
                <a:ea typeface="Calibri"/>
                <a:cs typeface="2"/>
              </a:rPr>
              <a:t>u</a:t>
            </a:r>
            <a:r>
              <a:rPr lang="en-GB" sz="1562" spc="42">
                <a:ln w="6801">
                  <a:solidFill>
                    <a:srgbClr val="000000"/>
                  </a:solidFill>
                  <a:prstDash val="solid"/>
                </a:ln>
                <a:solidFill>
                  <a:srgbClr val="000000"/>
                </a:solidFill>
                <a:latin typeface="2"/>
                <a:ea typeface="Calibri"/>
                <a:cs typeface="2"/>
              </a:rPr>
              <a:t>i</a:t>
            </a:r>
            <a:r>
              <a:rPr lang="en-GB" sz="1562" spc="88">
                <a:ln w="6801">
                  <a:solidFill>
                    <a:srgbClr val="000000"/>
                  </a:solidFill>
                  <a:prstDash val="solid"/>
                </a:ln>
                <a:solidFill>
                  <a:srgbClr val="000000"/>
                </a:solidFill>
                <a:latin typeface="2"/>
                <a:ea typeface="Calibri"/>
                <a:cs typeface="2"/>
              </a:rPr>
              <a:t>t</a:t>
            </a:r>
            <a:r>
              <a:rPr lang="en-GB" sz="1562" spc="22">
                <a:ln w="6801">
                  <a:solidFill>
                    <a:srgbClr val="000000"/>
                  </a:solidFill>
                  <a:prstDash val="solid"/>
                </a:ln>
                <a:solidFill>
                  <a:srgbClr val="000000"/>
                </a:solidFill>
                <a:latin typeface="2"/>
                <a:ea typeface="Calibri"/>
                <a:cs typeface="2"/>
              </a:rPr>
              <a:t>y</a:t>
            </a:r>
            <a:r>
              <a:rPr lang="en-GB" sz="1562" spc="-76">
                <a:ln w="6801">
                  <a:solidFill>
                    <a:srgbClr val="000000"/>
                  </a:solidFill>
                  <a:prstDash val="solid"/>
                </a:ln>
                <a:solidFill>
                  <a:srgbClr val="000000"/>
                </a:solidFill>
                <a:latin typeface="2"/>
                <a:ea typeface="Calibri"/>
                <a:cs typeface="2"/>
              </a:rPr>
              <a:t> </a:t>
            </a:r>
            <a:r>
              <a:rPr lang="en-GB" sz="1562" spc="13">
                <a:ln w="6801">
                  <a:solidFill>
                    <a:srgbClr val="000000"/>
                  </a:solidFill>
                  <a:prstDash val="solid"/>
                </a:ln>
                <a:solidFill>
                  <a:srgbClr val="000000"/>
                </a:solidFill>
                <a:latin typeface="2"/>
                <a:ea typeface="Calibri"/>
                <a:cs typeface="2"/>
              </a:rPr>
              <a:t>&amp;</a:t>
            </a:r>
            <a:r>
              <a:rPr lang="en-GB" sz="1562" spc="-76">
                <a:ln w="6801">
                  <a:solidFill>
                    <a:srgbClr val="000000"/>
                  </a:solidFill>
                  <a:prstDash val="solid"/>
                </a:ln>
                <a:solidFill>
                  <a:srgbClr val="000000"/>
                </a:solidFill>
                <a:latin typeface="2"/>
                <a:ea typeface="Calibri"/>
                <a:cs typeface="2"/>
              </a:rPr>
              <a:t> </a:t>
            </a:r>
            <a:r>
              <a:rPr lang="en-GB" sz="1562" spc="17">
                <a:ln w="6801">
                  <a:solidFill>
                    <a:srgbClr val="000000"/>
                  </a:solidFill>
                  <a:prstDash val="solid"/>
                </a:ln>
                <a:solidFill>
                  <a:srgbClr val="000000"/>
                </a:solidFill>
                <a:latin typeface="2"/>
                <a:ea typeface="Calibri"/>
                <a:cs typeface="2"/>
              </a:rPr>
              <a:t>S</a:t>
            </a:r>
            <a:r>
              <a:rPr lang="en-GB" sz="1562" spc="68">
                <a:ln w="6801">
                  <a:solidFill>
                    <a:srgbClr val="000000"/>
                  </a:solidFill>
                  <a:prstDash val="solid"/>
                </a:ln>
                <a:solidFill>
                  <a:srgbClr val="000000"/>
                </a:solidFill>
                <a:latin typeface="2"/>
                <a:ea typeface="Calibri"/>
                <a:cs typeface="2"/>
              </a:rPr>
              <a:t>c</a:t>
            </a:r>
            <a:r>
              <a:rPr lang="en-GB" sz="1562" spc="22">
                <a:ln w="6801">
                  <a:solidFill>
                    <a:srgbClr val="000000"/>
                  </a:solidFill>
                  <a:prstDash val="solid"/>
                </a:ln>
                <a:solidFill>
                  <a:srgbClr val="000000"/>
                </a:solidFill>
                <a:latin typeface="2"/>
                <a:ea typeface="Calibri"/>
                <a:cs typeface="2"/>
              </a:rPr>
              <a:t>a</a:t>
            </a:r>
            <a:r>
              <a:rPr lang="en-GB" sz="1562" spc="42">
                <a:ln w="6801">
                  <a:solidFill>
                    <a:srgbClr val="000000"/>
                  </a:solidFill>
                  <a:prstDash val="solid"/>
                </a:ln>
                <a:solidFill>
                  <a:srgbClr val="000000"/>
                </a:solidFill>
                <a:latin typeface="2"/>
                <a:ea typeface="Calibri"/>
                <a:cs typeface="2"/>
              </a:rPr>
              <a:t>l</a:t>
            </a:r>
            <a:r>
              <a:rPr lang="en-GB" sz="1562" spc="-36">
                <a:ln w="6801">
                  <a:solidFill>
                    <a:srgbClr val="000000"/>
                  </a:solidFill>
                  <a:prstDash val="solid"/>
                </a:ln>
                <a:solidFill>
                  <a:srgbClr val="000000"/>
                </a:solidFill>
                <a:latin typeface="2"/>
                <a:ea typeface="Calibri"/>
                <a:cs typeface="2"/>
              </a:rPr>
              <a:t>a</a:t>
            </a:r>
            <a:r>
              <a:rPr lang="en-GB" sz="1562" spc="63">
                <a:ln w="6801">
                  <a:solidFill>
                    <a:srgbClr val="000000"/>
                  </a:solidFill>
                  <a:prstDash val="solid"/>
                </a:ln>
                <a:solidFill>
                  <a:srgbClr val="000000"/>
                </a:solidFill>
                <a:latin typeface="2"/>
                <a:ea typeface="Calibri"/>
                <a:cs typeface="2"/>
              </a:rPr>
              <a:t>b</a:t>
            </a:r>
            <a:r>
              <a:rPr lang="en-GB" sz="1562" spc="42">
                <a:ln w="6801">
                  <a:solidFill>
                    <a:srgbClr val="000000"/>
                  </a:solidFill>
                  <a:prstDash val="solid"/>
                </a:ln>
                <a:solidFill>
                  <a:srgbClr val="000000"/>
                </a:solidFill>
                <a:latin typeface="2"/>
                <a:ea typeface="Calibri"/>
                <a:cs typeface="2"/>
              </a:rPr>
              <a:t>il</a:t>
            </a:r>
            <a:r>
              <a:rPr lang="en-GB" sz="1562" spc="-15">
                <a:ln w="6801">
                  <a:solidFill>
                    <a:srgbClr val="000000"/>
                  </a:solidFill>
                  <a:prstDash val="solid"/>
                </a:ln>
                <a:solidFill>
                  <a:srgbClr val="000000"/>
                </a:solidFill>
                <a:latin typeface="2"/>
                <a:ea typeface="Calibri"/>
                <a:cs typeface="2"/>
              </a:rPr>
              <a:t>i</a:t>
            </a:r>
            <a:r>
              <a:rPr lang="en-GB" sz="1562" spc="88">
                <a:ln w="6801">
                  <a:solidFill>
                    <a:srgbClr val="000000"/>
                  </a:solidFill>
                  <a:prstDash val="solid"/>
                </a:ln>
                <a:solidFill>
                  <a:srgbClr val="000000"/>
                </a:solidFill>
                <a:latin typeface="2"/>
                <a:ea typeface="Calibri"/>
                <a:cs typeface="2"/>
              </a:rPr>
              <a:t>ty</a:t>
            </a:r>
          </a:p>
          <a:p>
            <a:pPr defTabSz="761970">
              <a:lnSpc>
                <a:spcPts val="2116"/>
              </a:lnSpc>
            </a:pPr>
            <a:r>
              <a:rPr lang="en-GB" sz="1322" spc="34">
                <a:solidFill>
                  <a:srgbClr val="000000"/>
                </a:solidFill>
                <a:latin typeface="1"/>
                <a:ea typeface="Calibri"/>
                <a:cs typeface="1"/>
              </a:rPr>
              <a:t>G</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38">
                <a:solidFill>
                  <a:srgbClr val="000000"/>
                </a:solidFill>
                <a:latin typeface="1"/>
                <a:ea typeface="Calibri"/>
                <a:cs typeface="1"/>
              </a:rPr>
              <a:t>a</a:t>
            </a:r>
            <a:r>
              <a:rPr lang="en-GB" sz="1322" spc="-10">
                <a:solidFill>
                  <a:srgbClr val="000000"/>
                </a:solidFill>
                <a:latin typeface="1"/>
                <a:ea typeface="Calibri"/>
                <a:cs typeface="1"/>
              </a:rPr>
              <a:t>t</a:t>
            </a:r>
            <a:r>
              <a:rPr lang="en-GB" sz="1322" spc="-19">
                <a:solidFill>
                  <a:srgbClr val="000000"/>
                </a:solidFill>
                <a:latin typeface="1"/>
                <a:ea typeface="Calibri"/>
                <a:cs typeface="1"/>
              </a:rPr>
              <a:t>i</a:t>
            </a:r>
            <a:r>
              <a:rPr lang="en-GB" sz="1322" spc="59">
                <a:solidFill>
                  <a:srgbClr val="000000"/>
                </a:solidFill>
                <a:latin typeface="1"/>
                <a:ea typeface="Calibri"/>
                <a:cs typeface="1"/>
              </a:rPr>
              <a:t>n</a:t>
            </a:r>
            <a:r>
              <a:rPr lang="en-GB" sz="1322" spc="-27">
                <a:solidFill>
                  <a:srgbClr val="000000"/>
                </a:solidFill>
                <a:latin typeface="1"/>
                <a:ea typeface="Calibri"/>
                <a:cs typeface="1"/>
              </a:rPr>
              <a:t>g</a:t>
            </a:r>
            <a:r>
              <a:rPr lang="en-GB" sz="1322" spc="48">
                <a:solidFill>
                  <a:srgbClr val="000000"/>
                </a:solidFill>
                <a:latin typeface="1"/>
                <a:ea typeface="Calibri"/>
                <a:cs typeface="1"/>
              </a:rPr>
              <a:t> </a:t>
            </a:r>
            <a:r>
              <a:rPr lang="en-GB" sz="1322" spc="-32">
                <a:solidFill>
                  <a:srgbClr val="000000"/>
                </a:solidFill>
                <a:latin typeface="1"/>
                <a:ea typeface="Calibri"/>
                <a:cs typeface="1"/>
              </a:rPr>
              <a:t>c</a:t>
            </a:r>
            <a:r>
              <a:rPr lang="en-GB" sz="1322" spc="47">
                <a:solidFill>
                  <a:srgbClr val="000000"/>
                </a:solidFill>
                <a:latin typeface="1"/>
                <a:ea typeface="Calibri"/>
                <a:cs typeface="1"/>
              </a:rPr>
              <a:t>o</a:t>
            </a:r>
            <a:r>
              <a:rPr lang="en-GB" sz="1322" spc="-35">
                <a:solidFill>
                  <a:srgbClr val="000000"/>
                </a:solidFill>
                <a:latin typeface="1"/>
                <a:ea typeface="Calibri"/>
                <a:cs typeface="1"/>
              </a:rPr>
              <a:t>s</a:t>
            </a:r>
            <a:r>
              <a:rPr lang="en-GB" sz="1322" spc="17">
                <a:solidFill>
                  <a:srgbClr val="000000"/>
                </a:solidFill>
                <a:latin typeface="1"/>
                <a:ea typeface="Calibri"/>
                <a:cs typeface="1"/>
              </a:rPr>
              <a:t>t</a:t>
            </a:r>
            <a:r>
              <a:rPr lang="en-GB" sz="1322" spc="6">
                <a:solidFill>
                  <a:srgbClr val="000000"/>
                </a:solidFill>
                <a:latin typeface="1"/>
                <a:ea typeface="Calibri"/>
                <a:cs typeface="1"/>
              </a:rPr>
              <a:t>-</a:t>
            </a:r>
            <a:r>
              <a:rPr lang="en-GB" sz="1322" spc="10">
                <a:solidFill>
                  <a:srgbClr val="000000"/>
                </a:solidFill>
                <a:latin typeface="1"/>
                <a:ea typeface="Calibri"/>
                <a:cs typeface="1"/>
              </a:rPr>
              <a:t>e</a:t>
            </a:r>
            <a:r>
              <a:rPr lang="en-GB" sz="1322" spc="-68">
                <a:solidFill>
                  <a:srgbClr val="000000"/>
                </a:solidFill>
                <a:latin typeface="1"/>
                <a:ea typeface="Calibri"/>
                <a:cs typeface="1"/>
              </a:rPr>
              <a:t>f</a:t>
            </a:r>
            <a:r>
              <a:rPr lang="en-GB" sz="1322" spc="-9">
                <a:solidFill>
                  <a:srgbClr val="000000"/>
                </a:solidFill>
                <a:latin typeface="1"/>
                <a:ea typeface="Calibri"/>
                <a:cs typeface="1"/>
              </a:rPr>
              <a:t>f</a:t>
            </a:r>
            <a:r>
              <a:rPr lang="en-GB" sz="1322" spc="10">
                <a:solidFill>
                  <a:srgbClr val="000000"/>
                </a:solidFill>
                <a:latin typeface="1"/>
                <a:ea typeface="Calibri"/>
                <a:cs typeface="1"/>
              </a:rPr>
              <a:t>e</a:t>
            </a:r>
            <a:r>
              <a:rPr lang="en-GB" sz="1322" spc="26">
                <a:solidFill>
                  <a:srgbClr val="000000"/>
                </a:solidFill>
                <a:latin typeface="1"/>
                <a:ea typeface="Calibri"/>
                <a:cs typeface="1"/>
              </a:rPr>
              <a:t>c</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21">
                <a:solidFill>
                  <a:srgbClr val="000000"/>
                </a:solidFill>
                <a:latin typeface="1"/>
                <a:ea typeface="Calibri"/>
                <a:cs typeface="1"/>
              </a:rPr>
              <a:t>v</a:t>
            </a:r>
            <a:r>
              <a:rPr lang="en-GB" sz="1322" spc="10">
                <a:solidFill>
                  <a:srgbClr val="000000"/>
                </a:solidFill>
                <a:latin typeface="1"/>
                <a:ea typeface="Calibri"/>
                <a:cs typeface="1"/>
              </a:rPr>
              <a:t>e</a:t>
            </a:r>
            <a:r>
              <a:rPr lang="en-GB" sz="1322" spc="59">
                <a:solidFill>
                  <a:srgbClr val="000000"/>
                </a:solidFill>
                <a:latin typeface="1"/>
                <a:ea typeface="Calibri"/>
                <a:cs typeface="1"/>
              </a:rPr>
              <a:t>n</a:t>
            </a:r>
            <a:r>
              <a:rPr lang="en-GB" sz="1322" spc="10">
                <a:solidFill>
                  <a:srgbClr val="000000"/>
                </a:solidFill>
                <a:latin typeface="1"/>
                <a:ea typeface="Calibri"/>
                <a:cs typeface="1"/>
              </a:rPr>
              <a:t>e</a:t>
            </a:r>
            <a:r>
              <a:rPr lang="en-GB" sz="1322" spc="-38">
                <a:solidFill>
                  <a:srgbClr val="000000"/>
                </a:solidFill>
                <a:latin typeface="1"/>
                <a:ea typeface="Calibri"/>
                <a:cs typeface="1"/>
              </a:rPr>
              <a:t>s</a:t>
            </a:r>
            <a:r>
              <a:rPr lang="en-GB" sz="1322" spc="22">
                <a:solidFill>
                  <a:srgbClr val="000000"/>
                </a:solidFill>
                <a:latin typeface="1"/>
                <a:ea typeface="Calibri"/>
                <a:cs typeface="1"/>
              </a:rPr>
              <a:t>s</a:t>
            </a:r>
            <a:r>
              <a:rPr lang="en-GB" sz="1322" spc="-12">
                <a:solidFill>
                  <a:srgbClr val="000000"/>
                </a:solidFill>
                <a:latin typeface="1"/>
                <a:ea typeface="Calibri"/>
                <a:cs typeface="1"/>
              </a:rPr>
              <a:t> </a:t>
            </a:r>
            <a:r>
              <a:rPr lang="en-GB" sz="1322" spc="10">
                <a:solidFill>
                  <a:srgbClr val="000000"/>
                </a:solidFill>
                <a:latin typeface="1"/>
                <a:ea typeface="Calibri"/>
                <a:cs typeface="1"/>
              </a:rPr>
              <a:t>e</a:t>
            </a:r>
            <a:r>
              <a:rPr lang="en-GB" sz="1322" spc="-21">
                <a:solidFill>
                  <a:srgbClr val="000000"/>
                </a:solidFill>
                <a:latin typeface="1"/>
                <a:ea typeface="Calibri"/>
                <a:cs typeface="1"/>
              </a:rPr>
              <a:t>v</a:t>
            </a:r>
            <a:r>
              <a:rPr lang="en-GB" sz="1322" spc="38">
                <a:solidFill>
                  <a:srgbClr val="000000"/>
                </a:solidFill>
                <a:latin typeface="1"/>
                <a:ea typeface="Calibri"/>
                <a:cs typeface="1"/>
              </a:rPr>
              <a:t>i</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59">
                <a:solidFill>
                  <a:srgbClr val="000000"/>
                </a:solidFill>
                <a:latin typeface="1"/>
                <a:ea typeface="Calibri"/>
                <a:cs typeface="1"/>
              </a:rPr>
              <a:t>n</a:t>
            </a:r>
            <a:r>
              <a:rPr lang="en-GB" sz="1322" spc="-32">
                <a:solidFill>
                  <a:srgbClr val="000000"/>
                </a:solidFill>
                <a:latin typeface="1"/>
                <a:ea typeface="Calibri"/>
                <a:cs typeface="1"/>
              </a:rPr>
              <a:t>c</a:t>
            </a:r>
            <a:r>
              <a:rPr lang="en-GB" sz="1322" spc="10">
                <a:solidFill>
                  <a:srgbClr val="000000"/>
                </a:solidFill>
                <a:latin typeface="1"/>
                <a:ea typeface="Calibri"/>
                <a:cs typeface="1"/>
              </a:rPr>
              <a:t>e</a:t>
            </a:r>
            <a:r>
              <a:rPr lang="en-GB" sz="1322" spc="-12">
                <a:solidFill>
                  <a:srgbClr val="000000"/>
                </a:solidFill>
                <a:latin typeface="1"/>
                <a:ea typeface="Calibri"/>
                <a:cs typeface="1"/>
              </a:rPr>
              <a:t> </a:t>
            </a:r>
            <a:r>
              <a:rPr lang="en-GB" sz="1322" spc="46">
                <a:solidFill>
                  <a:srgbClr val="000000"/>
                </a:solidFill>
                <a:latin typeface="1"/>
                <a:ea typeface="Calibri"/>
                <a:cs typeface="1"/>
              </a:rPr>
              <a:t>t</a:t>
            </a:r>
            <a:r>
              <a:rPr lang="en-GB" sz="1322" spc="-10">
                <a:solidFill>
                  <a:srgbClr val="000000"/>
                </a:solidFill>
                <a:latin typeface="1"/>
                <a:ea typeface="Calibri"/>
                <a:cs typeface="1"/>
              </a:rPr>
              <a:t>o</a:t>
            </a:r>
            <a:r>
              <a:rPr lang="en-GB" sz="1322" spc="-12">
                <a:solidFill>
                  <a:srgbClr val="000000"/>
                </a:solidFill>
                <a:latin typeface="1"/>
                <a:ea typeface="Calibri"/>
                <a:cs typeface="1"/>
              </a:rPr>
              <a:t> </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23">
                <a:solidFill>
                  <a:srgbClr val="000000"/>
                </a:solidFill>
                <a:latin typeface="1"/>
                <a:ea typeface="Calibri"/>
                <a:cs typeface="1"/>
              </a:rPr>
              <a:t>s</a:t>
            </a:r>
            <a:r>
              <a:rPr lang="en-GB" sz="1322">
                <a:solidFill>
                  <a:srgbClr val="000000"/>
                </a:solidFill>
                <a:latin typeface="1"/>
                <a:ea typeface="Calibri"/>
                <a:cs typeface="1"/>
              </a:rPr>
              <a:t>u</a:t>
            </a:r>
            <a:r>
              <a:rPr lang="en-GB" sz="1322" spc="-16">
                <a:solidFill>
                  <a:srgbClr val="000000"/>
                </a:solidFill>
                <a:latin typeface="1"/>
                <a:ea typeface="Calibri"/>
                <a:cs typeface="1"/>
              </a:rPr>
              <a:t>r</a:t>
            </a:r>
            <a:r>
              <a:rPr lang="en-GB" sz="1322" spc="10">
                <a:solidFill>
                  <a:srgbClr val="000000"/>
                </a:solidFill>
                <a:latin typeface="1"/>
                <a:ea typeface="Calibri"/>
                <a:cs typeface="1"/>
              </a:rPr>
              <a:t>e</a:t>
            </a:r>
            <a:r>
              <a:rPr lang="en-GB" sz="1322" spc="47">
                <a:solidFill>
                  <a:srgbClr val="000000"/>
                </a:solidFill>
                <a:latin typeface="1"/>
                <a:ea typeface="Calibri"/>
                <a:cs typeface="1"/>
              </a:rPr>
              <a:t> </a:t>
            </a:r>
            <a:r>
              <a:rPr lang="en-GB" sz="1322" spc="-19">
                <a:solidFill>
                  <a:srgbClr val="000000"/>
                </a:solidFill>
                <a:latin typeface="1"/>
                <a:ea typeface="Calibri"/>
                <a:cs typeface="1"/>
              </a:rPr>
              <a:t>l</a:t>
            </a:r>
            <a:r>
              <a:rPr lang="en-GB" sz="1322" spc="-10">
                <a:solidFill>
                  <a:srgbClr val="000000"/>
                </a:solidFill>
                <a:latin typeface="1"/>
                <a:ea typeface="Calibri"/>
                <a:cs typeface="1"/>
              </a:rPr>
              <a:t>o</a:t>
            </a:r>
            <a:r>
              <a:rPr lang="en-GB" sz="1322" spc="59">
                <a:solidFill>
                  <a:srgbClr val="000000"/>
                </a:solidFill>
                <a:latin typeface="1"/>
                <a:ea typeface="Calibri"/>
                <a:cs typeface="1"/>
              </a:rPr>
              <a:t>n</a:t>
            </a:r>
            <a:r>
              <a:rPr lang="en-GB" sz="1322" spc="-35">
                <a:solidFill>
                  <a:srgbClr val="000000"/>
                </a:solidFill>
                <a:latin typeface="1"/>
                <a:ea typeface="Calibri"/>
                <a:cs typeface="1"/>
              </a:rPr>
              <a:t>g</a:t>
            </a:r>
            <a:r>
              <a:rPr lang="en-GB" sz="1322" spc="7">
                <a:solidFill>
                  <a:srgbClr val="000000"/>
                </a:solidFill>
                <a:latin typeface="1"/>
                <a:ea typeface="Calibri"/>
                <a:cs typeface="1"/>
              </a:rPr>
              <a:t>-</a:t>
            </a:r>
            <a:r>
              <a:rPr lang="en-GB" sz="1322" spc="35">
                <a:solidFill>
                  <a:srgbClr val="000000"/>
                </a:solidFill>
                <a:latin typeface="1"/>
                <a:ea typeface="Calibri"/>
                <a:cs typeface="1"/>
              </a:rPr>
              <a:t>a</a:t>
            </a:r>
            <a:r>
              <a:rPr lang="en-GB" sz="1322" spc="-34">
                <a:solidFill>
                  <a:srgbClr val="000000"/>
                </a:solidFill>
                <a:latin typeface="1"/>
                <a:ea typeface="Calibri"/>
                <a:cs typeface="1"/>
              </a:rPr>
              <a:t>c</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 </a:t>
            </a:r>
          </a:p>
          <a:p>
            <a:pPr defTabSz="761970">
              <a:lnSpc>
                <a:spcPts val="1922"/>
              </a:lnSpc>
            </a:pPr>
            <a:r>
              <a:rPr lang="en-GB" sz="1322">
                <a:solidFill>
                  <a:srgbClr val="000000"/>
                </a:solidFill>
                <a:latin typeface="1"/>
                <a:ea typeface="Calibri"/>
                <a:cs typeface="1"/>
              </a:rPr>
              <a:t>P</a:t>
            </a:r>
            <a:r>
              <a:rPr lang="en-GB" sz="1322" spc="41">
                <a:solidFill>
                  <a:srgbClr val="000000"/>
                </a:solidFill>
                <a:latin typeface="1"/>
                <a:ea typeface="Calibri"/>
                <a:cs typeface="1"/>
              </a:rPr>
              <a:t>r</a:t>
            </a:r>
            <a:r>
              <a:rPr lang="en-GB" sz="1322" spc="-12">
                <a:solidFill>
                  <a:srgbClr val="000000"/>
                </a:solidFill>
                <a:latin typeface="1"/>
                <a:ea typeface="Calibri"/>
                <a:cs typeface="1"/>
              </a:rPr>
              <a:t>E</a:t>
            </a:r>
            <a:r>
              <a:rPr lang="en-GB" sz="1322" spc="55">
                <a:solidFill>
                  <a:srgbClr val="000000"/>
                </a:solidFill>
                <a:latin typeface="1"/>
                <a:ea typeface="Calibri"/>
                <a:cs typeface="1"/>
              </a:rPr>
              <a:t>P</a:t>
            </a:r>
            <a:r>
              <a:rPr lang="en-GB" sz="1322" spc="-9">
                <a:solidFill>
                  <a:srgbClr val="000000"/>
                </a:solidFill>
                <a:latin typeface="1"/>
                <a:ea typeface="Calibri"/>
                <a:cs typeface="1"/>
              </a:rPr>
              <a:t> </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41">
                <a:solidFill>
                  <a:srgbClr val="000000"/>
                </a:solidFill>
                <a:latin typeface="1"/>
                <a:ea typeface="Calibri"/>
                <a:cs typeface="1"/>
              </a:rPr>
              <a:t>l</a:t>
            </a:r>
            <a:r>
              <a:rPr lang="en-GB" sz="1322" spc="-19">
                <a:solidFill>
                  <a:srgbClr val="000000"/>
                </a:solidFill>
                <a:latin typeface="1"/>
                <a:ea typeface="Calibri"/>
                <a:cs typeface="1"/>
              </a:rPr>
              <a:t>i</a:t>
            </a:r>
            <a:r>
              <a:rPr lang="en-GB" sz="1322" spc="-21">
                <a:solidFill>
                  <a:srgbClr val="000000"/>
                </a:solidFill>
                <a:latin typeface="1"/>
                <a:ea typeface="Calibri"/>
                <a:cs typeface="1"/>
              </a:rPr>
              <a:t>v</a:t>
            </a:r>
            <a:r>
              <a:rPr lang="en-GB" sz="1322" spc="10">
                <a:solidFill>
                  <a:srgbClr val="000000"/>
                </a:solidFill>
                <a:latin typeface="1"/>
                <a:ea typeface="Calibri"/>
                <a:cs typeface="1"/>
              </a:rPr>
              <a:t>e</a:t>
            </a:r>
            <a:r>
              <a:rPr lang="en-GB" sz="1322" spc="43">
                <a:solidFill>
                  <a:srgbClr val="000000"/>
                </a:solidFill>
                <a:latin typeface="1"/>
                <a:ea typeface="Calibri"/>
                <a:cs typeface="1"/>
              </a:rPr>
              <a:t>r</a:t>
            </a:r>
            <a:r>
              <a:rPr lang="en-GB" sz="1322" spc="-21">
                <a:solidFill>
                  <a:srgbClr val="000000"/>
                </a:solidFill>
                <a:latin typeface="1"/>
                <a:ea typeface="Calibri"/>
                <a:cs typeface="1"/>
              </a:rPr>
              <a:t>y</a:t>
            </a:r>
            <a:r>
              <a:rPr lang="en-GB" sz="1322" spc="48">
                <a:solidFill>
                  <a:srgbClr val="000000"/>
                </a:solidFill>
                <a:latin typeface="1"/>
                <a:ea typeface="Calibri"/>
                <a:cs typeface="1"/>
              </a:rPr>
              <a:t> </a:t>
            </a:r>
            <a:r>
              <a:rPr lang="en-GB" sz="1322" spc="-19">
                <a:solidFill>
                  <a:srgbClr val="000000"/>
                </a:solidFill>
                <a:latin typeface="1"/>
                <a:ea typeface="Calibri"/>
                <a:cs typeface="1"/>
              </a:rPr>
              <a:t>i</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22">
                <a:solidFill>
                  <a:srgbClr val="000000"/>
                </a:solidFill>
                <a:latin typeface="1"/>
                <a:ea typeface="Calibri"/>
                <a:cs typeface="1"/>
              </a:rPr>
              <a:t>s</a:t>
            </a:r>
            <a:r>
              <a:rPr lang="en-GB" sz="1322" spc="26">
                <a:solidFill>
                  <a:srgbClr val="000000"/>
                </a:solidFill>
                <a:latin typeface="1"/>
                <a:ea typeface="Calibri"/>
                <a:cs typeface="1"/>
              </a:rPr>
              <a:t>c</a:t>
            </a:r>
            <a:r>
              <a:rPr lang="en-GB" sz="1322" spc="-21">
                <a:solidFill>
                  <a:srgbClr val="000000"/>
                </a:solidFill>
                <a:latin typeface="1"/>
                <a:ea typeface="Calibri"/>
                <a:cs typeface="1"/>
              </a:rPr>
              <a:t>a</a:t>
            </a:r>
            <a:r>
              <a:rPr lang="en-GB" sz="1322" spc="41">
                <a:solidFill>
                  <a:srgbClr val="000000"/>
                </a:solidFill>
                <a:latin typeface="1"/>
                <a:ea typeface="Calibri"/>
                <a:cs typeface="1"/>
              </a:rPr>
              <a:t>l</a:t>
            </a:r>
            <a:r>
              <a:rPr lang="en-GB" sz="1322" spc="-21">
                <a:solidFill>
                  <a:srgbClr val="000000"/>
                </a:solidFill>
                <a:latin typeface="1"/>
                <a:ea typeface="Calibri"/>
                <a:cs typeface="1"/>
              </a:rPr>
              <a:t>a</a:t>
            </a:r>
            <a:r>
              <a:rPr lang="en-GB" sz="1322" spc="32">
                <a:solidFill>
                  <a:srgbClr val="000000"/>
                </a:solidFill>
                <a:latin typeface="1"/>
                <a:ea typeface="Calibri"/>
                <a:cs typeface="1"/>
              </a:rPr>
              <a:t>b</a:t>
            </a:r>
            <a:r>
              <a:rPr lang="en-GB" sz="1322" spc="-19">
                <a:solidFill>
                  <a:srgbClr val="000000"/>
                </a:solidFill>
                <a:latin typeface="1"/>
                <a:ea typeface="Calibri"/>
                <a:cs typeface="1"/>
              </a:rPr>
              <a:t>l</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48">
                <a:solidFill>
                  <a:srgbClr val="000000"/>
                </a:solidFill>
                <a:latin typeface="1"/>
                <a:ea typeface="Calibri"/>
                <a:cs typeface="1"/>
              </a:rPr>
              <a:t> </a:t>
            </a:r>
            <a:r>
              <a:rPr lang="en-GB" sz="1322" spc="-21">
                <a:solidFill>
                  <a:srgbClr val="000000"/>
                </a:solidFill>
                <a:latin typeface="1"/>
                <a:ea typeface="Calibri"/>
                <a:cs typeface="1"/>
              </a:rPr>
              <a:t>a</a:t>
            </a:r>
            <a:r>
              <a:rPr lang="en-GB" sz="1322" spc="26">
                <a:solidFill>
                  <a:srgbClr val="000000"/>
                </a:solidFill>
                <a:latin typeface="1"/>
                <a:ea typeface="Calibri"/>
                <a:cs typeface="1"/>
              </a:rPr>
              <a:t>cc</a:t>
            </a:r>
            <a:r>
              <a:rPr lang="en-GB" sz="1322" spc="10">
                <a:solidFill>
                  <a:srgbClr val="000000"/>
                </a:solidFill>
                <a:latin typeface="1"/>
                <a:ea typeface="Calibri"/>
                <a:cs typeface="1"/>
              </a:rPr>
              <a:t>e</a:t>
            </a:r>
            <a:r>
              <a:rPr lang="en-GB" sz="1322" spc="-35">
                <a:solidFill>
                  <a:srgbClr val="000000"/>
                </a:solidFill>
                <a:latin typeface="1"/>
                <a:ea typeface="Calibri"/>
                <a:cs typeface="1"/>
              </a:rPr>
              <a:t>s</a:t>
            </a:r>
            <a:r>
              <a:rPr lang="en-GB" sz="1322" spc="22">
                <a:solidFill>
                  <a:srgbClr val="000000"/>
                </a:solidFill>
                <a:latin typeface="1"/>
                <a:ea typeface="Calibri"/>
                <a:cs typeface="1"/>
              </a:rPr>
              <a:t>s</a:t>
            </a:r>
            <a:r>
              <a:rPr lang="en-GB" sz="1322" spc="41">
                <a:solidFill>
                  <a:srgbClr val="000000"/>
                </a:solidFill>
                <a:latin typeface="1"/>
                <a:ea typeface="Calibri"/>
                <a:cs typeface="1"/>
              </a:rPr>
              <a:t>i</a:t>
            </a:r>
            <a:r>
              <a:rPr lang="en-GB" sz="1322" spc="-26">
                <a:solidFill>
                  <a:srgbClr val="000000"/>
                </a:solidFill>
                <a:latin typeface="1"/>
                <a:ea typeface="Calibri"/>
                <a:cs typeface="1"/>
              </a:rPr>
              <a:t>b</a:t>
            </a:r>
            <a:r>
              <a:rPr lang="en-GB" sz="1322" spc="-19">
                <a:solidFill>
                  <a:srgbClr val="000000"/>
                </a:solidFill>
                <a:latin typeface="1"/>
                <a:ea typeface="Calibri"/>
                <a:cs typeface="1"/>
              </a:rPr>
              <a:t>l</a:t>
            </a:r>
            <a:r>
              <a:rPr lang="en-GB" sz="1322" spc="10">
                <a:solidFill>
                  <a:srgbClr val="000000"/>
                </a:solidFill>
                <a:latin typeface="1"/>
                <a:ea typeface="Calibri"/>
                <a:cs typeface="1"/>
              </a:rPr>
              <a:t>e</a:t>
            </a:r>
            <a:r>
              <a:rPr lang="en-GB" sz="1322" spc="48">
                <a:solidFill>
                  <a:srgbClr val="000000"/>
                </a:solidFill>
                <a:latin typeface="1"/>
                <a:ea typeface="Calibri"/>
                <a:cs typeface="1"/>
              </a:rPr>
              <a:t> </a:t>
            </a:r>
            <a:r>
              <a:rPr lang="en-GB" sz="1322" spc="-10">
                <a:solidFill>
                  <a:srgbClr val="000000"/>
                </a:solidFill>
                <a:latin typeface="1"/>
                <a:ea typeface="Calibri"/>
                <a:cs typeface="1"/>
              </a:rPr>
              <a:t>to</a:t>
            </a:r>
            <a:r>
              <a:rPr lang="en-GB" sz="1322" spc="-9">
                <a:solidFill>
                  <a:srgbClr val="000000"/>
                </a:solidFill>
                <a:latin typeface="1"/>
                <a:ea typeface="Calibri"/>
                <a:cs typeface="1"/>
              </a:rPr>
              <a:t> </a:t>
            </a:r>
            <a:r>
              <a:rPr lang="en-GB" sz="1322">
                <a:solidFill>
                  <a:srgbClr val="000000"/>
                </a:solidFill>
                <a:latin typeface="1"/>
                <a:ea typeface="Calibri"/>
                <a:cs typeface="1"/>
              </a:rPr>
              <a:t>w</a:t>
            </a:r>
            <a:r>
              <a:rPr lang="en-GB" sz="1322" spc="47">
                <a:solidFill>
                  <a:srgbClr val="000000"/>
                </a:solidFill>
                <a:latin typeface="1"/>
                <a:ea typeface="Calibri"/>
                <a:cs typeface="1"/>
              </a:rPr>
              <a:t>o</a:t>
            </a:r>
            <a:r>
              <a:rPr lang="en-GB" sz="1322" spc="-16">
                <a:solidFill>
                  <a:srgbClr val="000000"/>
                </a:solidFill>
                <a:latin typeface="1"/>
                <a:ea typeface="Calibri"/>
                <a:cs typeface="1"/>
              </a:rPr>
              <a:t>m</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9">
                <a:solidFill>
                  <a:srgbClr val="000000"/>
                </a:solidFill>
                <a:latin typeface="1"/>
                <a:ea typeface="Calibri"/>
                <a:cs typeface="1"/>
              </a:rPr>
              <a:t> </a:t>
            </a:r>
            <a:r>
              <a:rPr lang="en-GB" sz="1322" spc="59">
                <a:solidFill>
                  <a:srgbClr val="000000"/>
                </a:solidFill>
                <a:latin typeface="1"/>
                <a:ea typeface="Calibri"/>
                <a:cs typeface="1"/>
              </a:rPr>
              <a:t>w</a:t>
            </a:r>
            <a:r>
              <a:rPr lang="en-GB" sz="1322" spc="-19">
                <a:solidFill>
                  <a:srgbClr val="000000"/>
                </a:solidFill>
                <a:latin typeface="1"/>
                <a:ea typeface="Calibri"/>
                <a:cs typeface="1"/>
              </a:rPr>
              <a:t>i</a:t>
            </a:r>
            <a:r>
              <a:rPr lang="en-GB" sz="1322" spc="-10">
                <a:solidFill>
                  <a:srgbClr val="000000"/>
                </a:solidFill>
                <a:latin typeface="1"/>
                <a:ea typeface="Calibri"/>
                <a:cs typeface="1"/>
              </a:rPr>
              <a:t>t</a:t>
            </a:r>
            <a:r>
              <a:rPr lang="en-GB" sz="1322" spc="59">
                <a:solidFill>
                  <a:srgbClr val="000000"/>
                </a:solidFill>
                <a:latin typeface="1"/>
                <a:ea typeface="Calibri"/>
                <a:cs typeface="1"/>
              </a:rPr>
              <a:t>h</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9">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32">
                <a:solidFill>
                  <a:srgbClr val="000000"/>
                </a:solidFill>
                <a:latin typeface="1"/>
                <a:ea typeface="Calibri"/>
                <a:cs typeface="1"/>
              </a:rPr>
              <a:t>d </a:t>
            </a:r>
          </a:p>
          <a:p>
            <a:pPr defTabSz="761970">
              <a:lnSpc>
                <a:spcPts val="1922"/>
              </a:lnSpc>
            </a:pPr>
            <a:r>
              <a:rPr lang="en-GB" sz="1322" spc="32">
                <a:solidFill>
                  <a:srgbClr val="000000"/>
                </a:solidFill>
                <a:latin typeface="1"/>
                <a:ea typeface="Calibri"/>
                <a:cs typeface="1"/>
              </a:rPr>
              <a:t>b</a:t>
            </a:r>
            <a:r>
              <a:rPr lang="en-GB" sz="1322" spc="-48">
                <a:solidFill>
                  <a:srgbClr val="000000"/>
                </a:solidFill>
                <a:latin typeface="1"/>
                <a:ea typeface="Calibri"/>
                <a:cs typeface="1"/>
              </a:rPr>
              <a:t>e</a:t>
            </a:r>
            <a:r>
              <a:rPr lang="en-GB" sz="1322" spc="-21">
                <a:solidFill>
                  <a:srgbClr val="000000"/>
                </a:solidFill>
                <a:latin typeface="1"/>
                <a:ea typeface="Calibri"/>
                <a:cs typeface="1"/>
              </a:rPr>
              <a:t>y</a:t>
            </a:r>
            <a:r>
              <a:rPr lang="en-GB" sz="1322" spc="-10">
                <a:solidFill>
                  <a:srgbClr val="000000"/>
                </a:solidFill>
                <a:latin typeface="1"/>
                <a:ea typeface="Calibri"/>
                <a:cs typeface="1"/>
              </a:rPr>
              <a:t>o</a:t>
            </a:r>
            <a:r>
              <a:rPr lang="en-GB" sz="1322" spc="59">
                <a:solidFill>
                  <a:srgbClr val="000000"/>
                </a:solidFill>
                <a:latin typeface="1"/>
                <a:ea typeface="Calibri"/>
                <a:cs typeface="1"/>
              </a:rPr>
              <a:t>n</a:t>
            </a:r>
            <a:r>
              <a:rPr lang="en-GB" sz="1322" spc="-26">
                <a:solidFill>
                  <a:srgbClr val="000000"/>
                </a:solidFill>
                <a:latin typeface="1"/>
                <a:ea typeface="Calibri"/>
                <a:cs typeface="1"/>
              </a:rPr>
              <a:t>d</a:t>
            </a:r>
            <a:r>
              <a:rPr lang="en-GB" sz="1322" spc="-9">
                <a:solidFill>
                  <a:srgbClr val="000000"/>
                </a:solidFill>
                <a:latin typeface="1"/>
                <a:ea typeface="Calibri"/>
                <a:cs typeface="1"/>
              </a:rPr>
              <a:t> </a:t>
            </a:r>
            <a:r>
              <a:rPr lang="en-GB" sz="1322" spc="-6">
                <a:solidFill>
                  <a:srgbClr val="000000"/>
                </a:solidFill>
                <a:latin typeface="1"/>
                <a:ea typeface="Calibri"/>
                <a:cs typeface="1"/>
              </a:rPr>
              <a:t>f</a:t>
            </a:r>
            <a:r>
              <a:rPr lang="en-GB" sz="1322" spc="-10">
                <a:solidFill>
                  <a:srgbClr val="000000"/>
                </a:solidFill>
                <a:latin typeface="1"/>
                <a:ea typeface="Calibri"/>
                <a:cs typeface="1"/>
              </a:rPr>
              <a:t>o</a:t>
            </a:r>
            <a:r>
              <a:rPr lang="en-GB" sz="1322" spc="43">
                <a:solidFill>
                  <a:srgbClr val="000000"/>
                </a:solidFill>
                <a:latin typeface="1"/>
                <a:ea typeface="Calibri"/>
                <a:cs typeface="1"/>
              </a:rPr>
              <a:t>r</a:t>
            </a:r>
            <a:r>
              <a:rPr lang="en-GB" sz="1322" spc="42">
                <a:solidFill>
                  <a:srgbClr val="000000"/>
                </a:solidFill>
                <a:latin typeface="1"/>
                <a:ea typeface="Calibri"/>
                <a:cs typeface="1"/>
              </a:rPr>
              <a:t>m</a:t>
            </a:r>
            <a:r>
              <a:rPr lang="en-GB" sz="1322" spc="-21">
                <a:solidFill>
                  <a:srgbClr val="000000"/>
                </a:solidFill>
                <a:latin typeface="1"/>
                <a:ea typeface="Calibri"/>
                <a:cs typeface="1"/>
              </a:rPr>
              <a:t>a</a:t>
            </a:r>
            <a:r>
              <a:rPr lang="en-GB" sz="1322" spc="-19">
                <a:solidFill>
                  <a:srgbClr val="000000"/>
                </a:solidFill>
                <a:latin typeface="1"/>
                <a:ea typeface="Calibri"/>
                <a:cs typeface="1"/>
              </a:rPr>
              <a:t>l</a:t>
            </a:r>
            <a:r>
              <a:rPr lang="en-GB" sz="1322" spc="48">
                <a:solidFill>
                  <a:srgbClr val="000000"/>
                </a:solidFill>
                <a:latin typeface="1"/>
                <a:ea typeface="Calibri"/>
                <a:cs typeface="1"/>
              </a:rPr>
              <a:t> </a:t>
            </a:r>
            <a:r>
              <a:rPr lang="en-GB" sz="1322" spc="-10">
                <a:solidFill>
                  <a:srgbClr val="000000"/>
                </a:solidFill>
                <a:latin typeface="1"/>
                <a:ea typeface="Calibri"/>
                <a:cs typeface="1"/>
              </a:rPr>
              <a:t>A</a:t>
            </a:r>
            <a:r>
              <a:rPr lang="en-GB" sz="1322" spc="25">
                <a:solidFill>
                  <a:srgbClr val="000000"/>
                </a:solidFill>
                <a:latin typeface="1"/>
                <a:ea typeface="Calibri"/>
                <a:cs typeface="1"/>
              </a:rPr>
              <a:t>N</a:t>
            </a:r>
            <a:r>
              <a:rPr lang="en-GB" sz="1322">
                <a:solidFill>
                  <a:srgbClr val="000000"/>
                </a:solidFill>
                <a:latin typeface="1"/>
                <a:ea typeface="Calibri"/>
                <a:cs typeface="1"/>
              </a:rPr>
              <a:t>C</a:t>
            </a:r>
            <a:r>
              <a:rPr lang="en-GB" sz="1322" spc="-12">
                <a:solidFill>
                  <a:srgbClr val="000000"/>
                </a:solidFill>
                <a:latin typeface="1"/>
                <a:ea typeface="Calibri"/>
                <a:cs typeface="1"/>
              </a:rPr>
              <a:t> </a:t>
            </a:r>
            <a:r>
              <a:rPr lang="en-GB" sz="1322" spc="32">
                <a:solidFill>
                  <a:srgbClr val="000000"/>
                </a:solidFill>
                <a:latin typeface="1"/>
                <a:ea typeface="Calibri"/>
                <a:cs typeface="1"/>
              </a:rPr>
              <a:t>p</a:t>
            </a:r>
            <a:r>
              <a:rPr lang="en-GB" sz="1322" spc="-19">
                <a:solidFill>
                  <a:srgbClr val="000000"/>
                </a:solidFill>
                <a:latin typeface="1"/>
                <a:ea typeface="Calibri"/>
                <a:cs typeface="1"/>
              </a:rPr>
              <a:t>l</a:t>
            </a:r>
            <a:r>
              <a:rPr lang="en-GB" sz="1322" spc="38">
                <a:solidFill>
                  <a:srgbClr val="000000"/>
                </a:solidFill>
                <a:latin typeface="1"/>
                <a:ea typeface="Calibri"/>
                <a:cs typeface="1"/>
              </a:rPr>
              <a:t>a</a:t>
            </a:r>
            <a:r>
              <a:rPr lang="en-GB" sz="1322" spc="-70">
                <a:solidFill>
                  <a:srgbClr val="000000"/>
                </a:solidFill>
                <a:latin typeface="1"/>
                <a:ea typeface="Calibri"/>
                <a:cs typeface="1"/>
              </a:rPr>
              <a:t>t</a:t>
            </a:r>
            <a:r>
              <a:rPr lang="en-GB" sz="1322" spc="-6">
                <a:solidFill>
                  <a:srgbClr val="000000"/>
                </a:solidFill>
                <a:latin typeface="1"/>
                <a:ea typeface="Calibri"/>
                <a:cs typeface="1"/>
              </a:rPr>
              <a:t>f</a:t>
            </a:r>
            <a:r>
              <a:rPr lang="en-GB" sz="1322" spc="-10">
                <a:solidFill>
                  <a:srgbClr val="000000"/>
                </a:solidFill>
                <a:latin typeface="1"/>
                <a:ea typeface="Calibri"/>
                <a:cs typeface="1"/>
              </a:rPr>
              <a:t>o</a:t>
            </a:r>
            <a:r>
              <a:rPr lang="en-GB" sz="1322" spc="43">
                <a:solidFill>
                  <a:srgbClr val="000000"/>
                </a:solidFill>
                <a:latin typeface="1"/>
                <a:ea typeface="Calibri"/>
                <a:cs typeface="1"/>
              </a:rPr>
              <a:t>r</a:t>
            </a:r>
            <a:r>
              <a:rPr lang="en-GB" sz="1322" spc="-16">
                <a:solidFill>
                  <a:srgbClr val="000000"/>
                </a:solidFill>
                <a:latin typeface="1"/>
                <a:ea typeface="Calibri"/>
                <a:cs typeface="1"/>
              </a:rPr>
              <a:t>m</a:t>
            </a:r>
            <a:r>
              <a:rPr lang="en-GB" sz="1322" spc="22">
                <a:solidFill>
                  <a:srgbClr val="000000"/>
                </a:solidFill>
                <a:latin typeface="1"/>
                <a:ea typeface="Calibri"/>
                <a:cs typeface="1"/>
              </a:rPr>
              <a:t>s</a:t>
            </a:r>
            <a:r>
              <a:rPr lang="en-GB" sz="1322" spc="48">
                <a:solidFill>
                  <a:srgbClr val="000000"/>
                </a:solidFill>
                <a:latin typeface="1"/>
                <a:ea typeface="Calibri"/>
                <a:cs typeface="1"/>
              </a:rPr>
              <a:t> </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9">
                <a:solidFill>
                  <a:srgbClr val="000000"/>
                </a:solidFill>
                <a:latin typeface="1"/>
                <a:ea typeface="Calibri"/>
                <a:cs typeface="1"/>
              </a:rPr>
              <a:t> </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47">
                <a:solidFill>
                  <a:srgbClr val="000000"/>
                </a:solidFill>
                <a:latin typeface="1"/>
                <a:ea typeface="Calibri"/>
                <a:cs typeface="1"/>
              </a:rPr>
              <a:t>o</a:t>
            </a:r>
            <a:r>
              <a:rPr lang="en-GB" sz="1322">
                <a:solidFill>
                  <a:srgbClr val="000000"/>
                </a:solidFill>
                <a:latin typeface="1"/>
                <a:ea typeface="Calibri"/>
                <a:cs typeface="1"/>
              </a:rPr>
              <a:t>u</a:t>
            </a:r>
            <a:r>
              <a:rPr lang="en-GB" sz="1322" spc="-14">
                <a:solidFill>
                  <a:srgbClr val="000000"/>
                </a:solidFill>
                <a:latin typeface="1"/>
                <a:ea typeface="Calibri"/>
                <a:cs typeface="1"/>
              </a:rPr>
              <a:t>r</a:t>
            </a:r>
            <a:r>
              <a:rPr lang="en-GB" sz="1322" spc="-32">
                <a:solidFill>
                  <a:srgbClr val="000000"/>
                </a:solidFill>
                <a:latin typeface="1"/>
                <a:ea typeface="Calibri"/>
                <a:cs typeface="1"/>
              </a:rPr>
              <a:t>c</a:t>
            </a:r>
            <a:r>
              <a:rPr lang="en-GB" sz="1322" spc="-6">
                <a:solidFill>
                  <a:srgbClr val="000000"/>
                </a:solidFill>
                <a:latin typeface="1"/>
                <a:ea typeface="Calibri"/>
                <a:cs typeface="1"/>
              </a:rPr>
              <a:t>e</a:t>
            </a:r>
            <a:r>
              <a:rPr lang="en-GB" sz="1322" spc="8">
                <a:solidFill>
                  <a:srgbClr val="000000"/>
                </a:solidFill>
                <a:latin typeface="1"/>
                <a:ea typeface="Calibri"/>
                <a:cs typeface="1"/>
              </a:rPr>
              <a:t>-</a:t>
            </a: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19">
                <a:solidFill>
                  <a:srgbClr val="000000"/>
                </a:solidFill>
                <a:latin typeface="1"/>
                <a:ea typeface="Calibri"/>
                <a:cs typeface="1"/>
              </a:rPr>
              <a:t>s</a:t>
            </a:r>
            <a:r>
              <a:rPr lang="en-GB" sz="1322" spc="-12">
                <a:solidFill>
                  <a:srgbClr val="000000"/>
                </a:solidFill>
                <a:latin typeface="1"/>
                <a:ea typeface="Calibri"/>
                <a:cs typeface="1"/>
              </a:rPr>
              <a:t>t</a:t>
            </a:r>
            <a:r>
              <a:rPr lang="en-GB" sz="1322" spc="41">
                <a:solidFill>
                  <a:srgbClr val="000000"/>
                </a:solidFill>
                <a:latin typeface="1"/>
                <a:ea typeface="Calibri"/>
                <a:cs typeface="1"/>
              </a:rPr>
              <a:t>r</a:t>
            </a:r>
            <a:r>
              <a:rPr lang="en-GB" sz="1322" spc="-22">
                <a:solidFill>
                  <a:srgbClr val="000000"/>
                </a:solidFill>
                <a:latin typeface="1"/>
                <a:ea typeface="Calibri"/>
                <a:cs typeface="1"/>
              </a:rPr>
              <a:t>a</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28">
                <a:solidFill>
                  <a:srgbClr val="000000"/>
                </a:solidFill>
                <a:latin typeface="1"/>
                <a:ea typeface="Calibri"/>
                <a:cs typeface="1"/>
              </a:rPr>
              <a:t>d </a:t>
            </a:r>
          </a:p>
          <a:p>
            <a:pPr defTabSz="761970">
              <a:lnSpc>
                <a:spcPts val="1922"/>
              </a:lnSpc>
            </a:pP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10">
                <a:solidFill>
                  <a:srgbClr val="000000"/>
                </a:solidFill>
                <a:latin typeface="1"/>
                <a:ea typeface="Calibri"/>
                <a:cs typeface="1"/>
              </a:rPr>
              <a:t>tt</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g</a:t>
            </a:r>
            <a:r>
              <a:rPr lang="en-GB" sz="1322" spc="22">
                <a:solidFill>
                  <a:srgbClr val="000000"/>
                </a:solidFill>
                <a:latin typeface="1"/>
                <a:ea typeface="Calibri"/>
                <a:cs typeface="1"/>
              </a:rPr>
              <a:t>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50" name="Freeform 150"/>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1" name="Freeform 151"/>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2" name="Freeform 152"/>
          <p:cNvSpPr/>
          <p:nvPr/>
        </p:nvSpPr>
        <p:spPr>
          <a:xfrm rot="2">
            <a:off x="680011" y="2415486"/>
            <a:ext cx="43808" cy="38003"/>
          </a:xfrm>
          <a:custGeom>
            <a:avLst/>
            <a:gdLst/>
            <a:ahLst/>
            <a:cxnLst/>
            <a:rect l="0" t="0" r="0" b="0"/>
            <a:pathLst>
              <a:path w="1039444" h="885318">
                <a:moveTo>
                  <a:pt x="0" y="885318"/>
                </a:moveTo>
                <a:cubicBezTo>
                  <a:pt x="3582" y="790956"/>
                  <a:pt x="27331" y="708406"/>
                  <a:pt x="75502" y="626364"/>
                </a:cubicBezTo>
                <a:cubicBezTo>
                  <a:pt x="146241" y="551562"/>
                  <a:pt x="313043" y="427737"/>
                  <a:pt x="1039444" y="0"/>
                </a:cubicBez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3" name="Freeform 153"/>
          <p:cNvSpPr/>
          <p:nvPr/>
        </p:nvSpPr>
        <p:spPr>
          <a:xfrm rot="2">
            <a:off x="1037489" y="2433750"/>
            <a:ext cx="20008" cy="40074"/>
          </a:xfrm>
          <a:custGeom>
            <a:avLst/>
            <a:gdLst/>
            <a:ahLst/>
            <a:cxnLst/>
            <a:rect l="0" t="0" r="0" b="0"/>
            <a:pathLst>
              <a:path w="474726" h="933578">
                <a:moveTo>
                  <a:pt x="152018" y="0"/>
                </a:moveTo>
                <a:cubicBezTo>
                  <a:pt x="239648" y="52832"/>
                  <a:pt x="325246" y="116332"/>
                  <a:pt x="396367" y="191898"/>
                </a:cubicBezTo>
                <a:cubicBezTo>
                  <a:pt x="423418" y="233173"/>
                  <a:pt x="444881" y="275210"/>
                  <a:pt x="470661" y="362458"/>
                </a:cubicBezTo>
                <a:cubicBezTo>
                  <a:pt x="474726" y="449454"/>
                  <a:pt x="468756" y="492633"/>
                  <a:pt x="439801" y="580010"/>
                </a:cubicBezTo>
                <a:cubicBezTo>
                  <a:pt x="415035" y="624460"/>
                  <a:pt x="345947" y="708406"/>
                  <a:pt x="259460" y="776987"/>
                </a:cubicBezTo>
                <a:lnTo>
                  <a:pt x="0" y="933578"/>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4" name="Freeform 154"/>
          <p:cNvSpPr/>
          <p:nvPr/>
        </p:nvSpPr>
        <p:spPr>
          <a:xfrm rot="2">
            <a:off x="680104" y="2456826"/>
            <a:ext cx="9358" cy="9949"/>
          </a:xfrm>
          <a:custGeom>
            <a:avLst/>
            <a:gdLst/>
            <a:ahLst/>
            <a:cxnLst/>
            <a:rect l="0" t="0" r="0" b="0"/>
            <a:pathLst>
              <a:path w="222060" h="231775">
                <a:moveTo>
                  <a:pt x="222060" y="231775"/>
                </a:moveTo>
                <a:cubicBezTo>
                  <a:pt x="135065" y="163576"/>
                  <a:pt x="94996" y="122682"/>
                  <a:pt x="0" y="0"/>
                </a:cubicBez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5" name="Freeform 155"/>
          <p:cNvSpPr/>
          <p:nvPr/>
        </p:nvSpPr>
        <p:spPr>
          <a:xfrm rot="2">
            <a:off x="680011" y="2453490"/>
            <a:ext cx="93" cy="3336"/>
          </a:xfrm>
          <a:custGeom>
            <a:avLst/>
            <a:gdLst/>
            <a:ahLst/>
            <a:cxnLst/>
            <a:rect l="0" t="0" r="0" b="0"/>
            <a:pathLst>
              <a:path w="2197" h="77724">
                <a:moveTo>
                  <a:pt x="0" y="0"/>
                </a:moveTo>
                <a:lnTo>
                  <a:pt x="2197" y="77724"/>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6" name="Freeform 156"/>
          <p:cNvSpPr/>
          <p:nvPr/>
        </p:nvSpPr>
        <p:spPr>
          <a:xfrm rot="2">
            <a:off x="681670" y="2514864"/>
            <a:ext cx="166449" cy="104791"/>
          </a:xfrm>
          <a:custGeom>
            <a:avLst/>
            <a:gdLst/>
            <a:ahLst/>
            <a:cxnLst/>
            <a:rect l="0" t="0" r="0" b="0"/>
            <a:pathLst>
              <a:path w="3949306" h="2441195">
                <a:moveTo>
                  <a:pt x="0" y="0"/>
                </a:moveTo>
                <a:lnTo>
                  <a:pt x="3949306" y="2441195"/>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7" name="Freeform 157"/>
          <p:cNvSpPr/>
          <p:nvPr/>
        </p:nvSpPr>
        <p:spPr>
          <a:xfrm rot="2">
            <a:off x="847600" y="2329035"/>
            <a:ext cx="52841" cy="18224"/>
          </a:xfrm>
          <a:custGeom>
            <a:avLst/>
            <a:gdLst/>
            <a:ahLst/>
            <a:cxnLst/>
            <a:rect l="0" t="0" r="0" b="0"/>
            <a:pathLst>
              <a:path w="1253744" h="424560">
                <a:moveTo>
                  <a:pt x="0" y="282320"/>
                </a:moveTo>
                <a:cubicBezTo>
                  <a:pt x="426974" y="0"/>
                  <a:pt x="768986" y="119888"/>
                  <a:pt x="1253744" y="424560"/>
                </a:cubicBez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8" name="Freeform 158"/>
          <p:cNvSpPr/>
          <p:nvPr/>
        </p:nvSpPr>
        <p:spPr>
          <a:xfrm rot="2">
            <a:off x="900440" y="2347260"/>
            <a:ext cx="143455" cy="86489"/>
          </a:xfrm>
          <a:custGeom>
            <a:avLst/>
            <a:gdLst/>
            <a:ahLst/>
            <a:cxnLst/>
            <a:rect l="0" t="0" r="0" b="0"/>
            <a:pathLst>
              <a:path w="3403727" h="2014855">
                <a:moveTo>
                  <a:pt x="0" y="0"/>
                </a:moveTo>
                <a:lnTo>
                  <a:pt x="3403727" y="2014855"/>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59" name="Freeform 159"/>
          <p:cNvSpPr/>
          <p:nvPr/>
        </p:nvSpPr>
        <p:spPr>
          <a:xfrm rot="2">
            <a:off x="888600" y="2473824"/>
            <a:ext cx="148888" cy="89652"/>
          </a:xfrm>
          <a:custGeom>
            <a:avLst/>
            <a:gdLst/>
            <a:ahLst/>
            <a:cxnLst/>
            <a:rect l="0" t="0" r="0" b="0"/>
            <a:pathLst>
              <a:path w="3532633" h="2088514">
                <a:moveTo>
                  <a:pt x="3532633" y="0"/>
                </a:moveTo>
                <a:lnTo>
                  <a:pt x="0" y="2088514"/>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60" name="Freeform 160"/>
          <p:cNvSpPr/>
          <p:nvPr/>
        </p:nvSpPr>
        <p:spPr>
          <a:xfrm rot="2">
            <a:off x="842017" y="2559005"/>
            <a:ext cx="46583" cy="14196"/>
          </a:xfrm>
          <a:custGeom>
            <a:avLst/>
            <a:gdLst/>
            <a:ahLst/>
            <a:cxnLst/>
            <a:rect l="0" t="0" r="0" b="0"/>
            <a:pathLst>
              <a:path w="1105281" h="330707">
                <a:moveTo>
                  <a:pt x="1105281" y="104139"/>
                </a:moveTo>
                <a:cubicBezTo>
                  <a:pt x="731393" y="330707"/>
                  <a:pt x="366142" y="255016"/>
                  <a:pt x="0" y="0"/>
                </a:cubicBez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61" name="Freeform 161"/>
          <p:cNvSpPr/>
          <p:nvPr/>
        </p:nvSpPr>
        <p:spPr>
          <a:xfrm rot="2">
            <a:off x="723820" y="2341154"/>
            <a:ext cx="123778" cy="74333"/>
          </a:xfrm>
          <a:custGeom>
            <a:avLst/>
            <a:gdLst/>
            <a:ahLst/>
            <a:cxnLst/>
            <a:rect l="0" t="0" r="0" b="0"/>
            <a:pathLst>
              <a:path w="2936875" h="1731645">
                <a:moveTo>
                  <a:pt x="0" y="1731645"/>
                </a:moveTo>
                <a:lnTo>
                  <a:pt x="2936875" y="0"/>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62" name="Freeform 162"/>
          <p:cNvSpPr/>
          <p:nvPr/>
        </p:nvSpPr>
        <p:spPr>
          <a:xfrm rot="2">
            <a:off x="848119" y="2616319"/>
            <a:ext cx="48863" cy="14621"/>
          </a:xfrm>
          <a:custGeom>
            <a:avLst/>
            <a:gdLst/>
            <a:ahLst/>
            <a:cxnLst/>
            <a:rect l="0" t="0" r="0" b="0"/>
            <a:pathLst>
              <a:path w="1159384" h="340613">
                <a:moveTo>
                  <a:pt x="0" y="77724"/>
                </a:moveTo>
                <a:cubicBezTo>
                  <a:pt x="457328" y="340613"/>
                  <a:pt x="786257" y="241172"/>
                  <a:pt x="1159384" y="0"/>
                </a:cubicBez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63" name="Freeform 163"/>
          <p:cNvSpPr/>
          <p:nvPr/>
        </p:nvSpPr>
        <p:spPr>
          <a:xfrm rot="2">
            <a:off x="896983" y="2516854"/>
            <a:ext cx="158448" cy="99464"/>
          </a:xfrm>
          <a:custGeom>
            <a:avLst/>
            <a:gdLst/>
            <a:ahLst/>
            <a:cxnLst/>
            <a:rect l="0" t="0" r="0" b="0"/>
            <a:pathLst>
              <a:path w="3759454" h="2317116">
                <a:moveTo>
                  <a:pt x="0" y="2317116"/>
                </a:moveTo>
                <a:lnTo>
                  <a:pt x="3759454" y="0"/>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64" name="Freeform 164"/>
          <p:cNvSpPr/>
          <p:nvPr/>
        </p:nvSpPr>
        <p:spPr>
          <a:xfrm rot="2">
            <a:off x="689463" y="2466775"/>
            <a:ext cx="152553" cy="92230"/>
          </a:xfrm>
          <a:custGeom>
            <a:avLst/>
            <a:gdLst/>
            <a:ahLst/>
            <a:cxnLst/>
            <a:rect l="0" t="0" r="0" b="0"/>
            <a:pathLst>
              <a:path w="3619601" h="2148586">
                <a:moveTo>
                  <a:pt x="3619601" y="2148586"/>
                </a:moveTo>
                <a:lnTo>
                  <a:pt x="0" y="0"/>
                </a:lnTo>
              </a:path>
            </a:pathLst>
          </a:custGeom>
          <a:noFill/>
          <a:ln w="20230" cap="rnd" cmpd="sng">
            <a:solidFill>
              <a:srgbClr val="156082">
                <a:alpha val="100000"/>
              </a:srgbClr>
            </a:solidFill>
            <a:round/>
          </a:ln>
          <a:effectDag name="">
            <a:xfrm kx="2"/>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pic>
        <p:nvPicPr>
          <p:cNvPr id="165" name="Picture 165"/>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262399" y="2294286"/>
            <a:ext cx="105419" cy="372577"/>
          </a:xfrm>
          <a:prstGeom prst="rect">
            <a:avLst/>
          </a:prstGeom>
          <a:noFill/>
        </p:spPr>
      </p:pic>
      <p:pic>
        <p:nvPicPr>
          <p:cNvPr id="166" name="Picture 166"/>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464695" y="2293779"/>
            <a:ext cx="84715" cy="86283"/>
          </a:xfrm>
          <a:prstGeom prst="rect">
            <a:avLst/>
          </a:prstGeom>
          <a:noFill/>
        </p:spPr>
      </p:pic>
      <p:pic>
        <p:nvPicPr>
          <p:cNvPr id="167" name="Picture 16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6211202" y="2396297"/>
            <a:ext cx="394464" cy="172309"/>
          </a:xfrm>
          <a:prstGeom prst="rect">
            <a:avLst/>
          </a:prstGeom>
          <a:noFill/>
        </p:spPr>
      </p:pic>
      <p:pic>
        <p:nvPicPr>
          <p:cNvPr id="168" name="Picture 16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a:xfrm>
            <a:off x="6456747" y="2551712"/>
            <a:ext cx="105419" cy="115156"/>
          </a:xfrm>
          <a:prstGeom prst="rect">
            <a:avLst/>
          </a:prstGeom>
          <a:noFill/>
        </p:spPr>
      </p:pic>
      <p:sp>
        <p:nvSpPr>
          <p:cNvPr id="169" name="Freeform 169"/>
          <p:cNvSpPr/>
          <p:nvPr/>
        </p:nvSpPr>
        <p:spPr>
          <a:xfrm rot="1">
            <a:off x="772561" y="4607802"/>
            <a:ext cx="95838" cy="119061"/>
          </a:xfrm>
          <a:custGeom>
            <a:avLst/>
            <a:gdLst/>
            <a:ahLst/>
            <a:cxnLst/>
            <a:rect l="0" t="0" r="0" b="0"/>
            <a:pathLst>
              <a:path w="2273935" h="2824988">
                <a:moveTo>
                  <a:pt x="2273935" y="2824988"/>
                </a:moveTo>
                <a:cubicBezTo>
                  <a:pt x="1773809" y="2314829"/>
                  <a:pt x="1134110" y="1616329"/>
                  <a:pt x="781811" y="1169924"/>
                </a:cubicBezTo>
                <a:cubicBezTo>
                  <a:pt x="472185" y="747142"/>
                  <a:pt x="224154" y="374650"/>
                  <a:pt x="0" y="0"/>
                </a:cubicBez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0" name="Freeform 170"/>
          <p:cNvSpPr/>
          <p:nvPr/>
        </p:nvSpPr>
        <p:spPr>
          <a:xfrm rot="1">
            <a:off x="916664" y="4675892"/>
            <a:ext cx="103953" cy="84656"/>
          </a:xfrm>
          <a:custGeom>
            <a:avLst/>
            <a:gdLst/>
            <a:ahLst/>
            <a:cxnLst/>
            <a:rect l="0" t="0" r="0" b="0"/>
            <a:pathLst>
              <a:path w="2466467" h="2008658">
                <a:moveTo>
                  <a:pt x="0" y="0"/>
                </a:moveTo>
                <a:cubicBezTo>
                  <a:pt x="545465" y="72263"/>
                  <a:pt x="918591" y="138557"/>
                  <a:pt x="1263524" y="222504"/>
                </a:cubicBezTo>
                <a:cubicBezTo>
                  <a:pt x="1574039" y="323215"/>
                  <a:pt x="1884553" y="455296"/>
                  <a:pt x="2142744" y="597535"/>
                </a:cubicBezTo>
                <a:cubicBezTo>
                  <a:pt x="2221739" y="654940"/>
                  <a:pt x="2305051" y="729362"/>
                  <a:pt x="2369820" y="803910"/>
                </a:cubicBezTo>
                <a:cubicBezTo>
                  <a:pt x="2420620" y="886841"/>
                  <a:pt x="2450974" y="965581"/>
                  <a:pt x="2466467" y="1048766"/>
                </a:cubicBezTo>
                <a:cubicBezTo>
                  <a:pt x="2461768" y="1133983"/>
                  <a:pt x="2442845" y="1207390"/>
                  <a:pt x="2407286" y="1283590"/>
                </a:cubicBezTo>
                <a:cubicBezTo>
                  <a:pt x="2338452" y="1378979"/>
                  <a:pt x="2262125" y="1455789"/>
                  <a:pt x="2179193" y="1524445"/>
                </a:cubicBezTo>
                <a:cubicBezTo>
                  <a:pt x="2073529" y="1596975"/>
                  <a:pt x="1960753" y="1660081"/>
                  <a:pt x="1688974" y="1782522"/>
                </a:cubicBezTo>
                <a:cubicBezTo>
                  <a:pt x="1439038" y="1868882"/>
                  <a:pt x="1187958" y="1944269"/>
                  <a:pt x="935355" y="2008658"/>
                </a:cubicBez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1" name="Freeform 171"/>
          <p:cNvSpPr/>
          <p:nvPr/>
        </p:nvSpPr>
        <p:spPr>
          <a:xfrm rot="1">
            <a:off x="743111" y="4390812"/>
            <a:ext cx="250775" cy="216990"/>
          </a:xfrm>
          <a:custGeom>
            <a:avLst/>
            <a:gdLst/>
            <a:ahLst/>
            <a:cxnLst/>
            <a:rect l="0" t="0" r="0" b="0"/>
            <a:pathLst>
              <a:path w="5950077" h="5148580">
                <a:moveTo>
                  <a:pt x="698755" y="5148580"/>
                </a:moveTo>
                <a:cubicBezTo>
                  <a:pt x="584327" y="4937253"/>
                  <a:pt x="453137" y="4671823"/>
                  <a:pt x="273812" y="4248531"/>
                </a:cubicBezTo>
                <a:cubicBezTo>
                  <a:pt x="197740" y="4036315"/>
                  <a:pt x="130937" y="3822192"/>
                  <a:pt x="77090" y="3610103"/>
                </a:cubicBezTo>
                <a:cubicBezTo>
                  <a:pt x="36703" y="3397886"/>
                  <a:pt x="10796" y="3188209"/>
                  <a:pt x="0" y="2975103"/>
                </a:cubicBezTo>
                <a:cubicBezTo>
                  <a:pt x="1524" y="2818004"/>
                  <a:pt x="16892" y="2606041"/>
                  <a:pt x="47118" y="2395094"/>
                </a:cubicBezTo>
                <a:cubicBezTo>
                  <a:pt x="80137" y="2236597"/>
                  <a:pt x="138177" y="2025778"/>
                  <a:pt x="193295" y="1867790"/>
                </a:cubicBezTo>
                <a:cubicBezTo>
                  <a:pt x="283972" y="1655954"/>
                  <a:pt x="365380" y="1498728"/>
                  <a:pt x="460502" y="1341501"/>
                </a:cubicBezTo>
                <a:cubicBezTo>
                  <a:pt x="574802" y="1179069"/>
                  <a:pt x="702184" y="1023367"/>
                  <a:pt x="848234" y="868045"/>
                </a:cubicBezTo>
                <a:cubicBezTo>
                  <a:pt x="995046" y="732409"/>
                  <a:pt x="1151764" y="606045"/>
                  <a:pt x="1311402" y="493649"/>
                </a:cubicBezTo>
                <a:cubicBezTo>
                  <a:pt x="1470660" y="395606"/>
                  <a:pt x="1630299" y="310388"/>
                  <a:pt x="1843152" y="215011"/>
                </a:cubicBezTo>
                <a:cubicBezTo>
                  <a:pt x="2054098" y="139446"/>
                  <a:pt x="2212467" y="94361"/>
                  <a:pt x="2422525" y="48133"/>
                </a:cubicBezTo>
                <a:cubicBezTo>
                  <a:pt x="2634997" y="17019"/>
                  <a:pt x="2872486" y="0"/>
                  <a:pt x="3062224" y="635"/>
                </a:cubicBezTo>
                <a:cubicBezTo>
                  <a:pt x="3250947" y="13335"/>
                  <a:pt x="3487929" y="45720"/>
                  <a:pt x="3651504" y="77979"/>
                </a:cubicBezTo>
                <a:cubicBezTo>
                  <a:pt x="3884168" y="140717"/>
                  <a:pt x="4103243" y="218821"/>
                  <a:pt x="4280790" y="296037"/>
                </a:cubicBezTo>
                <a:cubicBezTo>
                  <a:pt x="4469511" y="394082"/>
                  <a:pt x="4633341" y="493776"/>
                  <a:pt x="4796155" y="608076"/>
                </a:cubicBezTo>
                <a:cubicBezTo>
                  <a:pt x="4978147" y="756794"/>
                  <a:pt x="5128261" y="899415"/>
                  <a:pt x="5276088" y="1062356"/>
                </a:cubicBezTo>
                <a:cubicBezTo>
                  <a:pt x="5402580" y="1222375"/>
                  <a:pt x="5510658" y="1380871"/>
                  <a:pt x="5618608" y="1567816"/>
                </a:cubicBezTo>
                <a:cubicBezTo>
                  <a:pt x="5700903" y="1737615"/>
                  <a:pt x="5769102" y="1905762"/>
                  <a:pt x="5835524" y="2109470"/>
                </a:cubicBezTo>
                <a:cubicBezTo>
                  <a:pt x="5888863" y="2324228"/>
                  <a:pt x="5920740" y="2501520"/>
                  <a:pt x="5942203" y="2702180"/>
                </a:cubicBezTo>
                <a:cubicBezTo>
                  <a:pt x="5950077" y="2901697"/>
                  <a:pt x="5944998" y="3087117"/>
                  <a:pt x="5926455" y="3286253"/>
                </a:cubicBezTo>
                <a:cubicBezTo>
                  <a:pt x="5892801" y="3494279"/>
                  <a:pt x="5843016" y="3721100"/>
                  <a:pt x="5785739" y="3927348"/>
                </a:cubicBezTo>
                <a:cubicBezTo>
                  <a:pt x="5712079" y="4149344"/>
                  <a:pt x="5627625" y="4367149"/>
                  <a:pt x="5532375" y="4586224"/>
                </a:cubicBez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2" name="Freeform 172"/>
          <p:cNvSpPr/>
          <p:nvPr/>
        </p:nvSpPr>
        <p:spPr>
          <a:xfrm rot="1">
            <a:off x="868399" y="4584101"/>
            <a:ext cx="107882" cy="142762"/>
          </a:xfrm>
          <a:custGeom>
            <a:avLst/>
            <a:gdLst/>
            <a:ahLst/>
            <a:cxnLst/>
            <a:rect l="0" t="0" r="0" b="0"/>
            <a:pathLst>
              <a:path w="2559685" h="3387344">
                <a:moveTo>
                  <a:pt x="2559685" y="0"/>
                </a:moveTo>
                <a:cubicBezTo>
                  <a:pt x="2350261" y="421260"/>
                  <a:pt x="2119248" y="823849"/>
                  <a:pt x="1811273" y="1297941"/>
                </a:cubicBezTo>
                <a:cubicBezTo>
                  <a:pt x="1482597" y="1753998"/>
                  <a:pt x="1145158" y="2177923"/>
                  <a:pt x="841501" y="2515870"/>
                </a:cubicBezTo>
                <a:cubicBezTo>
                  <a:pt x="577722" y="2798064"/>
                  <a:pt x="297180" y="3088513"/>
                  <a:pt x="0" y="3387344"/>
                </a:cubicBez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3" name="Freeform 173"/>
          <p:cNvSpPr/>
          <p:nvPr/>
        </p:nvSpPr>
        <p:spPr>
          <a:xfrm rot="1">
            <a:off x="737089" y="4745393"/>
            <a:ext cx="218997" cy="23328"/>
          </a:xfrm>
          <a:custGeom>
            <a:avLst/>
            <a:gdLst/>
            <a:ahLst/>
            <a:cxnLst/>
            <a:rect l="0" t="0" r="0" b="0"/>
            <a:pathLst>
              <a:path w="5196078" h="553529">
                <a:moveTo>
                  <a:pt x="5196078" y="359575"/>
                </a:moveTo>
                <a:cubicBezTo>
                  <a:pt x="4890898" y="418744"/>
                  <a:pt x="4544060" y="469379"/>
                  <a:pt x="4196461" y="505511"/>
                </a:cubicBezTo>
                <a:cubicBezTo>
                  <a:pt x="3825875" y="531215"/>
                  <a:pt x="3134360" y="553529"/>
                  <a:pt x="2708022" y="544449"/>
                </a:cubicBezTo>
                <a:cubicBezTo>
                  <a:pt x="2284604" y="521855"/>
                  <a:pt x="1938910" y="492506"/>
                  <a:pt x="1590422" y="450443"/>
                </a:cubicBezTo>
                <a:cubicBezTo>
                  <a:pt x="1294765" y="402945"/>
                  <a:pt x="994411" y="341731"/>
                  <a:pt x="688340" y="263677"/>
                </a:cubicBezTo>
                <a:cubicBezTo>
                  <a:pt x="411734" y="175780"/>
                  <a:pt x="181356" y="86754"/>
                  <a:pt x="0" y="0"/>
                </a:cubicBez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4" name="Freeform 174"/>
          <p:cNvSpPr/>
          <p:nvPr/>
        </p:nvSpPr>
        <p:spPr>
          <a:xfrm rot="1">
            <a:off x="716621" y="4675924"/>
            <a:ext cx="103738" cy="69469"/>
          </a:xfrm>
          <a:custGeom>
            <a:avLst/>
            <a:gdLst/>
            <a:ahLst/>
            <a:cxnLst/>
            <a:rect l="0" t="0" r="0" b="0"/>
            <a:pathLst>
              <a:path w="2461387" h="1648321">
                <a:moveTo>
                  <a:pt x="485647" y="1648321"/>
                </a:moveTo>
                <a:cubicBezTo>
                  <a:pt x="323088" y="1548105"/>
                  <a:pt x="173863" y="1424699"/>
                  <a:pt x="77597" y="1314070"/>
                </a:cubicBezTo>
                <a:cubicBezTo>
                  <a:pt x="43561" y="1257809"/>
                  <a:pt x="18922" y="1196467"/>
                  <a:pt x="4572" y="1136904"/>
                </a:cubicBezTo>
                <a:cubicBezTo>
                  <a:pt x="0" y="1055370"/>
                  <a:pt x="9905" y="980821"/>
                  <a:pt x="31369" y="908304"/>
                </a:cubicBezTo>
                <a:cubicBezTo>
                  <a:pt x="69214" y="828675"/>
                  <a:pt x="103631" y="776732"/>
                  <a:pt x="213741" y="667513"/>
                </a:cubicBezTo>
                <a:cubicBezTo>
                  <a:pt x="371602" y="558038"/>
                  <a:pt x="604012" y="432816"/>
                  <a:pt x="849121" y="328295"/>
                </a:cubicBezTo>
                <a:cubicBezTo>
                  <a:pt x="1120521" y="237237"/>
                  <a:pt x="1393697" y="166116"/>
                  <a:pt x="1721484" y="100076"/>
                </a:cubicBezTo>
                <a:cubicBezTo>
                  <a:pt x="1995677" y="57913"/>
                  <a:pt x="2242312" y="24638"/>
                  <a:pt x="2461387" y="0"/>
                </a:cubicBez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5" name="Freeform 175"/>
          <p:cNvSpPr/>
          <p:nvPr/>
        </p:nvSpPr>
        <p:spPr>
          <a:xfrm rot="1">
            <a:off x="808167" y="4451681"/>
            <a:ext cx="120733" cy="120731"/>
          </a:xfrm>
          <a:custGeom>
            <a:avLst/>
            <a:gdLst/>
            <a:ahLst/>
            <a:cxnLst/>
            <a:rect l="0" t="0" r="0" b="0"/>
            <a:pathLst>
              <a:path w="2864612" h="2864611">
                <a:moveTo>
                  <a:pt x="2864612" y="1432305"/>
                </a:moveTo>
                <a:cubicBezTo>
                  <a:pt x="2864612" y="2223261"/>
                  <a:pt x="2223262" y="2864611"/>
                  <a:pt x="1432306" y="2864611"/>
                </a:cubicBezTo>
                <a:cubicBezTo>
                  <a:pt x="641222" y="2864611"/>
                  <a:pt x="0" y="2223261"/>
                  <a:pt x="0" y="1432305"/>
                </a:cubicBezTo>
                <a:cubicBezTo>
                  <a:pt x="0" y="641223"/>
                  <a:pt x="641222" y="0"/>
                  <a:pt x="1432306" y="0"/>
                </a:cubicBezTo>
                <a:cubicBezTo>
                  <a:pt x="2223262" y="0"/>
                  <a:pt x="2864612" y="641223"/>
                  <a:pt x="2864612" y="1432305"/>
                </a:cubicBezTo>
                <a:close/>
                <a:moveTo>
                  <a:pt x="3039237" y="7917306"/>
                </a:moveTo>
              </a:path>
            </a:pathLst>
          </a:custGeom>
          <a:noFill/>
          <a:ln w="20088" cap="rnd" cmpd="sng">
            <a:solidFill>
              <a:srgbClr val="156082">
                <a:alpha val="100000"/>
              </a:srgbClr>
            </a:solidFill>
            <a:round/>
          </a:ln>
          <a:effectDag name="">
            <a:xfrm kx="1"/>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6" name="Freeform 176"/>
          <p:cNvSpPr/>
          <p:nvPr/>
        </p:nvSpPr>
        <p:spPr>
          <a:xfrm rot="1">
            <a:off x="6219505" y="4415765"/>
            <a:ext cx="188708" cy="169722"/>
          </a:xfrm>
          <a:custGeom>
            <a:avLst/>
            <a:gdLst/>
            <a:ahLst/>
            <a:cxnLst/>
            <a:rect l="0" t="0" r="0" b="0"/>
            <a:pathLst>
              <a:path w="4477448" h="4027043">
                <a:moveTo>
                  <a:pt x="4477448" y="1289939"/>
                </a:moveTo>
                <a:cubicBezTo>
                  <a:pt x="3946335" y="726186"/>
                  <a:pt x="3788092" y="579501"/>
                  <a:pt x="3618166" y="443358"/>
                </a:cubicBezTo>
                <a:cubicBezTo>
                  <a:pt x="3423856" y="315469"/>
                  <a:pt x="3229801" y="213614"/>
                  <a:pt x="3020123" y="129159"/>
                </a:cubicBezTo>
                <a:cubicBezTo>
                  <a:pt x="2789618" y="62611"/>
                  <a:pt x="2536508" y="17654"/>
                  <a:pt x="2285809" y="0"/>
                </a:cubicBezTo>
                <a:cubicBezTo>
                  <a:pt x="2014665" y="13717"/>
                  <a:pt x="1788351" y="47880"/>
                  <a:pt x="1569276" y="104141"/>
                </a:cubicBezTo>
                <a:cubicBezTo>
                  <a:pt x="1341183" y="188722"/>
                  <a:pt x="1117664" y="302134"/>
                  <a:pt x="904812" y="441452"/>
                </a:cubicBezTo>
                <a:cubicBezTo>
                  <a:pt x="706387" y="604012"/>
                  <a:pt x="526783" y="788035"/>
                  <a:pt x="376657" y="980568"/>
                </a:cubicBezTo>
                <a:cubicBezTo>
                  <a:pt x="247942" y="1192022"/>
                  <a:pt x="148120" y="1410844"/>
                  <a:pt x="75082" y="1633856"/>
                </a:cubicBezTo>
                <a:cubicBezTo>
                  <a:pt x="23495" y="1884681"/>
                  <a:pt x="0" y="2134997"/>
                  <a:pt x="3226" y="2387600"/>
                </a:cubicBezTo>
                <a:cubicBezTo>
                  <a:pt x="34734" y="2665604"/>
                  <a:pt x="95682" y="2940050"/>
                  <a:pt x="171641" y="3164713"/>
                </a:cubicBezTo>
                <a:cubicBezTo>
                  <a:pt x="283324" y="3406141"/>
                  <a:pt x="410286" y="3618104"/>
                  <a:pt x="568160" y="3830829"/>
                </a:cubicBezTo>
                <a:lnTo>
                  <a:pt x="746430" y="4027043"/>
                </a:lnTo>
              </a:path>
            </a:pathLst>
          </a:custGeom>
          <a:noFill/>
          <a:ln w="20084" cap="rnd" cmpd="sng">
            <a:solidFill>
              <a:srgbClr val="156082">
                <a:alpha val="100000"/>
              </a:srgbClr>
            </a:solidFill>
            <a:round/>
          </a:ln>
          <a:effectDag name="">
            <a:xfrm kx="5"/>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7" name="Freeform 177"/>
          <p:cNvSpPr/>
          <p:nvPr/>
        </p:nvSpPr>
        <p:spPr>
          <a:xfrm rot="1">
            <a:off x="6436407" y="4416107"/>
            <a:ext cx="160829" cy="167517"/>
          </a:xfrm>
          <a:custGeom>
            <a:avLst/>
            <a:gdLst/>
            <a:ahLst/>
            <a:cxnLst/>
            <a:rect l="0" t="0" r="0" b="0"/>
            <a:pathLst>
              <a:path w="3815969" h="3974719">
                <a:moveTo>
                  <a:pt x="0" y="599947"/>
                </a:moveTo>
                <a:cubicBezTo>
                  <a:pt x="172212" y="457580"/>
                  <a:pt x="345058" y="338708"/>
                  <a:pt x="543178" y="227838"/>
                </a:cubicBezTo>
                <a:cubicBezTo>
                  <a:pt x="732663" y="145160"/>
                  <a:pt x="929639" y="81533"/>
                  <a:pt x="1135634" y="36194"/>
                </a:cubicBezTo>
                <a:cubicBezTo>
                  <a:pt x="1379854" y="6222"/>
                  <a:pt x="1596136" y="0"/>
                  <a:pt x="1829053" y="17271"/>
                </a:cubicBezTo>
                <a:cubicBezTo>
                  <a:pt x="2061083" y="56515"/>
                  <a:pt x="2282189" y="115696"/>
                  <a:pt x="2487549" y="193547"/>
                </a:cubicBezTo>
                <a:cubicBezTo>
                  <a:pt x="2682874" y="291718"/>
                  <a:pt x="2870961" y="410971"/>
                  <a:pt x="3065907" y="566166"/>
                </a:cubicBezTo>
                <a:cubicBezTo>
                  <a:pt x="3222116" y="719455"/>
                  <a:pt x="3365753" y="892047"/>
                  <a:pt x="3498214" y="1091692"/>
                </a:cubicBezTo>
                <a:cubicBezTo>
                  <a:pt x="3598925" y="1282318"/>
                  <a:pt x="3677538" y="1474342"/>
                  <a:pt x="3742054" y="1687830"/>
                </a:cubicBezTo>
                <a:cubicBezTo>
                  <a:pt x="3789425" y="1919605"/>
                  <a:pt x="3813810" y="2151126"/>
                  <a:pt x="3815969" y="2366009"/>
                </a:cubicBezTo>
                <a:cubicBezTo>
                  <a:pt x="3794378" y="2606928"/>
                  <a:pt x="3755516" y="2815463"/>
                  <a:pt x="3692778" y="3036062"/>
                </a:cubicBezTo>
                <a:cubicBezTo>
                  <a:pt x="3612261" y="3242945"/>
                  <a:pt x="3508756" y="3448431"/>
                  <a:pt x="3392043" y="3633723"/>
                </a:cubicBezTo>
                <a:cubicBezTo>
                  <a:pt x="3305683" y="3747008"/>
                  <a:pt x="3209544" y="3860672"/>
                  <a:pt x="3103879" y="3974719"/>
                </a:cubicBezTo>
              </a:path>
            </a:pathLst>
          </a:custGeom>
          <a:noFill/>
          <a:ln w="20084" cap="rnd" cmpd="sng">
            <a:solidFill>
              <a:srgbClr val="156082">
                <a:alpha val="100000"/>
              </a:srgbClr>
            </a:solidFill>
            <a:round/>
          </a:ln>
          <a:effectDag name="">
            <a:xfrm kx="5"/>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8" name="Freeform 178"/>
          <p:cNvSpPr/>
          <p:nvPr/>
        </p:nvSpPr>
        <p:spPr>
          <a:xfrm rot="1">
            <a:off x="6408214" y="4441394"/>
            <a:ext cx="28192" cy="28738"/>
          </a:xfrm>
          <a:custGeom>
            <a:avLst/>
            <a:gdLst/>
            <a:ahLst/>
            <a:cxnLst/>
            <a:rect l="0" t="0" r="0" b="0"/>
            <a:pathLst>
              <a:path w="668910" h="681863">
                <a:moveTo>
                  <a:pt x="0" y="681863"/>
                </a:moveTo>
                <a:lnTo>
                  <a:pt x="668910" y="0"/>
                </a:lnTo>
              </a:path>
            </a:pathLst>
          </a:custGeom>
          <a:noFill/>
          <a:ln w="20084" cap="rnd" cmpd="sng">
            <a:solidFill>
              <a:srgbClr val="156082">
                <a:alpha val="100000"/>
              </a:srgbClr>
            </a:solidFill>
            <a:round/>
          </a:ln>
          <a:effectDag name="">
            <a:xfrm kx="5"/>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79" name="Freeform 179"/>
          <p:cNvSpPr/>
          <p:nvPr/>
        </p:nvSpPr>
        <p:spPr>
          <a:xfrm rot="1">
            <a:off x="6250965" y="4585487"/>
            <a:ext cx="157163" cy="158007"/>
          </a:xfrm>
          <a:custGeom>
            <a:avLst/>
            <a:gdLst/>
            <a:ahLst/>
            <a:cxnLst/>
            <a:rect l="0" t="0" r="0" b="0"/>
            <a:pathLst>
              <a:path w="3728986" h="3749066">
                <a:moveTo>
                  <a:pt x="0" y="0"/>
                </a:moveTo>
                <a:lnTo>
                  <a:pt x="3728986" y="3749066"/>
                </a:lnTo>
              </a:path>
            </a:pathLst>
          </a:custGeom>
          <a:noFill/>
          <a:ln w="20084" cap="rnd" cmpd="sng">
            <a:solidFill>
              <a:srgbClr val="156082">
                <a:alpha val="100000"/>
              </a:srgbClr>
            </a:solidFill>
            <a:round/>
          </a:ln>
          <a:effectDag name="">
            <a:xfrm kx="5"/>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80" name="Freeform 180"/>
          <p:cNvSpPr/>
          <p:nvPr/>
        </p:nvSpPr>
        <p:spPr>
          <a:xfrm rot="1">
            <a:off x="6408129" y="4583626"/>
            <a:ext cx="159095" cy="159869"/>
          </a:xfrm>
          <a:custGeom>
            <a:avLst/>
            <a:gdLst/>
            <a:ahLst/>
            <a:cxnLst/>
            <a:rect l="0" t="0" r="0" b="0"/>
            <a:pathLst>
              <a:path w="3774821" h="3793261">
                <a:moveTo>
                  <a:pt x="3774821" y="0"/>
                </a:moveTo>
                <a:lnTo>
                  <a:pt x="0" y="3793261"/>
                </a:lnTo>
              </a:path>
            </a:pathLst>
          </a:custGeom>
          <a:noFill/>
          <a:ln w="20084" cap="rnd" cmpd="sng">
            <a:solidFill>
              <a:srgbClr val="156082">
                <a:alpha val="100000"/>
              </a:srgbClr>
            </a:solidFill>
            <a:round/>
          </a:ln>
          <a:effectDag name="">
            <a:xfrm kx="5"/>
          </a:effectDag>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81" name="Rectangle 181"/>
          <p:cNvSpPr/>
          <p:nvPr/>
        </p:nvSpPr>
        <p:spPr>
          <a:xfrm>
            <a:off x="661892" y="701219"/>
            <a:ext cx="10583218" cy="1344535"/>
          </a:xfrm>
          <a:prstGeom prst="rect">
            <a:avLst/>
          </a:prstGeom>
        </p:spPr>
        <p:txBody>
          <a:bodyPr wrap="none" lIns="0" tIns="0" rIns="0" bIns="0">
            <a:spAutoFit/>
          </a:bodyPr>
          <a:lstStyle/>
          <a:p>
            <a:pPr defTabSz="761970"/>
            <a:r>
              <a:rPr lang="en-GB" sz="3244" spc="22">
                <a:ln w="14126">
                  <a:solidFill>
                    <a:srgbClr val="000000"/>
                  </a:solidFill>
                  <a:prstDash val="solid"/>
                </a:ln>
                <a:solidFill>
                  <a:srgbClr val="000000"/>
                </a:solidFill>
                <a:latin typeface="2"/>
                <a:ea typeface="Calibri"/>
                <a:cs typeface="2"/>
              </a:rPr>
              <a:t>I</a:t>
            </a:r>
            <a:r>
              <a:rPr lang="en-GB" sz="3244" spc="120">
                <a:ln w="14126">
                  <a:solidFill>
                    <a:srgbClr val="000000"/>
                  </a:solidFill>
                  <a:prstDash val="solid"/>
                </a:ln>
                <a:solidFill>
                  <a:srgbClr val="000000"/>
                </a:solidFill>
                <a:latin typeface="2"/>
                <a:ea typeface="Calibri"/>
                <a:cs typeface="2"/>
              </a:rPr>
              <a:t>n</a:t>
            </a:r>
            <a:r>
              <a:rPr lang="en-GB" sz="3244" spc="74">
                <a:ln w="14126">
                  <a:solidFill>
                    <a:srgbClr val="000000"/>
                  </a:solidFill>
                  <a:prstDash val="solid"/>
                </a:ln>
                <a:solidFill>
                  <a:srgbClr val="000000"/>
                </a:solidFill>
                <a:latin typeface="2"/>
                <a:ea typeface="Calibri"/>
                <a:cs typeface="2"/>
              </a:rPr>
              <a:t>t</a:t>
            </a:r>
            <a:r>
              <a:rPr lang="en-GB" sz="3244" spc="87">
                <a:ln w="14126">
                  <a:solidFill>
                    <a:srgbClr val="000000"/>
                  </a:solidFill>
                  <a:prstDash val="solid"/>
                </a:ln>
                <a:solidFill>
                  <a:srgbClr val="000000"/>
                </a:solidFill>
                <a:latin typeface="2"/>
                <a:ea typeface="Calibri"/>
                <a:cs typeface="2"/>
              </a:rPr>
              <a:t>e</a:t>
            </a:r>
            <a:r>
              <a:rPr lang="en-GB" sz="3244" spc="48">
                <a:ln w="14126">
                  <a:solidFill>
                    <a:srgbClr val="000000"/>
                  </a:solidFill>
                  <a:prstDash val="solid"/>
                </a:ln>
                <a:solidFill>
                  <a:srgbClr val="000000"/>
                </a:solidFill>
                <a:latin typeface="2"/>
                <a:ea typeface="Calibri"/>
                <a:cs typeface="2"/>
              </a:rPr>
              <a:t>g</a:t>
            </a:r>
            <a:r>
              <a:rPr lang="en-GB" sz="3244" spc="35">
                <a:ln w="14126">
                  <a:solidFill>
                    <a:srgbClr val="000000"/>
                  </a:solidFill>
                  <a:prstDash val="solid"/>
                </a:ln>
                <a:solidFill>
                  <a:srgbClr val="000000"/>
                </a:solidFill>
                <a:latin typeface="2"/>
                <a:ea typeface="Calibri"/>
                <a:cs typeface="2"/>
              </a:rPr>
              <a:t>r</a:t>
            </a:r>
            <a:r>
              <a:rPr lang="en-GB" sz="3244" spc="93">
                <a:ln w="14126">
                  <a:solidFill>
                    <a:srgbClr val="000000"/>
                  </a:solidFill>
                  <a:prstDash val="solid"/>
                </a:ln>
                <a:solidFill>
                  <a:srgbClr val="000000"/>
                </a:solidFill>
                <a:latin typeface="2"/>
                <a:ea typeface="Calibri"/>
                <a:cs typeface="2"/>
              </a:rPr>
              <a:t>a</a:t>
            </a:r>
            <a:r>
              <a:rPr lang="en-GB" sz="3244" spc="74">
                <a:ln w="14126">
                  <a:solidFill>
                    <a:srgbClr val="000000"/>
                  </a:solidFill>
                  <a:prstDash val="solid"/>
                </a:ln>
                <a:solidFill>
                  <a:srgbClr val="000000"/>
                </a:solidFill>
                <a:latin typeface="2"/>
                <a:ea typeface="Calibri"/>
                <a:cs typeface="2"/>
              </a:rPr>
              <a:t>t</a:t>
            </a:r>
            <a:r>
              <a:rPr lang="en-GB" sz="3244" spc="110">
                <a:ln w="14126">
                  <a:solidFill>
                    <a:srgbClr val="000000"/>
                  </a:solidFill>
                  <a:prstDash val="solid"/>
                </a:ln>
                <a:solidFill>
                  <a:srgbClr val="000000"/>
                </a:solidFill>
                <a:latin typeface="2"/>
                <a:ea typeface="Calibri"/>
                <a:cs typeface="2"/>
              </a:rPr>
              <a:t>i</a:t>
            </a:r>
            <a:r>
              <a:rPr lang="en-GB" sz="3244" spc="120">
                <a:ln w="14126">
                  <a:solidFill>
                    <a:srgbClr val="000000"/>
                  </a:solidFill>
                  <a:prstDash val="solid"/>
                </a:ln>
                <a:solidFill>
                  <a:srgbClr val="000000"/>
                </a:solidFill>
                <a:latin typeface="2"/>
                <a:ea typeface="Calibri"/>
                <a:cs typeface="2"/>
              </a:rPr>
              <a:t>n</a:t>
            </a:r>
            <a:r>
              <a:rPr lang="en-GB" sz="3244" spc="48">
                <a:ln w="14126">
                  <a:solidFill>
                    <a:srgbClr val="000000"/>
                  </a:solidFill>
                  <a:prstDash val="solid"/>
                </a:ln>
                <a:solidFill>
                  <a:srgbClr val="000000"/>
                </a:solidFill>
                <a:latin typeface="2"/>
                <a:ea typeface="Calibri"/>
                <a:cs typeface="2"/>
              </a:rPr>
              <a:t>g</a:t>
            </a:r>
            <a:r>
              <a:rPr lang="en-GB" sz="3244" spc="-132">
                <a:ln w="14126">
                  <a:solidFill>
                    <a:srgbClr val="000000"/>
                  </a:solidFill>
                  <a:prstDash val="solid"/>
                </a:ln>
                <a:solidFill>
                  <a:srgbClr val="000000"/>
                </a:solidFill>
                <a:latin typeface="2"/>
                <a:ea typeface="Calibri"/>
                <a:cs typeface="2"/>
              </a:rPr>
              <a:t> </a:t>
            </a:r>
            <a:r>
              <a:rPr lang="en-GB" sz="3244">
                <a:ln w="14126">
                  <a:solidFill>
                    <a:srgbClr val="000000"/>
                  </a:solidFill>
                  <a:prstDash val="solid"/>
                </a:ln>
                <a:solidFill>
                  <a:srgbClr val="000000"/>
                </a:solidFill>
                <a:latin typeface="2"/>
                <a:ea typeface="Calibri"/>
                <a:cs typeface="2"/>
              </a:rPr>
              <a:t>H</a:t>
            </a:r>
            <a:r>
              <a:rPr lang="en-GB" sz="3244" spc="74">
                <a:ln w="14126">
                  <a:solidFill>
                    <a:srgbClr val="000000"/>
                  </a:solidFill>
                  <a:prstDash val="solid"/>
                </a:ln>
                <a:solidFill>
                  <a:srgbClr val="000000"/>
                </a:solidFill>
                <a:latin typeface="2"/>
                <a:ea typeface="Calibri"/>
                <a:cs typeface="2"/>
              </a:rPr>
              <a:t>I</a:t>
            </a:r>
            <a:r>
              <a:rPr lang="en-GB" sz="3244" spc="158">
                <a:ln w="14126">
                  <a:solidFill>
                    <a:srgbClr val="000000"/>
                  </a:solidFill>
                  <a:prstDash val="solid"/>
                </a:ln>
                <a:solidFill>
                  <a:srgbClr val="000000"/>
                </a:solidFill>
                <a:latin typeface="2"/>
                <a:ea typeface="Calibri"/>
                <a:cs typeface="2"/>
              </a:rPr>
              <a:t>V</a:t>
            </a:r>
            <a:r>
              <a:rPr lang="en-GB" sz="3244" spc="-132">
                <a:ln w="14126">
                  <a:solidFill>
                    <a:srgbClr val="000000"/>
                  </a:solidFill>
                  <a:prstDash val="solid"/>
                </a:ln>
                <a:solidFill>
                  <a:srgbClr val="000000"/>
                </a:solidFill>
                <a:latin typeface="2"/>
                <a:ea typeface="Calibri"/>
                <a:cs typeface="2"/>
              </a:rPr>
              <a:t> </a:t>
            </a:r>
            <a:r>
              <a:rPr lang="en-GB" sz="3244" spc="26">
                <a:ln w="14126">
                  <a:solidFill>
                    <a:srgbClr val="000000"/>
                  </a:solidFill>
                  <a:prstDash val="solid"/>
                </a:ln>
                <a:solidFill>
                  <a:srgbClr val="000000"/>
                </a:solidFill>
                <a:latin typeface="2"/>
                <a:ea typeface="Calibri"/>
                <a:cs typeface="2"/>
              </a:rPr>
              <a:t>P</a:t>
            </a:r>
            <a:r>
              <a:rPr lang="en-GB" sz="3244" spc="35">
                <a:ln w="14126">
                  <a:solidFill>
                    <a:srgbClr val="000000"/>
                  </a:solidFill>
                  <a:prstDash val="solid"/>
                </a:ln>
                <a:solidFill>
                  <a:srgbClr val="000000"/>
                </a:solidFill>
                <a:latin typeface="2"/>
                <a:ea typeface="Calibri"/>
                <a:cs typeface="2"/>
              </a:rPr>
              <a:t>r</a:t>
            </a:r>
            <a:r>
              <a:rPr lang="en-GB" sz="3244" spc="-29">
                <a:ln w="14126">
                  <a:solidFill>
                    <a:srgbClr val="000000"/>
                  </a:solidFill>
                  <a:prstDash val="solid"/>
                </a:ln>
                <a:solidFill>
                  <a:srgbClr val="000000"/>
                </a:solidFill>
                <a:latin typeface="2"/>
                <a:ea typeface="Calibri"/>
                <a:cs typeface="2"/>
              </a:rPr>
              <a:t>e</a:t>
            </a:r>
            <a:r>
              <a:rPr lang="en-GB" sz="3244" spc="35">
                <a:ln w="14126">
                  <a:solidFill>
                    <a:srgbClr val="000000"/>
                  </a:solidFill>
                  <a:prstDash val="solid"/>
                </a:ln>
                <a:solidFill>
                  <a:srgbClr val="000000"/>
                </a:solidFill>
                <a:latin typeface="2"/>
                <a:ea typeface="Calibri"/>
                <a:cs typeface="2"/>
              </a:rPr>
              <a:t>v</a:t>
            </a:r>
            <a:r>
              <a:rPr lang="en-GB" sz="3244" spc="87">
                <a:ln w="14126">
                  <a:solidFill>
                    <a:srgbClr val="000000"/>
                  </a:solidFill>
                  <a:prstDash val="solid"/>
                </a:ln>
                <a:solidFill>
                  <a:srgbClr val="000000"/>
                </a:solidFill>
                <a:latin typeface="2"/>
                <a:ea typeface="Calibri"/>
                <a:cs typeface="2"/>
              </a:rPr>
              <a:t>e</a:t>
            </a:r>
            <a:r>
              <a:rPr lang="en-GB" sz="3244" spc="61">
                <a:ln w="14126">
                  <a:solidFill>
                    <a:srgbClr val="000000"/>
                  </a:solidFill>
                  <a:prstDash val="solid"/>
                </a:ln>
                <a:solidFill>
                  <a:srgbClr val="000000"/>
                </a:solidFill>
                <a:latin typeface="2"/>
                <a:ea typeface="Calibri"/>
                <a:cs typeface="2"/>
              </a:rPr>
              <a:t>n</a:t>
            </a:r>
            <a:r>
              <a:rPr lang="en-GB" sz="3244" spc="136">
                <a:ln w="14126">
                  <a:solidFill>
                    <a:srgbClr val="000000"/>
                  </a:solidFill>
                  <a:prstDash val="solid"/>
                </a:ln>
                <a:solidFill>
                  <a:srgbClr val="000000"/>
                </a:solidFill>
                <a:latin typeface="2"/>
                <a:ea typeface="Calibri"/>
                <a:cs typeface="2"/>
              </a:rPr>
              <a:t>t</a:t>
            </a:r>
            <a:r>
              <a:rPr lang="en-GB" sz="3244" spc="110">
                <a:ln w="14126">
                  <a:solidFill>
                    <a:srgbClr val="000000"/>
                  </a:solidFill>
                  <a:prstDash val="solid"/>
                </a:ln>
                <a:solidFill>
                  <a:srgbClr val="000000"/>
                </a:solidFill>
                <a:latin typeface="2"/>
                <a:ea typeface="Calibri"/>
                <a:cs typeface="2"/>
              </a:rPr>
              <a:t>i</a:t>
            </a:r>
            <a:r>
              <a:rPr lang="en-GB" sz="3244" spc="32">
                <a:ln w="14126">
                  <a:solidFill>
                    <a:srgbClr val="000000"/>
                  </a:solidFill>
                  <a:prstDash val="solid"/>
                </a:ln>
                <a:solidFill>
                  <a:srgbClr val="000000"/>
                </a:solidFill>
                <a:latin typeface="2"/>
                <a:ea typeface="Calibri"/>
                <a:cs typeface="2"/>
              </a:rPr>
              <a:t>o</a:t>
            </a:r>
            <a:r>
              <a:rPr lang="en-GB" sz="3244" spc="120">
                <a:ln w="14126">
                  <a:solidFill>
                    <a:srgbClr val="000000"/>
                  </a:solidFill>
                  <a:prstDash val="solid"/>
                </a:ln>
                <a:solidFill>
                  <a:srgbClr val="000000"/>
                </a:solidFill>
                <a:latin typeface="2"/>
                <a:ea typeface="Calibri"/>
                <a:cs typeface="2"/>
              </a:rPr>
              <a:t>n</a:t>
            </a:r>
            <a:r>
              <a:rPr lang="en-GB" sz="3244" spc="-191">
                <a:ln w="14126">
                  <a:solidFill>
                    <a:srgbClr val="000000"/>
                  </a:solidFill>
                  <a:prstDash val="solid"/>
                </a:ln>
                <a:solidFill>
                  <a:srgbClr val="000000"/>
                </a:solidFill>
                <a:latin typeface="2"/>
                <a:ea typeface="Calibri"/>
                <a:cs typeface="2"/>
              </a:rPr>
              <a:t> </a:t>
            </a:r>
            <a:r>
              <a:rPr lang="en-GB" sz="3244" spc="103">
                <a:ln w="14126">
                  <a:solidFill>
                    <a:srgbClr val="000000"/>
                  </a:solidFill>
                  <a:prstDash val="solid"/>
                </a:ln>
                <a:solidFill>
                  <a:srgbClr val="000000"/>
                </a:solidFill>
                <a:latin typeface="2"/>
                <a:ea typeface="Calibri"/>
                <a:cs typeface="2"/>
              </a:rPr>
              <a:t>w</a:t>
            </a:r>
            <a:r>
              <a:rPr lang="en-GB" sz="3244" spc="110">
                <a:ln w="14126">
                  <a:solidFill>
                    <a:srgbClr val="000000"/>
                  </a:solidFill>
                  <a:prstDash val="solid"/>
                </a:ln>
                <a:solidFill>
                  <a:srgbClr val="000000"/>
                </a:solidFill>
                <a:latin typeface="2"/>
                <a:ea typeface="Calibri"/>
                <a:cs typeface="2"/>
              </a:rPr>
              <a:t>i</a:t>
            </a:r>
            <a:r>
              <a:rPr lang="en-GB" sz="3244" spc="136">
                <a:ln w="14126">
                  <a:solidFill>
                    <a:srgbClr val="000000"/>
                  </a:solidFill>
                  <a:prstDash val="solid"/>
                </a:ln>
                <a:solidFill>
                  <a:srgbClr val="000000"/>
                </a:solidFill>
                <a:latin typeface="2"/>
                <a:ea typeface="Calibri"/>
                <a:cs typeface="2"/>
              </a:rPr>
              <a:t>t</a:t>
            </a:r>
            <a:r>
              <a:rPr lang="en-GB" sz="3244" spc="120">
                <a:ln w="14126">
                  <a:solidFill>
                    <a:srgbClr val="000000"/>
                  </a:solidFill>
                  <a:prstDash val="solid"/>
                </a:ln>
                <a:solidFill>
                  <a:srgbClr val="000000"/>
                </a:solidFill>
                <a:latin typeface="2"/>
                <a:ea typeface="Calibri"/>
                <a:cs typeface="2"/>
              </a:rPr>
              <a:t>h</a:t>
            </a:r>
            <a:r>
              <a:rPr lang="en-GB" sz="3244" spc="-132">
                <a:ln w="14126">
                  <a:solidFill>
                    <a:srgbClr val="000000"/>
                  </a:solidFill>
                  <a:prstDash val="solid"/>
                </a:ln>
                <a:solidFill>
                  <a:srgbClr val="000000"/>
                </a:solidFill>
                <a:latin typeface="2"/>
                <a:ea typeface="Calibri"/>
                <a:cs typeface="2"/>
              </a:rPr>
              <a:t> </a:t>
            </a:r>
            <a:r>
              <a:rPr lang="en-GB" sz="3244" spc="16">
                <a:ln w="14126">
                  <a:solidFill>
                    <a:srgbClr val="000000"/>
                  </a:solidFill>
                  <a:prstDash val="solid"/>
                </a:ln>
                <a:solidFill>
                  <a:srgbClr val="000000"/>
                </a:solidFill>
                <a:latin typeface="2"/>
                <a:ea typeface="Calibri"/>
                <a:cs typeface="2"/>
              </a:rPr>
              <a:t>S</a:t>
            </a:r>
            <a:r>
              <a:rPr lang="en-GB" sz="3244" spc="67">
                <a:ln w="14126">
                  <a:solidFill>
                    <a:srgbClr val="000000"/>
                  </a:solidFill>
                  <a:prstDash val="solid"/>
                </a:ln>
                <a:solidFill>
                  <a:srgbClr val="000000"/>
                </a:solidFill>
                <a:latin typeface="2"/>
                <a:ea typeface="Calibri"/>
                <a:cs typeface="2"/>
              </a:rPr>
              <a:t>R</a:t>
            </a:r>
            <a:r>
              <a:rPr lang="en-GB" sz="3244">
                <a:ln w="14126">
                  <a:solidFill>
                    <a:srgbClr val="000000"/>
                  </a:solidFill>
                  <a:prstDash val="solid"/>
                </a:ln>
                <a:solidFill>
                  <a:srgbClr val="000000"/>
                </a:solidFill>
                <a:latin typeface="2"/>
                <a:ea typeface="Calibri"/>
                <a:cs typeface="2"/>
              </a:rPr>
              <a:t>H</a:t>
            </a:r>
            <a:r>
              <a:rPr lang="en-GB" sz="3244" spc="-139">
                <a:ln w="14126">
                  <a:solidFill>
                    <a:srgbClr val="000000"/>
                  </a:solidFill>
                  <a:prstDash val="solid"/>
                </a:ln>
                <a:solidFill>
                  <a:srgbClr val="000000"/>
                </a:solidFill>
                <a:latin typeface="2"/>
                <a:ea typeface="Calibri"/>
                <a:cs typeface="2"/>
              </a:rPr>
              <a:t> </a:t>
            </a:r>
            <a:r>
              <a:rPr lang="en-GB" sz="3244" spc="35">
                <a:ln w="14126">
                  <a:solidFill>
                    <a:srgbClr val="000000"/>
                  </a:solidFill>
                  <a:prstDash val="solid"/>
                </a:ln>
                <a:solidFill>
                  <a:srgbClr val="000000"/>
                </a:solidFill>
                <a:latin typeface="2"/>
                <a:ea typeface="Calibri"/>
                <a:cs typeface="2"/>
              </a:rPr>
              <a:t>a</a:t>
            </a:r>
            <a:r>
              <a:rPr lang="en-GB" sz="3244" spc="120">
                <a:ln w="14126">
                  <a:solidFill>
                    <a:srgbClr val="000000"/>
                  </a:solidFill>
                  <a:prstDash val="solid"/>
                </a:ln>
                <a:solidFill>
                  <a:srgbClr val="000000"/>
                </a:solidFill>
                <a:latin typeface="2"/>
                <a:ea typeface="Calibri"/>
                <a:cs typeface="2"/>
              </a:rPr>
              <a:t>n</a:t>
            </a:r>
            <a:r>
              <a:rPr lang="en-GB" sz="3244" spc="52">
                <a:ln w="14126">
                  <a:solidFill>
                    <a:srgbClr val="000000"/>
                  </a:solidFill>
                  <a:prstDash val="solid"/>
                </a:ln>
                <a:solidFill>
                  <a:srgbClr val="000000"/>
                </a:solidFill>
                <a:latin typeface="2"/>
                <a:ea typeface="Calibri"/>
                <a:cs typeface="2"/>
              </a:rPr>
              <a:t>d</a:t>
            </a:r>
            <a:r>
              <a:rPr lang="en-GB" sz="3244" spc="-132">
                <a:ln w="14126">
                  <a:solidFill>
                    <a:srgbClr val="000000"/>
                  </a:solidFill>
                  <a:prstDash val="solid"/>
                </a:ln>
                <a:solidFill>
                  <a:srgbClr val="000000"/>
                </a:solidFill>
                <a:latin typeface="2"/>
                <a:ea typeface="Calibri"/>
                <a:cs typeface="2"/>
              </a:rPr>
              <a:t> </a:t>
            </a:r>
            <a:r>
              <a:rPr lang="en-GB" sz="3244" spc="74">
                <a:ln w="14126">
                  <a:solidFill>
                    <a:srgbClr val="000000"/>
                  </a:solidFill>
                  <a:prstDash val="solid"/>
                </a:ln>
                <a:solidFill>
                  <a:srgbClr val="000000"/>
                </a:solidFill>
                <a:latin typeface="2"/>
                <a:ea typeface="Calibri"/>
                <a:cs typeface="2"/>
              </a:rPr>
              <a:t>S</a:t>
            </a:r>
            <a:r>
              <a:rPr lang="en-GB" sz="3244" spc="32">
                <a:ln w="14126">
                  <a:solidFill>
                    <a:srgbClr val="000000"/>
                  </a:solidFill>
                  <a:prstDash val="solid"/>
                </a:ln>
                <a:solidFill>
                  <a:srgbClr val="000000"/>
                </a:solidFill>
                <a:latin typeface="2"/>
                <a:ea typeface="Calibri"/>
                <a:cs typeface="2"/>
              </a:rPr>
              <a:t>o</a:t>
            </a:r>
            <a:r>
              <a:rPr lang="en-GB" sz="3244" spc="64">
                <a:ln w="14126">
                  <a:solidFill>
                    <a:srgbClr val="000000"/>
                  </a:solidFill>
                  <a:prstDash val="solid"/>
                </a:ln>
                <a:solidFill>
                  <a:srgbClr val="000000"/>
                </a:solidFill>
                <a:latin typeface="2"/>
                <a:ea typeface="Calibri"/>
                <a:cs typeface="2"/>
              </a:rPr>
              <a:t>c</a:t>
            </a:r>
            <a:r>
              <a:rPr lang="en-GB" sz="3244" spc="52">
                <a:ln w="14126">
                  <a:solidFill>
                    <a:srgbClr val="000000"/>
                  </a:solidFill>
                  <a:prstDash val="solid"/>
                </a:ln>
                <a:solidFill>
                  <a:srgbClr val="000000"/>
                </a:solidFill>
                <a:latin typeface="2"/>
                <a:ea typeface="Calibri"/>
                <a:cs typeface="2"/>
              </a:rPr>
              <a:t>i</a:t>
            </a:r>
            <a:r>
              <a:rPr lang="en-GB" sz="3244" spc="93">
                <a:ln w="14126">
                  <a:solidFill>
                    <a:srgbClr val="000000"/>
                  </a:solidFill>
                  <a:prstDash val="solid"/>
                </a:ln>
                <a:solidFill>
                  <a:srgbClr val="000000"/>
                </a:solidFill>
                <a:latin typeface="2"/>
                <a:ea typeface="Calibri"/>
                <a:cs typeface="2"/>
              </a:rPr>
              <a:t>a</a:t>
            </a:r>
            <a:r>
              <a:rPr lang="en-GB" sz="3244" spc="110">
                <a:ln w="14126">
                  <a:solidFill>
                    <a:srgbClr val="000000"/>
                  </a:solidFill>
                  <a:prstDash val="solid"/>
                </a:ln>
                <a:solidFill>
                  <a:srgbClr val="000000"/>
                </a:solidFill>
                <a:latin typeface="2"/>
                <a:ea typeface="Calibri"/>
                <a:cs typeface="2"/>
              </a:rPr>
              <a:t>l</a:t>
            </a:r>
            <a:r>
              <a:rPr lang="en-GB" sz="3244" spc="-191">
                <a:ln w="14126">
                  <a:solidFill>
                    <a:srgbClr val="000000"/>
                  </a:solidFill>
                  <a:prstDash val="solid"/>
                </a:ln>
                <a:solidFill>
                  <a:srgbClr val="000000"/>
                </a:solidFill>
                <a:latin typeface="2"/>
                <a:ea typeface="Calibri"/>
                <a:cs typeface="2"/>
              </a:rPr>
              <a:t> </a:t>
            </a:r>
            <a:r>
              <a:rPr lang="en-GB" sz="3244" spc="91">
                <a:ln w="14126">
                  <a:solidFill>
                    <a:srgbClr val="000000"/>
                  </a:solidFill>
                  <a:prstDash val="solid"/>
                </a:ln>
                <a:solidFill>
                  <a:srgbClr val="000000"/>
                </a:solidFill>
                <a:latin typeface="2"/>
                <a:ea typeface="Calibri"/>
                <a:cs typeface="2"/>
              </a:rPr>
              <a:t>C</a:t>
            </a:r>
            <a:r>
              <a:rPr lang="en-GB" sz="3244" spc="35">
                <a:ln w="14126">
                  <a:solidFill>
                    <a:srgbClr val="000000"/>
                  </a:solidFill>
                  <a:prstDash val="solid"/>
                </a:ln>
                <a:solidFill>
                  <a:srgbClr val="000000"/>
                </a:solidFill>
                <a:latin typeface="2"/>
                <a:ea typeface="Calibri"/>
                <a:cs typeface="2"/>
              </a:rPr>
              <a:t>are</a:t>
            </a:r>
          </a:p>
          <a:p>
            <a:pPr defTabSz="761970">
              <a:lnSpc>
                <a:spcPts val="4715"/>
              </a:lnSpc>
            </a:pPr>
            <a:r>
              <a:rPr lang="en-GB" sz="1322" spc="-14">
                <a:solidFill>
                  <a:srgbClr val="000000"/>
                </a:solidFill>
                <a:latin typeface="1"/>
                <a:ea typeface="Calibri"/>
                <a:cs typeface="1"/>
              </a:rPr>
              <a:t>E</a:t>
            </a:r>
            <a:r>
              <a:rPr lang="en-GB" sz="1322" spc="-9">
                <a:solidFill>
                  <a:srgbClr val="000000"/>
                </a:solidFill>
                <a:latin typeface="1"/>
                <a:ea typeface="Calibri"/>
                <a:cs typeface="1"/>
              </a:rPr>
              <a:t>ff</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19">
                <a:solidFill>
                  <a:srgbClr val="000000"/>
                </a:solidFill>
                <a:latin typeface="1"/>
                <a:ea typeface="Calibri"/>
                <a:cs typeface="1"/>
              </a:rPr>
              <a:t>i</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22">
                <a:solidFill>
                  <a:srgbClr val="000000"/>
                </a:solidFill>
                <a:latin typeface="1"/>
                <a:ea typeface="Calibri"/>
                <a:cs typeface="1"/>
              </a:rPr>
              <a:t>c</a:t>
            </a:r>
            <a:r>
              <a:rPr lang="en-GB" sz="1322" spc="-22">
                <a:solidFill>
                  <a:srgbClr val="000000"/>
                </a:solidFill>
                <a:latin typeface="1"/>
                <a:ea typeface="Calibri"/>
                <a:cs typeface="1"/>
              </a:rPr>
              <a:t>y</a:t>
            </a:r>
            <a:r>
              <a:rPr lang="en-GB" sz="1322" spc="47">
                <a:solidFill>
                  <a:srgbClr val="000000"/>
                </a:solidFill>
                <a:latin typeface="1"/>
                <a:ea typeface="Calibri"/>
                <a:cs typeface="1"/>
              </a:rPr>
              <a:t> </a:t>
            </a:r>
            <a:r>
              <a:rPr lang="en-GB" sz="1322" spc="-30">
                <a:solidFill>
                  <a:srgbClr val="000000"/>
                </a:solidFill>
                <a:latin typeface="1"/>
                <a:ea typeface="Calibri"/>
                <a:cs typeface="1"/>
              </a:rPr>
              <a:t>g</a:t>
            </a:r>
            <a:r>
              <a:rPr lang="en-GB" sz="1322" spc="35">
                <a:solidFill>
                  <a:srgbClr val="000000"/>
                </a:solidFill>
                <a:latin typeface="1"/>
                <a:ea typeface="Calibri"/>
                <a:cs typeface="1"/>
              </a:rPr>
              <a:t>a</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19">
                <a:solidFill>
                  <a:srgbClr val="000000"/>
                </a:solidFill>
                <a:latin typeface="1"/>
                <a:ea typeface="Calibri"/>
                <a:cs typeface="1"/>
              </a:rPr>
              <a:t>s</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37">
                <a:solidFill>
                  <a:srgbClr val="000000"/>
                </a:solidFill>
                <a:latin typeface="1"/>
                <a:ea typeface="Calibri"/>
                <a:cs typeface="1"/>
              </a:rPr>
              <a:t>H</a:t>
            </a:r>
            <a:r>
              <a:rPr lang="en-GB" sz="1322" spc="-55">
                <a:solidFill>
                  <a:srgbClr val="000000"/>
                </a:solidFill>
                <a:latin typeface="1"/>
                <a:ea typeface="Calibri"/>
                <a:cs typeface="1"/>
              </a:rPr>
              <a:t>I</a:t>
            </a:r>
            <a:r>
              <a:rPr lang="en-GB" sz="1322" spc="46">
                <a:solidFill>
                  <a:srgbClr val="000000"/>
                </a:solidFill>
                <a:latin typeface="1"/>
                <a:ea typeface="Calibri"/>
                <a:cs typeface="1"/>
              </a:rPr>
              <a:t>V</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spc="-22">
                <a:solidFill>
                  <a:srgbClr val="000000"/>
                </a:solidFill>
                <a:latin typeface="1"/>
                <a:ea typeface="Calibri"/>
                <a:cs typeface="1"/>
              </a:rPr>
              <a:t>a</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23">
                <a:solidFill>
                  <a:srgbClr val="000000"/>
                </a:solidFill>
                <a:latin typeface="1"/>
                <a:ea typeface="Calibri"/>
                <a:cs typeface="1"/>
              </a:rPr>
              <a:t>c</a:t>
            </a:r>
            <a:r>
              <a:rPr lang="en-GB" sz="1322">
                <a:solidFill>
                  <a:srgbClr val="000000"/>
                </a:solidFill>
                <a:latin typeface="1"/>
                <a:ea typeface="Calibri"/>
                <a:cs typeface="1"/>
              </a:rPr>
              <a:t>h</a:t>
            </a:r>
            <a:r>
              <a:rPr lang="en-GB" sz="1322" spc="-21">
                <a:solidFill>
                  <a:srgbClr val="000000"/>
                </a:solidFill>
                <a:latin typeface="1"/>
                <a:ea typeface="Calibri"/>
                <a:cs typeface="1"/>
              </a:rPr>
              <a:t>i</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35">
                <a:solidFill>
                  <a:srgbClr val="000000"/>
                </a:solidFill>
                <a:latin typeface="1"/>
                <a:ea typeface="Calibri"/>
                <a:cs typeface="1"/>
              </a:rPr>
              <a:t>a</a:t>
            </a:r>
            <a:r>
              <a:rPr lang="en-GB" sz="1322" spc="-28">
                <a:solidFill>
                  <a:srgbClr val="000000"/>
                </a:solidFill>
                <a:latin typeface="1"/>
                <a:ea typeface="Calibri"/>
                <a:cs typeface="1"/>
              </a:rPr>
              <a:t>b</a:t>
            </a:r>
            <a:r>
              <a:rPr lang="en-GB" sz="1322" spc="-19">
                <a:solidFill>
                  <a:srgbClr val="000000"/>
                </a:solidFill>
                <a:latin typeface="1"/>
                <a:ea typeface="Calibri"/>
                <a:cs typeface="1"/>
              </a:rPr>
              <a:t>l</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28">
                <a:solidFill>
                  <a:srgbClr val="000000"/>
                </a:solidFill>
                <a:latin typeface="1"/>
                <a:ea typeface="Calibri"/>
                <a:cs typeface="1"/>
              </a:rPr>
              <a:t>b</a:t>
            </a:r>
            <a:r>
              <a:rPr lang="en-GB" sz="1322" spc="-22">
                <a:solidFill>
                  <a:srgbClr val="000000"/>
                </a:solidFill>
                <a:latin typeface="1"/>
                <a:ea typeface="Calibri"/>
                <a:cs typeface="1"/>
              </a:rPr>
              <a:t>y</a:t>
            </a:r>
            <a:r>
              <a:rPr lang="en-GB" sz="1322" spc="47">
                <a:solidFill>
                  <a:srgbClr val="000000"/>
                </a:solidFill>
                <a:latin typeface="1"/>
                <a:ea typeface="Calibri"/>
                <a:cs typeface="1"/>
              </a:rPr>
              <a:t> </a:t>
            </a:r>
            <a:r>
              <a:rPr lang="en-GB" sz="1322" spc="-19">
                <a:solidFill>
                  <a:srgbClr val="000000"/>
                </a:solidFill>
                <a:latin typeface="1"/>
                <a:ea typeface="Calibri"/>
                <a:cs typeface="1"/>
              </a:rPr>
              <a:t>l</a:t>
            </a:r>
            <a:r>
              <a:rPr lang="en-GB" sz="1322" spc="-22">
                <a:solidFill>
                  <a:srgbClr val="000000"/>
                </a:solidFill>
                <a:latin typeface="1"/>
                <a:ea typeface="Calibri"/>
                <a:cs typeface="1"/>
              </a:rPr>
              <a:t>ay</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spc="41">
                <a:solidFill>
                  <a:srgbClr val="000000"/>
                </a:solidFill>
                <a:latin typeface="1"/>
                <a:ea typeface="Calibri"/>
                <a:cs typeface="1"/>
              </a:rPr>
              <a:t>m</a:t>
            </a:r>
            <a:r>
              <a:rPr lang="en-GB" sz="1322" spc="-28">
                <a:solidFill>
                  <a:srgbClr val="000000"/>
                </a:solidFill>
                <a:latin typeface="1"/>
                <a:ea typeface="Calibri"/>
                <a:cs typeface="1"/>
              </a:rPr>
              <a:t>p</a:t>
            </a:r>
            <a:r>
              <a:rPr lang="en-GB" sz="1322" spc="-19">
                <a:solidFill>
                  <a:srgbClr val="000000"/>
                </a:solidFill>
                <a:latin typeface="1"/>
                <a:ea typeface="Calibri"/>
                <a:cs typeface="1"/>
              </a:rPr>
              <a:t>l</a:t>
            </a:r>
            <a:r>
              <a:rPr lang="en-GB" sz="1322" spc="7">
                <a:solidFill>
                  <a:srgbClr val="000000"/>
                </a:solidFill>
                <a:latin typeface="1"/>
                <a:ea typeface="Calibri"/>
                <a:cs typeface="1"/>
              </a:rPr>
              <a:t>e</a:t>
            </a:r>
            <a:r>
              <a:rPr lang="en-GB" sz="1322" spc="41">
                <a:solidFill>
                  <a:srgbClr val="000000"/>
                </a:solidFill>
                <a:latin typeface="1"/>
                <a:ea typeface="Calibri"/>
                <a:cs typeface="1"/>
              </a:rPr>
              <a:t>m</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5">
                <a:solidFill>
                  <a:srgbClr val="000000"/>
                </a:solidFill>
                <a:latin typeface="1"/>
                <a:ea typeface="Calibri"/>
                <a:cs typeface="1"/>
              </a:rPr>
              <a:t>a</a:t>
            </a:r>
            <a:r>
              <a:rPr lang="en-GB" sz="1322" spc="41">
                <a:solidFill>
                  <a:srgbClr val="000000"/>
                </a:solidFill>
                <a:latin typeface="1"/>
                <a:ea typeface="Calibri"/>
                <a:cs typeface="1"/>
              </a:rPr>
              <a:t>r</a:t>
            </a:r>
            <a:r>
              <a:rPr lang="en-GB" sz="1322" spc="-22">
                <a:solidFill>
                  <a:srgbClr val="000000"/>
                </a:solidFill>
                <a:latin typeface="1"/>
                <a:ea typeface="Calibri"/>
                <a:cs typeface="1"/>
              </a:rPr>
              <a:t>y</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22">
                <a:solidFill>
                  <a:srgbClr val="000000"/>
                </a:solidFill>
                <a:latin typeface="1"/>
                <a:ea typeface="Calibri"/>
                <a:cs typeface="1"/>
              </a:rPr>
              <a:t>v</a:t>
            </a:r>
            <a:r>
              <a:rPr lang="en-GB" sz="1322" spc="38">
                <a:solidFill>
                  <a:srgbClr val="000000"/>
                </a:solidFill>
                <a:latin typeface="1"/>
                <a:ea typeface="Calibri"/>
                <a:cs typeface="1"/>
              </a:rPr>
              <a:t>i</a:t>
            </a:r>
            <a:r>
              <a:rPr lang="en-GB" sz="1322" spc="-34">
                <a:solidFill>
                  <a:srgbClr val="000000"/>
                </a:solidFill>
                <a:latin typeface="1"/>
                <a:ea typeface="Calibri"/>
                <a:cs typeface="1"/>
              </a:rPr>
              <a:t>c</a:t>
            </a:r>
            <a:r>
              <a:rPr lang="en-GB" sz="1322" spc="7">
                <a:solidFill>
                  <a:srgbClr val="000000"/>
                </a:solidFill>
                <a:latin typeface="1"/>
                <a:ea typeface="Calibri"/>
                <a:cs typeface="1"/>
              </a:rPr>
              <a:t>e</a:t>
            </a:r>
            <a:r>
              <a:rPr lang="en-GB" sz="1322" spc="21">
                <a:solidFill>
                  <a:srgbClr val="000000"/>
                </a:solidFill>
                <a:latin typeface="1"/>
                <a:ea typeface="Calibri"/>
                <a:cs typeface="1"/>
              </a:rPr>
              <a:t>s</a:t>
            </a:r>
            <a:r>
              <a:rPr lang="en-GB" sz="1322" spc="47">
                <a:solidFill>
                  <a:srgbClr val="000000"/>
                </a:solidFill>
                <a:latin typeface="1"/>
                <a:ea typeface="Calibri"/>
                <a:cs typeface="1"/>
              </a:rPr>
              <a:t> </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spc="-19">
                <a:solidFill>
                  <a:srgbClr val="000000"/>
                </a:solidFill>
                <a:latin typeface="1"/>
                <a:ea typeface="Calibri"/>
                <a:cs typeface="1"/>
              </a:rPr>
              <a:t>l</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30">
                <a:solidFill>
                  <a:srgbClr val="000000"/>
                </a:solidFill>
                <a:latin typeface="1"/>
                <a:ea typeface="Calibri"/>
                <a:cs typeface="1"/>
              </a:rPr>
              <a:t>g</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2">
                <a:solidFill>
                  <a:srgbClr val="000000"/>
                </a:solidFill>
                <a:latin typeface="1"/>
                <a:ea typeface="Calibri"/>
                <a:cs typeface="1"/>
              </a:rPr>
              <a:t>g</a:t>
            </a:r>
            <a:r>
              <a:rPr lang="en-GB" sz="1322" spc="47">
                <a:solidFill>
                  <a:srgbClr val="000000"/>
                </a:solidFill>
                <a:latin typeface="1"/>
                <a:ea typeface="Calibri"/>
                <a:cs typeface="1"/>
              </a:rPr>
              <a:t> </a:t>
            </a:r>
            <a:r>
              <a:rPr lang="en-GB" sz="1322" spc="-34">
                <a:solidFill>
                  <a:srgbClr val="000000"/>
                </a:solidFill>
                <a:latin typeface="1"/>
                <a:ea typeface="Calibri"/>
                <a:cs typeface="1"/>
              </a:rPr>
              <a:t>c</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41">
                <a:solidFill>
                  <a:srgbClr val="000000"/>
                </a:solidFill>
                <a:latin typeface="1"/>
                <a:ea typeface="Calibri"/>
                <a:cs typeface="1"/>
              </a:rPr>
              <a:t>m</a:t>
            </a:r>
            <a:r>
              <a:rPr lang="en-GB" sz="1322">
                <a:solidFill>
                  <a:srgbClr val="000000"/>
                </a:solidFill>
                <a:latin typeface="1"/>
                <a:ea typeface="Calibri"/>
                <a:cs typeface="1"/>
              </a:rPr>
              <a:t>un</a:t>
            </a:r>
            <a:r>
              <a:rPr lang="en-GB" sz="1322" spc="-22">
                <a:solidFill>
                  <a:srgbClr val="000000"/>
                </a:solidFill>
                <a:latin typeface="1"/>
                <a:ea typeface="Calibri"/>
                <a:cs typeface="1"/>
              </a:rPr>
              <a:t>i</a:t>
            </a:r>
            <a:r>
              <a:rPr lang="en-GB" sz="1322" spc="46">
                <a:solidFill>
                  <a:srgbClr val="000000"/>
                </a:solidFill>
                <a:latin typeface="1"/>
                <a:ea typeface="Calibri"/>
                <a:cs typeface="1"/>
              </a:rPr>
              <a:t>t</a:t>
            </a:r>
            <a:r>
              <a:rPr lang="en-GB" sz="1322" spc="-22">
                <a:solidFill>
                  <a:srgbClr val="000000"/>
                </a:solidFill>
                <a:latin typeface="1"/>
                <a:ea typeface="Calibri"/>
                <a:cs typeface="1"/>
              </a:rPr>
              <a:t>y</a:t>
            </a:r>
            <a:r>
              <a:rPr lang="en-GB" sz="1322" spc="47">
                <a:solidFill>
                  <a:srgbClr val="000000"/>
                </a:solidFill>
                <a:latin typeface="1"/>
                <a:ea typeface="Calibri"/>
                <a:cs typeface="1"/>
              </a:rPr>
              <a:t> </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28">
                <a:solidFill>
                  <a:srgbClr val="000000"/>
                </a:solidFill>
                <a:latin typeface="1"/>
                <a:ea typeface="Calibri"/>
                <a:cs typeface="1"/>
              </a:rPr>
              <a:t>p</a:t>
            </a:r>
            <a:r>
              <a:rPr lang="en-GB" sz="1322" spc="-22">
                <a:solidFill>
                  <a:srgbClr val="000000"/>
                </a:solidFill>
                <a:latin typeface="1"/>
                <a:ea typeface="Calibri"/>
                <a:cs typeface="1"/>
              </a:rPr>
              <a:t>a</a:t>
            </a:r>
            <a:r>
              <a:rPr lang="en-GB" sz="1322" spc="23">
                <a:solidFill>
                  <a:srgbClr val="000000"/>
                </a:solidFill>
                <a:latin typeface="1"/>
                <a:ea typeface="Calibri"/>
                <a:cs typeface="1"/>
              </a:rPr>
              <a:t>c</a:t>
            </a:r>
            <a:r>
              <a:rPr lang="en-GB" sz="1322" spc="38">
                <a:solidFill>
                  <a:srgbClr val="000000"/>
                </a:solidFill>
                <a:latin typeface="1"/>
                <a:ea typeface="Calibri"/>
                <a:cs typeface="1"/>
              </a:rPr>
              <a:t>i</a:t>
            </a:r>
            <a:r>
              <a:rPr lang="en-GB" sz="1322" spc="-12">
                <a:solidFill>
                  <a:srgbClr val="000000"/>
                </a:solidFill>
                <a:latin typeface="1"/>
                <a:ea typeface="Calibri"/>
                <a:cs typeface="1"/>
              </a:rPr>
              <a:t>t</a:t>
            </a:r>
            <a:r>
              <a:rPr lang="en-GB" sz="1322" spc="-22">
                <a:solidFill>
                  <a:srgbClr val="000000"/>
                </a:solidFill>
                <a:latin typeface="1"/>
                <a:ea typeface="Calibri"/>
                <a:cs typeface="1"/>
              </a:rPr>
              <a:t>y</a:t>
            </a:r>
            <a:r>
              <a:rPr lang="en-GB" sz="1322" spc="-21">
                <a:solidFill>
                  <a:srgbClr val="000000"/>
                </a:solidFill>
                <a:latin typeface="1"/>
                <a:ea typeface="Calibri"/>
                <a:cs typeface="1"/>
              </a:rPr>
              <a:t>.</a:t>
            </a:r>
            <a:r>
              <a:rPr lang="en-GB" sz="1322" spc="-12">
                <a:solidFill>
                  <a:srgbClr val="000000"/>
                </a:solidFill>
                <a:latin typeface="1"/>
                <a:ea typeface="Calibri"/>
                <a:cs typeface="1"/>
              </a:rPr>
              <a:t> </a:t>
            </a:r>
            <a:r>
              <a:rPr lang="en-GB" sz="1322" spc="46">
                <a:solidFill>
                  <a:srgbClr val="000000"/>
                </a:solidFill>
                <a:latin typeface="1"/>
                <a:ea typeface="Calibri"/>
                <a:cs typeface="1"/>
              </a:rPr>
              <a:t>A</a:t>
            </a:r>
            <a:r>
              <a:rPr lang="en-GB" sz="1322" spc="-12">
                <a:solidFill>
                  <a:srgbClr val="000000"/>
                </a:solidFill>
                <a:latin typeface="1"/>
                <a:ea typeface="Calibri"/>
                <a:cs typeface="1"/>
              </a:rPr>
              <a:t> </a:t>
            </a:r>
            <a:r>
              <a:rPr lang="en-GB" sz="1322" spc="-18">
                <a:solidFill>
                  <a:srgbClr val="000000"/>
                </a:solidFill>
                <a:latin typeface="1"/>
                <a:ea typeface="Calibri"/>
                <a:cs typeface="1"/>
              </a:rPr>
              <a:t>m</a:t>
            </a:r>
            <a:r>
              <a:rPr lang="en-GB" sz="1322">
                <a:solidFill>
                  <a:srgbClr val="000000"/>
                </a:solidFill>
                <a:latin typeface="1"/>
                <a:ea typeface="Calibri"/>
                <a:cs typeface="1"/>
              </a:rPr>
              <a:t>u</a:t>
            </a:r>
            <a:r>
              <a:rPr lang="en-GB" sz="1322" spc="142">
                <a:solidFill>
                  <a:srgbClr val="000000"/>
                </a:solidFill>
                <a:latin typeface="1"/>
                <a:ea typeface="Calibri"/>
                <a:cs typeface="1"/>
              </a:rPr>
              <a:t>l</a:t>
            </a:r>
            <a:r>
              <a:rPr lang="en-GB" sz="1322" spc="-12">
                <a:solidFill>
                  <a:srgbClr val="000000"/>
                </a:solidFill>
                <a:latin typeface="1"/>
                <a:ea typeface="Calibri"/>
                <a:cs typeface="1"/>
              </a:rPr>
              <a:t>t</a:t>
            </a:r>
            <a:r>
              <a:rPr lang="en-GB" sz="1322" spc="21">
                <a:solidFill>
                  <a:srgbClr val="000000"/>
                </a:solidFill>
                <a:latin typeface="1"/>
                <a:ea typeface="Calibri"/>
                <a:cs typeface="1"/>
              </a:rPr>
              <a:t>i-</a:t>
            </a:r>
          </a:p>
          <a:p>
            <a:pPr defTabSz="761970">
              <a:lnSpc>
                <a:spcPts val="2102"/>
              </a:lnSpc>
            </a:pPr>
            <a:r>
              <a:rPr lang="en-GB" sz="1322" spc="28">
                <a:solidFill>
                  <a:srgbClr val="000000"/>
                </a:solidFill>
                <a:latin typeface="1"/>
                <a:ea typeface="Calibri"/>
                <a:cs typeface="1"/>
              </a:rPr>
              <a:t>d</a:t>
            </a:r>
            <a:r>
              <a:rPr lang="en-GB" sz="1322" spc="-19">
                <a:solidFill>
                  <a:srgbClr val="000000"/>
                </a:solidFill>
                <a:latin typeface="1"/>
                <a:ea typeface="Calibri"/>
                <a:cs typeface="1"/>
              </a:rPr>
              <a:t>i</a:t>
            </a:r>
            <a:r>
              <a:rPr lang="en-GB" sz="1322" spc="-18">
                <a:solidFill>
                  <a:srgbClr val="000000"/>
                </a:solidFill>
                <a:latin typeface="1"/>
                <a:ea typeface="Calibri"/>
                <a:cs typeface="1"/>
              </a:rPr>
              <a:t>m</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38">
                <a:solidFill>
                  <a:srgbClr val="000000"/>
                </a:solidFill>
                <a:latin typeface="1"/>
                <a:ea typeface="Calibri"/>
                <a:cs typeface="1"/>
              </a:rPr>
              <a:t>s</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34">
                <a:solidFill>
                  <a:srgbClr val="000000"/>
                </a:solidFill>
                <a:latin typeface="1"/>
                <a:ea typeface="Calibri"/>
                <a:cs typeface="1"/>
              </a:rPr>
              <a:t>a</a:t>
            </a:r>
            <a:r>
              <a:rPr lang="en-GB" sz="1322" spc="-19">
                <a:solidFill>
                  <a:srgbClr val="000000"/>
                </a:solidFill>
                <a:latin typeface="1"/>
                <a:ea typeface="Calibri"/>
                <a:cs typeface="1"/>
              </a:rPr>
              <a:t>l</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27">
                <a:solidFill>
                  <a:srgbClr val="000000"/>
                </a:solidFill>
                <a:latin typeface="1"/>
                <a:ea typeface="Calibri"/>
                <a:cs typeface="1"/>
              </a:rPr>
              <a:t>g</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18">
                <a:solidFill>
                  <a:srgbClr val="000000"/>
                </a:solidFill>
                <a:latin typeface="1"/>
                <a:ea typeface="Calibri"/>
                <a:cs typeface="1"/>
              </a:rPr>
              <a:t>m</a:t>
            </a:r>
            <a:r>
              <a:rPr lang="en-GB" sz="1322" spc="44">
                <a:solidFill>
                  <a:srgbClr val="000000"/>
                </a:solidFill>
                <a:latin typeface="1"/>
                <a:ea typeface="Calibri"/>
                <a:cs typeface="1"/>
              </a:rPr>
              <a:t>o</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34">
                <a:solidFill>
                  <a:srgbClr val="000000"/>
                </a:solidFill>
                <a:latin typeface="1"/>
                <a:ea typeface="Calibri"/>
                <a:cs typeface="1"/>
              </a:rPr>
              <a:t>c</a:t>
            </a:r>
            <a:r>
              <a:rPr lang="en-GB" sz="1322" spc="38">
                <a:solidFill>
                  <a:srgbClr val="000000"/>
                </a:solidFill>
                <a:latin typeface="1"/>
                <a:ea typeface="Calibri"/>
                <a:cs typeface="1"/>
              </a:rPr>
              <a:t>l</a:t>
            </a:r>
            <a:r>
              <a:rPr lang="en-GB" sz="1322">
                <a:solidFill>
                  <a:srgbClr val="000000"/>
                </a:solidFill>
                <a:latin typeface="1"/>
                <a:ea typeface="Calibri"/>
                <a:cs typeface="1"/>
              </a:rPr>
              <a:t>u</a:t>
            </a:r>
            <a:r>
              <a:rPr lang="en-GB" sz="1322" spc="-30">
                <a:solidFill>
                  <a:srgbClr val="000000"/>
                </a:solidFill>
                <a:latin typeface="1"/>
                <a:ea typeface="Calibri"/>
                <a:cs typeface="1"/>
              </a:rPr>
              <a:t>d</a:t>
            </a:r>
            <a:r>
              <a:rPr lang="en-GB" sz="1322" spc="7">
                <a:solidFill>
                  <a:srgbClr val="000000"/>
                </a:solidFill>
                <a:latin typeface="1"/>
                <a:ea typeface="Calibri"/>
                <a:cs typeface="1"/>
              </a:rPr>
              <a:t>e</a:t>
            </a:r>
            <a:r>
              <a:rPr lang="en-GB" sz="1322" spc="21">
                <a:solidFill>
                  <a:srgbClr val="000000"/>
                </a:solidFill>
                <a:latin typeface="1"/>
                <a:ea typeface="Calibri"/>
                <a:cs typeface="1"/>
              </a:rPr>
              <a:t>s:</a:t>
            </a:r>
          </a:p>
        </p:txBody>
      </p:sp>
      <p:sp>
        <p:nvSpPr>
          <p:cNvPr id="182" name="Rectangle 182"/>
          <p:cNvSpPr/>
          <p:nvPr/>
        </p:nvSpPr>
        <p:spPr>
          <a:xfrm>
            <a:off x="661892" y="2888008"/>
            <a:ext cx="5108771" cy="1110560"/>
          </a:xfrm>
          <a:prstGeom prst="rect">
            <a:avLst/>
          </a:prstGeom>
        </p:spPr>
        <p:txBody>
          <a:bodyPr wrap="none" lIns="0" tIns="0" rIns="0" bIns="0">
            <a:spAutoFit/>
          </a:bodyPr>
          <a:lstStyle/>
          <a:p>
            <a:pPr defTabSz="761970"/>
            <a:r>
              <a:rPr lang="en-GB" sz="1620" spc="-14">
                <a:ln w="7053">
                  <a:solidFill>
                    <a:srgbClr val="000000"/>
                  </a:solidFill>
                  <a:prstDash val="solid"/>
                </a:ln>
                <a:solidFill>
                  <a:srgbClr val="000000"/>
                </a:solidFill>
                <a:latin typeface="2"/>
                <a:ea typeface="Calibri"/>
                <a:cs typeface="2"/>
              </a:rPr>
              <a:t>L</a:t>
            </a:r>
            <a:r>
              <a:rPr lang="en-GB" sz="1620" spc="48">
                <a:ln w="7053">
                  <a:solidFill>
                    <a:srgbClr val="000000"/>
                  </a:solidFill>
                  <a:prstDash val="solid"/>
                </a:ln>
                <a:solidFill>
                  <a:srgbClr val="000000"/>
                </a:solidFill>
                <a:latin typeface="2"/>
                <a:ea typeface="Calibri"/>
                <a:cs typeface="2"/>
              </a:rPr>
              <a:t>a</a:t>
            </a:r>
            <a:r>
              <a:rPr lang="en-GB" sz="1620" spc="-9">
                <a:ln w="7053">
                  <a:solidFill>
                    <a:srgbClr val="000000"/>
                  </a:solidFill>
                  <a:prstDash val="solid"/>
                </a:ln>
                <a:solidFill>
                  <a:srgbClr val="000000"/>
                </a:solidFill>
                <a:latin typeface="2"/>
                <a:ea typeface="Calibri"/>
                <a:cs typeface="2"/>
              </a:rPr>
              <a:t>y</a:t>
            </a:r>
            <a:r>
              <a:rPr lang="en-GB" sz="1620" spc="74">
                <a:ln w="7053">
                  <a:solidFill>
                    <a:srgbClr val="000000"/>
                  </a:solidFill>
                  <a:prstDash val="solid"/>
                </a:ln>
                <a:solidFill>
                  <a:srgbClr val="000000"/>
                </a:solidFill>
                <a:latin typeface="2"/>
                <a:ea typeface="Calibri"/>
                <a:cs typeface="2"/>
              </a:rPr>
              <a:t>e</a:t>
            </a:r>
            <a:r>
              <a:rPr lang="en-GB" sz="1620" spc="-9">
                <a:ln w="7053">
                  <a:solidFill>
                    <a:srgbClr val="000000"/>
                  </a:solidFill>
                  <a:prstDash val="solid"/>
                </a:ln>
                <a:solidFill>
                  <a:srgbClr val="000000"/>
                </a:solidFill>
                <a:latin typeface="2"/>
                <a:ea typeface="Calibri"/>
                <a:cs typeface="2"/>
              </a:rPr>
              <a:t>r</a:t>
            </a:r>
            <a:r>
              <a:rPr lang="en-GB" sz="1620" spc="14">
                <a:ln w="7053">
                  <a:solidFill>
                    <a:srgbClr val="000000"/>
                  </a:solidFill>
                  <a:prstDash val="solid"/>
                </a:ln>
                <a:solidFill>
                  <a:srgbClr val="000000"/>
                </a:solidFill>
                <a:latin typeface="2"/>
                <a:ea typeface="Calibri"/>
                <a:cs typeface="2"/>
              </a:rPr>
              <a:t>e</a:t>
            </a:r>
            <a:r>
              <a:rPr lang="en-GB" sz="1620" spc="27">
                <a:ln w="7053">
                  <a:solidFill>
                    <a:srgbClr val="000000"/>
                  </a:solidFill>
                  <a:prstDash val="solid"/>
                </a:ln>
                <a:solidFill>
                  <a:srgbClr val="000000"/>
                </a:solidFill>
                <a:latin typeface="2"/>
                <a:ea typeface="Calibri"/>
                <a:cs typeface="2"/>
              </a:rPr>
              <a:t>d</a:t>
            </a:r>
            <a:r>
              <a:rPr lang="en-GB" sz="1620" spc="-35">
                <a:ln w="7053">
                  <a:solidFill>
                    <a:srgbClr val="000000"/>
                  </a:solidFill>
                  <a:prstDash val="solid"/>
                </a:ln>
                <a:solidFill>
                  <a:srgbClr val="000000"/>
                </a:solidFill>
                <a:latin typeface="2"/>
                <a:ea typeface="Calibri"/>
                <a:cs typeface="2"/>
              </a:rPr>
              <a:t> </a:t>
            </a:r>
            <a:r>
              <a:rPr lang="en-GB" sz="1620" spc="-19">
                <a:ln w="7053">
                  <a:solidFill>
                    <a:srgbClr val="000000"/>
                  </a:solidFill>
                  <a:prstDash val="solid"/>
                </a:ln>
                <a:solidFill>
                  <a:srgbClr val="000000"/>
                </a:solidFill>
                <a:latin typeface="2"/>
                <a:ea typeface="Calibri"/>
                <a:cs typeface="2"/>
              </a:rPr>
              <a:t>S</a:t>
            </a:r>
            <a:r>
              <a:rPr lang="en-GB" sz="1620" spc="14">
                <a:ln w="7053">
                  <a:solidFill>
                    <a:srgbClr val="000000"/>
                  </a:solidFill>
                  <a:prstDash val="solid"/>
                </a:ln>
                <a:solidFill>
                  <a:srgbClr val="000000"/>
                </a:solidFill>
                <a:latin typeface="2"/>
                <a:ea typeface="Calibri"/>
                <a:cs typeface="2"/>
              </a:rPr>
              <a:t>e</a:t>
            </a:r>
            <a:r>
              <a:rPr lang="en-GB" sz="1620" spc="108">
                <a:ln w="7053">
                  <a:solidFill>
                    <a:srgbClr val="000000"/>
                  </a:solidFill>
                  <a:prstDash val="solid"/>
                </a:ln>
                <a:solidFill>
                  <a:srgbClr val="000000"/>
                </a:solidFill>
                <a:latin typeface="2"/>
                <a:ea typeface="Calibri"/>
                <a:cs typeface="2"/>
              </a:rPr>
              <a:t>r</a:t>
            </a:r>
            <a:r>
              <a:rPr lang="en-GB" sz="1620" spc="48">
                <a:ln w="7053">
                  <a:solidFill>
                    <a:srgbClr val="000000"/>
                  </a:solidFill>
                  <a:prstDash val="solid"/>
                </a:ln>
                <a:solidFill>
                  <a:srgbClr val="000000"/>
                </a:solidFill>
                <a:latin typeface="2"/>
                <a:ea typeface="Calibri"/>
                <a:cs typeface="2"/>
              </a:rPr>
              <a:t>v</a:t>
            </a:r>
            <a:r>
              <a:rPr lang="en-GB" sz="1620" spc="26">
                <a:ln w="7053">
                  <a:solidFill>
                    <a:srgbClr val="000000"/>
                  </a:solidFill>
                  <a:prstDash val="solid"/>
                </a:ln>
                <a:solidFill>
                  <a:srgbClr val="000000"/>
                </a:solidFill>
                <a:latin typeface="2"/>
                <a:ea typeface="Calibri"/>
                <a:cs typeface="2"/>
              </a:rPr>
              <a:t>i</a:t>
            </a:r>
            <a:r>
              <a:rPr lang="en-GB" sz="1620" spc="33">
                <a:ln w="7053">
                  <a:solidFill>
                    <a:srgbClr val="000000"/>
                  </a:solidFill>
                  <a:prstDash val="solid"/>
                </a:ln>
                <a:solidFill>
                  <a:srgbClr val="000000"/>
                </a:solidFill>
                <a:latin typeface="2"/>
                <a:ea typeface="Calibri"/>
                <a:cs typeface="2"/>
              </a:rPr>
              <a:t>c</a:t>
            </a:r>
            <a:r>
              <a:rPr lang="en-GB" sz="1620" spc="74">
                <a:ln w="7053">
                  <a:solidFill>
                    <a:srgbClr val="000000"/>
                  </a:solidFill>
                  <a:prstDash val="solid"/>
                </a:ln>
                <a:solidFill>
                  <a:srgbClr val="000000"/>
                </a:solidFill>
                <a:latin typeface="2"/>
                <a:ea typeface="Calibri"/>
                <a:cs typeface="2"/>
              </a:rPr>
              <a:t>e</a:t>
            </a:r>
            <a:r>
              <a:rPr lang="en-GB" sz="1620" spc="-95">
                <a:ln w="7053">
                  <a:solidFill>
                    <a:srgbClr val="000000"/>
                  </a:solidFill>
                  <a:prstDash val="solid"/>
                </a:ln>
                <a:solidFill>
                  <a:srgbClr val="000000"/>
                </a:solidFill>
                <a:latin typeface="2"/>
                <a:ea typeface="Calibri"/>
                <a:cs typeface="2"/>
              </a:rPr>
              <a:t> </a:t>
            </a:r>
            <a:r>
              <a:rPr lang="en-GB" sz="1620" spc="28">
                <a:ln w="7053">
                  <a:solidFill>
                    <a:srgbClr val="000000"/>
                  </a:solidFill>
                  <a:prstDash val="solid"/>
                </a:ln>
                <a:solidFill>
                  <a:srgbClr val="000000"/>
                </a:solidFill>
                <a:latin typeface="2"/>
                <a:ea typeface="Calibri"/>
                <a:cs typeface="2"/>
              </a:rPr>
              <a:t>D</a:t>
            </a:r>
            <a:r>
              <a:rPr lang="en-GB" sz="1620" spc="14">
                <a:ln w="7053">
                  <a:solidFill>
                    <a:srgbClr val="000000"/>
                  </a:solidFill>
                  <a:prstDash val="solid"/>
                </a:ln>
                <a:solidFill>
                  <a:srgbClr val="000000"/>
                </a:solidFill>
                <a:latin typeface="2"/>
                <a:ea typeface="Calibri"/>
                <a:cs typeface="2"/>
              </a:rPr>
              <a:t>e</a:t>
            </a:r>
            <a:r>
              <a:rPr lang="en-GB" sz="1620" spc="26">
                <a:ln w="7053">
                  <a:solidFill>
                    <a:srgbClr val="000000"/>
                  </a:solidFill>
                  <a:prstDash val="solid"/>
                </a:ln>
                <a:solidFill>
                  <a:srgbClr val="000000"/>
                </a:solidFill>
                <a:latin typeface="2"/>
                <a:ea typeface="Calibri"/>
                <a:cs typeface="2"/>
              </a:rPr>
              <a:t>li</a:t>
            </a:r>
            <a:r>
              <a:rPr lang="en-GB" sz="1620" spc="48">
                <a:ln w="7053">
                  <a:solidFill>
                    <a:srgbClr val="000000"/>
                  </a:solidFill>
                  <a:prstDash val="solid"/>
                </a:ln>
                <a:solidFill>
                  <a:srgbClr val="000000"/>
                </a:solidFill>
                <a:latin typeface="2"/>
                <a:ea typeface="Calibri"/>
                <a:cs typeface="2"/>
              </a:rPr>
              <a:t>v</a:t>
            </a:r>
            <a:r>
              <a:rPr lang="en-GB" sz="1620" spc="14">
                <a:ln w="7053">
                  <a:solidFill>
                    <a:srgbClr val="000000"/>
                  </a:solidFill>
                  <a:prstDash val="solid"/>
                </a:ln>
                <a:solidFill>
                  <a:srgbClr val="000000"/>
                </a:solidFill>
                <a:latin typeface="2"/>
                <a:ea typeface="Calibri"/>
                <a:cs typeface="2"/>
              </a:rPr>
              <a:t>e</a:t>
            </a:r>
            <a:r>
              <a:rPr lang="en-GB" sz="1620" spc="108">
                <a:ln w="7053">
                  <a:solidFill>
                    <a:srgbClr val="000000"/>
                  </a:solidFill>
                  <a:prstDash val="solid"/>
                </a:ln>
                <a:solidFill>
                  <a:srgbClr val="000000"/>
                </a:solidFill>
                <a:latin typeface="2"/>
                <a:ea typeface="Calibri"/>
                <a:cs typeface="2"/>
              </a:rPr>
              <a:t>ry</a:t>
            </a:r>
          </a:p>
          <a:p>
            <a:pPr defTabSz="761970">
              <a:lnSpc>
                <a:spcPts val="2806"/>
              </a:lnSpc>
            </a:pPr>
            <a:r>
              <a:rPr lang="en-GB" sz="1322" spc="-5">
                <a:solidFill>
                  <a:srgbClr val="000000"/>
                </a:solidFill>
                <a:latin typeface="1"/>
                <a:ea typeface="Calibri"/>
                <a:cs typeface="1"/>
              </a:rPr>
              <a:t>C</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28">
                <a:solidFill>
                  <a:srgbClr val="000000"/>
                </a:solidFill>
                <a:latin typeface="1"/>
                <a:ea typeface="Calibri"/>
                <a:cs typeface="1"/>
              </a:rPr>
              <a:t>b</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37">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22">
                <a:solidFill>
                  <a:srgbClr val="000000"/>
                </a:solidFill>
                <a:latin typeface="1"/>
                <a:ea typeface="Calibri"/>
                <a:cs typeface="1"/>
              </a:rPr>
              <a:t>H</a:t>
            </a:r>
            <a:r>
              <a:rPr lang="en-GB" sz="1322" spc="2">
                <a:solidFill>
                  <a:srgbClr val="000000"/>
                </a:solidFill>
                <a:latin typeface="1"/>
                <a:ea typeface="Calibri"/>
                <a:cs typeface="1"/>
              </a:rPr>
              <a:t>I</a:t>
            </a:r>
            <a:r>
              <a:rPr lang="en-GB" sz="1322" spc="-12">
                <a:solidFill>
                  <a:srgbClr val="000000"/>
                </a:solidFill>
                <a:latin typeface="1"/>
                <a:ea typeface="Calibri"/>
                <a:cs typeface="1"/>
              </a:rPr>
              <a:t>V</a:t>
            </a:r>
            <a:r>
              <a:rPr lang="en-GB" sz="1322" spc="47">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57">
                <a:solidFill>
                  <a:srgbClr val="000000"/>
                </a:solidFill>
                <a:latin typeface="1"/>
                <a:ea typeface="Calibri"/>
                <a:cs typeface="1"/>
              </a:rPr>
              <a:t>w</a:t>
            </a:r>
            <a:r>
              <a:rPr lang="en-GB" sz="1322" spc="-19">
                <a:solidFill>
                  <a:srgbClr val="000000"/>
                </a:solidFill>
                <a:latin typeface="1"/>
                <a:ea typeface="Calibri"/>
                <a:cs typeface="1"/>
              </a:rPr>
              <a:t>i</a:t>
            </a:r>
            <a:r>
              <a:rPr lang="en-GB" sz="1322" spc="-12">
                <a:solidFill>
                  <a:srgbClr val="000000"/>
                </a:solidFill>
                <a:latin typeface="1"/>
                <a:ea typeface="Calibri"/>
                <a:cs typeface="1"/>
              </a:rPr>
              <a:t>t</a:t>
            </a:r>
            <a:r>
              <a:rPr lang="en-GB" sz="1322" spc="57">
                <a:solidFill>
                  <a:srgbClr val="000000"/>
                </a:solidFill>
                <a:latin typeface="1"/>
                <a:ea typeface="Calibri"/>
                <a:cs typeface="1"/>
              </a:rPr>
              <a:t>h</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50">
                <a:solidFill>
                  <a:srgbClr val="000000"/>
                </a:solidFill>
                <a:latin typeface="1"/>
                <a:ea typeface="Calibri"/>
                <a:cs typeface="1"/>
              </a:rPr>
              <a:t>e</a:t>
            </a:r>
            <a:r>
              <a:rPr lang="en-GB" sz="1322">
                <a:solidFill>
                  <a:srgbClr val="000000"/>
                </a:solidFill>
                <a:latin typeface="1"/>
                <a:ea typeface="Calibri"/>
                <a:cs typeface="1"/>
              </a:rPr>
              <a:t>xu</a:t>
            </a:r>
            <a:r>
              <a:rPr lang="en-GB" sz="1322" spc="32">
                <a:solidFill>
                  <a:srgbClr val="000000"/>
                </a:solidFill>
                <a:latin typeface="1"/>
                <a:ea typeface="Calibri"/>
                <a:cs typeface="1"/>
              </a:rPr>
              <a:t>a</a:t>
            </a:r>
            <a:r>
              <a:rPr lang="en-GB" sz="1322" spc="-19">
                <a:solidFill>
                  <a:srgbClr val="000000"/>
                </a:solidFill>
                <a:latin typeface="1"/>
                <a:ea typeface="Calibri"/>
                <a:cs typeface="1"/>
              </a:rPr>
              <a:t>l</a:t>
            </a:r>
            <a:r>
              <a:rPr lang="en-GB" sz="1322" spc="47">
                <a:solidFill>
                  <a:srgbClr val="000000"/>
                </a:solidFill>
                <a:latin typeface="1"/>
                <a:ea typeface="Calibri"/>
                <a:cs typeface="1"/>
              </a:rPr>
              <a:t> </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12">
                <a:solidFill>
                  <a:srgbClr val="000000"/>
                </a:solidFill>
                <a:latin typeface="1"/>
                <a:ea typeface="Calibri"/>
                <a:cs typeface="1"/>
              </a:rPr>
              <a:t>o</a:t>
            </a:r>
            <a:r>
              <a:rPr lang="en-GB" sz="1322" spc="-28">
                <a:solidFill>
                  <a:srgbClr val="000000"/>
                </a:solidFill>
                <a:latin typeface="1"/>
                <a:ea typeface="Calibri"/>
                <a:cs typeface="1"/>
              </a:rPr>
              <a:t>d</a:t>
            </a:r>
            <a:r>
              <a:rPr lang="en-GB" sz="1322" spc="57">
                <a:solidFill>
                  <a:srgbClr val="000000"/>
                </a:solidFill>
                <a:latin typeface="1"/>
                <a:ea typeface="Calibri"/>
                <a:cs typeface="1"/>
              </a:rPr>
              <a:t>u</a:t>
            </a:r>
            <a:r>
              <a:rPr lang="en-GB" sz="1322" spc="-34">
                <a:solidFill>
                  <a:srgbClr val="000000"/>
                </a:solidFill>
                <a:latin typeface="1"/>
                <a:ea typeface="Calibri"/>
                <a:cs typeface="1"/>
              </a:rPr>
              <a:t>c</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66">
                <a:solidFill>
                  <a:srgbClr val="000000"/>
                </a:solidFill>
                <a:latin typeface="1"/>
                <a:ea typeface="Calibri"/>
                <a:cs typeface="1"/>
              </a:rPr>
              <a:t>e</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t</a:t>
            </a:r>
            <a:r>
              <a:rPr lang="en-GB" sz="1322">
                <a:solidFill>
                  <a:srgbClr val="000000"/>
                </a:solidFill>
                <a:latin typeface="1"/>
                <a:ea typeface="Calibri"/>
                <a:cs typeface="1"/>
              </a:rPr>
              <a:t>h </a:t>
            </a:r>
          </a:p>
          <a:p>
            <a:pPr defTabSz="761970">
              <a:lnSpc>
                <a:spcPts val="2102"/>
              </a:lnSpc>
            </a:pPr>
            <a:r>
              <a:rPr lang="en-GB" sz="1322">
                <a:solidFill>
                  <a:srgbClr val="000000"/>
                </a:solidFill>
                <a:latin typeface="1"/>
                <a:ea typeface="Calibri"/>
                <a:cs typeface="1"/>
              </a:rPr>
              <a:t>(</a:t>
            </a:r>
            <a:r>
              <a:rPr lang="en-GB" sz="1322" spc="-12">
                <a:solidFill>
                  <a:srgbClr val="000000"/>
                </a:solidFill>
                <a:latin typeface="1"/>
                <a:ea typeface="Calibri"/>
                <a:cs typeface="1"/>
              </a:rPr>
              <a:t>S</a:t>
            </a:r>
            <a:r>
              <a:rPr lang="en-GB" sz="1322" spc="47">
                <a:solidFill>
                  <a:srgbClr val="000000"/>
                </a:solidFill>
                <a:latin typeface="1"/>
                <a:ea typeface="Calibri"/>
                <a:cs typeface="1"/>
              </a:rPr>
              <a:t>R</a:t>
            </a:r>
            <a:r>
              <a:rPr lang="en-GB" sz="1322" spc="-22">
                <a:solidFill>
                  <a:srgbClr val="000000"/>
                </a:solidFill>
                <a:latin typeface="1"/>
                <a:ea typeface="Calibri"/>
                <a:cs typeface="1"/>
              </a:rPr>
              <a:t>H</a:t>
            </a:r>
            <a:r>
              <a:rPr lang="en-GB" sz="1322">
                <a:solidFill>
                  <a:srgbClr val="000000"/>
                </a:solidFill>
                <a:latin typeface="1"/>
                <a:ea typeface="Calibri"/>
                <a:cs typeface="1"/>
              </a:rPr>
              <a:t>)</a:t>
            </a:r>
            <a:r>
              <a:rPr lang="en-GB" sz="1322" spc="44">
                <a:solidFill>
                  <a:srgbClr val="000000"/>
                </a:solidFill>
                <a:latin typeface="1"/>
                <a:ea typeface="Calibri"/>
                <a:cs typeface="1"/>
              </a:rPr>
              <a:t> </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2">
                <a:solidFill>
                  <a:srgbClr val="000000"/>
                </a:solidFill>
                <a:latin typeface="1"/>
                <a:ea typeface="Calibri"/>
                <a:cs typeface="1"/>
              </a:rPr>
              <a:t>o</a:t>
            </a:r>
            <a:r>
              <a:rPr lang="en-GB" sz="1322" spc="23">
                <a:solidFill>
                  <a:srgbClr val="000000"/>
                </a:solidFill>
                <a:latin typeface="1"/>
                <a:ea typeface="Calibri"/>
                <a:cs typeface="1"/>
              </a:rPr>
              <a:t>c</a:t>
            </a:r>
            <a:r>
              <a:rPr lang="en-GB" sz="1322" spc="-19">
                <a:solidFill>
                  <a:srgbClr val="000000"/>
                </a:solidFill>
                <a:latin typeface="1"/>
                <a:ea typeface="Calibri"/>
                <a:cs typeface="1"/>
              </a:rPr>
              <a:t>i</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2">
                <a:solidFill>
                  <a:srgbClr val="000000"/>
                </a:solidFill>
                <a:latin typeface="1"/>
                <a:ea typeface="Calibri"/>
                <a:cs typeface="1"/>
              </a:rPr>
              <a:t> to</a:t>
            </a:r>
            <a:r>
              <a:rPr lang="en-GB" sz="1322" spc="47">
                <a:solidFill>
                  <a:srgbClr val="000000"/>
                </a:solidFill>
                <a:latin typeface="1"/>
                <a:ea typeface="Calibri"/>
                <a:cs typeface="1"/>
              </a:rPr>
              <a:t> </a:t>
            </a:r>
            <a:r>
              <a:rPr lang="en-GB" sz="1322" spc="-22">
                <a:solidFill>
                  <a:srgbClr val="000000"/>
                </a:solidFill>
                <a:latin typeface="1"/>
                <a:ea typeface="Calibri"/>
                <a:cs typeface="1"/>
              </a:rPr>
              <a:t>a</a:t>
            </a:r>
            <a:r>
              <a:rPr lang="en-GB" sz="1322" spc="28">
                <a:solidFill>
                  <a:srgbClr val="000000"/>
                </a:solidFill>
                <a:latin typeface="1"/>
                <a:ea typeface="Calibri"/>
                <a:cs typeface="1"/>
              </a:rPr>
              <a:t>d</a:t>
            </a:r>
            <a:r>
              <a:rPr lang="en-GB" sz="1322" spc="-28">
                <a:solidFill>
                  <a:srgbClr val="000000"/>
                </a:solidFill>
                <a:latin typeface="1"/>
                <a:ea typeface="Calibri"/>
                <a:cs typeface="1"/>
              </a:rPr>
              <a:t>d</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1">
                <a:solidFill>
                  <a:srgbClr val="000000"/>
                </a:solidFill>
                <a:latin typeface="1"/>
                <a:ea typeface="Calibri"/>
                <a:cs typeface="1"/>
              </a:rPr>
              <a:t>ss</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21">
                <a:solidFill>
                  <a:srgbClr val="000000"/>
                </a:solidFill>
                <a:latin typeface="1"/>
                <a:ea typeface="Calibri"/>
                <a:cs typeface="1"/>
              </a:rPr>
              <a:t>s</a:t>
            </a:r>
            <a:r>
              <a:rPr lang="en-GB" sz="1322" spc="7">
                <a:solidFill>
                  <a:srgbClr val="000000"/>
                </a:solidFill>
                <a:latin typeface="1"/>
                <a:ea typeface="Calibri"/>
                <a:cs typeface="1"/>
              </a:rPr>
              <a:t>e</a:t>
            </a:r>
            <a:r>
              <a:rPr lang="en-GB" sz="1322" spc="23">
                <a:solidFill>
                  <a:srgbClr val="000000"/>
                </a:solidFill>
                <a:latin typeface="1"/>
                <a:ea typeface="Calibri"/>
                <a:cs typeface="1"/>
              </a:rPr>
              <a:t>c</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47">
                <a:solidFill>
                  <a:srgbClr val="000000"/>
                </a:solidFill>
                <a:latin typeface="1"/>
                <a:ea typeface="Calibri"/>
                <a:cs typeface="1"/>
              </a:rPr>
              <a:t> </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9">
                <a:solidFill>
                  <a:srgbClr val="000000"/>
                </a:solidFill>
                <a:latin typeface="1"/>
                <a:ea typeface="Calibri"/>
                <a:cs typeface="1"/>
              </a:rPr>
              <a:t>l</a:t>
            </a:r>
            <a:r>
              <a:rPr lang="en-GB" sz="1322" spc="7">
                <a:solidFill>
                  <a:srgbClr val="000000"/>
                </a:solidFill>
                <a:latin typeface="1"/>
                <a:ea typeface="Calibri"/>
                <a:cs typeface="1"/>
              </a:rPr>
              <a:t>e </a:t>
            </a:r>
          </a:p>
          <a:p>
            <a:pPr defTabSz="761970">
              <a:lnSpc>
                <a:spcPts val="2043"/>
              </a:lnSpc>
            </a:pPr>
            <a:r>
              <a:rPr lang="en-GB" sz="1320" spc="25">
                <a:solidFill>
                  <a:srgbClr val="000000"/>
                </a:solidFill>
                <a:latin typeface="1"/>
                <a:ea typeface="Calibri"/>
                <a:cs typeface="1"/>
              </a:rPr>
              <a:t>c</a:t>
            </a:r>
            <a:r>
              <a:rPr lang="en-GB" sz="1320" spc="-12">
                <a:solidFill>
                  <a:srgbClr val="000000"/>
                </a:solidFill>
                <a:latin typeface="1"/>
                <a:ea typeface="Calibri"/>
                <a:cs typeface="1"/>
              </a:rPr>
              <a:t>o</a:t>
            </a:r>
            <a:r>
              <a:rPr lang="en-GB" sz="1320">
                <a:solidFill>
                  <a:srgbClr val="000000"/>
                </a:solidFill>
                <a:latin typeface="1"/>
                <a:ea typeface="Calibri"/>
                <a:cs typeface="1"/>
              </a:rPr>
              <a:t>n</a:t>
            </a:r>
            <a:r>
              <a:rPr lang="en-GB" sz="1320" spc="47">
                <a:solidFill>
                  <a:srgbClr val="000000"/>
                </a:solidFill>
                <a:latin typeface="1"/>
                <a:ea typeface="Calibri"/>
                <a:cs typeface="1"/>
              </a:rPr>
              <a:t>t</a:t>
            </a:r>
            <a:r>
              <a:rPr lang="en-GB" sz="1320" spc="-22">
                <a:solidFill>
                  <a:srgbClr val="000000"/>
                </a:solidFill>
                <a:latin typeface="1"/>
                <a:ea typeface="Calibri"/>
                <a:cs typeface="1"/>
              </a:rPr>
              <a:t>a</a:t>
            </a:r>
            <a:r>
              <a:rPr lang="en-GB" sz="1320" spc="25">
                <a:solidFill>
                  <a:srgbClr val="000000"/>
                </a:solidFill>
                <a:latin typeface="1"/>
                <a:ea typeface="Calibri"/>
                <a:cs typeface="1"/>
              </a:rPr>
              <a:t>c</a:t>
            </a:r>
            <a:r>
              <a:rPr lang="en-GB" sz="1320" spc="-12">
                <a:solidFill>
                  <a:srgbClr val="000000"/>
                </a:solidFill>
                <a:latin typeface="1"/>
                <a:ea typeface="Calibri"/>
                <a:cs typeface="1"/>
              </a:rPr>
              <a:t>t</a:t>
            </a:r>
            <a:r>
              <a:rPr lang="en-GB" sz="1320" spc="-10">
                <a:solidFill>
                  <a:srgbClr val="000000"/>
                </a:solidFill>
                <a:latin typeface="1"/>
                <a:ea typeface="Calibri"/>
                <a:cs typeface="1"/>
              </a:rPr>
              <a:t> </a:t>
            </a:r>
            <a:r>
              <a:rPr lang="en-GB" sz="1320">
                <a:solidFill>
                  <a:srgbClr val="000000"/>
                </a:solidFill>
                <a:latin typeface="1"/>
                <a:ea typeface="Calibri"/>
                <a:cs typeface="1"/>
              </a:rPr>
              <a:t>w</a:t>
            </a:r>
            <a:r>
              <a:rPr lang="en-GB" sz="1320" spc="39">
                <a:solidFill>
                  <a:srgbClr val="000000"/>
                </a:solidFill>
                <a:latin typeface="1"/>
                <a:ea typeface="Calibri"/>
                <a:cs typeface="1"/>
              </a:rPr>
              <a:t>i</a:t>
            </a:r>
            <a:r>
              <a:rPr lang="en-GB" sz="1320" spc="-12">
                <a:solidFill>
                  <a:srgbClr val="000000"/>
                </a:solidFill>
                <a:latin typeface="1"/>
                <a:ea typeface="Calibri"/>
                <a:cs typeface="1"/>
              </a:rPr>
              <a:t>t</a:t>
            </a:r>
            <a:r>
              <a:rPr lang="en-GB" sz="1320">
                <a:solidFill>
                  <a:srgbClr val="000000"/>
                </a:solidFill>
                <a:latin typeface="1"/>
                <a:ea typeface="Calibri"/>
                <a:cs typeface="1"/>
              </a:rPr>
              <a:t>h</a:t>
            </a:r>
            <a:r>
              <a:rPr lang="en-GB" sz="1320" spc="47">
                <a:solidFill>
                  <a:srgbClr val="000000"/>
                </a:solidFill>
                <a:latin typeface="1"/>
                <a:ea typeface="Calibri"/>
                <a:cs typeface="1"/>
              </a:rPr>
              <a:t> </a:t>
            </a:r>
            <a:r>
              <a:rPr lang="en-GB" sz="1320" spc="-37">
                <a:solidFill>
                  <a:srgbClr val="000000"/>
                </a:solidFill>
                <a:latin typeface="1"/>
                <a:ea typeface="Calibri"/>
                <a:cs typeface="1"/>
              </a:rPr>
              <a:t>s</a:t>
            </a:r>
            <a:r>
              <a:rPr lang="en-GB" sz="1320" spc="9">
                <a:solidFill>
                  <a:srgbClr val="000000"/>
                </a:solidFill>
                <a:latin typeface="1"/>
                <a:ea typeface="Calibri"/>
                <a:cs typeface="1"/>
              </a:rPr>
              <a:t>e</a:t>
            </a:r>
            <a:r>
              <a:rPr lang="en-GB" sz="1320" spc="42">
                <a:solidFill>
                  <a:srgbClr val="000000"/>
                </a:solidFill>
                <a:latin typeface="1"/>
                <a:ea typeface="Calibri"/>
                <a:cs typeface="1"/>
              </a:rPr>
              <a:t>r</a:t>
            </a:r>
            <a:r>
              <a:rPr lang="en-GB" sz="1320" spc="37">
                <a:solidFill>
                  <a:srgbClr val="000000"/>
                </a:solidFill>
                <a:latin typeface="1"/>
                <a:ea typeface="Calibri"/>
                <a:cs typeface="1"/>
              </a:rPr>
              <a:t>v</a:t>
            </a:r>
            <a:r>
              <a:rPr lang="en-GB" sz="1320" spc="-19">
                <a:solidFill>
                  <a:srgbClr val="000000"/>
                </a:solidFill>
                <a:latin typeface="1"/>
                <a:ea typeface="Calibri"/>
                <a:cs typeface="1"/>
              </a:rPr>
              <a:t>i</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37">
                <a:solidFill>
                  <a:srgbClr val="000000"/>
                </a:solidFill>
                <a:latin typeface="1"/>
                <a:ea typeface="Calibri"/>
                <a:cs typeface="1"/>
              </a:rPr>
              <a:t>s.</a:t>
            </a:r>
          </a:p>
        </p:txBody>
      </p:sp>
      <p:sp>
        <p:nvSpPr>
          <p:cNvPr id="183" name="Rectangle 183"/>
          <p:cNvSpPr/>
          <p:nvPr/>
        </p:nvSpPr>
        <p:spPr>
          <a:xfrm>
            <a:off x="6203209" y="2888008"/>
            <a:ext cx="5432256" cy="1110560"/>
          </a:xfrm>
          <a:prstGeom prst="rect">
            <a:avLst/>
          </a:prstGeom>
        </p:spPr>
        <p:txBody>
          <a:bodyPr wrap="none" lIns="0" tIns="0" rIns="0" bIns="0">
            <a:spAutoFit/>
          </a:bodyPr>
          <a:lstStyle/>
          <a:p>
            <a:pPr defTabSz="761970"/>
            <a:r>
              <a:rPr lang="en-GB" sz="1620" spc="-86">
                <a:ln w="7053">
                  <a:solidFill>
                    <a:srgbClr val="000000"/>
                  </a:solidFill>
                  <a:prstDash val="solid"/>
                </a:ln>
                <a:solidFill>
                  <a:srgbClr val="000000"/>
                </a:solidFill>
                <a:latin typeface="2"/>
                <a:ea typeface="Calibri"/>
                <a:cs typeface="2"/>
              </a:rPr>
              <a:t>T</a:t>
            </a:r>
            <a:r>
              <a:rPr lang="en-GB" sz="1620" spc="48">
                <a:ln w="7053">
                  <a:solidFill>
                    <a:srgbClr val="000000"/>
                  </a:solidFill>
                  <a:prstDash val="solid"/>
                </a:ln>
                <a:solidFill>
                  <a:srgbClr val="000000"/>
                </a:solidFill>
                <a:latin typeface="2"/>
                <a:ea typeface="Calibri"/>
                <a:cs typeface="2"/>
              </a:rPr>
              <a:t>a</a:t>
            </a:r>
            <a:r>
              <a:rPr lang="en-GB" sz="1620" spc="43">
                <a:ln w="7053">
                  <a:solidFill>
                    <a:srgbClr val="000000"/>
                  </a:solidFill>
                  <a:prstDash val="solid"/>
                </a:ln>
                <a:solidFill>
                  <a:srgbClr val="000000"/>
                </a:solidFill>
                <a:latin typeface="2"/>
                <a:ea typeface="Calibri"/>
                <a:cs typeface="2"/>
              </a:rPr>
              <a:t>s</a:t>
            </a:r>
            <a:r>
              <a:rPr lang="en-GB" sz="1620" spc="55">
                <a:ln w="7053">
                  <a:solidFill>
                    <a:srgbClr val="000000"/>
                  </a:solidFill>
                  <a:prstDash val="solid"/>
                </a:ln>
                <a:solidFill>
                  <a:srgbClr val="000000"/>
                </a:solidFill>
                <a:latin typeface="2"/>
                <a:ea typeface="Calibri"/>
                <a:cs typeface="2"/>
              </a:rPr>
              <a:t>k</a:t>
            </a:r>
            <a:r>
              <a:rPr lang="en-GB" sz="1620" spc="13">
                <a:ln w="7053">
                  <a:solidFill>
                    <a:srgbClr val="000000"/>
                  </a:solidFill>
                  <a:prstDash val="solid"/>
                </a:ln>
                <a:solidFill>
                  <a:srgbClr val="000000"/>
                </a:solidFill>
                <a:latin typeface="2"/>
                <a:ea typeface="Calibri"/>
                <a:cs typeface="2"/>
              </a:rPr>
              <a:t>-</a:t>
            </a:r>
            <a:r>
              <a:rPr lang="en-GB" sz="1620" spc="40">
                <a:ln w="7053">
                  <a:solidFill>
                    <a:srgbClr val="000000"/>
                  </a:solidFill>
                  <a:prstDash val="solid"/>
                </a:ln>
                <a:solidFill>
                  <a:srgbClr val="000000"/>
                </a:solidFill>
                <a:latin typeface="2"/>
                <a:ea typeface="Calibri"/>
                <a:cs typeface="2"/>
              </a:rPr>
              <a:t>S</a:t>
            </a:r>
            <a:r>
              <a:rPr lang="en-GB" sz="1620" spc="62">
                <a:ln w="7053">
                  <a:solidFill>
                    <a:srgbClr val="000000"/>
                  </a:solidFill>
                  <a:prstDash val="solid"/>
                </a:ln>
                <a:solidFill>
                  <a:srgbClr val="000000"/>
                </a:solidFill>
                <a:latin typeface="2"/>
                <a:ea typeface="Calibri"/>
                <a:cs typeface="2"/>
              </a:rPr>
              <a:t>h</a:t>
            </a:r>
            <a:r>
              <a:rPr lang="en-GB" sz="1620" spc="28">
                <a:ln w="7053">
                  <a:solidFill>
                    <a:srgbClr val="000000"/>
                  </a:solidFill>
                  <a:prstDash val="solid"/>
                </a:ln>
                <a:solidFill>
                  <a:srgbClr val="000000"/>
                </a:solidFill>
                <a:latin typeface="2"/>
                <a:ea typeface="Calibri"/>
                <a:cs typeface="2"/>
              </a:rPr>
              <a:t>i</a:t>
            </a:r>
            <a:r>
              <a:rPr lang="en-GB" sz="1620">
                <a:ln w="7053">
                  <a:solidFill>
                    <a:srgbClr val="000000"/>
                  </a:solidFill>
                  <a:prstDash val="solid"/>
                </a:ln>
                <a:solidFill>
                  <a:srgbClr val="000000"/>
                </a:solidFill>
                <a:latin typeface="2"/>
                <a:ea typeface="Calibri"/>
                <a:cs typeface="2"/>
              </a:rPr>
              <a:t>f</a:t>
            </a:r>
            <a:r>
              <a:rPr lang="en-GB" sz="1620" spc="12">
                <a:ln w="7053">
                  <a:solidFill>
                    <a:srgbClr val="000000"/>
                  </a:solidFill>
                  <a:prstDash val="solid"/>
                </a:ln>
                <a:solidFill>
                  <a:srgbClr val="000000"/>
                </a:solidFill>
                <a:latin typeface="2"/>
                <a:ea typeface="Calibri"/>
                <a:cs typeface="2"/>
              </a:rPr>
              <a:t>t</a:t>
            </a:r>
            <a:r>
              <a:rPr lang="en-GB" sz="1620" spc="88">
                <a:ln w="7053">
                  <a:solidFill>
                    <a:srgbClr val="000000"/>
                  </a:solidFill>
                  <a:prstDash val="solid"/>
                </a:ln>
                <a:solidFill>
                  <a:srgbClr val="000000"/>
                </a:solidFill>
                <a:latin typeface="2"/>
                <a:ea typeface="Calibri"/>
                <a:cs typeface="2"/>
              </a:rPr>
              <a:t>i</a:t>
            </a:r>
            <a:r>
              <a:rPr lang="en-GB" sz="1620" spc="62">
                <a:ln w="7053">
                  <a:solidFill>
                    <a:srgbClr val="000000"/>
                  </a:solidFill>
                  <a:prstDash val="solid"/>
                </a:ln>
                <a:solidFill>
                  <a:srgbClr val="000000"/>
                </a:solidFill>
                <a:latin typeface="2"/>
                <a:ea typeface="Calibri"/>
                <a:cs typeface="2"/>
              </a:rPr>
              <a:t>n</a:t>
            </a:r>
            <a:r>
              <a:rPr lang="en-GB" sz="1620" spc="27">
                <a:ln w="7053">
                  <a:solidFill>
                    <a:srgbClr val="000000"/>
                  </a:solidFill>
                  <a:prstDash val="solid"/>
                </a:ln>
                <a:solidFill>
                  <a:srgbClr val="000000"/>
                </a:solidFill>
                <a:latin typeface="2"/>
                <a:ea typeface="Calibri"/>
                <a:cs typeface="2"/>
              </a:rPr>
              <a:t>g</a:t>
            </a:r>
            <a:r>
              <a:rPr lang="en-GB" sz="1620" spc="-93">
                <a:ln w="7053">
                  <a:solidFill>
                    <a:srgbClr val="000000"/>
                  </a:solidFill>
                  <a:prstDash val="solid"/>
                </a:ln>
                <a:solidFill>
                  <a:srgbClr val="000000"/>
                </a:solidFill>
                <a:latin typeface="2"/>
                <a:ea typeface="Calibri"/>
                <a:cs typeface="2"/>
              </a:rPr>
              <a:t> </a:t>
            </a:r>
            <a:r>
              <a:rPr lang="en-GB" sz="1620" spc="71">
                <a:ln w="7053">
                  <a:solidFill>
                    <a:srgbClr val="000000"/>
                  </a:solidFill>
                  <a:prstDash val="solid"/>
                </a:ln>
                <a:solidFill>
                  <a:srgbClr val="000000"/>
                </a:solidFill>
                <a:latin typeface="2"/>
                <a:ea typeface="Calibri"/>
                <a:cs typeface="2"/>
              </a:rPr>
              <a:t>t</a:t>
            </a:r>
            <a:r>
              <a:rPr lang="en-GB" sz="1620" spc="48">
                <a:ln w="7053">
                  <a:solidFill>
                    <a:srgbClr val="000000"/>
                  </a:solidFill>
                  <a:prstDash val="solid"/>
                </a:ln>
                <a:solidFill>
                  <a:srgbClr val="000000"/>
                </a:solidFill>
                <a:latin typeface="2"/>
                <a:ea typeface="Calibri"/>
                <a:cs typeface="2"/>
              </a:rPr>
              <a:t>o</a:t>
            </a:r>
            <a:r>
              <a:rPr lang="en-GB" sz="1620" spc="-93">
                <a:ln w="7053">
                  <a:solidFill>
                    <a:srgbClr val="000000"/>
                  </a:solidFill>
                  <a:prstDash val="solid"/>
                </a:ln>
                <a:solidFill>
                  <a:srgbClr val="000000"/>
                </a:solidFill>
                <a:latin typeface="2"/>
                <a:ea typeface="Calibri"/>
                <a:cs typeface="2"/>
              </a:rPr>
              <a:t> </a:t>
            </a:r>
            <a:r>
              <a:rPr lang="en-GB" sz="1620" spc="-12">
                <a:ln w="7053">
                  <a:solidFill>
                    <a:srgbClr val="000000"/>
                  </a:solidFill>
                  <a:prstDash val="solid"/>
                </a:ln>
                <a:solidFill>
                  <a:srgbClr val="000000"/>
                </a:solidFill>
                <a:latin typeface="2"/>
                <a:ea typeface="Calibri"/>
                <a:cs typeface="2"/>
              </a:rPr>
              <a:t>P</a:t>
            </a:r>
            <a:r>
              <a:rPr lang="en-GB" sz="1620" spc="76">
                <a:ln w="7053">
                  <a:solidFill>
                    <a:srgbClr val="000000"/>
                  </a:solidFill>
                  <a:prstDash val="solid"/>
                </a:ln>
                <a:solidFill>
                  <a:srgbClr val="000000"/>
                </a:solidFill>
                <a:latin typeface="2"/>
                <a:ea typeface="Calibri"/>
                <a:cs typeface="2"/>
              </a:rPr>
              <a:t>e</a:t>
            </a:r>
            <a:r>
              <a:rPr lang="en-GB" sz="1620" spc="16">
                <a:ln w="7053">
                  <a:solidFill>
                    <a:srgbClr val="000000"/>
                  </a:solidFill>
                  <a:prstDash val="solid"/>
                </a:ln>
                <a:solidFill>
                  <a:srgbClr val="000000"/>
                </a:solidFill>
                <a:latin typeface="2"/>
                <a:ea typeface="Calibri"/>
                <a:cs typeface="2"/>
              </a:rPr>
              <a:t>e</a:t>
            </a:r>
            <a:r>
              <a:rPr lang="en-GB" sz="1620" spc="52">
                <a:ln w="7053">
                  <a:solidFill>
                    <a:srgbClr val="000000"/>
                  </a:solidFill>
                  <a:prstDash val="solid"/>
                </a:ln>
                <a:solidFill>
                  <a:srgbClr val="000000"/>
                </a:solidFill>
                <a:latin typeface="2"/>
                <a:ea typeface="Calibri"/>
                <a:cs typeface="2"/>
              </a:rPr>
              <a:t>rs</a:t>
            </a:r>
          </a:p>
          <a:p>
            <a:pPr defTabSz="761970">
              <a:lnSpc>
                <a:spcPts val="2806"/>
              </a:lnSpc>
            </a:pPr>
            <a:r>
              <a:rPr lang="en-GB" sz="1322" spc="-9">
                <a:solidFill>
                  <a:srgbClr val="000000"/>
                </a:solidFill>
                <a:latin typeface="1"/>
                <a:ea typeface="Calibri"/>
                <a:cs typeface="1"/>
              </a:rPr>
              <a:t>S</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19">
                <a:solidFill>
                  <a:srgbClr val="000000"/>
                </a:solidFill>
                <a:latin typeface="1"/>
                <a:ea typeface="Calibri"/>
                <a:cs typeface="1"/>
              </a:rPr>
              <a:t>li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47">
                <a:solidFill>
                  <a:srgbClr val="000000"/>
                </a:solidFill>
                <a:latin typeface="1"/>
                <a:ea typeface="Calibri"/>
                <a:cs typeface="1"/>
              </a:rPr>
              <a:t> </a:t>
            </a:r>
            <a:r>
              <a:rPr lang="en-GB" sz="1322" spc="-77">
                <a:solidFill>
                  <a:srgbClr val="000000"/>
                </a:solidFill>
                <a:latin typeface="1"/>
                <a:ea typeface="Calibri"/>
                <a:cs typeface="1"/>
              </a:rPr>
              <a:t>r</a:t>
            </a:r>
            <a:r>
              <a:rPr lang="en-GB" sz="1322" spc="67">
                <a:solidFill>
                  <a:srgbClr val="000000"/>
                </a:solidFill>
                <a:latin typeface="1"/>
                <a:ea typeface="Calibri"/>
                <a:cs typeface="1"/>
              </a:rPr>
              <a:t>e</a:t>
            </a:r>
            <a:r>
              <a:rPr lang="en-GB" sz="1322" spc="-22">
                <a:solidFill>
                  <a:srgbClr val="000000"/>
                </a:solidFill>
                <a:latin typeface="1"/>
                <a:ea typeface="Calibri"/>
                <a:cs typeface="1"/>
              </a:rPr>
              <a:t>a</a:t>
            </a:r>
            <a:r>
              <a:rPr lang="en-GB" sz="1322" spc="23">
                <a:solidFill>
                  <a:srgbClr val="000000"/>
                </a:solidFill>
                <a:latin typeface="1"/>
                <a:ea typeface="Calibri"/>
                <a:cs typeface="1"/>
              </a:rPr>
              <a:t>c</a:t>
            </a:r>
            <a:r>
              <a:rPr lang="en-GB" sz="1322">
                <a:solidFill>
                  <a:srgbClr val="000000"/>
                </a:solidFill>
                <a:latin typeface="1"/>
                <a:ea typeface="Calibri"/>
                <a:cs typeface="1"/>
              </a:rPr>
              <a:t>h</a:t>
            </a:r>
            <a:r>
              <a:rPr lang="en-GB" sz="1322" spc="-12">
                <a:solidFill>
                  <a:srgbClr val="000000"/>
                </a:solidFill>
                <a:latin typeface="1"/>
                <a:ea typeface="Calibri"/>
                <a:cs typeface="1"/>
              </a:rPr>
              <a:t> t</a:t>
            </a:r>
            <a:r>
              <a:rPr lang="en-GB" sz="1322" spc="44">
                <a:solidFill>
                  <a:srgbClr val="000000"/>
                </a:solidFill>
                <a:latin typeface="1"/>
                <a:ea typeface="Calibri"/>
                <a:cs typeface="1"/>
              </a:rPr>
              <a:t>o</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spc="-12">
                <a:solidFill>
                  <a:srgbClr val="000000"/>
                </a:solidFill>
                <a:latin typeface="1"/>
                <a:ea typeface="Calibri"/>
                <a:cs typeface="1"/>
              </a:rPr>
              <a:t>t</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2">
                <a:solidFill>
                  <a:srgbClr val="000000"/>
                </a:solidFill>
                <a:latin typeface="1"/>
                <a:ea typeface="Calibri"/>
                <a:cs typeface="1"/>
              </a:rPr>
              <a:t>o</a:t>
            </a:r>
            <a:r>
              <a:rPr lang="en-GB" sz="1322" spc="28">
                <a:solidFill>
                  <a:srgbClr val="000000"/>
                </a:solidFill>
                <a:latin typeface="1"/>
                <a:ea typeface="Calibri"/>
                <a:cs typeface="1"/>
              </a:rPr>
              <a:t>p</a:t>
            </a:r>
            <a:r>
              <a:rPr lang="en-GB" sz="1322">
                <a:solidFill>
                  <a:srgbClr val="000000"/>
                </a:solidFill>
                <a:latin typeface="1"/>
                <a:ea typeface="Calibri"/>
                <a:cs typeface="1"/>
              </a:rPr>
              <a:t>u</a:t>
            </a:r>
            <a:r>
              <a:rPr lang="en-GB" sz="1322" spc="-21">
                <a:solidFill>
                  <a:srgbClr val="000000"/>
                </a:solidFill>
                <a:latin typeface="1"/>
                <a:ea typeface="Calibri"/>
                <a:cs typeface="1"/>
              </a:rPr>
              <a:t>l</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9">
                <a:solidFill>
                  <a:srgbClr val="000000"/>
                </a:solidFill>
                <a:latin typeface="1"/>
                <a:ea typeface="Calibri"/>
                <a:cs typeface="1"/>
              </a:rPr>
              <a:t>s</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46">
                <a:solidFill>
                  <a:srgbClr val="000000"/>
                </a:solidFill>
                <a:latin typeface="1"/>
                <a:ea typeface="Calibri"/>
                <a:cs typeface="1"/>
              </a:rPr>
              <a:t>t</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37">
                <a:solidFill>
                  <a:srgbClr val="000000"/>
                </a:solidFill>
                <a:latin typeface="1"/>
                <a:ea typeface="Calibri"/>
                <a:cs typeface="1"/>
              </a:rPr>
              <a:t>i</a:t>
            </a:r>
            <a:r>
              <a:rPr lang="en-GB" sz="1322" spc="-30">
                <a:solidFill>
                  <a:srgbClr val="000000"/>
                </a:solidFill>
                <a:latin typeface="1"/>
                <a:ea typeface="Calibri"/>
                <a:cs typeface="1"/>
              </a:rPr>
              <a:t>g</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21">
                <a:solidFill>
                  <a:srgbClr val="000000"/>
                </a:solidFill>
                <a:latin typeface="1"/>
                <a:ea typeface="Calibri"/>
                <a:cs typeface="1"/>
              </a:rPr>
              <a:t>s</a:t>
            </a:r>
            <a:r>
              <a:rPr lang="en-GB" sz="1322" spc="46">
                <a:solidFill>
                  <a:srgbClr val="000000"/>
                </a:solidFill>
                <a:latin typeface="1"/>
                <a:ea typeface="Calibri"/>
                <a:cs typeface="1"/>
              </a:rPr>
              <a:t>t</a:t>
            </a:r>
            <a:r>
              <a:rPr lang="en-GB" sz="1322" spc="-12">
                <a:solidFill>
                  <a:srgbClr val="000000"/>
                </a:solidFill>
                <a:latin typeface="1"/>
                <a:ea typeface="Calibri"/>
                <a:cs typeface="1"/>
              </a:rPr>
              <a:t> </a:t>
            </a:r>
            <a:r>
              <a:rPr lang="en-GB" sz="1322" spc="-22">
                <a:solidFill>
                  <a:srgbClr val="000000"/>
                </a:solidFill>
                <a:latin typeface="1"/>
                <a:ea typeface="Calibri"/>
                <a:cs typeface="1"/>
              </a:rPr>
              <a:t>H</a:t>
            </a:r>
            <a:r>
              <a:rPr lang="en-GB" sz="1322" spc="2">
                <a:solidFill>
                  <a:srgbClr val="000000"/>
                </a:solidFill>
                <a:latin typeface="1"/>
                <a:ea typeface="Calibri"/>
                <a:cs typeface="1"/>
              </a:rPr>
              <a:t>I</a:t>
            </a:r>
            <a:r>
              <a:rPr lang="en-GB" sz="1322" spc="46">
                <a:solidFill>
                  <a:srgbClr val="000000"/>
                </a:solidFill>
                <a:latin typeface="1"/>
                <a:ea typeface="Calibri"/>
                <a:cs typeface="1"/>
              </a:rPr>
              <a:t>V</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23">
                <a:solidFill>
                  <a:srgbClr val="000000"/>
                </a:solidFill>
                <a:latin typeface="1"/>
                <a:ea typeface="Calibri"/>
                <a:cs typeface="1"/>
              </a:rPr>
              <a:t>c</a:t>
            </a:r>
            <a:r>
              <a:rPr lang="en-GB" sz="1322" spc="-28">
                <a:solidFill>
                  <a:srgbClr val="000000"/>
                </a:solidFill>
                <a:latin typeface="1"/>
                <a:ea typeface="Calibri"/>
                <a:cs typeface="1"/>
              </a:rPr>
              <a:t>q</a:t>
            </a:r>
            <a:r>
              <a:rPr lang="en-GB" sz="1322" spc="57">
                <a:solidFill>
                  <a:srgbClr val="000000"/>
                </a:solidFill>
                <a:latin typeface="1"/>
                <a:ea typeface="Calibri"/>
                <a:cs typeface="1"/>
              </a:rPr>
              <a:t>u</a:t>
            </a:r>
            <a:r>
              <a:rPr lang="en-GB" sz="1322" spc="-19">
                <a:solidFill>
                  <a:srgbClr val="000000"/>
                </a:solidFill>
                <a:latin typeface="1"/>
                <a:ea typeface="Calibri"/>
                <a:cs typeface="1"/>
              </a:rPr>
              <a:t>i</a:t>
            </a:r>
            <a:r>
              <a:rPr lang="en-GB" sz="1322" spc="21">
                <a:solidFill>
                  <a:srgbClr val="000000"/>
                </a:solidFill>
                <a:latin typeface="1"/>
                <a:ea typeface="Calibri"/>
                <a:cs typeface="1"/>
              </a:rPr>
              <a:t>s</a:t>
            </a:r>
            <a:r>
              <a:rPr lang="en-GB" sz="1322" spc="-19">
                <a:solidFill>
                  <a:srgbClr val="000000"/>
                </a:solidFill>
                <a:latin typeface="1"/>
                <a:ea typeface="Calibri"/>
                <a:cs typeface="1"/>
              </a:rPr>
              <a:t>i</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spc="-38">
                <a:solidFill>
                  <a:srgbClr val="000000"/>
                </a:solidFill>
                <a:latin typeface="1"/>
                <a:ea typeface="Calibri"/>
                <a:cs typeface="1"/>
              </a:rPr>
              <a:t>s</a:t>
            </a:r>
            <a:r>
              <a:rPr lang="en-GB" sz="1322" spc="52">
                <a:solidFill>
                  <a:srgbClr val="000000"/>
                </a:solidFill>
                <a:latin typeface="1"/>
                <a:ea typeface="Calibri"/>
                <a:cs typeface="1"/>
              </a:rPr>
              <a:t>k </a:t>
            </a:r>
          </a:p>
          <a:p>
            <a:pPr defTabSz="761970">
              <a:lnSpc>
                <a:spcPts val="2102"/>
              </a:lnSpc>
            </a:pP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18">
                <a:solidFill>
                  <a:srgbClr val="000000"/>
                </a:solidFill>
                <a:latin typeface="1"/>
                <a:ea typeface="Calibri"/>
                <a:cs typeface="1"/>
              </a:rPr>
              <a:t>r</a:t>
            </a:r>
            <a:r>
              <a:rPr lang="en-GB" sz="1322" spc="44">
                <a:solidFill>
                  <a:srgbClr val="000000"/>
                </a:solidFill>
                <a:latin typeface="1"/>
                <a:ea typeface="Calibri"/>
                <a:cs typeface="1"/>
              </a:rPr>
              <a:t>o</a:t>
            </a:r>
            <a:r>
              <a:rPr lang="en-GB" sz="1322">
                <a:solidFill>
                  <a:srgbClr val="000000"/>
                </a:solidFill>
                <a:latin typeface="1"/>
                <a:ea typeface="Calibri"/>
                <a:cs typeface="1"/>
              </a:rPr>
              <a:t>u</a:t>
            </a:r>
            <a:r>
              <a:rPr lang="en-GB" sz="1322" spc="26">
                <a:solidFill>
                  <a:srgbClr val="000000"/>
                </a:solidFill>
                <a:latin typeface="1"/>
                <a:ea typeface="Calibri"/>
                <a:cs typeface="1"/>
              </a:rPr>
              <a:t>g</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7">
                <a:solidFill>
                  <a:srgbClr val="000000"/>
                </a:solidFill>
                <a:latin typeface="1"/>
                <a:ea typeface="Calibri"/>
                <a:cs typeface="1"/>
              </a:rPr>
              <a:t>ee</a:t>
            </a:r>
            <a:r>
              <a:rPr lang="en-GB" sz="1322" spc="-17">
                <a:solidFill>
                  <a:srgbClr val="000000"/>
                </a:solidFill>
                <a:latin typeface="1"/>
                <a:ea typeface="Calibri"/>
                <a:cs typeface="1"/>
              </a:rPr>
              <a:t>r</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a:solidFill>
                  <a:srgbClr val="000000"/>
                </a:solidFill>
                <a:latin typeface="1"/>
                <a:ea typeface="Calibri"/>
                <a:cs typeface="1"/>
              </a:rPr>
              <a:t>w</a:t>
            </a:r>
            <a:r>
              <a:rPr lang="en-GB" sz="1322" spc="37">
                <a:solidFill>
                  <a:srgbClr val="000000"/>
                </a:solidFill>
                <a:latin typeface="1"/>
                <a:ea typeface="Calibri"/>
                <a:cs typeface="1"/>
              </a:rPr>
              <a:t>i</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38">
                <a:solidFill>
                  <a:srgbClr val="000000"/>
                </a:solidFill>
                <a:latin typeface="1"/>
                <a:ea typeface="Calibri"/>
                <a:cs typeface="1"/>
              </a:rPr>
              <a:t>l</a:t>
            </a:r>
            <a:r>
              <a:rPr lang="en-GB" sz="1322" spc="-19">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50">
                <a:solidFill>
                  <a:srgbClr val="000000"/>
                </a:solidFill>
                <a:latin typeface="1"/>
                <a:ea typeface="Calibri"/>
                <a:cs typeface="1"/>
              </a:rPr>
              <a:t>e</a:t>
            </a:r>
            <a:r>
              <a:rPr lang="en-GB" sz="1322" spc="57">
                <a:solidFill>
                  <a:srgbClr val="000000"/>
                </a:solidFill>
                <a:latin typeface="1"/>
                <a:ea typeface="Calibri"/>
                <a:cs typeface="1"/>
              </a:rPr>
              <a:t>x</a:t>
            </a:r>
            <a:r>
              <a:rPr lang="en-GB" sz="1322" spc="-28">
                <a:solidFill>
                  <a:srgbClr val="000000"/>
                </a:solidFill>
                <a:latin typeface="1"/>
                <a:ea typeface="Calibri"/>
                <a:cs typeface="1"/>
              </a:rPr>
              <a:t>p</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19">
                <a:solidFill>
                  <a:srgbClr val="000000"/>
                </a:solidFill>
                <a:latin typeface="1"/>
                <a:ea typeface="Calibri"/>
                <a:cs typeface="1"/>
              </a:rPr>
              <a:t>i</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22">
                <a:solidFill>
                  <a:srgbClr val="000000"/>
                </a:solidFill>
                <a:latin typeface="1"/>
                <a:ea typeface="Calibri"/>
                <a:cs typeface="1"/>
              </a:rPr>
              <a:t>c</a:t>
            </a:r>
            <a:r>
              <a:rPr lang="en-GB" sz="1322" spc="7">
                <a:solidFill>
                  <a:srgbClr val="000000"/>
                </a:solidFill>
                <a:latin typeface="1"/>
                <a:ea typeface="Calibri"/>
                <a:cs typeface="1"/>
              </a:rPr>
              <a:t>e</a:t>
            </a:r>
            <a:r>
              <a:rPr lang="en-GB" sz="1322" spc="36">
                <a:solidFill>
                  <a:srgbClr val="000000"/>
                </a:solidFill>
                <a:latin typeface="1"/>
                <a:ea typeface="Calibri"/>
                <a:cs typeface="1"/>
              </a:rPr>
              <a:t> </a:t>
            </a:r>
            <a:r>
              <a:rPr lang="en-GB" sz="1322" spc="12">
                <a:solidFill>
                  <a:srgbClr val="000000"/>
                </a:solidFill>
                <a:latin typeface="1"/>
                <a:ea typeface="Calibri"/>
                <a:cs typeface="1"/>
              </a:rPr>
              <a:t>—</a:t>
            </a:r>
            <a:r>
              <a:rPr lang="en-GB" sz="1322" spc="3">
                <a:solidFill>
                  <a:srgbClr val="000000"/>
                </a:solidFill>
                <a:latin typeface="1"/>
                <a:ea typeface="Calibri"/>
                <a:cs typeface="1"/>
              </a:rPr>
              <a:t> </a:t>
            </a:r>
            <a:r>
              <a:rPr lang="en-GB" sz="1322" spc="28">
                <a:solidFill>
                  <a:srgbClr val="000000"/>
                </a:solidFill>
                <a:latin typeface="1"/>
                <a:ea typeface="Calibri"/>
                <a:cs typeface="1"/>
              </a:rPr>
              <a:t>b</a:t>
            </a:r>
            <a:r>
              <a:rPr lang="en-GB" sz="1322">
                <a:solidFill>
                  <a:srgbClr val="000000"/>
                </a:solidFill>
                <a:latin typeface="1"/>
                <a:ea typeface="Calibri"/>
                <a:cs typeface="1"/>
              </a:rPr>
              <a:t>u</a:t>
            </a:r>
            <a:r>
              <a:rPr lang="en-GB" sz="1322" spc="-21">
                <a:solidFill>
                  <a:srgbClr val="000000"/>
                </a:solidFill>
                <a:latin typeface="1"/>
                <a:ea typeface="Calibri"/>
                <a:cs typeface="1"/>
              </a:rPr>
              <a:t>i</a:t>
            </a:r>
            <a:r>
              <a:rPr lang="en-GB" sz="1322" spc="38">
                <a:solidFill>
                  <a:srgbClr val="000000"/>
                </a:solidFill>
                <a:latin typeface="1"/>
                <a:ea typeface="Calibri"/>
                <a:cs typeface="1"/>
              </a:rPr>
              <a:t>l</a:t>
            </a:r>
            <a:r>
              <a:rPr lang="en-GB" sz="1322" spc="-28">
                <a:solidFill>
                  <a:srgbClr val="000000"/>
                </a:solidFill>
                <a:latin typeface="1"/>
                <a:ea typeface="Calibri"/>
                <a:cs typeface="1"/>
              </a:rPr>
              <a:t>d</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12">
                <a:solidFill>
                  <a:srgbClr val="000000"/>
                </a:solidFill>
                <a:latin typeface="1"/>
                <a:ea typeface="Calibri"/>
                <a:cs typeface="1"/>
              </a:rPr>
              <a:t> </a:t>
            </a:r>
            <a:r>
              <a:rPr lang="en-GB" sz="1322" spc="46">
                <a:solidFill>
                  <a:srgbClr val="000000"/>
                </a:solidFill>
                <a:latin typeface="1"/>
                <a:ea typeface="Calibri"/>
                <a:cs typeface="1"/>
              </a:rPr>
              <a:t>t</a:t>
            </a:r>
            <a:r>
              <a:rPr lang="en-GB" sz="1322" spc="-17">
                <a:solidFill>
                  <a:srgbClr val="000000"/>
                </a:solidFill>
                <a:latin typeface="1"/>
                <a:ea typeface="Calibri"/>
                <a:cs typeface="1"/>
              </a:rPr>
              <a:t>r</a:t>
            </a:r>
            <a:r>
              <a:rPr lang="en-GB" sz="1322">
                <a:solidFill>
                  <a:srgbClr val="000000"/>
                </a:solidFill>
                <a:latin typeface="1"/>
                <a:ea typeface="Calibri"/>
                <a:cs typeface="1"/>
              </a:rPr>
              <a:t>u</a:t>
            </a:r>
            <a:r>
              <a:rPr lang="en-GB" sz="1322" spc="19">
                <a:solidFill>
                  <a:srgbClr val="000000"/>
                </a:solidFill>
                <a:latin typeface="1"/>
                <a:ea typeface="Calibri"/>
                <a:cs typeface="1"/>
              </a:rPr>
              <a:t>s</a:t>
            </a:r>
            <a:r>
              <a:rPr lang="en-GB" sz="1322" spc="-12">
                <a:solidFill>
                  <a:srgbClr val="000000"/>
                </a:solidFill>
                <a:latin typeface="1"/>
                <a:ea typeface="Calibri"/>
                <a:cs typeface="1"/>
              </a:rPr>
              <a:t>t</a:t>
            </a:r>
            <a:r>
              <a:rPr lang="en-GB" sz="1322" spc="38">
                <a:solidFill>
                  <a:srgbClr val="000000"/>
                </a:solidFill>
                <a:latin typeface="1"/>
                <a:ea typeface="Calibri"/>
                <a:cs typeface="1"/>
              </a:rPr>
              <a:t>,</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19">
                <a:solidFill>
                  <a:srgbClr val="000000"/>
                </a:solidFill>
                <a:latin typeface="1"/>
                <a:ea typeface="Calibri"/>
                <a:cs typeface="1"/>
              </a:rPr>
              <a:t>l</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22">
                <a:solidFill>
                  <a:srgbClr val="000000"/>
                </a:solidFill>
                <a:latin typeface="1"/>
                <a:ea typeface="Calibri"/>
                <a:cs typeface="1"/>
              </a:rPr>
              <a:t>c</a:t>
            </a:r>
            <a:r>
              <a:rPr lang="en-GB" sz="1322" spc="7">
                <a:solidFill>
                  <a:srgbClr val="000000"/>
                </a:solidFill>
                <a:latin typeface="1"/>
                <a:ea typeface="Calibri"/>
                <a:cs typeface="1"/>
              </a:rPr>
              <a:t>e</a:t>
            </a:r>
            <a:r>
              <a:rPr lang="en-GB" sz="1322" spc="-21">
                <a:solidFill>
                  <a:srgbClr val="000000"/>
                </a:solidFill>
                <a:latin typeface="1"/>
                <a:ea typeface="Calibri"/>
                <a:cs typeface="1"/>
              </a:rPr>
              <a:t>, </a:t>
            </a:r>
          </a:p>
          <a:p>
            <a:pPr defTabSz="761970">
              <a:lnSpc>
                <a:spcPts val="2043"/>
              </a:lnSpc>
            </a:pP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27">
                <a:solidFill>
                  <a:srgbClr val="000000"/>
                </a:solidFill>
                <a:latin typeface="1"/>
                <a:ea typeface="Calibri"/>
                <a:cs typeface="1"/>
              </a:rPr>
              <a:t>d</a:t>
            </a:r>
            <a:r>
              <a:rPr lang="en-GB" sz="1320" spc="-10">
                <a:solidFill>
                  <a:srgbClr val="000000"/>
                </a:solidFill>
                <a:latin typeface="1"/>
                <a:ea typeface="Calibri"/>
                <a:cs typeface="1"/>
              </a:rPr>
              <a:t> </a:t>
            </a:r>
            <a:r>
              <a:rPr lang="en-GB" sz="1320" spc="21">
                <a:solidFill>
                  <a:srgbClr val="000000"/>
                </a:solidFill>
                <a:latin typeface="1"/>
                <a:ea typeface="Calibri"/>
                <a:cs typeface="1"/>
              </a:rPr>
              <a:t>s</a:t>
            </a:r>
            <a:r>
              <a:rPr lang="en-GB" sz="1320">
                <a:solidFill>
                  <a:srgbClr val="000000"/>
                </a:solidFill>
                <a:latin typeface="1"/>
                <a:ea typeface="Calibri"/>
                <a:cs typeface="1"/>
              </a:rPr>
              <a:t>u</a:t>
            </a:r>
            <a:r>
              <a:rPr lang="en-GB" sz="1320" spc="21">
                <a:solidFill>
                  <a:srgbClr val="000000"/>
                </a:solidFill>
                <a:latin typeface="1"/>
                <a:ea typeface="Calibri"/>
                <a:cs typeface="1"/>
              </a:rPr>
              <a:t>s</a:t>
            </a:r>
            <a:r>
              <a:rPr lang="en-GB" sz="1320" spc="47">
                <a:solidFill>
                  <a:srgbClr val="000000"/>
                </a:solidFill>
                <a:latin typeface="1"/>
                <a:ea typeface="Calibri"/>
                <a:cs typeface="1"/>
              </a:rPr>
              <a:t>t</a:t>
            </a:r>
            <a:r>
              <a:rPr lang="en-GB" sz="1320" spc="-22">
                <a:solidFill>
                  <a:srgbClr val="000000"/>
                </a:solidFill>
                <a:latin typeface="1"/>
                <a:ea typeface="Calibri"/>
                <a:cs typeface="1"/>
              </a:rPr>
              <a:t>a</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9">
                <a:solidFill>
                  <a:srgbClr val="000000"/>
                </a:solidFill>
                <a:latin typeface="1"/>
                <a:ea typeface="Calibri"/>
                <a:cs typeface="1"/>
              </a:rPr>
              <a:t>e</a:t>
            </a:r>
            <a:r>
              <a:rPr lang="en-GB" sz="1320" spc="-27">
                <a:solidFill>
                  <a:srgbClr val="000000"/>
                </a:solidFill>
                <a:latin typeface="1"/>
                <a:ea typeface="Calibri"/>
                <a:cs typeface="1"/>
              </a:rPr>
              <a:t>d</a:t>
            </a:r>
            <a:r>
              <a:rPr lang="en-GB" sz="1320" spc="47">
                <a:solidFill>
                  <a:srgbClr val="000000"/>
                </a:solidFill>
                <a:latin typeface="1"/>
                <a:ea typeface="Calibri"/>
                <a:cs typeface="1"/>
              </a:rPr>
              <a:t> </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28">
                <a:solidFill>
                  <a:srgbClr val="000000"/>
                </a:solidFill>
                <a:latin typeface="1"/>
                <a:ea typeface="Calibri"/>
                <a:cs typeface="1"/>
              </a:rPr>
              <a:t>g</a:t>
            </a:r>
            <a:r>
              <a:rPr lang="en-GB" sz="1320" spc="-22">
                <a:solidFill>
                  <a:srgbClr val="000000"/>
                </a:solidFill>
                <a:latin typeface="1"/>
                <a:ea typeface="Calibri"/>
                <a:cs typeface="1"/>
              </a:rPr>
              <a:t>a</a:t>
            </a:r>
            <a:r>
              <a:rPr lang="en-GB" sz="1320" spc="28">
                <a:solidFill>
                  <a:srgbClr val="000000"/>
                </a:solidFill>
                <a:latin typeface="1"/>
                <a:ea typeface="Calibri"/>
                <a:cs typeface="1"/>
              </a:rPr>
              <a:t>g</a:t>
            </a:r>
            <a:r>
              <a:rPr lang="en-GB" sz="1320" spc="9">
                <a:solidFill>
                  <a:srgbClr val="000000"/>
                </a:solidFill>
                <a:latin typeface="1"/>
                <a:ea typeface="Calibri"/>
                <a:cs typeface="1"/>
              </a:rPr>
              <a:t>e</a:t>
            </a:r>
            <a:r>
              <a:rPr lang="en-GB" sz="1320" spc="-16">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47">
                <a:solidFill>
                  <a:srgbClr val="000000"/>
                </a:solidFill>
                <a:latin typeface="1"/>
                <a:ea typeface="Calibri"/>
                <a:cs typeface="1"/>
              </a:rPr>
              <a:t>t.</a:t>
            </a:r>
          </a:p>
        </p:txBody>
      </p:sp>
      <p:sp>
        <p:nvSpPr>
          <p:cNvPr id="184" name="Rectangle 184"/>
          <p:cNvSpPr/>
          <p:nvPr/>
        </p:nvSpPr>
        <p:spPr>
          <a:xfrm>
            <a:off x="661892" y="4992248"/>
            <a:ext cx="5038752" cy="1110945"/>
          </a:xfrm>
          <a:prstGeom prst="rect">
            <a:avLst/>
          </a:prstGeom>
        </p:spPr>
        <p:txBody>
          <a:bodyPr wrap="none" lIns="0" tIns="0" rIns="0" bIns="0">
            <a:spAutoFit/>
          </a:bodyPr>
          <a:lstStyle/>
          <a:p>
            <a:pPr defTabSz="761970"/>
            <a:r>
              <a:rPr lang="en-GB" sz="1622" spc="14">
                <a:ln w="7062">
                  <a:solidFill>
                    <a:srgbClr val="000000"/>
                  </a:solidFill>
                  <a:prstDash val="solid"/>
                </a:ln>
                <a:solidFill>
                  <a:srgbClr val="000000"/>
                </a:solidFill>
                <a:latin typeface="2"/>
                <a:ea typeface="Calibri"/>
                <a:cs typeface="2"/>
              </a:rPr>
              <a:t>C</a:t>
            </a:r>
            <a:r>
              <a:rPr lang="en-GB" sz="1622" spc="60">
                <a:ln w="7062">
                  <a:solidFill>
                    <a:srgbClr val="000000"/>
                  </a:solidFill>
                  <a:prstDash val="solid"/>
                </a:ln>
                <a:solidFill>
                  <a:srgbClr val="000000"/>
                </a:solidFill>
                <a:latin typeface="2"/>
                <a:ea typeface="Calibri"/>
                <a:cs typeface="2"/>
              </a:rPr>
              <a:t>h</a:t>
            </a:r>
            <a:r>
              <a:rPr lang="en-GB" sz="1622" spc="-12">
                <a:ln w="7062">
                  <a:solidFill>
                    <a:srgbClr val="000000"/>
                  </a:solidFill>
                  <a:prstDash val="solid"/>
                </a:ln>
                <a:solidFill>
                  <a:srgbClr val="000000"/>
                </a:solidFill>
                <a:latin typeface="2"/>
                <a:ea typeface="Calibri"/>
                <a:cs typeface="2"/>
              </a:rPr>
              <a:t>o</a:t>
            </a:r>
            <a:r>
              <a:rPr lang="en-GB" sz="1622" spc="86">
                <a:ln w="7062">
                  <a:solidFill>
                    <a:srgbClr val="000000"/>
                  </a:solidFill>
                  <a:prstDash val="solid"/>
                </a:ln>
                <a:solidFill>
                  <a:srgbClr val="000000"/>
                </a:solidFill>
                <a:latin typeface="2"/>
                <a:ea typeface="Calibri"/>
                <a:cs typeface="2"/>
              </a:rPr>
              <a:t>i</a:t>
            </a:r>
            <a:r>
              <a:rPr lang="en-GB" sz="1622" spc="32">
                <a:ln w="7062">
                  <a:solidFill>
                    <a:srgbClr val="000000"/>
                  </a:solidFill>
                  <a:prstDash val="solid"/>
                </a:ln>
                <a:solidFill>
                  <a:srgbClr val="000000"/>
                </a:solidFill>
                <a:latin typeface="2"/>
                <a:ea typeface="Calibri"/>
                <a:cs typeface="2"/>
              </a:rPr>
              <a:t>c</a:t>
            </a:r>
            <a:r>
              <a:rPr lang="en-GB" sz="1622" spc="12">
                <a:ln w="7062">
                  <a:solidFill>
                    <a:srgbClr val="000000"/>
                  </a:solidFill>
                  <a:prstDash val="solid"/>
                </a:ln>
                <a:solidFill>
                  <a:srgbClr val="000000"/>
                </a:solidFill>
                <a:latin typeface="2"/>
                <a:ea typeface="Calibri"/>
                <a:cs typeface="2"/>
              </a:rPr>
              <a:t>e</a:t>
            </a:r>
            <a:r>
              <a:rPr lang="en-GB" sz="1622" spc="-95">
                <a:ln w="7062">
                  <a:solidFill>
                    <a:srgbClr val="000000"/>
                  </a:solidFill>
                  <a:prstDash val="solid"/>
                </a:ln>
                <a:solidFill>
                  <a:srgbClr val="000000"/>
                </a:solidFill>
                <a:latin typeface="2"/>
                <a:ea typeface="Calibri"/>
                <a:cs typeface="2"/>
              </a:rPr>
              <a:t> </a:t>
            </a:r>
            <a:r>
              <a:rPr lang="en-GB" sz="1622" spc="45">
                <a:ln w="7062">
                  <a:solidFill>
                    <a:srgbClr val="000000"/>
                  </a:solidFill>
                  <a:prstDash val="solid"/>
                </a:ln>
                <a:solidFill>
                  <a:srgbClr val="000000"/>
                </a:solidFill>
                <a:latin typeface="2"/>
                <a:ea typeface="Calibri"/>
                <a:cs typeface="2"/>
              </a:rPr>
              <a:t>o</a:t>
            </a:r>
            <a:r>
              <a:rPr lang="en-GB" sz="1622" spc="58">
                <a:ln w="7062">
                  <a:solidFill>
                    <a:srgbClr val="000000"/>
                  </a:solidFill>
                  <a:prstDash val="solid"/>
                </a:ln>
                <a:solidFill>
                  <a:srgbClr val="000000"/>
                </a:solidFill>
                <a:latin typeface="2"/>
                <a:ea typeface="Calibri"/>
                <a:cs typeface="2"/>
              </a:rPr>
              <a:t>f</a:t>
            </a:r>
            <a:r>
              <a:rPr lang="en-GB" sz="1622" spc="-95">
                <a:ln w="7062">
                  <a:solidFill>
                    <a:srgbClr val="000000"/>
                  </a:solidFill>
                  <a:prstDash val="solid"/>
                </a:ln>
                <a:solidFill>
                  <a:srgbClr val="000000"/>
                </a:solidFill>
                <a:latin typeface="2"/>
                <a:ea typeface="Calibri"/>
                <a:cs typeface="2"/>
              </a:rPr>
              <a:t> </a:t>
            </a:r>
            <a:r>
              <a:rPr lang="en-GB" sz="1622" spc="19">
                <a:ln w="7062">
                  <a:solidFill>
                    <a:srgbClr val="000000"/>
                  </a:solidFill>
                  <a:prstDash val="solid"/>
                </a:ln>
                <a:solidFill>
                  <a:srgbClr val="000000"/>
                </a:solidFill>
                <a:latin typeface="2"/>
                <a:ea typeface="Calibri"/>
                <a:cs typeface="2"/>
              </a:rPr>
              <a:t>V</a:t>
            </a:r>
            <a:r>
              <a:rPr lang="en-GB" sz="1622" spc="12">
                <a:ln w="7062">
                  <a:solidFill>
                    <a:srgbClr val="000000"/>
                  </a:solidFill>
                  <a:prstDash val="solid"/>
                </a:ln>
                <a:solidFill>
                  <a:srgbClr val="000000"/>
                </a:solidFill>
                <a:latin typeface="2"/>
                <a:ea typeface="Calibri"/>
                <a:cs typeface="2"/>
              </a:rPr>
              <a:t>e</a:t>
            </a:r>
            <a:r>
              <a:rPr lang="en-GB" sz="1622" spc="60">
                <a:ln w="7062">
                  <a:solidFill>
                    <a:srgbClr val="000000"/>
                  </a:solidFill>
                  <a:prstDash val="solid"/>
                </a:ln>
                <a:solidFill>
                  <a:srgbClr val="000000"/>
                </a:solidFill>
                <a:latin typeface="2"/>
                <a:ea typeface="Calibri"/>
                <a:cs typeface="2"/>
              </a:rPr>
              <a:t>nu</a:t>
            </a:r>
            <a:r>
              <a:rPr lang="en-GB" sz="1622" spc="12">
                <a:ln w="7062">
                  <a:solidFill>
                    <a:srgbClr val="000000"/>
                  </a:solidFill>
                  <a:prstDash val="solid"/>
                </a:ln>
                <a:solidFill>
                  <a:srgbClr val="000000"/>
                </a:solidFill>
                <a:latin typeface="2"/>
                <a:ea typeface="Calibri"/>
                <a:cs typeface="2"/>
              </a:rPr>
              <a:t>e</a:t>
            </a:r>
            <a:r>
              <a:rPr lang="en-GB" sz="1622" spc="-95">
                <a:ln w="7062">
                  <a:solidFill>
                    <a:srgbClr val="000000"/>
                  </a:solidFill>
                  <a:prstDash val="solid"/>
                </a:ln>
                <a:solidFill>
                  <a:srgbClr val="000000"/>
                </a:solidFill>
                <a:latin typeface="2"/>
                <a:ea typeface="Calibri"/>
                <a:cs typeface="2"/>
              </a:rPr>
              <a:t> </a:t>
            </a:r>
            <a:r>
              <a:rPr lang="en-GB" sz="1622" spc="33">
                <a:ln w="7062">
                  <a:solidFill>
                    <a:srgbClr val="000000"/>
                  </a:solidFill>
                  <a:prstDash val="solid"/>
                </a:ln>
                <a:solidFill>
                  <a:srgbClr val="000000"/>
                </a:solidFill>
                <a:latin typeface="2"/>
                <a:ea typeface="Calibri"/>
                <a:cs typeface="2"/>
              </a:rPr>
              <a:t>&amp;</a:t>
            </a:r>
            <a:r>
              <a:rPr lang="en-GB" sz="1622" spc="-35">
                <a:ln w="7062">
                  <a:solidFill>
                    <a:srgbClr val="000000"/>
                  </a:solidFill>
                  <a:prstDash val="solid"/>
                </a:ln>
                <a:solidFill>
                  <a:srgbClr val="000000"/>
                </a:solidFill>
                <a:latin typeface="2"/>
                <a:ea typeface="Calibri"/>
                <a:cs typeface="2"/>
              </a:rPr>
              <a:t> </a:t>
            </a:r>
            <a:r>
              <a:rPr lang="en-GB" sz="1622" spc="-16">
                <a:ln w="7062">
                  <a:solidFill>
                    <a:srgbClr val="000000"/>
                  </a:solidFill>
                  <a:prstDash val="solid"/>
                </a:ln>
                <a:solidFill>
                  <a:srgbClr val="000000"/>
                </a:solidFill>
                <a:latin typeface="2"/>
                <a:ea typeface="Calibri"/>
                <a:cs typeface="2"/>
              </a:rPr>
              <a:t>P</a:t>
            </a:r>
            <a:r>
              <a:rPr lang="en-GB" sz="1622" spc="48">
                <a:ln w="7062">
                  <a:solidFill>
                    <a:srgbClr val="000000"/>
                  </a:solidFill>
                  <a:prstDash val="solid"/>
                </a:ln>
                <a:solidFill>
                  <a:srgbClr val="000000"/>
                </a:solidFill>
                <a:latin typeface="2"/>
                <a:ea typeface="Calibri"/>
                <a:cs typeface="2"/>
              </a:rPr>
              <a:t>r</a:t>
            </a:r>
            <a:r>
              <a:rPr lang="en-GB" sz="1622" spc="-12">
                <a:ln w="7062">
                  <a:solidFill>
                    <a:srgbClr val="000000"/>
                  </a:solidFill>
                  <a:prstDash val="solid"/>
                </a:ln>
                <a:solidFill>
                  <a:srgbClr val="000000"/>
                </a:solidFill>
                <a:latin typeface="2"/>
                <a:ea typeface="Calibri"/>
                <a:cs typeface="2"/>
              </a:rPr>
              <a:t>o</a:t>
            </a:r>
            <a:r>
              <a:rPr lang="en-GB" sz="1622" spc="26">
                <a:ln w="7062">
                  <a:solidFill>
                    <a:srgbClr val="000000"/>
                  </a:solidFill>
                  <a:prstDash val="solid"/>
                </a:ln>
                <a:solidFill>
                  <a:srgbClr val="000000"/>
                </a:solidFill>
                <a:latin typeface="2"/>
                <a:ea typeface="Calibri"/>
                <a:cs typeface="2"/>
              </a:rPr>
              <a:t>d</a:t>
            </a:r>
            <a:r>
              <a:rPr lang="en-GB" sz="1622" spc="60">
                <a:ln w="7062">
                  <a:solidFill>
                    <a:srgbClr val="000000"/>
                  </a:solidFill>
                  <a:prstDash val="solid"/>
                </a:ln>
                <a:solidFill>
                  <a:srgbClr val="000000"/>
                </a:solidFill>
                <a:latin typeface="2"/>
                <a:ea typeface="Calibri"/>
                <a:cs typeface="2"/>
              </a:rPr>
              <a:t>u</a:t>
            </a:r>
            <a:r>
              <a:rPr lang="en-GB" sz="1622" spc="32">
                <a:ln w="7062">
                  <a:solidFill>
                    <a:srgbClr val="000000"/>
                  </a:solidFill>
                  <a:prstDash val="solid"/>
                </a:ln>
                <a:solidFill>
                  <a:srgbClr val="000000"/>
                </a:solidFill>
                <a:latin typeface="2"/>
                <a:ea typeface="Calibri"/>
                <a:cs typeface="2"/>
              </a:rPr>
              <a:t>ct</a:t>
            </a:r>
          </a:p>
          <a:p>
            <a:pPr defTabSz="761970">
              <a:lnSpc>
                <a:spcPts val="2807"/>
              </a:lnSpc>
            </a:pPr>
            <a:r>
              <a:rPr lang="en-GB" sz="1322" spc="-14">
                <a:solidFill>
                  <a:srgbClr val="000000"/>
                </a:solidFill>
                <a:latin typeface="1"/>
                <a:ea typeface="Calibri"/>
                <a:cs typeface="1"/>
              </a:rPr>
              <a:t>E</a:t>
            </a:r>
            <a:r>
              <a:rPr lang="en-GB" sz="1322" spc="41">
                <a:solidFill>
                  <a:srgbClr val="000000"/>
                </a:solidFill>
                <a:latin typeface="1"/>
                <a:ea typeface="Calibri"/>
                <a:cs typeface="1"/>
              </a:rPr>
              <a:t>m</a:t>
            </a:r>
            <a:r>
              <a:rPr lang="en-GB" sz="1322" spc="-28">
                <a:solidFill>
                  <a:srgbClr val="000000"/>
                </a:solidFill>
                <a:latin typeface="1"/>
                <a:ea typeface="Calibri"/>
                <a:cs typeface="1"/>
              </a:rPr>
              <a:t>p</a:t>
            </a:r>
            <a:r>
              <a:rPr lang="en-GB" sz="1322" spc="-12">
                <a:solidFill>
                  <a:srgbClr val="000000"/>
                </a:solidFill>
                <a:latin typeface="1"/>
                <a:ea typeface="Calibri"/>
                <a:cs typeface="1"/>
              </a:rPr>
              <a:t>o</a:t>
            </a:r>
            <a:r>
              <a:rPr lang="en-GB" sz="1322">
                <a:solidFill>
                  <a:srgbClr val="000000"/>
                </a:solidFill>
                <a:latin typeface="1"/>
                <a:ea typeface="Calibri"/>
                <a:cs typeface="1"/>
              </a:rPr>
              <a:t>w</a:t>
            </a:r>
            <a:r>
              <a:rPr lang="en-GB" sz="1322" spc="6">
                <a:solidFill>
                  <a:srgbClr val="000000"/>
                </a:solidFill>
                <a:latin typeface="1"/>
                <a:ea typeface="Calibri"/>
                <a:cs typeface="1"/>
              </a:rPr>
              <a:t>e</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28">
                <a:solidFill>
                  <a:srgbClr val="000000"/>
                </a:solidFill>
                <a:latin typeface="1"/>
                <a:ea typeface="Calibri"/>
                <a:cs typeface="1"/>
              </a:rPr>
              <a:t>d</a:t>
            </a:r>
            <a:r>
              <a:rPr lang="en-GB" sz="1322" spc="-19">
                <a:solidFill>
                  <a:srgbClr val="000000"/>
                </a:solidFill>
                <a:latin typeface="1"/>
                <a:ea typeface="Calibri"/>
                <a:cs typeface="1"/>
              </a:rPr>
              <a:t>i</a:t>
            </a:r>
            <a:r>
              <a:rPr lang="en-GB" sz="1322" spc="35">
                <a:solidFill>
                  <a:srgbClr val="000000"/>
                </a:solidFill>
                <a:latin typeface="1"/>
                <a:ea typeface="Calibri"/>
                <a:cs typeface="1"/>
              </a:rPr>
              <a:t>v</a:t>
            </a:r>
            <a:r>
              <a:rPr lang="en-GB" sz="1322" spc="-19">
                <a:solidFill>
                  <a:srgbClr val="000000"/>
                </a:solidFill>
                <a:latin typeface="1"/>
                <a:ea typeface="Calibri"/>
                <a:cs typeface="1"/>
              </a:rPr>
              <a:t>i</a:t>
            </a:r>
            <a:r>
              <a:rPr lang="en-GB" sz="1322" spc="28">
                <a:solidFill>
                  <a:srgbClr val="000000"/>
                </a:solidFill>
                <a:latin typeface="1"/>
                <a:ea typeface="Calibri"/>
                <a:cs typeface="1"/>
              </a:rPr>
              <a:t>d</a:t>
            </a:r>
            <a:r>
              <a:rPr lang="en-GB" sz="1322">
                <a:solidFill>
                  <a:srgbClr val="000000"/>
                </a:solidFill>
                <a:latin typeface="1"/>
                <a:ea typeface="Calibri"/>
                <a:cs typeface="1"/>
              </a:rPr>
              <a:t>u</a:t>
            </a:r>
            <a:r>
              <a:rPr lang="en-GB" sz="1322" spc="34">
                <a:solidFill>
                  <a:srgbClr val="000000"/>
                </a:solidFill>
                <a:latin typeface="1"/>
                <a:ea typeface="Calibri"/>
                <a:cs typeface="1"/>
              </a:rPr>
              <a:t>a</a:t>
            </a:r>
            <a:r>
              <a:rPr lang="en-GB" sz="1322" spc="-19">
                <a:solidFill>
                  <a:srgbClr val="000000"/>
                </a:solidFill>
                <a:latin typeface="1"/>
                <a:ea typeface="Calibri"/>
                <a:cs typeface="1"/>
              </a:rPr>
              <a:t>l</a:t>
            </a:r>
            <a:r>
              <a:rPr lang="en-GB" sz="1322" spc="21">
                <a:solidFill>
                  <a:srgbClr val="000000"/>
                </a:solidFill>
                <a:latin typeface="1"/>
                <a:ea typeface="Calibri"/>
                <a:cs typeface="1"/>
              </a:rPr>
              <a:t>s</a:t>
            </a:r>
            <a:r>
              <a:rPr lang="en-GB" sz="1322" spc="-12">
                <a:solidFill>
                  <a:srgbClr val="000000"/>
                </a:solidFill>
                <a:latin typeface="1"/>
                <a:ea typeface="Calibri"/>
                <a:cs typeface="1"/>
              </a:rPr>
              <a:t> t</a:t>
            </a:r>
            <a:r>
              <a:rPr lang="en-GB" sz="1322" spc="57">
                <a:solidFill>
                  <a:srgbClr val="000000"/>
                </a:solidFill>
                <a:latin typeface="1"/>
                <a:ea typeface="Calibri"/>
                <a:cs typeface="1"/>
              </a:rPr>
              <a:t>h</a:t>
            </a:r>
            <a:r>
              <a:rPr lang="en-GB" sz="1322" spc="-17">
                <a:solidFill>
                  <a:srgbClr val="000000"/>
                </a:solidFill>
                <a:latin typeface="1"/>
                <a:ea typeface="Calibri"/>
                <a:cs typeface="1"/>
              </a:rPr>
              <a:t>r</a:t>
            </a:r>
            <a:r>
              <a:rPr lang="en-GB" sz="1322" spc="-12">
                <a:solidFill>
                  <a:srgbClr val="000000"/>
                </a:solidFill>
                <a:latin typeface="1"/>
                <a:ea typeface="Calibri"/>
                <a:cs typeface="1"/>
              </a:rPr>
              <a:t>o</a:t>
            </a:r>
            <a:r>
              <a:rPr lang="en-GB" sz="1322">
                <a:solidFill>
                  <a:srgbClr val="000000"/>
                </a:solidFill>
                <a:latin typeface="1"/>
                <a:ea typeface="Calibri"/>
                <a:cs typeface="1"/>
              </a:rPr>
              <a:t>u</a:t>
            </a:r>
            <a:r>
              <a:rPr lang="en-GB" sz="1322" spc="26">
                <a:solidFill>
                  <a:srgbClr val="000000"/>
                </a:solidFill>
                <a:latin typeface="1"/>
                <a:ea typeface="Calibri"/>
                <a:cs typeface="1"/>
              </a:rPr>
              <a:t>g</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41">
                <a:solidFill>
                  <a:srgbClr val="000000"/>
                </a:solidFill>
                <a:latin typeface="1"/>
                <a:ea typeface="Calibri"/>
                <a:cs typeface="1"/>
              </a:rPr>
              <a:t>m</a:t>
            </a:r>
            <a:r>
              <a:rPr lang="en-GB" sz="1322" spc="7">
                <a:solidFill>
                  <a:srgbClr val="000000"/>
                </a:solidFill>
                <a:latin typeface="1"/>
                <a:ea typeface="Calibri"/>
                <a:cs typeface="1"/>
              </a:rPr>
              <a:t>e</a:t>
            </a:r>
            <a:r>
              <a:rPr lang="en-GB" sz="1322" spc="-22">
                <a:solidFill>
                  <a:srgbClr val="000000"/>
                </a:solidFill>
                <a:latin typeface="1"/>
                <a:ea typeface="Calibri"/>
                <a:cs typeface="1"/>
              </a:rPr>
              <a:t>a</a:t>
            </a:r>
            <a:r>
              <a:rPr lang="en-GB" sz="1322" spc="57">
                <a:solidFill>
                  <a:srgbClr val="000000"/>
                </a:solidFill>
                <a:latin typeface="1"/>
                <a:ea typeface="Calibri"/>
                <a:cs typeface="1"/>
              </a:rPr>
              <a:t>n</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9">
                <a:solidFill>
                  <a:srgbClr val="000000"/>
                </a:solidFill>
                <a:latin typeface="1"/>
                <a:ea typeface="Calibri"/>
                <a:cs typeface="1"/>
              </a:rPr>
              <a:t>f</a:t>
            </a:r>
            <a:r>
              <a:rPr lang="en-GB" sz="1322">
                <a:solidFill>
                  <a:srgbClr val="000000"/>
                </a:solidFill>
                <a:latin typeface="1"/>
                <a:ea typeface="Calibri"/>
                <a:cs typeface="1"/>
              </a:rPr>
              <a:t>u</a:t>
            </a:r>
            <a:r>
              <a:rPr lang="en-GB" sz="1322" spc="-21">
                <a:solidFill>
                  <a:srgbClr val="000000"/>
                </a:solidFill>
                <a:latin typeface="1"/>
                <a:ea typeface="Calibri"/>
                <a:cs typeface="1"/>
              </a:rPr>
              <a:t>l</a:t>
            </a:r>
            <a:r>
              <a:rPr lang="en-GB" sz="1322" spc="47">
                <a:solidFill>
                  <a:srgbClr val="000000"/>
                </a:solidFill>
                <a:latin typeface="1"/>
                <a:ea typeface="Calibri"/>
                <a:cs typeface="1"/>
              </a:rPr>
              <a:t> </a:t>
            </a:r>
            <a:r>
              <a:rPr lang="en-GB" sz="1322" spc="-34">
                <a:solidFill>
                  <a:srgbClr val="000000"/>
                </a:solidFill>
                <a:latin typeface="1"/>
                <a:ea typeface="Calibri"/>
                <a:cs typeface="1"/>
              </a:rPr>
              <a:t>c</a:t>
            </a:r>
            <a:r>
              <a:rPr lang="en-GB" sz="1322" spc="57">
                <a:solidFill>
                  <a:srgbClr val="000000"/>
                </a:solidFill>
                <a:latin typeface="1"/>
                <a:ea typeface="Calibri"/>
                <a:cs typeface="1"/>
              </a:rPr>
              <a:t>h</a:t>
            </a:r>
            <a:r>
              <a:rPr lang="en-GB" sz="1322" spc="-12">
                <a:solidFill>
                  <a:srgbClr val="000000"/>
                </a:solidFill>
                <a:latin typeface="1"/>
                <a:ea typeface="Calibri"/>
                <a:cs typeface="1"/>
              </a:rPr>
              <a:t>o</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49">
                <a:solidFill>
                  <a:srgbClr val="000000"/>
                </a:solidFill>
                <a:latin typeface="1"/>
                <a:ea typeface="Calibri"/>
                <a:cs typeface="1"/>
              </a:rPr>
              <a:t> </a:t>
            </a:r>
            <a:r>
              <a:rPr lang="en-GB" sz="1322" spc="12">
                <a:solidFill>
                  <a:srgbClr val="000000"/>
                </a:solidFill>
                <a:latin typeface="1"/>
                <a:ea typeface="Calibri"/>
                <a:cs typeface="1"/>
              </a:rPr>
              <a:t>—</a:t>
            </a:r>
            <a:r>
              <a:rPr lang="en-GB" sz="1322" spc="2">
                <a:solidFill>
                  <a:srgbClr val="000000"/>
                </a:solidFill>
                <a:latin typeface="1"/>
                <a:ea typeface="Calibri"/>
                <a:cs typeface="1"/>
              </a:rPr>
              <a:t> </a:t>
            </a:r>
            <a:r>
              <a:rPr lang="en-GB" sz="1322" spc="28">
                <a:solidFill>
                  <a:srgbClr val="000000"/>
                </a:solidFill>
                <a:latin typeface="1"/>
                <a:ea typeface="Calibri"/>
                <a:cs typeface="1"/>
              </a:rPr>
              <a:t>b</a:t>
            </a:r>
            <a:r>
              <a:rPr lang="en-GB" sz="1322" spc="-12">
                <a:solidFill>
                  <a:srgbClr val="000000"/>
                </a:solidFill>
                <a:latin typeface="1"/>
                <a:ea typeface="Calibri"/>
                <a:cs typeface="1"/>
              </a:rPr>
              <a:t>ot</a:t>
            </a:r>
            <a:r>
              <a:rPr lang="en-GB" sz="1322">
                <a:solidFill>
                  <a:srgbClr val="000000"/>
                </a:solidFill>
                <a:latin typeface="1"/>
                <a:ea typeface="Calibri"/>
                <a:cs typeface="1"/>
              </a:rPr>
              <a:t>h</a:t>
            </a:r>
            <a:r>
              <a:rPr lang="en-GB" sz="1322" spc="46">
                <a:solidFill>
                  <a:srgbClr val="000000"/>
                </a:solidFill>
                <a:latin typeface="1"/>
                <a:ea typeface="Calibri"/>
                <a:cs typeface="1"/>
              </a:rPr>
              <a:t> </a:t>
            </a:r>
            <a:r>
              <a:rPr lang="en-GB" sz="1322" spc="-12">
                <a:solidFill>
                  <a:srgbClr val="000000"/>
                </a:solidFill>
                <a:latin typeface="1"/>
                <a:ea typeface="Calibri"/>
                <a:cs typeface="1"/>
              </a:rPr>
              <a:t>o</a:t>
            </a:r>
            <a:r>
              <a:rPr lang="en-GB" sz="1322" spc="-9">
                <a:solidFill>
                  <a:srgbClr val="000000"/>
                </a:solidFill>
                <a:latin typeface="1"/>
                <a:ea typeface="Calibri"/>
                <a:cs typeface="1"/>
              </a:rPr>
              <a:t>f </a:t>
            </a:r>
          </a:p>
          <a:p>
            <a:pPr defTabSz="761970">
              <a:lnSpc>
                <a:spcPts val="2102"/>
              </a:lnSpc>
            </a:pPr>
            <a:r>
              <a:rPr lang="en-GB" sz="1322" spc="21">
                <a:solidFill>
                  <a:srgbClr val="000000"/>
                </a:solidFill>
                <a:latin typeface="1"/>
                <a:ea typeface="Calibri"/>
                <a:cs typeface="1"/>
              </a:rPr>
              <a:t>s</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22">
                <a:solidFill>
                  <a:srgbClr val="000000"/>
                </a:solidFill>
                <a:latin typeface="1"/>
                <a:ea typeface="Calibri"/>
                <a:cs typeface="1"/>
              </a:rPr>
              <a:t>v</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38">
                <a:solidFill>
                  <a:srgbClr val="000000"/>
                </a:solidFill>
                <a:latin typeface="1"/>
                <a:ea typeface="Calibri"/>
                <a:cs typeface="1"/>
              </a:rPr>
              <a:t>l</a:t>
            </a:r>
            <a:r>
              <a:rPr lang="en-GB" sz="1322" spc="-12">
                <a:solidFill>
                  <a:srgbClr val="000000"/>
                </a:solidFill>
                <a:latin typeface="1"/>
                <a:ea typeface="Calibri"/>
                <a:cs typeface="1"/>
              </a:rPr>
              <a:t>o</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spc="57">
                <a:solidFill>
                  <a:srgbClr val="000000"/>
                </a:solidFill>
                <a:latin typeface="1"/>
                <a:ea typeface="Calibri"/>
                <a:cs typeface="1"/>
              </a:rPr>
              <a:t>n</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57">
                <a:solidFill>
                  <a:srgbClr val="000000"/>
                </a:solidFill>
                <a:latin typeface="1"/>
                <a:ea typeface="Calibri"/>
                <a:cs typeface="1"/>
              </a:rPr>
              <a:t>n</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12">
                <a:solidFill>
                  <a:srgbClr val="000000"/>
                </a:solidFill>
                <a:latin typeface="1"/>
                <a:ea typeface="Calibri"/>
                <a:cs typeface="1"/>
              </a:rPr>
              <a:t>o</a:t>
            </a:r>
            <a:r>
              <a:rPr lang="en-GB" sz="1322" spc="28">
                <a:solidFill>
                  <a:srgbClr val="000000"/>
                </a:solidFill>
                <a:latin typeface="1"/>
                <a:ea typeface="Calibri"/>
                <a:cs typeface="1"/>
              </a:rPr>
              <a:t>d</a:t>
            </a:r>
            <a:r>
              <a:rPr lang="en-GB" sz="1322">
                <a:solidFill>
                  <a:srgbClr val="000000"/>
                </a:solidFill>
                <a:latin typeface="1"/>
                <a:ea typeface="Calibri"/>
                <a:cs typeface="1"/>
              </a:rPr>
              <a:t>u</a:t>
            </a:r>
            <a:r>
              <a:rPr lang="en-GB" sz="1322" spc="-35">
                <a:solidFill>
                  <a:srgbClr val="000000"/>
                </a:solidFill>
                <a:latin typeface="1"/>
                <a:ea typeface="Calibri"/>
                <a:cs typeface="1"/>
              </a:rPr>
              <a:t>c</a:t>
            </a:r>
            <a:r>
              <a:rPr lang="en-GB" sz="1322" spc="46">
                <a:solidFill>
                  <a:srgbClr val="000000"/>
                </a:solidFill>
                <a:latin typeface="1"/>
                <a:ea typeface="Calibri"/>
                <a:cs typeface="1"/>
              </a:rPr>
              <a:t>t</a:t>
            </a:r>
            <a:r>
              <a:rPr lang="en-GB" sz="1322" spc="26">
                <a:solidFill>
                  <a:srgbClr val="000000"/>
                </a:solidFill>
                <a:latin typeface="1"/>
                <a:ea typeface="Calibri"/>
                <a:cs typeface="1"/>
              </a:rPr>
              <a:t> </a:t>
            </a:r>
            <a:r>
              <a:rPr lang="en-GB" sz="1322" spc="12">
                <a:solidFill>
                  <a:srgbClr val="000000"/>
                </a:solidFill>
                <a:latin typeface="1"/>
                <a:ea typeface="Calibri"/>
                <a:cs typeface="1"/>
              </a:rPr>
              <a:t>—</a:t>
            </a:r>
            <a:r>
              <a:rPr lang="en-GB" sz="1322" spc="2">
                <a:solidFill>
                  <a:srgbClr val="000000"/>
                </a:solidFill>
                <a:latin typeface="1"/>
                <a:ea typeface="Calibri"/>
                <a:cs typeface="1"/>
              </a:rPr>
              <a:t> </a:t>
            </a:r>
            <a:r>
              <a:rPr lang="en-GB" sz="1322" spc="-12">
                <a:solidFill>
                  <a:srgbClr val="000000"/>
                </a:solidFill>
                <a:latin typeface="1"/>
                <a:ea typeface="Calibri"/>
                <a:cs typeface="1"/>
              </a:rPr>
              <a:t>to</a:t>
            </a:r>
            <a:r>
              <a:rPr lang="en-GB" sz="1322" spc="47">
                <a:solidFill>
                  <a:srgbClr val="000000"/>
                </a:solidFill>
                <a:latin typeface="1"/>
                <a:ea typeface="Calibri"/>
                <a:cs typeface="1"/>
              </a:rPr>
              <a:t> </a:t>
            </a:r>
            <a:r>
              <a:rPr lang="en-GB" sz="1322" spc="-18">
                <a:solidFill>
                  <a:srgbClr val="000000"/>
                </a:solidFill>
                <a:latin typeface="1"/>
                <a:ea typeface="Calibri"/>
                <a:cs typeface="1"/>
              </a:rPr>
              <a:t>m</a:t>
            </a:r>
            <a:r>
              <a:rPr lang="en-GB" sz="1322" spc="35">
                <a:solidFill>
                  <a:srgbClr val="000000"/>
                </a:solidFill>
                <a:latin typeface="1"/>
                <a:ea typeface="Calibri"/>
                <a:cs typeface="1"/>
              </a:rPr>
              <a:t>a</a:t>
            </a:r>
            <a:r>
              <a:rPr lang="en-GB" sz="1322">
                <a:solidFill>
                  <a:srgbClr val="000000"/>
                </a:solidFill>
                <a:latin typeface="1"/>
                <a:ea typeface="Calibri"/>
                <a:cs typeface="1"/>
              </a:rPr>
              <a:t>x</a:t>
            </a:r>
            <a:r>
              <a:rPr lang="en-GB" sz="1322" spc="-21">
                <a:solidFill>
                  <a:srgbClr val="000000"/>
                </a:solidFill>
                <a:latin typeface="1"/>
                <a:ea typeface="Calibri"/>
                <a:cs typeface="1"/>
              </a:rPr>
              <a:t>i</a:t>
            </a:r>
            <a:r>
              <a:rPr lang="en-GB" sz="1322" spc="41">
                <a:solidFill>
                  <a:srgbClr val="000000"/>
                </a:solidFill>
                <a:latin typeface="1"/>
                <a:ea typeface="Calibri"/>
                <a:cs typeface="1"/>
              </a:rPr>
              <a:t>m</a:t>
            </a:r>
            <a:r>
              <a:rPr lang="en-GB" sz="1322" spc="-19">
                <a:solidFill>
                  <a:srgbClr val="000000"/>
                </a:solidFill>
                <a:latin typeface="1"/>
                <a:ea typeface="Calibri"/>
                <a:cs typeface="1"/>
              </a:rPr>
              <a:t>i</a:t>
            </a:r>
            <a:r>
              <a:rPr lang="en-GB" sz="1322" spc="21">
                <a:solidFill>
                  <a:srgbClr val="000000"/>
                </a:solidFill>
                <a:latin typeface="1"/>
                <a:ea typeface="Calibri"/>
                <a:cs typeface="1"/>
              </a:rPr>
              <a:t>s</a:t>
            </a:r>
            <a:r>
              <a:rPr lang="en-GB" sz="1322" spc="7">
                <a:solidFill>
                  <a:srgbClr val="000000"/>
                </a:solidFill>
                <a:latin typeface="1"/>
                <a:ea typeface="Calibri"/>
                <a:cs typeface="1"/>
              </a:rPr>
              <a:t>e </a:t>
            </a:r>
          </a:p>
          <a:p>
            <a:pPr defTabSz="761970">
              <a:lnSpc>
                <a:spcPts val="2042"/>
              </a:lnSpc>
            </a:pPr>
            <a:r>
              <a:rPr lang="en-GB" sz="1322" spc="35">
                <a:solidFill>
                  <a:srgbClr val="000000"/>
                </a:solidFill>
                <a:latin typeface="1"/>
                <a:ea typeface="Calibri"/>
                <a:cs typeface="1"/>
              </a:rPr>
              <a:t>a</a:t>
            </a:r>
            <a:r>
              <a:rPr lang="en-GB" sz="1322" spc="-34">
                <a:solidFill>
                  <a:srgbClr val="000000"/>
                </a:solidFill>
                <a:latin typeface="1"/>
                <a:ea typeface="Calibri"/>
                <a:cs typeface="1"/>
              </a:rPr>
              <a:t>c</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28">
                <a:solidFill>
                  <a:srgbClr val="000000"/>
                </a:solidFill>
                <a:latin typeface="1"/>
                <a:ea typeface="Calibri"/>
                <a:cs typeface="1"/>
              </a:rPr>
              <a:t>p</a:t>
            </a:r>
            <a:r>
              <a:rPr lang="en-GB" sz="1322" spc="46">
                <a:solidFill>
                  <a:srgbClr val="000000"/>
                </a:solidFill>
                <a:latin typeface="1"/>
                <a:ea typeface="Calibri"/>
                <a:cs typeface="1"/>
              </a:rPr>
              <a:t>t</a:t>
            </a:r>
            <a:r>
              <a:rPr lang="en-GB" sz="1322" spc="-22">
                <a:solidFill>
                  <a:srgbClr val="000000"/>
                </a:solidFill>
                <a:latin typeface="1"/>
                <a:ea typeface="Calibri"/>
                <a:cs typeface="1"/>
              </a:rPr>
              <a:t>a</a:t>
            </a:r>
            <a:r>
              <a:rPr lang="en-GB" sz="1322" spc="28">
                <a:solidFill>
                  <a:srgbClr val="000000"/>
                </a:solidFill>
                <a:latin typeface="1"/>
                <a:ea typeface="Calibri"/>
                <a:cs typeface="1"/>
              </a:rPr>
              <a:t>b</a:t>
            </a:r>
            <a:r>
              <a:rPr lang="en-GB" sz="1322" spc="-19">
                <a:solidFill>
                  <a:srgbClr val="000000"/>
                </a:solidFill>
                <a:latin typeface="1"/>
                <a:ea typeface="Calibri"/>
                <a:cs typeface="1"/>
              </a:rPr>
              <a:t>i</a:t>
            </a:r>
            <a:r>
              <a:rPr lang="en-GB" sz="1322" spc="38">
                <a:solidFill>
                  <a:srgbClr val="000000"/>
                </a:solidFill>
                <a:latin typeface="1"/>
                <a:ea typeface="Calibri"/>
                <a:cs typeface="1"/>
              </a:rPr>
              <a:t>l</a:t>
            </a:r>
            <a:r>
              <a:rPr lang="en-GB" sz="1322" spc="-19">
                <a:solidFill>
                  <a:srgbClr val="000000"/>
                </a:solidFill>
                <a:latin typeface="1"/>
                <a:ea typeface="Calibri"/>
                <a:cs typeface="1"/>
              </a:rPr>
              <a:t>i</a:t>
            </a:r>
            <a:r>
              <a:rPr lang="en-GB" sz="1322" spc="46">
                <a:solidFill>
                  <a:srgbClr val="000000"/>
                </a:solidFill>
                <a:latin typeface="1"/>
                <a:ea typeface="Calibri"/>
                <a:cs typeface="1"/>
              </a:rPr>
              <a:t>t</a:t>
            </a:r>
            <a:r>
              <a:rPr lang="en-GB" sz="1322" spc="-82">
                <a:solidFill>
                  <a:srgbClr val="000000"/>
                </a:solidFill>
                <a:latin typeface="1"/>
                <a:ea typeface="Calibri"/>
                <a:cs typeface="1"/>
              </a:rPr>
              <a:t>y</a:t>
            </a:r>
            <a:r>
              <a:rPr lang="en-GB" sz="1322" spc="38">
                <a:solidFill>
                  <a:srgbClr val="000000"/>
                </a:solidFill>
                <a:latin typeface="1"/>
                <a:ea typeface="Calibri"/>
                <a:cs typeface="1"/>
              </a:rPr>
              <a:t>,</a:t>
            </a:r>
            <a:r>
              <a:rPr lang="en-GB" sz="1322" spc="-12">
                <a:solidFill>
                  <a:srgbClr val="000000"/>
                </a:solidFill>
                <a:latin typeface="1"/>
                <a:ea typeface="Calibri"/>
                <a:cs typeface="1"/>
              </a:rPr>
              <a:t> </a:t>
            </a:r>
            <a:r>
              <a:rPr lang="en-GB" sz="1322">
                <a:solidFill>
                  <a:srgbClr val="000000"/>
                </a:solidFill>
                <a:latin typeface="1"/>
                <a:ea typeface="Calibri"/>
                <a:cs typeface="1"/>
              </a:rPr>
              <a:t>u</a:t>
            </a:r>
            <a:r>
              <a:rPr lang="en-GB" sz="1322" spc="27">
                <a:solidFill>
                  <a:srgbClr val="000000"/>
                </a:solidFill>
                <a:latin typeface="1"/>
                <a:ea typeface="Calibri"/>
                <a:cs typeface="1"/>
              </a:rPr>
              <a:t>p</a:t>
            </a:r>
            <a:r>
              <a:rPr lang="en-GB" sz="1322" spc="-12">
                <a:solidFill>
                  <a:srgbClr val="000000"/>
                </a:solidFill>
                <a:latin typeface="1"/>
                <a:ea typeface="Calibri"/>
                <a:cs typeface="1"/>
              </a:rPr>
              <a:t>t</a:t>
            </a:r>
            <a:r>
              <a:rPr lang="en-GB" sz="1322" spc="-22">
                <a:solidFill>
                  <a:srgbClr val="000000"/>
                </a:solidFill>
                <a:latin typeface="1"/>
                <a:ea typeface="Calibri"/>
                <a:cs typeface="1"/>
              </a:rPr>
              <a:t>a</a:t>
            </a:r>
            <a:r>
              <a:rPr lang="en-GB" sz="1322" spc="-5">
                <a:solidFill>
                  <a:srgbClr val="000000"/>
                </a:solidFill>
                <a:latin typeface="1"/>
                <a:ea typeface="Calibri"/>
                <a:cs typeface="1"/>
              </a:rPr>
              <a:t>k</a:t>
            </a:r>
            <a:r>
              <a:rPr lang="en-GB" sz="1322" spc="7">
                <a:solidFill>
                  <a:srgbClr val="000000"/>
                </a:solidFill>
                <a:latin typeface="1"/>
                <a:ea typeface="Calibri"/>
                <a:cs typeface="1"/>
              </a:rPr>
              <a:t>e</a:t>
            </a:r>
            <a:r>
              <a:rPr lang="en-GB" sz="1322" spc="-21">
                <a:solidFill>
                  <a:srgbClr val="000000"/>
                </a:solidFill>
                <a:latin typeface="1"/>
                <a:ea typeface="Calibri"/>
                <a:cs typeface="1"/>
              </a:rPr>
              <a:t>,</a:t>
            </a:r>
            <a:r>
              <a:rPr lang="en-GB" sz="1322" spc="47">
                <a:solidFill>
                  <a:srgbClr val="000000"/>
                </a:solidFill>
                <a:latin typeface="1"/>
                <a:ea typeface="Calibri"/>
                <a:cs typeface="1"/>
              </a:rPr>
              <a:t> </a:t>
            </a:r>
            <a:r>
              <a:rPr lang="en-GB" sz="1322" spc="-22">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28">
                <a:solidFill>
                  <a:srgbClr val="000000"/>
                </a:solidFill>
                <a:latin typeface="1"/>
                <a:ea typeface="Calibri"/>
                <a:cs typeface="1"/>
              </a:rPr>
              <a:t>d</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34">
                <a:solidFill>
                  <a:srgbClr val="000000"/>
                </a:solidFill>
                <a:latin typeface="1"/>
                <a:ea typeface="Calibri"/>
                <a:cs typeface="1"/>
              </a:rPr>
              <a:t>c</a:t>
            </a:r>
            <a:r>
              <a:rPr lang="en-GB" sz="1322" spc="7">
                <a:solidFill>
                  <a:srgbClr val="000000"/>
                </a:solidFill>
                <a:latin typeface="1"/>
                <a:ea typeface="Calibri"/>
                <a:cs typeface="1"/>
              </a:rPr>
              <a:t>e.</a:t>
            </a:r>
          </a:p>
        </p:txBody>
      </p:sp>
      <p:sp>
        <p:nvSpPr>
          <p:cNvPr id="185" name="Rectangle 185"/>
          <p:cNvSpPr/>
          <p:nvPr/>
        </p:nvSpPr>
        <p:spPr>
          <a:xfrm>
            <a:off x="6203209" y="4992248"/>
            <a:ext cx="4936929" cy="1110945"/>
          </a:xfrm>
          <a:prstGeom prst="rect">
            <a:avLst/>
          </a:prstGeom>
        </p:spPr>
        <p:txBody>
          <a:bodyPr wrap="none" lIns="0" tIns="0" rIns="0" bIns="0">
            <a:spAutoFit/>
          </a:bodyPr>
          <a:lstStyle/>
          <a:p>
            <a:pPr defTabSz="761970"/>
            <a:r>
              <a:rPr lang="en-GB" sz="1622" spc="37">
                <a:ln w="7062">
                  <a:solidFill>
                    <a:srgbClr val="000000"/>
                  </a:solidFill>
                  <a:prstDash val="solid"/>
                </a:ln>
                <a:solidFill>
                  <a:srgbClr val="000000"/>
                </a:solidFill>
                <a:latin typeface="2"/>
                <a:ea typeface="Calibri"/>
                <a:cs typeface="2"/>
              </a:rPr>
              <a:t>S</a:t>
            </a:r>
            <a:r>
              <a:rPr lang="en-GB" sz="1622" spc="30">
                <a:ln w="7062">
                  <a:solidFill>
                    <a:srgbClr val="000000"/>
                  </a:solidFill>
                  <a:prstDash val="solid"/>
                </a:ln>
                <a:solidFill>
                  <a:srgbClr val="000000"/>
                </a:solidFill>
                <a:latin typeface="2"/>
                <a:ea typeface="Calibri"/>
                <a:cs typeface="2"/>
              </a:rPr>
              <a:t>T</a:t>
            </a:r>
            <a:r>
              <a:rPr lang="en-GB" sz="1622" spc="-16">
                <a:ln w="7062">
                  <a:solidFill>
                    <a:srgbClr val="000000"/>
                  </a:solidFill>
                  <a:prstDash val="solid"/>
                </a:ln>
                <a:solidFill>
                  <a:srgbClr val="000000"/>
                </a:solidFill>
                <a:latin typeface="2"/>
                <a:ea typeface="Calibri"/>
                <a:cs typeface="2"/>
              </a:rPr>
              <a:t>I</a:t>
            </a:r>
            <a:r>
              <a:rPr lang="en-GB" sz="1622" spc="-35">
                <a:ln w="7062">
                  <a:solidFill>
                    <a:srgbClr val="000000"/>
                  </a:solidFill>
                  <a:prstDash val="solid"/>
                </a:ln>
                <a:solidFill>
                  <a:srgbClr val="000000"/>
                </a:solidFill>
                <a:latin typeface="2"/>
                <a:ea typeface="Calibri"/>
                <a:cs typeface="2"/>
              </a:rPr>
              <a:t> </a:t>
            </a:r>
            <a:r>
              <a:rPr lang="en-GB" sz="1622" spc="-16">
                <a:ln w="7062">
                  <a:solidFill>
                    <a:srgbClr val="000000"/>
                  </a:solidFill>
                  <a:prstDash val="solid"/>
                </a:ln>
                <a:solidFill>
                  <a:srgbClr val="000000"/>
                </a:solidFill>
                <a:latin typeface="2"/>
                <a:ea typeface="Calibri"/>
                <a:cs typeface="2"/>
              </a:rPr>
              <a:t>I</a:t>
            </a:r>
            <a:r>
              <a:rPr lang="en-GB" sz="1622" spc="60">
                <a:ln w="7062">
                  <a:solidFill>
                    <a:srgbClr val="000000"/>
                  </a:solidFill>
                  <a:prstDash val="solid"/>
                </a:ln>
                <a:solidFill>
                  <a:srgbClr val="000000"/>
                </a:solidFill>
                <a:latin typeface="2"/>
                <a:ea typeface="Calibri"/>
                <a:cs typeface="2"/>
              </a:rPr>
              <a:t>n</a:t>
            </a:r>
            <a:r>
              <a:rPr lang="en-GB" sz="1622" spc="67">
                <a:ln w="7062">
                  <a:solidFill>
                    <a:srgbClr val="000000"/>
                  </a:solidFill>
                  <a:prstDash val="solid"/>
                </a:ln>
                <a:solidFill>
                  <a:srgbClr val="000000"/>
                </a:solidFill>
                <a:latin typeface="2"/>
                <a:ea typeface="Calibri"/>
                <a:cs typeface="2"/>
              </a:rPr>
              <a:t>t</a:t>
            </a:r>
            <a:r>
              <a:rPr lang="en-GB" sz="1622" spc="12">
                <a:ln w="7062">
                  <a:solidFill>
                    <a:srgbClr val="000000"/>
                  </a:solidFill>
                  <a:prstDash val="solid"/>
                </a:ln>
                <a:solidFill>
                  <a:srgbClr val="000000"/>
                </a:solidFill>
                <a:latin typeface="2"/>
                <a:ea typeface="Calibri"/>
                <a:cs typeface="2"/>
              </a:rPr>
              <a:t>e</a:t>
            </a:r>
            <a:r>
              <a:rPr lang="en-GB" sz="1622" spc="24">
                <a:ln w="7062">
                  <a:solidFill>
                    <a:srgbClr val="000000"/>
                  </a:solidFill>
                  <a:prstDash val="solid"/>
                </a:ln>
                <a:solidFill>
                  <a:srgbClr val="000000"/>
                </a:solidFill>
                <a:latin typeface="2"/>
                <a:ea typeface="Calibri"/>
                <a:cs typeface="2"/>
              </a:rPr>
              <a:t>g</a:t>
            </a:r>
            <a:r>
              <a:rPr lang="en-GB" sz="1622" spc="48">
                <a:ln w="7062">
                  <a:solidFill>
                    <a:srgbClr val="000000"/>
                  </a:solidFill>
                  <a:prstDash val="solid"/>
                </a:ln>
                <a:solidFill>
                  <a:srgbClr val="000000"/>
                </a:solidFill>
                <a:latin typeface="2"/>
                <a:ea typeface="Calibri"/>
                <a:cs typeface="2"/>
              </a:rPr>
              <a:t>r</a:t>
            </a:r>
            <a:r>
              <a:rPr lang="en-GB" sz="1622" spc="47">
                <a:ln w="7062">
                  <a:solidFill>
                    <a:srgbClr val="000000"/>
                  </a:solidFill>
                  <a:prstDash val="solid"/>
                </a:ln>
                <a:solidFill>
                  <a:srgbClr val="000000"/>
                </a:solidFill>
                <a:latin typeface="2"/>
                <a:ea typeface="Calibri"/>
                <a:cs typeface="2"/>
              </a:rPr>
              <a:t>a</a:t>
            </a:r>
            <a:r>
              <a:rPr lang="en-GB" sz="1622" spc="7">
                <a:ln w="7062">
                  <a:solidFill>
                    <a:srgbClr val="000000"/>
                  </a:solidFill>
                  <a:prstDash val="solid"/>
                </a:ln>
                <a:solidFill>
                  <a:srgbClr val="000000"/>
                </a:solidFill>
                <a:latin typeface="2"/>
                <a:ea typeface="Calibri"/>
                <a:cs typeface="2"/>
              </a:rPr>
              <a:t>t</a:t>
            </a:r>
            <a:r>
              <a:rPr lang="en-GB" sz="1622" spc="86">
                <a:ln w="7062">
                  <a:solidFill>
                    <a:srgbClr val="000000"/>
                  </a:solidFill>
                  <a:prstDash val="solid"/>
                </a:ln>
                <a:solidFill>
                  <a:srgbClr val="000000"/>
                </a:solidFill>
                <a:latin typeface="2"/>
                <a:ea typeface="Calibri"/>
                <a:cs typeface="2"/>
              </a:rPr>
              <a:t>i</a:t>
            </a:r>
            <a:r>
              <a:rPr lang="en-GB" sz="1622" spc="-12">
                <a:ln w="7062">
                  <a:solidFill>
                    <a:srgbClr val="000000"/>
                  </a:solidFill>
                  <a:prstDash val="solid"/>
                </a:ln>
                <a:solidFill>
                  <a:srgbClr val="000000"/>
                </a:solidFill>
                <a:latin typeface="2"/>
                <a:ea typeface="Calibri"/>
                <a:cs typeface="2"/>
              </a:rPr>
              <a:t>on</a:t>
            </a:r>
          </a:p>
          <a:p>
            <a:pPr defTabSz="761970">
              <a:lnSpc>
                <a:spcPts val="2807"/>
              </a:lnSpc>
            </a:pPr>
            <a:r>
              <a:rPr lang="en-GB" sz="1322" spc="-14">
                <a:solidFill>
                  <a:srgbClr val="000000"/>
                </a:solidFill>
                <a:latin typeface="1"/>
                <a:ea typeface="Calibri"/>
                <a:cs typeface="1"/>
              </a:rPr>
              <a:t>E</a:t>
            </a:r>
            <a:r>
              <a:rPr lang="en-GB" sz="1322" spc="41">
                <a:solidFill>
                  <a:srgbClr val="000000"/>
                </a:solidFill>
                <a:latin typeface="1"/>
                <a:ea typeface="Calibri"/>
                <a:cs typeface="1"/>
              </a:rPr>
              <a:t>m</a:t>
            </a:r>
            <a:r>
              <a:rPr lang="en-GB" sz="1322" spc="-28">
                <a:solidFill>
                  <a:srgbClr val="000000"/>
                </a:solidFill>
                <a:latin typeface="1"/>
                <a:ea typeface="Calibri"/>
                <a:cs typeface="1"/>
              </a:rPr>
              <a:t>b</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28">
                <a:solidFill>
                  <a:srgbClr val="000000"/>
                </a:solidFill>
                <a:latin typeface="1"/>
                <a:ea typeface="Calibri"/>
                <a:cs typeface="1"/>
              </a:rPr>
              <a:t>d</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9">
                <a:solidFill>
                  <a:srgbClr val="000000"/>
                </a:solidFill>
                <a:latin typeface="1"/>
                <a:ea typeface="Calibri"/>
                <a:cs typeface="1"/>
              </a:rPr>
              <a:t>S</a:t>
            </a:r>
            <a:r>
              <a:rPr lang="en-GB" sz="1322" spc="-14">
                <a:solidFill>
                  <a:srgbClr val="000000"/>
                </a:solidFill>
                <a:latin typeface="1"/>
                <a:ea typeface="Calibri"/>
                <a:cs typeface="1"/>
              </a:rPr>
              <a:t>T</a:t>
            </a:r>
            <a:r>
              <a:rPr lang="en-GB" sz="1322" spc="2">
                <a:solidFill>
                  <a:srgbClr val="000000"/>
                </a:solidFill>
                <a:latin typeface="1"/>
                <a:ea typeface="Calibri"/>
                <a:cs typeface="1"/>
              </a:rPr>
              <a:t>I</a:t>
            </a:r>
            <a:r>
              <a:rPr lang="en-GB" sz="1322" spc="47">
                <a:solidFill>
                  <a:srgbClr val="000000"/>
                </a:solidFill>
                <a:latin typeface="1"/>
                <a:ea typeface="Calibri"/>
                <a:cs typeface="1"/>
              </a:rPr>
              <a:t> </a:t>
            </a:r>
            <a:r>
              <a:rPr lang="en-GB" sz="1322" spc="-12">
                <a:solidFill>
                  <a:srgbClr val="000000"/>
                </a:solidFill>
                <a:latin typeface="1"/>
                <a:ea typeface="Calibri"/>
                <a:cs typeface="1"/>
              </a:rPr>
              <a:t>t</a:t>
            </a:r>
            <a:r>
              <a:rPr lang="en-GB" sz="1322" spc="7">
                <a:solidFill>
                  <a:srgbClr val="000000"/>
                </a:solidFill>
                <a:latin typeface="1"/>
                <a:ea typeface="Calibri"/>
                <a:cs typeface="1"/>
              </a:rPr>
              <a:t>e</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30">
                <a:solidFill>
                  <a:srgbClr val="000000"/>
                </a:solidFill>
                <a:latin typeface="1"/>
                <a:ea typeface="Calibri"/>
                <a:cs typeface="1"/>
              </a:rPr>
              <a:t>d</a:t>
            </a:r>
            <a:r>
              <a:rPr lang="en-GB" sz="1322" spc="47">
                <a:solidFill>
                  <a:srgbClr val="000000"/>
                </a:solidFill>
                <a:latin typeface="1"/>
                <a:ea typeface="Calibri"/>
                <a:cs typeface="1"/>
              </a:rPr>
              <a:t> </a:t>
            </a:r>
            <a:r>
              <a:rPr lang="en-GB" sz="1322" spc="-12">
                <a:solidFill>
                  <a:srgbClr val="000000"/>
                </a:solidFill>
                <a:latin typeface="1"/>
                <a:ea typeface="Calibri"/>
                <a:cs typeface="1"/>
              </a:rPr>
              <a:t>t</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18">
                <a:solidFill>
                  <a:srgbClr val="000000"/>
                </a:solidFill>
                <a:latin typeface="1"/>
                <a:ea typeface="Calibri"/>
                <a:cs typeface="1"/>
              </a:rPr>
              <a:t>m</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12">
                <a:solidFill>
                  <a:srgbClr val="000000"/>
                </a:solidFill>
                <a:latin typeface="1"/>
                <a:ea typeface="Calibri"/>
                <a:cs typeface="1"/>
              </a:rPr>
              <a:t>t </a:t>
            </a:r>
            <a:r>
              <a:rPr lang="en-GB" sz="1322">
                <a:solidFill>
                  <a:srgbClr val="000000"/>
                </a:solidFill>
                <a:latin typeface="1"/>
                <a:ea typeface="Calibri"/>
                <a:cs typeface="1"/>
              </a:rPr>
              <a:t>w</a:t>
            </a:r>
            <a:r>
              <a:rPr lang="en-GB" sz="1322" spc="37">
                <a:solidFill>
                  <a:srgbClr val="000000"/>
                </a:solidFill>
                <a:latin typeface="1"/>
                <a:ea typeface="Calibri"/>
                <a:cs typeface="1"/>
              </a:rPr>
              <a:t>i</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37">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37">
                <a:solidFill>
                  <a:srgbClr val="000000"/>
                </a:solidFill>
                <a:latin typeface="1"/>
                <a:ea typeface="Calibri"/>
                <a:cs typeface="1"/>
              </a:rPr>
              <a:t>H</a:t>
            </a:r>
            <a:r>
              <a:rPr lang="en-GB" sz="1322" spc="2">
                <a:solidFill>
                  <a:srgbClr val="000000"/>
                </a:solidFill>
                <a:latin typeface="1"/>
                <a:ea typeface="Calibri"/>
                <a:cs typeface="1"/>
              </a:rPr>
              <a:t>I</a:t>
            </a:r>
            <a:r>
              <a:rPr lang="en-GB" sz="1322" spc="-12">
                <a:solidFill>
                  <a:srgbClr val="000000"/>
                </a:solidFill>
                <a:latin typeface="1"/>
                <a:ea typeface="Calibri"/>
                <a:cs typeface="1"/>
              </a:rPr>
              <a:t>V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44">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 </a:t>
            </a:r>
          </a:p>
          <a:p>
            <a:pPr defTabSz="761970">
              <a:lnSpc>
                <a:spcPts val="2102"/>
              </a:lnSpc>
            </a:pPr>
            <a:r>
              <a:rPr lang="en-GB" sz="1322" spc="28">
                <a:solidFill>
                  <a:srgbClr val="000000"/>
                </a:solidFill>
                <a:latin typeface="1"/>
                <a:ea typeface="Calibri"/>
                <a:cs typeface="1"/>
              </a:rPr>
              <a:t>p</a:t>
            </a:r>
            <a:r>
              <a:rPr lang="en-GB" sz="1322" spc="-19">
                <a:solidFill>
                  <a:srgbClr val="000000"/>
                </a:solidFill>
                <a:latin typeface="1"/>
                <a:ea typeface="Calibri"/>
                <a:cs typeface="1"/>
              </a:rPr>
              <a:t>l</a:t>
            </a:r>
            <a:r>
              <a:rPr lang="en-GB" sz="1322" spc="-22">
                <a:solidFill>
                  <a:srgbClr val="000000"/>
                </a:solidFill>
                <a:latin typeface="1"/>
                <a:ea typeface="Calibri"/>
                <a:cs typeface="1"/>
              </a:rPr>
              <a:t>a</a:t>
            </a:r>
            <a:r>
              <a:rPr lang="en-GB" sz="1322" spc="-12">
                <a:solidFill>
                  <a:srgbClr val="000000"/>
                </a:solidFill>
                <a:latin typeface="1"/>
                <a:ea typeface="Calibri"/>
                <a:cs typeface="1"/>
              </a:rPr>
              <a:t>t</a:t>
            </a:r>
            <a:r>
              <a:rPr lang="en-GB" sz="1322" spc="-9">
                <a:solidFill>
                  <a:srgbClr val="000000"/>
                </a:solidFill>
                <a:latin typeface="1"/>
                <a:ea typeface="Calibri"/>
                <a:cs typeface="1"/>
              </a:rPr>
              <a:t>f</a:t>
            </a:r>
            <a:r>
              <a:rPr lang="en-GB" sz="1322" spc="-12">
                <a:solidFill>
                  <a:srgbClr val="000000"/>
                </a:solidFill>
                <a:latin typeface="1"/>
                <a:ea typeface="Calibri"/>
                <a:cs typeface="1"/>
              </a:rPr>
              <a:t>o</a:t>
            </a:r>
            <a:r>
              <a:rPr lang="en-GB" sz="1322" spc="41">
                <a:solidFill>
                  <a:srgbClr val="000000"/>
                </a:solidFill>
                <a:latin typeface="1"/>
                <a:ea typeface="Calibri"/>
                <a:cs typeface="1"/>
              </a:rPr>
              <a:t>r</a:t>
            </a:r>
            <a:r>
              <a:rPr lang="en-GB" sz="1322" spc="-18">
                <a:solidFill>
                  <a:srgbClr val="000000"/>
                </a:solidFill>
                <a:latin typeface="1"/>
                <a:ea typeface="Calibri"/>
                <a:cs typeface="1"/>
              </a:rPr>
              <a:t>m</a:t>
            </a:r>
            <a:r>
              <a:rPr lang="en-GB" sz="1322" spc="21">
                <a:solidFill>
                  <a:srgbClr val="000000"/>
                </a:solidFill>
                <a:latin typeface="1"/>
                <a:ea typeface="Calibri"/>
                <a:cs typeface="1"/>
              </a:rPr>
              <a:t>s</a:t>
            </a:r>
            <a:r>
              <a:rPr lang="en-GB" sz="1322" spc="-12">
                <a:solidFill>
                  <a:srgbClr val="000000"/>
                </a:solidFill>
                <a:latin typeface="1"/>
                <a:ea typeface="Calibri"/>
                <a:cs typeface="1"/>
              </a:rPr>
              <a:t> </a:t>
            </a:r>
            <a:r>
              <a:rPr lang="en-GB" sz="1322" spc="46">
                <a:solidFill>
                  <a:srgbClr val="000000"/>
                </a:solidFill>
                <a:latin typeface="1"/>
                <a:ea typeface="Calibri"/>
                <a:cs typeface="1"/>
              </a:rPr>
              <a:t>t</a:t>
            </a:r>
            <a:r>
              <a:rPr lang="en-GB" sz="1322" spc="-12">
                <a:solidFill>
                  <a:srgbClr val="000000"/>
                </a:solidFill>
                <a:latin typeface="1"/>
                <a:ea typeface="Calibri"/>
                <a:cs typeface="1"/>
              </a:rPr>
              <a:t>o </a:t>
            </a:r>
            <a:r>
              <a:rPr lang="en-GB" sz="1322" spc="35">
                <a:solidFill>
                  <a:srgbClr val="000000"/>
                </a:solidFill>
                <a:latin typeface="1"/>
                <a:ea typeface="Calibri"/>
                <a:cs typeface="1"/>
              </a:rPr>
              <a:t>a</a:t>
            </a:r>
            <a:r>
              <a:rPr lang="en-GB" sz="1322" spc="-28">
                <a:solidFill>
                  <a:srgbClr val="000000"/>
                </a:solidFill>
                <a:latin typeface="1"/>
                <a:ea typeface="Calibri"/>
                <a:cs typeface="1"/>
              </a:rPr>
              <a:t>d</a:t>
            </a:r>
            <a:r>
              <a:rPr lang="en-GB" sz="1322" spc="28">
                <a:solidFill>
                  <a:srgbClr val="000000"/>
                </a:solidFill>
                <a:latin typeface="1"/>
                <a:ea typeface="Calibri"/>
                <a:cs typeface="1"/>
              </a:rPr>
              <a:t>d</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1">
                <a:solidFill>
                  <a:srgbClr val="000000"/>
                </a:solidFill>
                <a:latin typeface="1"/>
                <a:ea typeface="Calibri"/>
                <a:cs typeface="1"/>
              </a:rPr>
              <a:t>s</a:t>
            </a:r>
            <a:r>
              <a:rPr lang="en-GB" sz="1322" spc="-38">
                <a:solidFill>
                  <a:srgbClr val="000000"/>
                </a:solidFill>
                <a:latin typeface="1"/>
                <a:ea typeface="Calibri"/>
                <a:cs typeface="1"/>
              </a:rPr>
              <a:t>s</a:t>
            </a:r>
            <a:r>
              <a:rPr lang="en-GB" sz="1322" spc="47">
                <a:solidFill>
                  <a:srgbClr val="000000"/>
                </a:solidFill>
                <a:latin typeface="1"/>
                <a:ea typeface="Calibri"/>
                <a:cs typeface="1"/>
              </a:rPr>
              <a:t> </a:t>
            </a:r>
            <a:r>
              <a:rPr lang="en-GB" sz="1322" spc="-34">
                <a:solidFill>
                  <a:srgbClr val="000000"/>
                </a:solidFill>
                <a:latin typeface="1"/>
                <a:ea typeface="Calibri"/>
                <a:cs typeface="1"/>
              </a:rPr>
              <a:t>c</a:t>
            </a:r>
            <a:r>
              <a:rPr lang="en-GB" sz="1322" spc="44">
                <a:solidFill>
                  <a:srgbClr val="000000"/>
                </a:solidFill>
                <a:latin typeface="1"/>
                <a:ea typeface="Calibri"/>
                <a:cs typeface="1"/>
              </a:rPr>
              <a:t>o</a:t>
            </a:r>
            <a:r>
              <a:rPr lang="en-GB" sz="1322" spc="7">
                <a:solidFill>
                  <a:srgbClr val="000000"/>
                </a:solidFill>
                <a:latin typeface="1"/>
                <a:ea typeface="Calibri"/>
                <a:cs typeface="1"/>
              </a:rPr>
              <a:t>-</a:t>
            </a:r>
            <a:r>
              <a:rPr lang="en-GB" sz="1322" spc="-12">
                <a:solidFill>
                  <a:srgbClr val="000000"/>
                </a:solidFill>
                <a:latin typeface="1"/>
                <a:ea typeface="Calibri"/>
                <a:cs typeface="1"/>
              </a:rPr>
              <a:t>o</a:t>
            </a:r>
            <a:r>
              <a:rPr lang="en-GB" sz="1322" spc="23">
                <a:solidFill>
                  <a:srgbClr val="000000"/>
                </a:solidFill>
                <a:latin typeface="1"/>
                <a:ea typeface="Calibri"/>
                <a:cs typeface="1"/>
              </a:rPr>
              <a:t>cc</a:t>
            </a:r>
            <a:r>
              <a:rPr lang="en-GB" sz="1322">
                <a:solidFill>
                  <a:srgbClr val="000000"/>
                </a:solidFill>
                <a:latin typeface="1"/>
                <a:ea typeface="Calibri"/>
                <a:cs typeface="1"/>
              </a:rPr>
              <a:t>u</a:t>
            </a:r>
            <a:r>
              <a:rPr lang="en-GB" sz="1322" spc="39">
                <a:solidFill>
                  <a:srgbClr val="000000"/>
                </a:solidFill>
                <a:latin typeface="1"/>
                <a:ea typeface="Calibri"/>
                <a:cs typeface="1"/>
              </a:rPr>
              <a:t>r</a:t>
            </a:r>
            <a:r>
              <a:rPr lang="en-GB" sz="1322" spc="-17">
                <a:solidFill>
                  <a:srgbClr val="000000"/>
                </a:solidFill>
                <a:latin typeface="1"/>
                <a:ea typeface="Calibri"/>
                <a:cs typeface="1"/>
              </a:rPr>
              <a:t>r</a:t>
            </a: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47">
                <a:solidFill>
                  <a:srgbClr val="000000"/>
                </a:solidFill>
                <a:latin typeface="1"/>
                <a:ea typeface="Calibri"/>
                <a:cs typeface="1"/>
              </a:rPr>
              <a:t> </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10">
                <a:solidFill>
                  <a:srgbClr val="000000"/>
                </a:solidFill>
                <a:latin typeface="1"/>
                <a:ea typeface="Calibri"/>
                <a:cs typeface="1"/>
              </a:rPr>
              <a:t>f</a:t>
            </a:r>
            <a:r>
              <a:rPr lang="en-GB" sz="1322" spc="7">
                <a:solidFill>
                  <a:srgbClr val="000000"/>
                </a:solidFill>
                <a:latin typeface="1"/>
                <a:ea typeface="Calibri"/>
                <a:cs typeface="1"/>
              </a:rPr>
              <a:t>e</a:t>
            </a:r>
            <a:r>
              <a:rPr lang="en-GB" sz="1322" spc="23">
                <a:solidFill>
                  <a:srgbClr val="000000"/>
                </a:solidFill>
                <a:latin typeface="1"/>
                <a:ea typeface="Calibri"/>
                <a:cs typeface="1"/>
              </a:rPr>
              <a:t>c</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9">
                <a:solidFill>
                  <a:srgbClr val="000000"/>
                </a:solidFill>
                <a:latin typeface="1"/>
                <a:ea typeface="Calibri"/>
                <a:cs typeface="1"/>
              </a:rPr>
              <a:t>s</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57">
                <a:solidFill>
                  <a:srgbClr val="000000"/>
                </a:solidFill>
                <a:latin typeface="1"/>
                <a:ea typeface="Calibri"/>
                <a:cs typeface="1"/>
              </a:rPr>
              <a:t>n</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12">
                <a:solidFill>
                  <a:srgbClr val="000000"/>
                </a:solidFill>
                <a:latin typeface="1"/>
                <a:ea typeface="Calibri"/>
                <a:cs typeface="1"/>
              </a:rPr>
              <a:t>t</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30">
                <a:solidFill>
                  <a:srgbClr val="000000"/>
                </a:solidFill>
                <a:latin typeface="1"/>
                <a:ea typeface="Calibri"/>
                <a:cs typeface="1"/>
              </a:rPr>
              <a:t>g</a:t>
            </a:r>
            <a:r>
              <a:rPr lang="en-GB" sz="1322" spc="-12">
                <a:solidFill>
                  <a:srgbClr val="000000"/>
                </a:solidFill>
                <a:latin typeface="1"/>
                <a:ea typeface="Calibri"/>
                <a:cs typeface="1"/>
              </a:rPr>
              <a:t>t</a:t>
            </a:r>
            <a:r>
              <a:rPr lang="en-GB" sz="1322" spc="57">
                <a:solidFill>
                  <a:srgbClr val="000000"/>
                </a:solidFill>
                <a:latin typeface="1"/>
                <a:ea typeface="Calibri"/>
                <a:cs typeface="1"/>
              </a:rPr>
              <a:t>h</a:t>
            </a:r>
            <a:r>
              <a:rPr lang="en-GB" sz="1322" spc="7">
                <a:solidFill>
                  <a:srgbClr val="000000"/>
                </a:solidFill>
                <a:latin typeface="1"/>
                <a:ea typeface="Calibri"/>
                <a:cs typeface="1"/>
              </a:rPr>
              <a:t>e</a:t>
            </a:r>
            <a:r>
              <a:rPr lang="en-GB" sz="1322">
                <a:solidFill>
                  <a:srgbClr val="000000"/>
                </a:solidFill>
                <a:latin typeface="1"/>
                <a:ea typeface="Calibri"/>
                <a:cs typeface="1"/>
              </a:rPr>
              <a:t>n </a:t>
            </a:r>
          </a:p>
          <a:p>
            <a:pPr defTabSz="761970">
              <a:lnSpc>
                <a:spcPts val="2042"/>
              </a:lnSpc>
            </a:pPr>
            <a:r>
              <a:rPr lang="en-GB" sz="1322" spc="-12">
                <a:solidFill>
                  <a:srgbClr val="000000"/>
                </a:solidFill>
                <a:latin typeface="1"/>
                <a:ea typeface="Calibri"/>
                <a:cs typeface="1"/>
              </a:rPr>
              <a:t>o</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9">
                <a:solidFill>
                  <a:srgbClr val="000000"/>
                </a:solidFill>
                <a:latin typeface="1"/>
                <a:ea typeface="Calibri"/>
                <a:cs typeface="1"/>
              </a:rPr>
              <a:t>ll</a:t>
            </a:r>
            <a:r>
              <a:rPr lang="en-GB" sz="1322" spc="47">
                <a:solidFill>
                  <a:srgbClr val="000000"/>
                </a:solidFill>
                <a:latin typeface="1"/>
                <a:ea typeface="Calibri"/>
                <a:cs typeface="1"/>
              </a:rPr>
              <a:t> </a:t>
            </a:r>
            <a:r>
              <a:rPr lang="en-GB" sz="1322" spc="21">
                <a:solidFill>
                  <a:srgbClr val="000000"/>
                </a:solidFill>
                <a:latin typeface="1"/>
                <a:ea typeface="Calibri"/>
                <a:cs typeface="1"/>
              </a:rPr>
              <a:t>s</a:t>
            </a:r>
            <a:r>
              <a:rPr lang="en-GB" sz="1322" spc="-50">
                <a:solidFill>
                  <a:srgbClr val="000000"/>
                </a:solidFill>
                <a:latin typeface="1"/>
                <a:ea typeface="Calibri"/>
                <a:cs typeface="1"/>
              </a:rPr>
              <a:t>e</a:t>
            </a:r>
            <a:r>
              <a:rPr lang="en-GB" sz="1322">
                <a:solidFill>
                  <a:srgbClr val="000000"/>
                </a:solidFill>
                <a:latin typeface="1"/>
                <a:ea typeface="Calibri"/>
                <a:cs typeface="1"/>
              </a:rPr>
              <a:t>xu</a:t>
            </a:r>
            <a:r>
              <a:rPr lang="en-GB" sz="1322" spc="32">
                <a:solidFill>
                  <a:srgbClr val="000000"/>
                </a:solidFill>
                <a:latin typeface="1"/>
                <a:ea typeface="Calibri"/>
                <a:cs typeface="1"/>
              </a:rPr>
              <a:t>a</a:t>
            </a:r>
            <a:r>
              <a:rPr lang="en-GB" sz="1322" spc="-19">
                <a:solidFill>
                  <a:srgbClr val="000000"/>
                </a:solidFill>
                <a:latin typeface="1"/>
                <a:ea typeface="Calibri"/>
                <a:cs typeface="1"/>
              </a:rPr>
              <a:t>l</a:t>
            </a:r>
            <a:r>
              <a:rPr lang="en-GB" sz="1322" spc="-12">
                <a:solidFill>
                  <a:srgbClr val="000000"/>
                </a:solidFill>
                <a:latin typeface="1"/>
                <a:ea typeface="Calibri"/>
                <a:cs typeface="1"/>
              </a:rPr>
              <a:t> </a:t>
            </a:r>
            <a:r>
              <a:rPr lang="en-GB" sz="1322" spc="57">
                <a:solidFill>
                  <a:srgbClr val="000000"/>
                </a:solidFill>
                <a:latin typeface="1"/>
                <a:ea typeface="Calibri"/>
                <a:cs typeface="1"/>
              </a:rPr>
              <a:t>h</a:t>
            </a:r>
            <a:r>
              <a:rPr lang="en-GB" sz="1322" spc="7">
                <a:solidFill>
                  <a:srgbClr val="000000"/>
                </a:solidFill>
                <a:latin typeface="1"/>
                <a:ea typeface="Calibri"/>
                <a:cs typeface="1"/>
              </a:rPr>
              <a:t>e</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t</a:t>
            </a:r>
            <a:r>
              <a:rPr lang="en-GB" sz="1322" spc="57">
                <a:solidFill>
                  <a:srgbClr val="000000"/>
                </a:solidFill>
                <a:latin typeface="1"/>
                <a:ea typeface="Calibri"/>
                <a:cs typeface="1"/>
              </a:rPr>
              <a:t>h</a:t>
            </a:r>
            <a:r>
              <a:rPr lang="en-GB" sz="1322" spc="-12">
                <a:solidFill>
                  <a:srgbClr val="000000"/>
                </a:solidFill>
                <a:latin typeface="1"/>
                <a:ea typeface="Calibri"/>
                <a:cs typeface="1"/>
              </a:rPr>
              <a:t> o</a:t>
            </a:r>
            <a:r>
              <a:rPr lang="en-GB" sz="1322">
                <a:solidFill>
                  <a:srgbClr val="000000"/>
                </a:solidFill>
                <a:latin typeface="1"/>
                <a:ea typeface="Calibri"/>
                <a:cs typeface="1"/>
              </a:rPr>
              <a:t>u</a:t>
            </a:r>
            <a:r>
              <a:rPr lang="en-GB" sz="1322" spc="44">
                <a:solidFill>
                  <a:srgbClr val="000000"/>
                </a:solidFill>
                <a:latin typeface="1"/>
                <a:ea typeface="Calibri"/>
                <a:cs typeface="1"/>
              </a:rPr>
              <a:t>t</a:t>
            </a:r>
            <a:r>
              <a:rPr lang="en-GB" sz="1322" spc="-34">
                <a:solidFill>
                  <a:srgbClr val="000000"/>
                </a:solidFill>
                <a:latin typeface="1"/>
                <a:ea typeface="Calibri"/>
                <a:cs typeface="1"/>
              </a:rPr>
              <a:t>c</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7">
                <a:solidFill>
                  <a:srgbClr val="000000"/>
                </a:solidFill>
                <a:latin typeface="1"/>
                <a:ea typeface="Calibri"/>
                <a:cs typeface="1"/>
              </a:rPr>
              <a:t>e</a:t>
            </a:r>
            <a:r>
              <a:rPr lang="en-GB" sz="1322" spc="21">
                <a:solidFill>
                  <a:srgbClr val="000000"/>
                </a:solidFill>
                <a:latin typeface="1"/>
                <a:ea typeface="Calibri"/>
                <a:cs typeface="1"/>
              </a:rPr>
              <a:t>s.</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86" name="Freeform 186"/>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87" name="Freeform 187"/>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88" name="Freeform 188"/>
          <p:cNvSpPr/>
          <p:nvPr/>
        </p:nvSpPr>
        <p:spPr>
          <a:xfrm>
            <a:off x="518159" y="2567941"/>
            <a:ext cx="5501640" cy="2598420"/>
          </a:xfrm>
          <a:custGeom>
            <a:avLst/>
            <a:gdLst/>
            <a:ahLst/>
            <a:cxnLst/>
            <a:rect l="0" t="0" r="0" b="0"/>
            <a:pathLst>
              <a:path w="6601968" h="3118104">
                <a:moveTo>
                  <a:pt x="0" y="135636"/>
                </a:moveTo>
                <a:cubicBezTo>
                  <a:pt x="0" y="60706"/>
                  <a:pt x="60732" y="0"/>
                  <a:pt x="135636" y="0"/>
                </a:cubicBezTo>
                <a:lnTo>
                  <a:pt x="6466332" y="0"/>
                </a:lnTo>
                <a:cubicBezTo>
                  <a:pt x="6541263" y="0"/>
                  <a:pt x="6601968" y="60706"/>
                  <a:pt x="6601968" y="135636"/>
                </a:cubicBezTo>
                <a:lnTo>
                  <a:pt x="6601968" y="2982467"/>
                </a:lnTo>
                <a:cubicBezTo>
                  <a:pt x="6601968" y="3057398"/>
                  <a:pt x="6541263" y="3118104"/>
                  <a:pt x="6466332" y="3118104"/>
                </a:cubicBezTo>
                <a:lnTo>
                  <a:pt x="135636" y="3118104"/>
                </a:lnTo>
                <a:cubicBezTo>
                  <a:pt x="60732" y="3118104"/>
                  <a:pt x="0" y="3057398"/>
                  <a:pt x="0" y="2982467"/>
                </a:cubicBezTo>
                <a:close/>
                <a:moveTo>
                  <a:pt x="4390644" y="5148071"/>
                </a:moveTo>
              </a:path>
            </a:pathLst>
          </a:custGeom>
          <a:solidFill>
            <a:srgbClr val="15608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89" name="Freeform 189"/>
          <p:cNvSpPr/>
          <p:nvPr/>
        </p:nvSpPr>
        <p:spPr>
          <a:xfrm>
            <a:off x="624841" y="5334000"/>
            <a:ext cx="10942319" cy="891541"/>
          </a:xfrm>
          <a:custGeom>
            <a:avLst/>
            <a:gdLst/>
            <a:ahLst/>
            <a:cxnLst/>
            <a:rect l="0" t="0" r="0" b="0"/>
            <a:pathLst>
              <a:path w="13130783" h="1069849">
                <a:moveTo>
                  <a:pt x="0" y="79249"/>
                </a:moveTo>
                <a:cubicBezTo>
                  <a:pt x="0" y="35433"/>
                  <a:pt x="35471" y="0"/>
                  <a:pt x="79235" y="0"/>
                </a:cubicBezTo>
                <a:lnTo>
                  <a:pt x="13051535" y="0"/>
                </a:lnTo>
                <a:cubicBezTo>
                  <a:pt x="13095351" y="0"/>
                  <a:pt x="13130783" y="35433"/>
                  <a:pt x="13130783" y="79249"/>
                </a:cubicBezTo>
                <a:lnTo>
                  <a:pt x="13130783" y="990613"/>
                </a:lnTo>
                <a:cubicBezTo>
                  <a:pt x="13130783" y="1034377"/>
                  <a:pt x="13095351" y="1069849"/>
                  <a:pt x="13051535" y="1069849"/>
                </a:cubicBezTo>
                <a:lnTo>
                  <a:pt x="79235" y="1069849"/>
                </a:lnTo>
                <a:cubicBezTo>
                  <a:pt x="35471" y="1069849"/>
                  <a:pt x="0" y="1034377"/>
                  <a:pt x="0" y="990613"/>
                </a:cubicBezTo>
                <a:close/>
                <a:moveTo>
                  <a:pt x="999743" y="1828800"/>
                </a:moveTo>
              </a:path>
            </a:pathLst>
          </a:custGeom>
          <a:solidFill>
            <a:srgbClr val="BDE3F4">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pic>
        <p:nvPicPr>
          <p:cNvPr id="190" name="Picture 190"/>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a:xfrm>
            <a:off x="784861" y="5570221"/>
            <a:ext cx="198119" cy="160019"/>
          </a:xfrm>
          <a:prstGeom prst="rect">
            <a:avLst/>
          </a:prstGeom>
          <a:noFill/>
        </p:spPr>
      </p:pic>
      <p:sp>
        <p:nvSpPr>
          <p:cNvPr id="191" name="Rectangle 191"/>
          <p:cNvSpPr/>
          <p:nvPr/>
        </p:nvSpPr>
        <p:spPr>
          <a:xfrm>
            <a:off x="628259" y="622934"/>
            <a:ext cx="10566995" cy="1746440"/>
          </a:xfrm>
          <a:prstGeom prst="rect">
            <a:avLst/>
          </a:prstGeom>
        </p:spPr>
        <p:txBody>
          <a:bodyPr wrap="none" lIns="0" tIns="0" rIns="0" bIns="0">
            <a:spAutoFit/>
          </a:bodyPr>
          <a:lstStyle/>
          <a:p>
            <a:pPr defTabSz="761970"/>
            <a:r>
              <a:rPr lang="en-GB" sz="3064" spc="21">
                <a:ln w="13342">
                  <a:solidFill>
                    <a:srgbClr val="000000"/>
                  </a:solidFill>
                  <a:prstDash val="solid"/>
                </a:ln>
                <a:solidFill>
                  <a:srgbClr val="000000"/>
                </a:solidFill>
                <a:latin typeface="2"/>
                <a:ea typeface="Calibri"/>
                <a:cs typeface="2"/>
              </a:rPr>
              <a:t>P</a:t>
            </a:r>
            <a:r>
              <a:rPr lang="en-GB" sz="3064" spc="12">
                <a:ln w="13342">
                  <a:solidFill>
                    <a:srgbClr val="000000"/>
                  </a:solidFill>
                  <a:prstDash val="solid"/>
                </a:ln>
                <a:solidFill>
                  <a:srgbClr val="000000"/>
                </a:solidFill>
                <a:latin typeface="2"/>
                <a:ea typeface="Calibri"/>
                <a:cs typeface="2"/>
              </a:rPr>
              <a:t>e</a:t>
            </a:r>
            <a:r>
              <a:rPr lang="en-GB" sz="3064" spc="79">
                <a:ln w="13342">
                  <a:solidFill>
                    <a:srgbClr val="000000"/>
                  </a:solidFill>
                  <a:prstDash val="solid"/>
                </a:ln>
                <a:solidFill>
                  <a:srgbClr val="000000"/>
                </a:solidFill>
                <a:latin typeface="2"/>
                <a:ea typeface="Calibri"/>
                <a:cs typeface="2"/>
              </a:rPr>
              <a:t>o</a:t>
            </a:r>
            <a:r>
              <a:rPr lang="en-GB" sz="3064" spc="42">
                <a:ln w="13342">
                  <a:solidFill>
                    <a:srgbClr val="000000"/>
                  </a:solidFill>
                  <a:prstDash val="solid"/>
                </a:ln>
                <a:solidFill>
                  <a:srgbClr val="000000"/>
                </a:solidFill>
                <a:latin typeface="2"/>
                <a:ea typeface="Calibri"/>
                <a:cs typeface="2"/>
              </a:rPr>
              <a:t>p</a:t>
            </a:r>
            <a:r>
              <a:rPr lang="en-GB" sz="3064" spc="94">
                <a:ln w="13342">
                  <a:solidFill>
                    <a:srgbClr val="000000"/>
                  </a:solidFill>
                  <a:prstDash val="solid"/>
                </a:ln>
                <a:solidFill>
                  <a:srgbClr val="000000"/>
                </a:solidFill>
                <a:latin typeface="2"/>
                <a:ea typeface="Calibri"/>
                <a:cs typeface="2"/>
              </a:rPr>
              <a:t>l</a:t>
            </a:r>
            <a:r>
              <a:rPr lang="en-GB" sz="3064" spc="73">
                <a:ln w="13342">
                  <a:solidFill>
                    <a:srgbClr val="000000"/>
                  </a:solidFill>
                  <a:prstDash val="solid"/>
                </a:ln>
                <a:solidFill>
                  <a:srgbClr val="000000"/>
                </a:solidFill>
                <a:latin typeface="2"/>
                <a:ea typeface="Calibri"/>
                <a:cs typeface="2"/>
              </a:rPr>
              <a:t>e</a:t>
            </a:r>
            <a:r>
              <a:rPr lang="en-GB" sz="3064" spc="-141">
                <a:ln w="13342">
                  <a:solidFill>
                    <a:srgbClr val="000000"/>
                  </a:solidFill>
                  <a:prstDash val="solid"/>
                </a:ln>
                <a:solidFill>
                  <a:srgbClr val="000000"/>
                </a:solidFill>
                <a:latin typeface="2"/>
                <a:ea typeface="Calibri"/>
                <a:cs typeface="2"/>
              </a:rPr>
              <a:t> </a:t>
            </a:r>
            <a:r>
              <a:rPr lang="en-GB" sz="3064" spc="159">
                <a:ln w="13342">
                  <a:solidFill>
                    <a:srgbClr val="000000"/>
                  </a:solidFill>
                  <a:prstDash val="solid"/>
                </a:ln>
                <a:solidFill>
                  <a:srgbClr val="000000"/>
                </a:solidFill>
                <a:latin typeface="2"/>
                <a:ea typeface="Calibri"/>
                <a:cs typeface="2"/>
              </a:rPr>
              <a:t>W</a:t>
            </a:r>
            <a:r>
              <a:rPr lang="en-GB" sz="3064" spc="107">
                <a:ln w="13342">
                  <a:solidFill>
                    <a:srgbClr val="000000"/>
                  </a:solidFill>
                  <a:prstDash val="solid"/>
                </a:ln>
                <a:solidFill>
                  <a:srgbClr val="000000"/>
                </a:solidFill>
                <a:latin typeface="2"/>
                <a:ea typeface="Calibri"/>
                <a:cs typeface="2"/>
              </a:rPr>
              <a:t>h</a:t>
            </a:r>
            <a:r>
              <a:rPr lang="en-GB" sz="3064" spc="79">
                <a:ln w="13342">
                  <a:solidFill>
                    <a:srgbClr val="000000"/>
                  </a:solidFill>
                  <a:prstDash val="solid"/>
                </a:ln>
                <a:solidFill>
                  <a:srgbClr val="000000"/>
                </a:solidFill>
                <a:latin typeface="2"/>
                <a:ea typeface="Calibri"/>
                <a:cs typeface="2"/>
              </a:rPr>
              <a:t>o</a:t>
            </a:r>
            <a:r>
              <a:rPr lang="en-GB" sz="3064" spc="-141">
                <a:ln w="13342">
                  <a:solidFill>
                    <a:srgbClr val="000000"/>
                  </a:solidFill>
                  <a:prstDash val="solid"/>
                </a:ln>
                <a:solidFill>
                  <a:srgbClr val="000000"/>
                </a:solidFill>
                <a:latin typeface="2"/>
                <a:ea typeface="Calibri"/>
                <a:cs typeface="2"/>
              </a:rPr>
              <a:t> </a:t>
            </a:r>
            <a:r>
              <a:rPr lang="en-GB" sz="3064">
                <a:ln w="13342">
                  <a:solidFill>
                    <a:srgbClr val="000000"/>
                  </a:solidFill>
                  <a:prstDash val="solid"/>
                </a:ln>
                <a:solidFill>
                  <a:srgbClr val="000000"/>
                </a:solidFill>
                <a:latin typeface="2"/>
                <a:ea typeface="Calibri"/>
                <a:cs typeface="2"/>
              </a:rPr>
              <a:t>U</a:t>
            </a:r>
            <a:r>
              <a:rPr lang="en-GB" sz="3064" spc="122">
                <a:ln w="13342">
                  <a:solidFill>
                    <a:srgbClr val="000000"/>
                  </a:solidFill>
                  <a:prstDash val="solid"/>
                </a:ln>
                <a:solidFill>
                  <a:srgbClr val="000000"/>
                </a:solidFill>
                <a:latin typeface="2"/>
                <a:ea typeface="Calibri"/>
                <a:cs typeface="2"/>
              </a:rPr>
              <a:t>s</a:t>
            </a:r>
            <a:r>
              <a:rPr lang="en-GB" sz="3064" spc="12">
                <a:ln w="13342">
                  <a:solidFill>
                    <a:srgbClr val="000000"/>
                  </a:solidFill>
                  <a:prstDash val="solid"/>
                </a:ln>
                <a:solidFill>
                  <a:srgbClr val="000000"/>
                </a:solidFill>
                <a:latin typeface="2"/>
                <a:ea typeface="Calibri"/>
                <a:cs typeface="2"/>
              </a:rPr>
              <a:t>e</a:t>
            </a:r>
            <a:r>
              <a:rPr lang="en-GB" sz="3064" spc="-141">
                <a:ln w="13342">
                  <a:solidFill>
                    <a:srgbClr val="000000"/>
                  </a:solidFill>
                  <a:prstDash val="solid"/>
                </a:ln>
                <a:solidFill>
                  <a:srgbClr val="000000"/>
                </a:solidFill>
                <a:latin typeface="2"/>
                <a:ea typeface="Calibri"/>
                <a:cs typeface="2"/>
              </a:rPr>
              <a:t> </a:t>
            </a:r>
            <a:r>
              <a:rPr lang="en-GB" sz="3064" spc="6">
                <a:ln w="13342">
                  <a:solidFill>
                    <a:srgbClr val="000000"/>
                  </a:solidFill>
                  <a:prstDash val="solid"/>
                </a:ln>
                <a:solidFill>
                  <a:srgbClr val="000000"/>
                </a:solidFill>
                <a:latin typeface="2"/>
                <a:ea typeface="Calibri"/>
                <a:cs typeface="2"/>
              </a:rPr>
              <a:t>D</a:t>
            </a:r>
            <a:r>
              <a:rPr lang="en-GB" sz="3064" spc="104">
                <a:ln w="13342">
                  <a:solidFill>
                    <a:srgbClr val="000000"/>
                  </a:solidFill>
                  <a:prstDash val="solid"/>
                </a:ln>
                <a:solidFill>
                  <a:srgbClr val="000000"/>
                </a:solidFill>
                <a:latin typeface="2"/>
                <a:ea typeface="Calibri"/>
                <a:cs typeface="2"/>
              </a:rPr>
              <a:t>r</a:t>
            </a:r>
            <a:r>
              <a:rPr lang="en-GB" sz="3064" spc="107">
                <a:ln w="13342">
                  <a:solidFill>
                    <a:srgbClr val="000000"/>
                  </a:solidFill>
                  <a:prstDash val="solid"/>
                </a:ln>
                <a:solidFill>
                  <a:srgbClr val="000000"/>
                </a:solidFill>
                <a:latin typeface="2"/>
                <a:ea typeface="Calibri"/>
                <a:cs typeface="2"/>
              </a:rPr>
              <a:t>u</a:t>
            </a:r>
            <a:r>
              <a:rPr lang="en-GB" sz="3064" spc="101">
                <a:ln w="13342">
                  <a:solidFill>
                    <a:srgbClr val="000000"/>
                  </a:solidFill>
                  <a:prstDash val="solid"/>
                </a:ln>
                <a:solidFill>
                  <a:srgbClr val="000000"/>
                </a:solidFill>
                <a:latin typeface="2"/>
                <a:ea typeface="Calibri"/>
                <a:cs typeface="2"/>
              </a:rPr>
              <a:t>g</a:t>
            </a:r>
            <a:r>
              <a:rPr lang="en-GB" sz="3064" spc="122">
                <a:ln w="13342">
                  <a:solidFill>
                    <a:srgbClr val="000000"/>
                  </a:solidFill>
                  <a:prstDash val="solid"/>
                </a:ln>
                <a:solidFill>
                  <a:srgbClr val="000000"/>
                </a:solidFill>
                <a:latin typeface="2"/>
                <a:ea typeface="Calibri"/>
                <a:cs typeface="2"/>
              </a:rPr>
              <a:t>s</a:t>
            </a:r>
            <a:r>
              <a:rPr lang="en-GB" sz="3064" spc="134">
                <a:ln w="13342">
                  <a:solidFill>
                    <a:srgbClr val="000000"/>
                  </a:solidFill>
                  <a:prstDash val="solid"/>
                </a:ln>
                <a:solidFill>
                  <a:srgbClr val="000000"/>
                </a:solidFill>
                <a:latin typeface="2"/>
                <a:ea typeface="Calibri"/>
                <a:cs typeface="2"/>
              </a:rPr>
              <a:t>:</a:t>
            </a:r>
            <a:r>
              <a:rPr lang="en-GB" sz="3064" spc="-141">
                <a:ln w="13342">
                  <a:solidFill>
                    <a:srgbClr val="000000"/>
                  </a:solidFill>
                  <a:prstDash val="solid"/>
                </a:ln>
                <a:solidFill>
                  <a:srgbClr val="000000"/>
                </a:solidFill>
                <a:latin typeface="2"/>
                <a:ea typeface="Calibri"/>
                <a:cs typeface="2"/>
              </a:rPr>
              <a:t> </a:t>
            </a:r>
            <a:r>
              <a:rPr lang="en-GB" sz="3064" spc="42">
                <a:ln w="13342">
                  <a:solidFill>
                    <a:srgbClr val="000000"/>
                  </a:solidFill>
                  <a:prstDash val="solid"/>
                </a:ln>
                <a:solidFill>
                  <a:srgbClr val="000000"/>
                </a:solidFill>
                <a:latin typeface="2"/>
                <a:ea typeface="Calibri"/>
                <a:cs typeface="2"/>
              </a:rPr>
              <a:t>C</a:t>
            </a:r>
            <a:r>
              <a:rPr lang="en-GB" sz="3064" spc="76">
                <a:ln w="13342">
                  <a:solidFill>
                    <a:srgbClr val="000000"/>
                  </a:solidFill>
                  <a:prstDash val="solid"/>
                </a:ln>
                <a:solidFill>
                  <a:srgbClr val="000000"/>
                </a:solidFill>
                <a:latin typeface="2"/>
                <a:ea typeface="Calibri"/>
                <a:cs typeface="2"/>
              </a:rPr>
              <a:t>a</a:t>
            </a:r>
            <a:r>
              <a:rPr lang="en-GB" sz="3064" spc="122">
                <a:ln w="13342">
                  <a:solidFill>
                    <a:srgbClr val="000000"/>
                  </a:solidFill>
                  <a:prstDash val="solid"/>
                </a:ln>
                <a:solidFill>
                  <a:srgbClr val="000000"/>
                </a:solidFill>
                <a:latin typeface="2"/>
                <a:ea typeface="Calibri"/>
                <a:cs typeface="2"/>
              </a:rPr>
              <a:t>s</a:t>
            </a:r>
            <a:r>
              <a:rPr lang="en-GB" sz="3064" spc="48">
                <a:ln w="13342">
                  <a:solidFill>
                    <a:srgbClr val="000000"/>
                  </a:solidFill>
                  <a:prstDash val="solid"/>
                </a:ln>
                <a:solidFill>
                  <a:srgbClr val="000000"/>
                </a:solidFill>
                <a:latin typeface="2"/>
                <a:ea typeface="Calibri"/>
                <a:cs typeface="2"/>
              </a:rPr>
              <a:t>c</a:t>
            </a:r>
            <a:r>
              <a:rPr lang="en-GB" sz="3064" spc="76">
                <a:ln w="13342">
                  <a:solidFill>
                    <a:srgbClr val="000000"/>
                  </a:solidFill>
                  <a:prstDash val="solid"/>
                </a:ln>
                <a:solidFill>
                  <a:srgbClr val="000000"/>
                </a:solidFill>
                <a:latin typeface="2"/>
                <a:ea typeface="Calibri"/>
                <a:cs typeface="2"/>
              </a:rPr>
              <a:t>a</a:t>
            </a:r>
            <a:r>
              <a:rPr lang="en-GB" sz="3064" spc="104">
                <a:ln w="13342">
                  <a:solidFill>
                    <a:srgbClr val="000000"/>
                  </a:solidFill>
                  <a:prstDash val="solid"/>
                </a:ln>
                <a:solidFill>
                  <a:srgbClr val="000000"/>
                </a:solidFill>
                <a:latin typeface="2"/>
                <a:ea typeface="Calibri"/>
                <a:cs typeface="2"/>
              </a:rPr>
              <a:t>d</a:t>
            </a:r>
            <a:r>
              <a:rPr lang="en-GB" sz="3064" spc="91">
                <a:ln w="13342">
                  <a:solidFill>
                    <a:srgbClr val="000000"/>
                  </a:solidFill>
                  <a:prstDash val="solid"/>
                </a:ln>
                <a:solidFill>
                  <a:srgbClr val="000000"/>
                </a:solidFill>
                <a:latin typeface="2"/>
                <a:ea typeface="Calibri"/>
                <a:cs typeface="2"/>
              </a:rPr>
              <a:t>e</a:t>
            </a:r>
            <a:r>
              <a:rPr lang="en-GB" sz="3064" spc="28">
                <a:ln w="13342">
                  <a:solidFill>
                    <a:srgbClr val="000000"/>
                  </a:solidFill>
                  <a:prstDash val="solid"/>
                </a:ln>
                <a:solidFill>
                  <a:srgbClr val="000000"/>
                </a:solidFill>
                <a:latin typeface="2"/>
                <a:ea typeface="Calibri"/>
                <a:cs typeface="2"/>
              </a:rPr>
              <a:t>-</a:t>
            </a:r>
            <a:r>
              <a:rPr lang="en-GB" sz="3064" spc="165">
                <a:ln w="13342">
                  <a:solidFill>
                    <a:srgbClr val="000000"/>
                  </a:solidFill>
                  <a:prstDash val="solid"/>
                </a:ln>
                <a:solidFill>
                  <a:srgbClr val="000000"/>
                </a:solidFill>
                <a:latin typeface="2"/>
                <a:ea typeface="Calibri"/>
                <a:cs typeface="2"/>
              </a:rPr>
              <a:t>A</a:t>
            </a:r>
            <a:r>
              <a:rPr lang="en-GB" sz="3064" spc="94">
                <a:ln w="13342">
                  <a:solidFill>
                    <a:srgbClr val="000000"/>
                  </a:solidFill>
                  <a:prstDash val="solid"/>
                </a:ln>
                <a:solidFill>
                  <a:srgbClr val="000000"/>
                </a:solidFill>
                <a:latin typeface="2"/>
                <a:ea typeface="Calibri"/>
                <a:cs typeface="2"/>
              </a:rPr>
              <a:t>li</a:t>
            </a:r>
            <a:r>
              <a:rPr lang="en-GB" sz="3064" spc="101">
                <a:ln w="13342">
                  <a:solidFill>
                    <a:srgbClr val="000000"/>
                  </a:solidFill>
                  <a:prstDash val="solid"/>
                </a:ln>
                <a:solidFill>
                  <a:srgbClr val="000000"/>
                </a:solidFill>
                <a:latin typeface="2"/>
                <a:ea typeface="Calibri"/>
                <a:cs typeface="2"/>
              </a:rPr>
              <a:t>g</a:t>
            </a:r>
            <a:r>
              <a:rPr lang="en-GB" sz="3064" spc="107">
                <a:ln w="13342">
                  <a:solidFill>
                    <a:srgbClr val="000000"/>
                  </a:solidFill>
                  <a:prstDash val="solid"/>
                </a:ln>
                <a:solidFill>
                  <a:srgbClr val="000000"/>
                </a:solidFill>
                <a:latin typeface="2"/>
                <a:ea typeface="Calibri"/>
                <a:cs typeface="2"/>
              </a:rPr>
              <a:t>n</a:t>
            </a:r>
            <a:r>
              <a:rPr lang="en-GB" sz="3064" spc="12">
                <a:ln w="13342">
                  <a:solidFill>
                    <a:srgbClr val="000000"/>
                  </a:solidFill>
                  <a:prstDash val="solid"/>
                </a:ln>
                <a:solidFill>
                  <a:srgbClr val="000000"/>
                </a:solidFill>
                <a:latin typeface="2"/>
                <a:ea typeface="Calibri"/>
                <a:cs typeface="2"/>
              </a:rPr>
              <a:t>e</a:t>
            </a:r>
            <a:r>
              <a:rPr lang="en-GB" sz="3064" spc="104">
                <a:ln w="13342">
                  <a:solidFill>
                    <a:srgbClr val="000000"/>
                  </a:solidFill>
                  <a:prstDash val="solid"/>
                </a:ln>
                <a:solidFill>
                  <a:srgbClr val="000000"/>
                </a:solidFill>
                <a:latin typeface="2"/>
                <a:ea typeface="Calibri"/>
                <a:cs typeface="2"/>
              </a:rPr>
              <a:t>d</a:t>
            </a:r>
            <a:r>
              <a:rPr lang="en-GB" sz="3064" spc="-141">
                <a:ln w="13342">
                  <a:solidFill>
                    <a:srgbClr val="000000"/>
                  </a:solidFill>
                  <a:prstDash val="solid"/>
                </a:ln>
                <a:solidFill>
                  <a:srgbClr val="000000"/>
                </a:solidFill>
                <a:latin typeface="2"/>
                <a:ea typeface="Calibri"/>
                <a:cs typeface="2"/>
              </a:rPr>
              <a:t> </a:t>
            </a:r>
            <a:r>
              <a:rPr lang="en-GB" sz="3064">
                <a:ln w="13342">
                  <a:solidFill>
                    <a:srgbClr val="000000"/>
                  </a:solidFill>
                  <a:prstDash val="solid"/>
                </a:ln>
                <a:solidFill>
                  <a:srgbClr val="000000"/>
                </a:solidFill>
                <a:latin typeface="2"/>
                <a:ea typeface="Calibri"/>
                <a:cs typeface="2"/>
              </a:rPr>
              <a:t>R</a:t>
            </a:r>
            <a:r>
              <a:rPr lang="en-GB" sz="3064" spc="21">
                <a:ln w="13342">
                  <a:solidFill>
                    <a:srgbClr val="000000"/>
                  </a:solidFill>
                  <a:prstDash val="solid"/>
                </a:ln>
                <a:solidFill>
                  <a:srgbClr val="000000"/>
                </a:solidFill>
                <a:latin typeface="2"/>
                <a:ea typeface="Calibri"/>
                <a:cs typeface="2"/>
              </a:rPr>
              <a:t>e</a:t>
            </a:r>
            <a:r>
              <a:rPr lang="en-GB" sz="3064" spc="122">
                <a:ln w="13342">
                  <a:solidFill>
                    <a:srgbClr val="000000"/>
                  </a:solidFill>
                  <a:prstDash val="solid"/>
                </a:ln>
                <a:solidFill>
                  <a:srgbClr val="000000"/>
                </a:solidFill>
                <a:latin typeface="2"/>
                <a:ea typeface="Calibri"/>
                <a:cs typeface="2"/>
              </a:rPr>
              <a:t>s</a:t>
            </a:r>
            <a:r>
              <a:rPr lang="en-GB" sz="3064" spc="73">
                <a:ln w="13342">
                  <a:solidFill>
                    <a:srgbClr val="000000"/>
                  </a:solidFill>
                  <a:prstDash val="solid"/>
                </a:ln>
                <a:solidFill>
                  <a:srgbClr val="000000"/>
                </a:solidFill>
                <a:latin typeface="2"/>
                <a:ea typeface="Calibri"/>
                <a:cs typeface="2"/>
              </a:rPr>
              <a:t>e</a:t>
            </a:r>
            <a:r>
              <a:rPr lang="en-GB" sz="3064" spc="76">
                <a:ln w="13342">
                  <a:solidFill>
                    <a:srgbClr val="000000"/>
                  </a:solidFill>
                  <a:prstDash val="solid"/>
                </a:ln>
                <a:solidFill>
                  <a:srgbClr val="000000"/>
                </a:solidFill>
                <a:latin typeface="2"/>
                <a:ea typeface="Calibri"/>
                <a:cs typeface="2"/>
              </a:rPr>
              <a:t>a</a:t>
            </a:r>
            <a:r>
              <a:rPr lang="en-GB" sz="3064" spc="46">
                <a:ln w="13342">
                  <a:solidFill>
                    <a:srgbClr val="000000"/>
                  </a:solidFill>
                  <a:prstDash val="solid"/>
                </a:ln>
                <a:solidFill>
                  <a:srgbClr val="000000"/>
                </a:solidFill>
                <a:latin typeface="2"/>
                <a:ea typeface="Calibri"/>
                <a:cs typeface="2"/>
              </a:rPr>
              <a:t>r</a:t>
            </a:r>
            <a:r>
              <a:rPr lang="en-GB" sz="3064" spc="48">
                <a:ln w="13342">
                  <a:solidFill>
                    <a:srgbClr val="000000"/>
                  </a:solidFill>
                  <a:prstDash val="solid"/>
                </a:ln>
                <a:solidFill>
                  <a:srgbClr val="000000"/>
                </a:solidFill>
                <a:latin typeface="2"/>
                <a:ea typeface="Calibri"/>
                <a:cs typeface="2"/>
              </a:rPr>
              <a:t>c</a:t>
            </a:r>
            <a:r>
              <a:rPr lang="en-GB" sz="3064" spc="107">
                <a:ln w="13342">
                  <a:solidFill>
                    <a:srgbClr val="000000"/>
                  </a:solidFill>
                  <a:prstDash val="solid"/>
                </a:ln>
                <a:solidFill>
                  <a:srgbClr val="000000"/>
                </a:solidFill>
                <a:latin typeface="2"/>
                <a:ea typeface="Calibri"/>
                <a:cs typeface="2"/>
              </a:rPr>
              <a:t>h </a:t>
            </a:r>
          </a:p>
          <a:p>
            <a:pPr defTabSz="761970">
              <a:lnSpc>
                <a:spcPts val="3844"/>
              </a:lnSpc>
            </a:pPr>
            <a:r>
              <a:rPr lang="en-GB" sz="3064" spc="21">
                <a:ln w="13342">
                  <a:solidFill>
                    <a:srgbClr val="000000"/>
                  </a:solidFill>
                  <a:prstDash val="solid"/>
                </a:ln>
                <a:solidFill>
                  <a:srgbClr val="000000"/>
                </a:solidFill>
                <a:latin typeface="2"/>
                <a:ea typeface="Calibri"/>
                <a:cs typeface="2"/>
              </a:rPr>
              <a:t>P</a:t>
            </a:r>
            <a:r>
              <a:rPr lang="en-GB" sz="3064" spc="165">
                <a:ln w="13342">
                  <a:solidFill>
                    <a:srgbClr val="000000"/>
                  </a:solidFill>
                  <a:prstDash val="solid"/>
                </a:ln>
                <a:solidFill>
                  <a:srgbClr val="000000"/>
                </a:solidFill>
                <a:latin typeface="2"/>
                <a:ea typeface="Calibri"/>
                <a:cs typeface="2"/>
              </a:rPr>
              <a:t>r</a:t>
            </a:r>
            <a:r>
              <a:rPr lang="en-GB" sz="3064" spc="37">
                <a:ln w="13342">
                  <a:solidFill>
                    <a:srgbClr val="000000"/>
                  </a:solidFill>
                  <a:prstDash val="solid"/>
                </a:ln>
                <a:solidFill>
                  <a:srgbClr val="000000"/>
                </a:solidFill>
                <a:latin typeface="2"/>
                <a:ea typeface="Calibri"/>
                <a:cs typeface="2"/>
              </a:rPr>
              <a:t>i</a:t>
            </a:r>
            <a:r>
              <a:rPr lang="en-GB" sz="3064" spc="79">
                <a:ln w="13342">
                  <a:solidFill>
                    <a:srgbClr val="000000"/>
                  </a:solidFill>
                  <a:prstDash val="solid"/>
                </a:ln>
                <a:solidFill>
                  <a:srgbClr val="000000"/>
                </a:solidFill>
                <a:latin typeface="2"/>
                <a:ea typeface="Calibri"/>
                <a:cs typeface="2"/>
              </a:rPr>
              <a:t>o</a:t>
            </a:r>
            <a:r>
              <a:rPr lang="en-GB" sz="3064" spc="104">
                <a:ln w="13342">
                  <a:solidFill>
                    <a:srgbClr val="000000"/>
                  </a:solidFill>
                  <a:prstDash val="solid"/>
                </a:ln>
                <a:solidFill>
                  <a:srgbClr val="000000"/>
                </a:solidFill>
                <a:latin typeface="2"/>
                <a:ea typeface="Calibri"/>
                <a:cs typeface="2"/>
              </a:rPr>
              <a:t>r</a:t>
            </a:r>
            <a:r>
              <a:rPr lang="en-GB" sz="3064" spc="94">
                <a:ln w="13342">
                  <a:solidFill>
                    <a:srgbClr val="000000"/>
                  </a:solidFill>
                  <a:prstDash val="solid"/>
                </a:ln>
                <a:solidFill>
                  <a:srgbClr val="000000"/>
                </a:solidFill>
                <a:latin typeface="2"/>
                <a:ea typeface="Calibri"/>
                <a:cs typeface="2"/>
              </a:rPr>
              <a:t>i</a:t>
            </a:r>
            <a:r>
              <a:rPr lang="en-GB" sz="3064" spc="134">
                <a:ln w="13342">
                  <a:solidFill>
                    <a:srgbClr val="000000"/>
                  </a:solidFill>
                  <a:prstDash val="solid"/>
                </a:ln>
                <a:solidFill>
                  <a:srgbClr val="000000"/>
                </a:solidFill>
                <a:latin typeface="2"/>
                <a:ea typeface="Calibri"/>
                <a:cs typeface="2"/>
              </a:rPr>
              <a:t>t</a:t>
            </a:r>
            <a:r>
              <a:rPr lang="en-GB" sz="3064" spc="94">
                <a:ln w="13342">
                  <a:solidFill>
                    <a:srgbClr val="000000"/>
                  </a:solidFill>
                  <a:prstDash val="solid"/>
                </a:ln>
                <a:solidFill>
                  <a:srgbClr val="000000"/>
                </a:solidFill>
                <a:latin typeface="2"/>
                <a:ea typeface="Calibri"/>
                <a:cs typeface="2"/>
              </a:rPr>
              <a:t>i</a:t>
            </a:r>
            <a:r>
              <a:rPr lang="en-GB" sz="3064" spc="12">
                <a:ln w="13342">
                  <a:solidFill>
                    <a:srgbClr val="000000"/>
                  </a:solidFill>
                  <a:prstDash val="solid"/>
                </a:ln>
                <a:solidFill>
                  <a:srgbClr val="000000"/>
                </a:solidFill>
                <a:latin typeface="2"/>
                <a:ea typeface="Calibri"/>
                <a:cs typeface="2"/>
              </a:rPr>
              <a:t>es</a:t>
            </a:r>
          </a:p>
          <a:p>
            <a:pPr defTabSz="761970">
              <a:lnSpc>
                <a:spcPts val="4374"/>
              </a:lnSpc>
            </a:pPr>
            <a:r>
              <a:rPr lang="en-GB" sz="1322" spc="-59">
                <a:solidFill>
                  <a:srgbClr val="000000"/>
                </a:solidFill>
                <a:latin typeface="1"/>
                <a:ea typeface="Calibri"/>
                <a:cs typeface="1"/>
              </a:rPr>
              <a:t>F</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7">
                <a:solidFill>
                  <a:srgbClr val="000000"/>
                </a:solidFill>
                <a:latin typeface="1"/>
                <a:ea typeface="Calibri"/>
                <a:cs typeface="1"/>
              </a:rPr>
              <a:t>e</a:t>
            </a:r>
            <a:r>
              <a:rPr lang="en-GB" sz="1322" spc="-12">
                <a:solidFill>
                  <a:srgbClr val="000000"/>
                </a:solidFill>
                <a:latin typeface="1"/>
                <a:ea typeface="Calibri"/>
                <a:cs typeface="1"/>
              </a:rPr>
              <a:t>o</a:t>
            </a:r>
            <a:r>
              <a:rPr lang="en-GB" sz="1322" spc="28">
                <a:solidFill>
                  <a:srgbClr val="000000"/>
                </a:solidFill>
                <a:latin typeface="1"/>
                <a:ea typeface="Calibri"/>
                <a:cs typeface="1"/>
              </a:rPr>
              <a:t>p</a:t>
            </a:r>
            <a:r>
              <a:rPr lang="en-GB" sz="1322" spc="-19">
                <a:solidFill>
                  <a:srgbClr val="000000"/>
                </a:solidFill>
                <a:latin typeface="1"/>
                <a:ea typeface="Calibri"/>
                <a:cs typeface="1"/>
              </a:rPr>
              <a:t>l</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57">
                <a:solidFill>
                  <a:srgbClr val="000000"/>
                </a:solidFill>
                <a:latin typeface="1"/>
                <a:ea typeface="Calibri"/>
                <a:cs typeface="1"/>
              </a:rPr>
              <a:t>w</a:t>
            </a:r>
            <a:r>
              <a:rPr lang="en-GB" sz="1322">
                <a:solidFill>
                  <a:srgbClr val="000000"/>
                </a:solidFill>
                <a:latin typeface="1"/>
                <a:ea typeface="Calibri"/>
                <a:cs typeface="1"/>
              </a:rPr>
              <a:t>h</a:t>
            </a:r>
            <a:r>
              <a:rPr lang="en-GB" sz="1322" spc="-14">
                <a:solidFill>
                  <a:srgbClr val="000000"/>
                </a:solidFill>
                <a:latin typeface="1"/>
                <a:ea typeface="Calibri"/>
                <a:cs typeface="1"/>
              </a:rPr>
              <a:t>o</a:t>
            </a:r>
            <a:r>
              <a:rPr lang="en-GB" sz="1322" spc="-12">
                <a:solidFill>
                  <a:srgbClr val="000000"/>
                </a:solidFill>
                <a:latin typeface="1"/>
                <a:ea typeface="Calibri"/>
                <a:cs typeface="1"/>
              </a:rPr>
              <a:t> </a:t>
            </a:r>
            <a:r>
              <a:rPr lang="en-GB" sz="1322" spc="57">
                <a:solidFill>
                  <a:srgbClr val="000000"/>
                </a:solidFill>
                <a:latin typeface="1"/>
                <a:ea typeface="Calibri"/>
                <a:cs typeface="1"/>
              </a:rPr>
              <a:t>u</a:t>
            </a:r>
            <a:r>
              <a:rPr lang="en-GB" sz="1322" spc="-38">
                <a:solidFill>
                  <a:srgbClr val="000000"/>
                </a:solidFill>
                <a:latin typeface="1"/>
                <a:ea typeface="Calibri"/>
                <a:cs typeface="1"/>
              </a:rPr>
              <a:t>s</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28">
                <a:solidFill>
                  <a:srgbClr val="000000"/>
                </a:solidFill>
                <a:latin typeface="1"/>
                <a:ea typeface="Calibri"/>
                <a:cs typeface="1"/>
              </a:rPr>
              <a:t>d</a:t>
            </a:r>
            <a:r>
              <a:rPr lang="en-GB" sz="1322" spc="41">
                <a:solidFill>
                  <a:srgbClr val="000000"/>
                </a:solidFill>
                <a:latin typeface="1"/>
                <a:ea typeface="Calibri"/>
                <a:cs typeface="1"/>
              </a:rPr>
              <a:t>r</a:t>
            </a:r>
            <a:r>
              <a:rPr lang="en-GB" sz="1322">
                <a:solidFill>
                  <a:srgbClr val="000000"/>
                </a:solidFill>
                <a:latin typeface="1"/>
                <a:ea typeface="Calibri"/>
                <a:cs typeface="1"/>
              </a:rPr>
              <a:t>u</a:t>
            </a:r>
            <a:r>
              <a:rPr lang="en-GB" sz="1322" spc="-32">
                <a:solidFill>
                  <a:srgbClr val="000000"/>
                </a:solidFill>
                <a:latin typeface="1"/>
                <a:ea typeface="Calibri"/>
                <a:cs typeface="1"/>
              </a:rPr>
              <a:t>g</a:t>
            </a:r>
            <a:r>
              <a:rPr lang="en-GB" sz="1322" spc="21">
                <a:solidFill>
                  <a:srgbClr val="000000"/>
                </a:solidFill>
                <a:latin typeface="1"/>
                <a:ea typeface="Calibri"/>
                <a:cs typeface="1"/>
              </a:rPr>
              <a:t>s</a:t>
            </a:r>
            <a:r>
              <a:rPr lang="en-GB" sz="1322" spc="38">
                <a:solidFill>
                  <a:srgbClr val="000000"/>
                </a:solidFill>
                <a:latin typeface="1"/>
                <a:ea typeface="Calibri"/>
                <a:cs typeface="1"/>
              </a:rPr>
              <a:t>,</a:t>
            </a:r>
            <a:r>
              <a:rPr lang="en-GB" sz="1322" spc="-12">
                <a:solidFill>
                  <a:srgbClr val="000000"/>
                </a:solidFill>
                <a:latin typeface="1"/>
                <a:ea typeface="Calibri"/>
                <a:cs typeface="1"/>
              </a:rPr>
              <a:t> t</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47">
                <a:solidFill>
                  <a:srgbClr val="000000"/>
                </a:solidFill>
                <a:latin typeface="1"/>
                <a:ea typeface="Calibri"/>
                <a:cs typeface="1"/>
              </a:rPr>
              <a:t> </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38">
                <a:solidFill>
                  <a:srgbClr val="000000"/>
                </a:solidFill>
                <a:latin typeface="1"/>
                <a:ea typeface="Calibri"/>
                <a:cs typeface="1"/>
              </a:rPr>
              <a:t>s</a:t>
            </a:r>
            <a:r>
              <a:rPr lang="en-GB" sz="1322" spc="67">
                <a:solidFill>
                  <a:srgbClr val="000000"/>
                </a:solidFill>
                <a:latin typeface="1"/>
                <a:ea typeface="Calibri"/>
                <a:cs typeface="1"/>
              </a:rPr>
              <a:t>e</a:t>
            </a:r>
            <a:r>
              <a:rPr lang="en-GB" sz="1322" spc="-22">
                <a:solidFill>
                  <a:srgbClr val="000000"/>
                </a:solidFill>
                <a:latin typeface="1"/>
                <a:ea typeface="Calibri"/>
                <a:cs typeface="1"/>
              </a:rPr>
              <a:t>a</a:t>
            </a:r>
            <a:r>
              <a:rPr lang="en-GB" sz="1322" spc="-17">
                <a:solidFill>
                  <a:srgbClr val="000000"/>
                </a:solidFill>
                <a:latin typeface="1"/>
                <a:ea typeface="Calibri"/>
                <a:cs typeface="1"/>
              </a:rPr>
              <a:t>r</a:t>
            </a:r>
            <a:r>
              <a:rPr lang="en-GB" sz="1322" spc="23">
                <a:solidFill>
                  <a:srgbClr val="000000"/>
                </a:solidFill>
                <a:latin typeface="1"/>
                <a:ea typeface="Calibri"/>
                <a:cs typeface="1"/>
              </a:rPr>
              <a:t>c</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30">
                <a:solidFill>
                  <a:srgbClr val="000000"/>
                </a:solidFill>
                <a:latin typeface="1"/>
                <a:ea typeface="Calibri"/>
                <a:cs typeface="1"/>
              </a:rPr>
              <a:t>g</a:t>
            </a:r>
            <a:r>
              <a:rPr lang="en-GB" sz="1322" spc="7">
                <a:solidFill>
                  <a:srgbClr val="000000"/>
                </a:solidFill>
                <a:latin typeface="1"/>
                <a:ea typeface="Calibri"/>
                <a:cs typeface="1"/>
              </a:rPr>
              <a:t>e</a:t>
            </a:r>
            <a:r>
              <a:rPr lang="en-GB" sz="1322" spc="57">
                <a:solidFill>
                  <a:srgbClr val="000000"/>
                </a:solidFill>
                <a:latin typeface="1"/>
                <a:ea typeface="Calibri"/>
                <a:cs typeface="1"/>
              </a:rPr>
              <a:t>n</a:t>
            </a:r>
            <a:r>
              <a:rPr lang="en-GB" sz="1322" spc="-28">
                <a:solidFill>
                  <a:srgbClr val="000000"/>
                </a:solidFill>
                <a:latin typeface="1"/>
                <a:ea typeface="Calibri"/>
                <a:cs typeface="1"/>
              </a:rPr>
              <a:t>d</a:t>
            </a:r>
            <a:r>
              <a:rPr lang="en-GB" sz="1322" spc="35">
                <a:solidFill>
                  <a:srgbClr val="000000"/>
                </a:solidFill>
                <a:latin typeface="1"/>
                <a:ea typeface="Calibri"/>
                <a:cs typeface="1"/>
              </a:rPr>
              <a:t>a</a:t>
            </a:r>
            <a:r>
              <a:rPr lang="en-GB" sz="1322" spc="-12">
                <a:solidFill>
                  <a:srgbClr val="000000"/>
                </a:solidFill>
                <a:latin typeface="1"/>
                <a:ea typeface="Calibri"/>
                <a:cs typeface="1"/>
              </a:rPr>
              <a:t> </a:t>
            </a:r>
            <a:r>
              <a:rPr lang="en-GB" sz="1322" spc="-18">
                <a:solidFill>
                  <a:srgbClr val="000000"/>
                </a:solidFill>
                <a:latin typeface="1"/>
                <a:ea typeface="Calibri"/>
                <a:cs typeface="1"/>
              </a:rPr>
              <a:t>m</a:t>
            </a:r>
            <a:r>
              <a:rPr lang="en-GB" sz="1322" spc="57">
                <a:solidFill>
                  <a:srgbClr val="000000"/>
                </a:solidFill>
                <a:latin typeface="1"/>
                <a:ea typeface="Calibri"/>
                <a:cs typeface="1"/>
              </a:rPr>
              <a:t>u</a:t>
            </a:r>
            <a:r>
              <a:rPr lang="en-GB" sz="1322" spc="-38">
                <a:solidFill>
                  <a:srgbClr val="000000"/>
                </a:solidFill>
                <a:latin typeface="1"/>
                <a:ea typeface="Calibri"/>
                <a:cs typeface="1"/>
              </a:rPr>
              <a:t>s</a:t>
            </a:r>
            <a:r>
              <a:rPr lang="en-GB" sz="1322" spc="46">
                <a:solidFill>
                  <a:srgbClr val="000000"/>
                </a:solidFill>
                <a:latin typeface="1"/>
                <a:ea typeface="Calibri"/>
                <a:cs typeface="1"/>
              </a:rPr>
              <a:t>t</a:t>
            </a:r>
            <a:r>
              <a:rPr lang="en-GB" sz="1322" spc="-12">
                <a:solidFill>
                  <a:srgbClr val="000000"/>
                </a:solidFill>
                <a:latin typeface="1"/>
                <a:ea typeface="Calibri"/>
                <a:cs typeface="1"/>
              </a:rPr>
              <a:t> </a:t>
            </a:r>
            <a:r>
              <a:rPr lang="en-GB" sz="1322" spc="-28">
                <a:solidFill>
                  <a:srgbClr val="000000"/>
                </a:solidFill>
                <a:latin typeface="1"/>
                <a:ea typeface="Calibri"/>
                <a:cs typeface="1"/>
              </a:rPr>
              <a:t>b</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34">
                <a:solidFill>
                  <a:srgbClr val="000000"/>
                </a:solidFill>
                <a:latin typeface="1"/>
                <a:ea typeface="Calibri"/>
                <a:cs typeface="1"/>
              </a:rPr>
              <a:t>c</a:t>
            </a:r>
            <a:r>
              <a:rPr lang="en-GB" sz="1322" spc="38">
                <a:solidFill>
                  <a:srgbClr val="000000"/>
                </a:solidFill>
                <a:latin typeface="1"/>
                <a:ea typeface="Calibri"/>
                <a:cs typeface="1"/>
              </a:rPr>
              <a:t>l</a:t>
            </a:r>
            <a:r>
              <a:rPr lang="en-GB" sz="1322" spc="-12">
                <a:solidFill>
                  <a:srgbClr val="000000"/>
                </a:solidFill>
                <a:latin typeface="1"/>
                <a:ea typeface="Calibri"/>
                <a:cs typeface="1"/>
              </a:rPr>
              <a:t>o</a:t>
            </a:r>
            <a:r>
              <a:rPr lang="en-GB" sz="1322" spc="21">
                <a:solidFill>
                  <a:srgbClr val="000000"/>
                </a:solidFill>
                <a:latin typeface="1"/>
                <a:ea typeface="Calibri"/>
                <a:cs typeface="1"/>
              </a:rPr>
              <a:t>s</a:t>
            </a:r>
            <a:r>
              <a:rPr lang="en-GB" sz="1322" spc="7">
                <a:solidFill>
                  <a:srgbClr val="000000"/>
                </a:solidFill>
                <a:latin typeface="1"/>
                <a:ea typeface="Calibri"/>
                <a:cs typeface="1"/>
              </a:rPr>
              <a:t>e</a:t>
            </a:r>
            <a:r>
              <a:rPr lang="en-GB" sz="1322" spc="-19">
                <a:solidFill>
                  <a:srgbClr val="000000"/>
                </a:solidFill>
                <a:latin typeface="1"/>
                <a:ea typeface="Calibri"/>
                <a:cs typeface="1"/>
              </a:rPr>
              <a:t>l</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38">
                <a:solidFill>
                  <a:srgbClr val="000000"/>
                </a:solidFill>
                <a:latin typeface="1"/>
                <a:ea typeface="Calibri"/>
                <a:cs typeface="1"/>
              </a:rPr>
              <a:t>i</a:t>
            </a:r>
            <a:r>
              <a:rPr lang="en-GB" sz="1322" spc="-30">
                <a:solidFill>
                  <a:srgbClr val="000000"/>
                </a:solidFill>
                <a:latin typeface="1"/>
                <a:ea typeface="Calibri"/>
                <a:cs typeface="1"/>
              </a:rPr>
              <a:t>g</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28">
                <a:solidFill>
                  <a:srgbClr val="000000"/>
                </a:solidFill>
                <a:latin typeface="1"/>
                <a:ea typeface="Calibri"/>
                <a:cs typeface="1"/>
              </a:rPr>
              <a:t>d</a:t>
            </a:r>
            <a:r>
              <a:rPr lang="en-GB" sz="1322" spc="-12">
                <a:solidFill>
                  <a:srgbClr val="000000"/>
                </a:solidFill>
                <a:latin typeface="1"/>
                <a:ea typeface="Calibri"/>
                <a:cs typeface="1"/>
              </a:rPr>
              <a:t> t</a:t>
            </a:r>
            <a:r>
              <a:rPr lang="en-GB" sz="1322" spc="44">
                <a:solidFill>
                  <a:srgbClr val="000000"/>
                </a:solidFill>
                <a:latin typeface="1"/>
                <a:ea typeface="Calibri"/>
                <a:cs typeface="1"/>
              </a:rPr>
              <a:t>o</a:t>
            </a:r>
            <a:r>
              <a:rPr lang="en-GB" sz="1322" spc="-12">
                <a:solidFill>
                  <a:srgbClr val="000000"/>
                </a:solidFill>
                <a:latin typeface="1"/>
                <a:ea typeface="Calibri"/>
                <a:cs typeface="1"/>
              </a:rPr>
              <a:t> t</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47">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t</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41">
                <a:solidFill>
                  <a:srgbClr val="000000"/>
                </a:solidFill>
                <a:latin typeface="1"/>
                <a:ea typeface="Calibri"/>
                <a:cs typeface="1"/>
              </a:rPr>
              <a:t>m</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 </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21">
                <a:solidFill>
                  <a:srgbClr val="000000"/>
                </a:solidFill>
                <a:latin typeface="1"/>
                <a:ea typeface="Calibri"/>
                <a:cs typeface="1"/>
              </a:rPr>
              <a:t>s</a:t>
            </a:r>
            <a:r>
              <a:rPr lang="en-GB" sz="1322" spc="-34">
                <a:solidFill>
                  <a:srgbClr val="000000"/>
                </a:solidFill>
                <a:latin typeface="1"/>
                <a:ea typeface="Calibri"/>
                <a:cs typeface="1"/>
              </a:rPr>
              <a:t>c</a:t>
            </a:r>
            <a:r>
              <a:rPr lang="en-GB" sz="1322" spc="35">
                <a:solidFill>
                  <a:srgbClr val="000000"/>
                </a:solidFill>
                <a:latin typeface="1"/>
                <a:ea typeface="Calibri"/>
                <a:cs typeface="1"/>
              </a:rPr>
              <a:t>a</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38">
                <a:solidFill>
                  <a:srgbClr val="000000"/>
                </a:solidFill>
                <a:latin typeface="1"/>
                <a:ea typeface="Calibri"/>
                <a:cs typeface="1"/>
              </a:rPr>
              <a:t>,</a:t>
            </a:r>
            <a:r>
              <a:rPr lang="en-GB" sz="1322" spc="-12">
                <a:solidFill>
                  <a:srgbClr val="000000"/>
                </a:solidFill>
                <a:latin typeface="1"/>
                <a:ea typeface="Calibri"/>
                <a:cs typeface="1"/>
              </a:rPr>
              <a:t> </a:t>
            </a:r>
            <a:r>
              <a:rPr lang="en-GB" sz="1322">
                <a:solidFill>
                  <a:srgbClr val="000000"/>
                </a:solidFill>
                <a:latin typeface="1"/>
                <a:ea typeface="Calibri"/>
                <a:cs typeface="1"/>
              </a:rPr>
              <a:t>w</a:t>
            </a:r>
            <a:r>
              <a:rPr lang="en-GB" sz="1322" spc="37">
                <a:solidFill>
                  <a:srgbClr val="000000"/>
                </a:solidFill>
                <a:latin typeface="1"/>
                <a:ea typeface="Calibri"/>
                <a:cs typeface="1"/>
              </a:rPr>
              <a:t>i</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spc="-12">
                <a:solidFill>
                  <a:srgbClr val="000000"/>
                </a:solidFill>
                <a:latin typeface="1"/>
                <a:ea typeface="Calibri"/>
                <a:cs typeface="1"/>
              </a:rPr>
              <a:t> </a:t>
            </a:r>
            <a:r>
              <a:rPr lang="en-GB" sz="1322" spc="-9">
                <a:solidFill>
                  <a:srgbClr val="000000"/>
                </a:solidFill>
                <a:latin typeface="1"/>
                <a:ea typeface="Calibri"/>
                <a:cs typeface="1"/>
              </a:rPr>
              <a:t>f</a:t>
            </a:r>
            <a:r>
              <a:rPr lang="en-GB" sz="1322" spc="-12">
                <a:solidFill>
                  <a:srgbClr val="000000"/>
                </a:solidFill>
                <a:latin typeface="1"/>
                <a:ea typeface="Calibri"/>
                <a:cs typeface="1"/>
              </a:rPr>
              <a:t>o</a:t>
            </a:r>
            <a:r>
              <a:rPr lang="en-GB" sz="1322" spc="23">
                <a:solidFill>
                  <a:srgbClr val="000000"/>
                </a:solidFill>
                <a:latin typeface="1"/>
                <a:ea typeface="Calibri"/>
                <a:cs typeface="1"/>
              </a:rPr>
              <a:t>c</a:t>
            </a:r>
            <a:r>
              <a:rPr lang="en-GB" sz="1322">
                <a:solidFill>
                  <a:srgbClr val="000000"/>
                </a:solidFill>
                <a:latin typeface="1"/>
                <a:ea typeface="Calibri"/>
                <a:cs typeface="1"/>
              </a:rPr>
              <a:t>u</a:t>
            </a:r>
            <a:r>
              <a:rPr lang="en-GB" sz="1322" spc="19">
                <a:solidFill>
                  <a:srgbClr val="000000"/>
                </a:solidFill>
                <a:latin typeface="1"/>
                <a:ea typeface="Calibri"/>
                <a:cs typeface="1"/>
              </a:rPr>
              <a:t>s</a:t>
            </a:r>
            <a:r>
              <a:rPr lang="en-GB" sz="1322" spc="-12">
                <a:solidFill>
                  <a:srgbClr val="000000"/>
                </a:solidFill>
                <a:latin typeface="1"/>
                <a:ea typeface="Calibri"/>
                <a:cs typeface="1"/>
              </a:rPr>
              <a:t> </a:t>
            </a:r>
            <a:r>
              <a:rPr lang="en-GB" sz="1322" spc="145">
                <a:solidFill>
                  <a:srgbClr val="000000"/>
                </a:solidFill>
                <a:latin typeface="1"/>
                <a:ea typeface="Calibri"/>
                <a:cs typeface="1"/>
              </a:rPr>
              <a:t>o</a:t>
            </a:r>
            <a:r>
              <a:rPr lang="en-GB" sz="1322" spc="-1">
                <a:solidFill>
                  <a:srgbClr val="000000"/>
                </a:solidFill>
                <a:latin typeface="1"/>
                <a:ea typeface="Calibri"/>
                <a:cs typeface="1"/>
              </a:rPr>
              <a:t>n </a:t>
            </a:r>
          </a:p>
          <a:p>
            <a:pPr defTabSz="761970">
              <a:lnSpc>
                <a:spcPts val="1921"/>
              </a:lnSpc>
            </a:pP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spc="-18">
                <a:solidFill>
                  <a:srgbClr val="000000"/>
                </a:solidFill>
                <a:latin typeface="1"/>
                <a:ea typeface="Calibri"/>
                <a:cs typeface="1"/>
              </a:rPr>
              <a:t>m</a:t>
            </a:r>
            <a:r>
              <a:rPr lang="en-GB" sz="1322" spc="28">
                <a:solidFill>
                  <a:srgbClr val="000000"/>
                </a:solidFill>
                <a:latin typeface="1"/>
                <a:ea typeface="Calibri"/>
                <a:cs typeface="1"/>
              </a:rPr>
              <a:t>p</a:t>
            </a:r>
            <a:r>
              <a:rPr lang="en-GB" sz="1322" spc="35">
                <a:solidFill>
                  <a:srgbClr val="000000"/>
                </a:solidFill>
                <a:latin typeface="1"/>
                <a:ea typeface="Calibri"/>
                <a:cs typeface="1"/>
              </a:rPr>
              <a:t>a</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47">
                <a:solidFill>
                  <a:srgbClr val="000000"/>
                </a:solidFill>
                <a:latin typeface="1"/>
                <a:ea typeface="Calibri"/>
                <a:cs typeface="1"/>
              </a:rPr>
              <a:t> </a:t>
            </a:r>
            <a:r>
              <a:rPr lang="en-GB" sz="1322" spc="7">
                <a:solidFill>
                  <a:srgbClr val="000000"/>
                </a:solidFill>
                <a:latin typeface="1"/>
                <a:ea typeface="Calibri"/>
                <a:cs typeface="1"/>
              </a:rPr>
              <a:t>e</a:t>
            </a:r>
            <a:r>
              <a:rPr lang="en-GB" sz="1322" spc="-68">
                <a:solidFill>
                  <a:srgbClr val="000000"/>
                </a:solidFill>
                <a:latin typeface="1"/>
                <a:ea typeface="Calibri"/>
                <a:cs typeface="1"/>
              </a:rPr>
              <a:t>f</a:t>
            </a:r>
            <a:r>
              <a:rPr lang="en-GB" sz="1322" spc="-9">
                <a:solidFill>
                  <a:srgbClr val="000000"/>
                </a:solidFill>
                <a:latin typeface="1"/>
                <a:ea typeface="Calibri"/>
                <a:cs typeface="1"/>
              </a:rPr>
              <a:t>f</a:t>
            </a:r>
            <a:r>
              <a:rPr lang="en-GB" sz="1322" spc="7">
                <a:solidFill>
                  <a:srgbClr val="000000"/>
                </a:solidFill>
                <a:latin typeface="1"/>
                <a:ea typeface="Calibri"/>
                <a:cs typeface="1"/>
              </a:rPr>
              <a:t>e</a:t>
            </a:r>
            <a:r>
              <a:rPr lang="en-GB" sz="1322" spc="-34">
                <a:solidFill>
                  <a:srgbClr val="000000"/>
                </a:solidFill>
                <a:latin typeface="1"/>
                <a:ea typeface="Calibri"/>
                <a:cs typeface="1"/>
              </a:rPr>
              <a:t>c</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21">
                <a:solidFill>
                  <a:srgbClr val="000000"/>
                </a:solidFill>
                <a:latin typeface="1"/>
                <a:ea typeface="Calibri"/>
                <a:cs typeface="1"/>
              </a:rPr>
              <a:t>ss</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30">
                <a:solidFill>
                  <a:srgbClr val="000000"/>
                </a:solidFill>
                <a:latin typeface="1"/>
                <a:ea typeface="Calibri"/>
                <a:cs typeface="1"/>
              </a:rPr>
              <a:t>d</a:t>
            </a:r>
            <a:r>
              <a:rPr lang="en-GB" sz="1322" spc="47">
                <a:solidFill>
                  <a:srgbClr val="000000"/>
                </a:solidFill>
                <a:latin typeface="1"/>
                <a:ea typeface="Calibri"/>
                <a:cs typeface="1"/>
              </a:rPr>
              <a:t> </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12">
                <a:solidFill>
                  <a:srgbClr val="000000"/>
                </a:solidFill>
                <a:latin typeface="1"/>
                <a:ea typeface="Calibri"/>
                <a:cs typeface="1"/>
              </a:rPr>
              <a:t> </a:t>
            </a:r>
            <a:r>
              <a:rPr lang="en-GB" sz="1322" spc="23">
                <a:solidFill>
                  <a:srgbClr val="000000"/>
                </a:solidFill>
                <a:latin typeface="1"/>
                <a:ea typeface="Calibri"/>
                <a:cs typeface="1"/>
              </a:rPr>
              <a:t>c</a:t>
            </a:r>
            <a:r>
              <a:rPr lang="en-GB" sz="1322" spc="-12">
                <a:solidFill>
                  <a:srgbClr val="000000"/>
                </a:solidFill>
                <a:latin typeface="1"/>
                <a:ea typeface="Calibri"/>
                <a:cs typeface="1"/>
              </a:rPr>
              <a:t>o</a:t>
            </a:r>
            <a:r>
              <a:rPr lang="en-GB" sz="1322" spc="57">
                <a:solidFill>
                  <a:srgbClr val="000000"/>
                </a:solidFill>
                <a:latin typeface="1"/>
                <a:ea typeface="Calibri"/>
                <a:cs typeface="1"/>
              </a:rPr>
              <a:t>n</a:t>
            </a:r>
            <a:r>
              <a:rPr lang="en-GB" sz="1322" spc="-38">
                <a:solidFill>
                  <a:srgbClr val="000000"/>
                </a:solidFill>
                <a:latin typeface="1"/>
                <a:ea typeface="Calibri"/>
                <a:cs typeface="1"/>
              </a:rPr>
              <a:t>s</a:t>
            </a:r>
            <a:r>
              <a:rPr lang="en-GB" sz="1322" spc="7">
                <a:solidFill>
                  <a:srgbClr val="000000"/>
                </a:solidFill>
                <a:latin typeface="1"/>
                <a:ea typeface="Calibri"/>
                <a:cs typeface="1"/>
              </a:rPr>
              <a:t>e</a:t>
            </a:r>
            <a:r>
              <a:rPr lang="en-GB" sz="1322" spc="28">
                <a:solidFill>
                  <a:srgbClr val="000000"/>
                </a:solidFill>
                <a:latin typeface="1"/>
                <a:ea typeface="Calibri"/>
                <a:cs typeface="1"/>
              </a:rPr>
              <a:t>q</a:t>
            </a:r>
            <a:r>
              <a:rPr lang="en-GB" sz="1322">
                <a:solidFill>
                  <a:srgbClr val="000000"/>
                </a:solidFill>
                <a:latin typeface="1"/>
                <a:ea typeface="Calibri"/>
                <a:cs typeface="1"/>
              </a:rPr>
              <a:t>u</a:t>
            </a:r>
            <a:r>
              <a:rPr lang="en-GB" sz="1322" spc="6">
                <a:solidFill>
                  <a:srgbClr val="000000"/>
                </a:solidFill>
                <a:latin typeface="1"/>
                <a:ea typeface="Calibri"/>
                <a:cs typeface="1"/>
              </a:rPr>
              <a:t>e</a:t>
            </a:r>
            <a:r>
              <a:rPr lang="en-GB" sz="1322">
                <a:solidFill>
                  <a:srgbClr val="000000"/>
                </a:solidFill>
                <a:latin typeface="1"/>
                <a:ea typeface="Calibri"/>
                <a:cs typeface="1"/>
              </a:rPr>
              <a:t>n</a:t>
            </a:r>
            <a:r>
              <a:rPr lang="en-GB" sz="1322" spc="22">
                <a:solidFill>
                  <a:srgbClr val="000000"/>
                </a:solidFill>
                <a:latin typeface="1"/>
                <a:ea typeface="Calibri"/>
                <a:cs typeface="1"/>
              </a:rPr>
              <a:t>c</a:t>
            </a:r>
            <a:r>
              <a:rPr lang="en-GB" sz="1322" spc="7">
                <a:solidFill>
                  <a:srgbClr val="000000"/>
                </a:solidFill>
                <a:latin typeface="1"/>
                <a:ea typeface="Calibri"/>
                <a:cs typeface="1"/>
              </a:rPr>
              <a:t>e</a:t>
            </a:r>
            <a:r>
              <a:rPr lang="en-GB" sz="1322" spc="21">
                <a:solidFill>
                  <a:srgbClr val="000000"/>
                </a:solidFill>
                <a:latin typeface="1"/>
                <a:ea typeface="Calibri"/>
                <a:cs typeface="1"/>
              </a:rPr>
              <a:t>s</a:t>
            </a:r>
            <a:r>
              <a:rPr lang="en-GB" sz="1322" spc="-12">
                <a:solidFill>
                  <a:srgbClr val="000000"/>
                </a:solidFill>
                <a:latin typeface="1"/>
                <a:ea typeface="Calibri"/>
                <a:cs typeface="1"/>
              </a:rPr>
              <a:t> o</a:t>
            </a:r>
            <a:r>
              <a:rPr lang="en-GB" sz="1322" spc="48">
                <a:solidFill>
                  <a:srgbClr val="000000"/>
                </a:solidFill>
                <a:latin typeface="1"/>
                <a:ea typeface="Calibri"/>
                <a:cs typeface="1"/>
              </a:rPr>
              <a:t>f</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35">
                <a:solidFill>
                  <a:srgbClr val="000000"/>
                </a:solidFill>
                <a:latin typeface="1"/>
                <a:ea typeface="Calibri"/>
                <a:cs typeface="1"/>
              </a:rPr>
              <a:t>v</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19">
                <a:solidFill>
                  <a:srgbClr val="000000"/>
                </a:solidFill>
                <a:latin typeface="1"/>
                <a:ea typeface="Calibri"/>
                <a:cs typeface="1"/>
              </a:rPr>
              <a:t>i</a:t>
            </a:r>
            <a:r>
              <a:rPr lang="en-GB" sz="1322" spc="21">
                <a:solidFill>
                  <a:srgbClr val="000000"/>
                </a:solidFill>
                <a:latin typeface="1"/>
                <a:ea typeface="Calibri"/>
                <a:cs typeface="1"/>
              </a:rPr>
              <a:t>s</a:t>
            </a:r>
            <a:r>
              <a:rPr lang="en-GB" sz="1322" spc="-17">
                <a:solidFill>
                  <a:srgbClr val="000000"/>
                </a:solidFill>
                <a:latin typeface="1"/>
                <a:ea typeface="Calibri"/>
                <a:cs typeface="1"/>
              </a:rPr>
              <a:t>r</a:t>
            </a:r>
            <a:r>
              <a:rPr lang="en-GB" sz="1322">
                <a:solidFill>
                  <a:srgbClr val="000000"/>
                </a:solidFill>
                <a:latin typeface="1"/>
                <a:ea typeface="Calibri"/>
                <a:cs typeface="1"/>
              </a:rPr>
              <a:t>u</a:t>
            </a:r>
            <a:r>
              <a:rPr lang="en-GB" sz="1322" spc="27">
                <a:solidFill>
                  <a:srgbClr val="000000"/>
                </a:solidFill>
                <a:latin typeface="1"/>
                <a:ea typeface="Calibri"/>
                <a:cs typeface="1"/>
              </a:rPr>
              <a:t>p</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p>
        </p:txBody>
      </p:sp>
      <p:sp>
        <p:nvSpPr>
          <p:cNvPr id="192" name="Rectangle 192"/>
          <p:cNvSpPr/>
          <p:nvPr/>
        </p:nvSpPr>
        <p:spPr>
          <a:xfrm>
            <a:off x="672137" y="2711515"/>
            <a:ext cx="4609019" cy="1720471"/>
          </a:xfrm>
          <a:prstGeom prst="rect">
            <a:avLst/>
          </a:prstGeom>
        </p:spPr>
        <p:txBody>
          <a:bodyPr wrap="none" lIns="0" tIns="0" rIns="0" bIns="0">
            <a:spAutoFit/>
          </a:bodyPr>
          <a:lstStyle/>
          <a:p>
            <a:pPr defTabSz="761970"/>
            <a:r>
              <a:rPr lang="en-GB" sz="1562">
                <a:ln w="6801">
                  <a:solidFill>
                    <a:srgbClr val="FFFFFF"/>
                  </a:solidFill>
                  <a:prstDash val="solid"/>
                </a:ln>
                <a:solidFill>
                  <a:srgbClr val="FFFFFF"/>
                </a:solidFill>
                <a:latin typeface="2"/>
                <a:ea typeface="Calibri"/>
                <a:cs typeface="2"/>
              </a:rPr>
              <a:t>C</a:t>
            </a:r>
            <a:r>
              <a:rPr lang="en-GB" sz="1562" spc="24">
                <a:ln w="6801">
                  <a:solidFill>
                    <a:srgbClr val="FFFFFF"/>
                  </a:solidFill>
                  <a:prstDash val="solid"/>
                </a:ln>
                <a:solidFill>
                  <a:srgbClr val="FFFFFF"/>
                </a:solidFill>
                <a:latin typeface="2"/>
                <a:ea typeface="Calibri"/>
                <a:cs typeface="2"/>
              </a:rPr>
              <a:t>o</a:t>
            </a:r>
            <a:r>
              <a:rPr lang="en-GB" sz="1562" spc="12">
                <a:ln w="6801">
                  <a:solidFill>
                    <a:srgbClr val="FFFFFF"/>
                  </a:solidFill>
                  <a:prstDash val="solid"/>
                </a:ln>
                <a:solidFill>
                  <a:srgbClr val="FFFFFF"/>
                </a:solidFill>
                <a:latin typeface="2"/>
                <a:ea typeface="Calibri"/>
                <a:cs typeface="2"/>
              </a:rPr>
              <a:t>m</a:t>
            </a:r>
            <a:r>
              <a:rPr lang="en-GB" sz="1562" spc="63">
                <a:ln w="6801">
                  <a:solidFill>
                    <a:srgbClr val="FFFFFF"/>
                  </a:solidFill>
                  <a:prstDash val="solid"/>
                </a:ln>
                <a:solidFill>
                  <a:srgbClr val="FFFFFF"/>
                </a:solidFill>
                <a:latin typeface="2"/>
                <a:ea typeface="Calibri"/>
                <a:cs typeface="2"/>
              </a:rPr>
              <a:t>p</a:t>
            </a:r>
            <a:r>
              <a:rPr lang="en-GB" sz="1562" spc="22">
                <a:ln w="6801">
                  <a:solidFill>
                    <a:srgbClr val="FFFFFF"/>
                  </a:solidFill>
                  <a:prstDash val="solid"/>
                </a:ln>
                <a:solidFill>
                  <a:srgbClr val="FFFFFF"/>
                </a:solidFill>
                <a:latin typeface="2"/>
                <a:ea typeface="Calibri"/>
                <a:cs typeface="2"/>
              </a:rPr>
              <a:t>a</a:t>
            </a:r>
            <a:r>
              <a:rPr lang="en-GB" sz="1562" spc="12">
                <a:ln w="6801">
                  <a:solidFill>
                    <a:srgbClr val="FFFFFF"/>
                  </a:solidFill>
                  <a:prstDash val="solid"/>
                </a:ln>
                <a:solidFill>
                  <a:srgbClr val="FFFFFF"/>
                </a:solidFill>
                <a:latin typeface="2"/>
                <a:ea typeface="Calibri"/>
                <a:cs typeface="2"/>
              </a:rPr>
              <a:t>r</a:t>
            </a:r>
            <a:r>
              <a:rPr lang="en-GB" sz="1562" spc="22">
                <a:ln w="6801">
                  <a:solidFill>
                    <a:srgbClr val="FFFFFF"/>
                  </a:solidFill>
                  <a:prstDash val="solid"/>
                </a:ln>
                <a:solidFill>
                  <a:srgbClr val="FFFFFF"/>
                </a:solidFill>
                <a:latin typeface="2"/>
                <a:ea typeface="Calibri"/>
                <a:cs typeface="2"/>
              </a:rPr>
              <a:t>a</a:t>
            </a:r>
            <a:r>
              <a:rPr lang="en-GB" sz="1562" spc="29">
                <a:ln w="6801">
                  <a:solidFill>
                    <a:srgbClr val="FFFFFF"/>
                  </a:solidFill>
                  <a:prstDash val="solid"/>
                </a:ln>
                <a:solidFill>
                  <a:srgbClr val="FFFFFF"/>
                </a:solidFill>
                <a:latin typeface="2"/>
                <a:ea typeface="Calibri"/>
                <a:cs typeface="2"/>
              </a:rPr>
              <a:t>t</a:t>
            </a:r>
            <a:r>
              <a:rPr lang="en-GB" sz="1562" spc="42">
                <a:ln w="6801">
                  <a:solidFill>
                    <a:srgbClr val="FFFFFF"/>
                  </a:solidFill>
                  <a:prstDash val="solid"/>
                </a:ln>
                <a:solidFill>
                  <a:srgbClr val="FFFFFF"/>
                </a:solidFill>
                <a:latin typeface="2"/>
                <a:ea typeface="Calibri"/>
                <a:cs typeface="2"/>
              </a:rPr>
              <a:t>i</a:t>
            </a:r>
            <a:r>
              <a:rPr lang="en-GB" sz="1562" spc="22">
                <a:ln w="6801">
                  <a:solidFill>
                    <a:srgbClr val="FFFFFF"/>
                  </a:solidFill>
                  <a:prstDash val="solid"/>
                </a:ln>
                <a:solidFill>
                  <a:srgbClr val="FFFFFF"/>
                </a:solidFill>
                <a:latin typeface="2"/>
                <a:ea typeface="Calibri"/>
                <a:cs typeface="2"/>
              </a:rPr>
              <a:t>v</a:t>
            </a:r>
            <a:r>
              <a:rPr lang="en-GB" sz="1562" spc="-9">
                <a:ln w="6801">
                  <a:solidFill>
                    <a:srgbClr val="FFFFFF"/>
                  </a:solidFill>
                  <a:prstDash val="solid"/>
                </a:ln>
                <a:solidFill>
                  <a:srgbClr val="FFFFFF"/>
                </a:solidFill>
                <a:latin typeface="2"/>
                <a:ea typeface="Calibri"/>
                <a:cs typeface="2"/>
              </a:rPr>
              <a:t>e</a:t>
            </a:r>
            <a:r>
              <a:rPr lang="en-GB" sz="1562" spc="-76">
                <a:ln w="6801">
                  <a:solidFill>
                    <a:srgbClr val="FFFFFF"/>
                  </a:solidFill>
                  <a:prstDash val="solid"/>
                </a:ln>
                <a:solidFill>
                  <a:srgbClr val="FFFFFF"/>
                </a:solidFill>
                <a:latin typeface="2"/>
                <a:ea typeface="Calibri"/>
                <a:cs typeface="2"/>
              </a:rPr>
              <a:t> </a:t>
            </a:r>
            <a:r>
              <a:rPr lang="en-GB" sz="1562" spc="22">
                <a:ln w="6801">
                  <a:solidFill>
                    <a:srgbClr val="FFFFFF"/>
                  </a:solidFill>
                  <a:prstDash val="solid"/>
                </a:ln>
                <a:solidFill>
                  <a:srgbClr val="FFFFFF"/>
                </a:solidFill>
                <a:latin typeface="2"/>
                <a:ea typeface="Calibri"/>
                <a:cs typeface="2"/>
              </a:rPr>
              <a:t>E</a:t>
            </a:r>
            <a:r>
              <a:rPr lang="en-GB" sz="1562" spc="-36">
                <a:ln w="6801">
                  <a:solidFill>
                    <a:srgbClr val="FFFFFF"/>
                  </a:solidFill>
                  <a:prstDash val="solid"/>
                </a:ln>
                <a:solidFill>
                  <a:srgbClr val="FFFFFF"/>
                </a:solidFill>
                <a:latin typeface="2"/>
                <a:ea typeface="Calibri"/>
                <a:cs typeface="2"/>
              </a:rPr>
              <a:t>f</a:t>
            </a:r>
            <a:r>
              <a:rPr lang="en-GB" sz="1562" spc="22">
                <a:ln w="6801">
                  <a:solidFill>
                    <a:srgbClr val="FFFFFF"/>
                  </a:solidFill>
                  <a:prstDash val="solid"/>
                </a:ln>
                <a:solidFill>
                  <a:srgbClr val="FFFFFF"/>
                </a:solidFill>
                <a:latin typeface="2"/>
                <a:ea typeface="Calibri"/>
                <a:cs typeface="2"/>
              </a:rPr>
              <a:t>f</a:t>
            </a:r>
            <a:r>
              <a:rPr lang="en-GB" sz="1562" spc="-9">
                <a:ln w="6801">
                  <a:solidFill>
                    <a:srgbClr val="FFFFFF"/>
                  </a:solidFill>
                  <a:prstDash val="solid"/>
                </a:ln>
                <a:solidFill>
                  <a:srgbClr val="FFFFFF"/>
                </a:solidFill>
                <a:latin typeface="2"/>
                <a:ea typeface="Calibri"/>
                <a:cs typeface="2"/>
              </a:rPr>
              <a:t>e</a:t>
            </a:r>
            <a:r>
              <a:rPr lang="en-GB" sz="1562" spc="7">
                <a:ln w="6801">
                  <a:solidFill>
                    <a:srgbClr val="FFFFFF"/>
                  </a:solidFill>
                  <a:prstDash val="solid"/>
                </a:ln>
                <a:solidFill>
                  <a:srgbClr val="FFFFFF"/>
                </a:solidFill>
                <a:latin typeface="2"/>
                <a:ea typeface="Calibri"/>
                <a:cs typeface="2"/>
              </a:rPr>
              <a:t>c</a:t>
            </a:r>
            <a:r>
              <a:rPr lang="en-GB" sz="1562" spc="29">
                <a:ln w="6801">
                  <a:solidFill>
                    <a:srgbClr val="FFFFFF"/>
                  </a:solidFill>
                  <a:prstDash val="solid"/>
                </a:ln>
                <a:solidFill>
                  <a:srgbClr val="FFFFFF"/>
                </a:solidFill>
                <a:latin typeface="2"/>
                <a:ea typeface="Calibri"/>
                <a:cs typeface="2"/>
              </a:rPr>
              <a:t>t</a:t>
            </a:r>
            <a:r>
              <a:rPr lang="en-GB" sz="1562" spc="42">
                <a:ln w="6801">
                  <a:solidFill>
                    <a:srgbClr val="FFFFFF"/>
                  </a:solidFill>
                  <a:prstDash val="solid"/>
                </a:ln>
                <a:solidFill>
                  <a:srgbClr val="FFFFFF"/>
                </a:solidFill>
                <a:latin typeface="2"/>
                <a:ea typeface="Calibri"/>
                <a:cs typeface="2"/>
              </a:rPr>
              <a:t>i</a:t>
            </a:r>
            <a:r>
              <a:rPr lang="en-GB" sz="1562" spc="22">
                <a:ln w="6801">
                  <a:solidFill>
                    <a:srgbClr val="FFFFFF"/>
                  </a:solidFill>
                  <a:prstDash val="solid"/>
                </a:ln>
                <a:solidFill>
                  <a:srgbClr val="FFFFFF"/>
                </a:solidFill>
                <a:latin typeface="2"/>
                <a:ea typeface="Calibri"/>
                <a:cs typeface="2"/>
              </a:rPr>
              <a:t>v</a:t>
            </a:r>
            <a:r>
              <a:rPr lang="en-GB" sz="1562" spc="49">
                <a:ln w="6801">
                  <a:solidFill>
                    <a:srgbClr val="FFFFFF"/>
                  </a:solidFill>
                  <a:prstDash val="solid"/>
                </a:ln>
                <a:solidFill>
                  <a:srgbClr val="FFFFFF"/>
                </a:solidFill>
                <a:latin typeface="2"/>
                <a:ea typeface="Calibri"/>
                <a:cs typeface="2"/>
              </a:rPr>
              <a:t>e</a:t>
            </a:r>
            <a:r>
              <a:rPr lang="en-GB" sz="1562" spc="37">
                <a:ln w="6801">
                  <a:solidFill>
                    <a:srgbClr val="FFFFFF"/>
                  </a:solidFill>
                  <a:prstDash val="solid"/>
                </a:ln>
                <a:solidFill>
                  <a:srgbClr val="FFFFFF"/>
                </a:solidFill>
                <a:latin typeface="2"/>
                <a:ea typeface="Calibri"/>
                <a:cs typeface="2"/>
              </a:rPr>
              <a:t>n</a:t>
            </a:r>
            <a:r>
              <a:rPr lang="en-GB" sz="1562" spc="-9">
                <a:ln w="6801">
                  <a:solidFill>
                    <a:srgbClr val="FFFFFF"/>
                  </a:solidFill>
                  <a:prstDash val="solid"/>
                </a:ln>
                <a:solidFill>
                  <a:srgbClr val="FFFFFF"/>
                </a:solidFill>
                <a:latin typeface="2"/>
                <a:ea typeface="Calibri"/>
                <a:cs typeface="2"/>
              </a:rPr>
              <a:t>e</a:t>
            </a:r>
            <a:r>
              <a:rPr lang="en-GB" sz="1562" spc="15">
                <a:ln w="6801">
                  <a:solidFill>
                    <a:srgbClr val="FFFFFF"/>
                  </a:solidFill>
                  <a:prstDash val="solid"/>
                </a:ln>
                <a:solidFill>
                  <a:srgbClr val="FFFFFF"/>
                </a:solidFill>
                <a:latin typeface="2"/>
                <a:ea typeface="Calibri"/>
                <a:cs typeface="2"/>
              </a:rPr>
              <a:t>s</a:t>
            </a:r>
            <a:r>
              <a:rPr lang="en-GB" sz="1562" spc="74">
                <a:ln w="6801">
                  <a:solidFill>
                    <a:srgbClr val="FFFFFF"/>
                  </a:solidFill>
                  <a:prstDash val="solid"/>
                </a:ln>
                <a:solidFill>
                  <a:srgbClr val="FFFFFF"/>
                </a:solidFill>
                <a:latin typeface="2"/>
                <a:ea typeface="Calibri"/>
                <a:cs typeface="2"/>
              </a:rPr>
              <a:t>s</a:t>
            </a:r>
            <a:r>
              <a:rPr lang="en-GB" sz="1562" spc="-76">
                <a:ln w="6801">
                  <a:solidFill>
                    <a:srgbClr val="FFFFFF"/>
                  </a:solidFill>
                  <a:prstDash val="solid"/>
                </a:ln>
                <a:solidFill>
                  <a:srgbClr val="FFFFFF"/>
                </a:solidFill>
                <a:latin typeface="2"/>
                <a:ea typeface="Calibri"/>
                <a:cs typeface="2"/>
              </a:rPr>
              <a:t> </a:t>
            </a:r>
            <a:r>
              <a:rPr lang="en-GB" sz="1562" spc="17">
                <a:ln w="6801">
                  <a:solidFill>
                    <a:srgbClr val="FFFFFF"/>
                  </a:solidFill>
                  <a:prstDash val="solid"/>
                </a:ln>
                <a:solidFill>
                  <a:srgbClr val="FFFFFF"/>
                </a:solidFill>
                <a:latin typeface="2"/>
                <a:ea typeface="Calibri"/>
                <a:cs typeface="2"/>
              </a:rPr>
              <a:t>S</a:t>
            </a:r>
            <a:r>
              <a:rPr lang="en-GB" sz="1562" spc="29">
                <a:ln w="6801">
                  <a:solidFill>
                    <a:srgbClr val="FFFFFF"/>
                  </a:solidFill>
                  <a:prstDash val="solid"/>
                </a:ln>
                <a:solidFill>
                  <a:srgbClr val="FFFFFF"/>
                </a:solidFill>
                <a:latin typeface="2"/>
                <a:ea typeface="Calibri"/>
                <a:cs typeface="2"/>
              </a:rPr>
              <a:t>t</a:t>
            </a:r>
            <a:r>
              <a:rPr lang="en-GB" sz="1562" spc="37">
                <a:ln w="6801">
                  <a:solidFill>
                    <a:srgbClr val="FFFFFF"/>
                  </a:solidFill>
                  <a:prstDash val="solid"/>
                </a:ln>
                <a:solidFill>
                  <a:srgbClr val="FFFFFF"/>
                </a:solidFill>
                <a:latin typeface="2"/>
                <a:ea typeface="Calibri"/>
                <a:cs typeface="2"/>
              </a:rPr>
              <a:t>u</a:t>
            </a:r>
            <a:r>
              <a:rPr lang="en-GB" sz="1562" spc="4">
                <a:ln w="6801">
                  <a:solidFill>
                    <a:srgbClr val="FFFFFF"/>
                  </a:solidFill>
                  <a:prstDash val="solid"/>
                </a:ln>
                <a:solidFill>
                  <a:srgbClr val="FFFFFF"/>
                </a:solidFill>
                <a:latin typeface="2"/>
                <a:ea typeface="Calibri"/>
                <a:cs typeface="2"/>
              </a:rPr>
              <a:t>d</a:t>
            </a:r>
            <a:r>
              <a:rPr lang="en-GB" sz="1562" spc="42">
                <a:ln w="6801">
                  <a:solidFill>
                    <a:srgbClr val="FFFFFF"/>
                  </a:solidFill>
                  <a:prstDash val="solid"/>
                </a:ln>
                <a:solidFill>
                  <a:srgbClr val="FFFFFF"/>
                </a:solidFill>
                <a:latin typeface="2"/>
                <a:ea typeface="Calibri"/>
                <a:cs typeface="2"/>
              </a:rPr>
              <a:t>i</a:t>
            </a:r>
            <a:r>
              <a:rPr lang="en-GB" sz="1562" spc="-9">
                <a:ln w="6801">
                  <a:solidFill>
                    <a:srgbClr val="FFFFFF"/>
                  </a:solidFill>
                  <a:prstDash val="solid"/>
                </a:ln>
                <a:solidFill>
                  <a:srgbClr val="FFFFFF"/>
                </a:solidFill>
                <a:latin typeface="2"/>
                <a:ea typeface="Calibri"/>
                <a:cs typeface="2"/>
              </a:rPr>
              <a:t>es</a:t>
            </a:r>
          </a:p>
          <a:p>
            <a:pPr defTabSz="761970">
              <a:lnSpc>
                <a:spcPts val="3049"/>
              </a:lnSpc>
            </a:pPr>
            <a:r>
              <a:rPr lang="en-GB" sz="1322">
                <a:solidFill>
                  <a:srgbClr val="FFFFFF"/>
                </a:solidFill>
                <a:latin typeface="1"/>
                <a:ea typeface="Calibri"/>
                <a:cs typeface="1"/>
              </a:rPr>
              <a:t>C</a:t>
            </a:r>
            <a:r>
              <a:rPr lang="en-GB" sz="1322" spc="34">
                <a:solidFill>
                  <a:srgbClr val="FFFFFF"/>
                </a:solidFill>
                <a:latin typeface="1"/>
                <a:ea typeface="Calibri"/>
                <a:cs typeface="1"/>
              </a:rPr>
              <a:t>a</a:t>
            </a:r>
            <a:r>
              <a:rPr lang="en-GB" sz="1322" spc="22">
                <a:solidFill>
                  <a:srgbClr val="FFFFFF"/>
                </a:solidFill>
                <a:latin typeface="1"/>
                <a:ea typeface="Calibri"/>
                <a:cs typeface="1"/>
              </a:rPr>
              <a:t>s</a:t>
            </a:r>
            <a:r>
              <a:rPr lang="en-GB" sz="1322" spc="-32">
                <a:solidFill>
                  <a:srgbClr val="FFFFFF"/>
                </a:solidFill>
                <a:latin typeface="1"/>
                <a:ea typeface="Calibri"/>
                <a:cs typeface="1"/>
              </a:rPr>
              <a:t>c</a:t>
            </a:r>
            <a:r>
              <a:rPr lang="en-GB" sz="1322" spc="38">
                <a:solidFill>
                  <a:srgbClr val="FFFFFF"/>
                </a:solidFill>
                <a:latin typeface="1"/>
                <a:ea typeface="Calibri"/>
                <a:cs typeface="1"/>
              </a:rPr>
              <a:t>a</a:t>
            </a:r>
            <a:r>
              <a:rPr lang="en-GB" sz="1322" spc="32">
                <a:solidFill>
                  <a:srgbClr val="FFFFFF"/>
                </a:solidFill>
                <a:latin typeface="1"/>
                <a:ea typeface="Calibri"/>
                <a:cs typeface="1"/>
              </a:rPr>
              <a:t>d</a:t>
            </a:r>
            <a:r>
              <a:rPr lang="en-GB" sz="1322" spc="-20">
                <a:solidFill>
                  <a:srgbClr val="FFFFFF"/>
                </a:solidFill>
                <a:latin typeface="1"/>
                <a:ea typeface="Calibri"/>
                <a:cs typeface="1"/>
              </a:rPr>
              <a:t>e</a:t>
            </a:r>
            <a:r>
              <a:rPr lang="en-GB" sz="1322" spc="6">
                <a:solidFill>
                  <a:srgbClr val="FFFFFF"/>
                </a:solidFill>
                <a:latin typeface="1"/>
                <a:ea typeface="Calibri"/>
                <a:cs typeface="1"/>
              </a:rPr>
              <a:t>-</a:t>
            </a:r>
            <a:r>
              <a:rPr lang="en-GB" sz="1322" spc="35">
                <a:solidFill>
                  <a:srgbClr val="FFFFFF"/>
                </a:solidFill>
                <a:latin typeface="1"/>
                <a:ea typeface="Calibri"/>
                <a:cs typeface="1"/>
              </a:rPr>
              <a:t>a</a:t>
            </a:r>
            <a:r>
              <a:rPr lang="en-GB" sz="1322" spc="-19">
                <a:solidFill>
                  <a:srgbClr val="FFFFFF"/>
                </a:solidFill>
                <a:latin typeface="1"/>
                <a:ea typeface="Calibri"/>
                <a:cs typeface="1"/>
              </a:rPr>
              <a:t>li</a:t>
            </a:r>
            <a:r>
              <a:rPr lang="en-GB" sz="1322" spc="27">
                <a:solidFill>
                  <a:srgbClr val="FFFFFF"/>
                </a:solidFill>
                <a:latin typeface="1"/>
                <a:ea typeface="Calibri"/>
                <a:cs typeface="1"/>
              </a:rPr>
              <a:t>g</a:t>
            </a:r>
            <a:r>
              <a:rPr lang="en-GB" sz="1322">
                <a:solidFill>
                  <a:srgbClr val="FFFFFF"/>
                </a:solidFill>
                <a:latin typeface="1"/>
                <a:ea typeface="Calibri"/>
                <a:cs typeface="1"/>
              </a:rPr>
              <a:t>n</a:t>
            </a:r>
            <a:r>
              <a:rPr lang="en-GB" sz="1322" spc="6">
                <a:solidFill>
                  <a:srgbClr val="FFFFFF"/>
                </a:solidFill>
                <a:latin typeface="1"/>
                <a:ea typeface="Calibri"/>
                <a:cs typeface="1"/>
              </a:rPr>
              <a:t>e</a:t>
            </a:r>
            <a:r>
              <a:rPr lang="en-GB" sz="1322" spc="28">
                <a:solidFill>
                  <a:srgbClr val="FFFFFF"/>
                </a:solidFill>
                <a:latin typeface="1"/>
                <a:ea typeface="Calibri"/>
                <a:cs typeface="1"/>
              </a:rPr>
              <a:t>d</a:t>
            </a:r>
            <a:r>
              <a:rPr lang="en-GB" sz="1322" spc="-12">
                <a:solidFill>
                  <a:srgbClr val="FFFFFF"/>
                </a:solidFill>
                <a:latin typeface="1"/>
                <a:ea typeface="Calibri"/>
                <a:cs typeface="1"/>
              </a:rPr>
              <a:t> </a:t>
            </a:r>
            <a:r>
              <a:rPr lang="en-GB" sz="1322" spc="-19">
                <a:solidFill>
                  <a:srgbClr val="FFFFFF"/>
                </a:solidFill>
                <a:latin typeface="1"/>
                <a:ea typeface="Calibri"/>
                <a:cs typeface="1"/>
              </a:rPr>
              <a:t>i</a:t>
            </a:r>
            <a:r>
              <a:rPr lang="en-GB" sz="1322">
                <a:solidFill>
                  <a:srgbClr val="FFFFFF"/>
                </a:solidFill>
                <a:latin typeface="1"/>
                <a:ea typeface="Calibri"/>
                <a:cs typeface="1"/>
              </a:rPr>
              <a:t>n</a:t>
            </a:r>
            <a:r>
              <a:rPr lang="en-GB" sz="1322" spc="44">
                <a:solidFill>
                  <a:srgbClr val="FFFFFF"/>
                </a:solidFill>
                <a:latin typeface="1"/>
                <a:ea typeface="Calibri"/>
                <a:cs typeface="1"/>
              </a:rPr>
              <a:t>t</a:t>
            </a:r>
            <a:r>
              <a:rPr lang="en-GB" sz="1322" spc="7">
                <a:solidFill>
                  <a:srgbClr val="FFFFFF"/>
                </a:solidFill>
                <a:latin typeface="1"/>
                <a:ea typeface="Calibri"/>
                <a:cs typeface="1"/>
              </a:rPr>
              <a:t>e</a:t>
            </a:r>
            <a:r>
              <a:rPr lang="en-GB" sz="1322" spc="-17">
                <a:solidFill>
                  <a:srgbClr val="FFFFFF"/>
                </a:solidFill>
                <a:latin typeface="1"/>
                <a:ea typeface="Calibri"/>
                <a:cs typeface="1"/>
              </a:rPr>
              <a:t>r</a:t>
            </a:r>
            <a:r>
              <a:rPr lang="en-GB" sz="1322" spc="-22">
                <a:solidFill>
                  <a:srgbClr val="FFFFFF"/>
                </a:solidFill>
                <a:latin typeface="1"/>
                <a:ea typeface="Calibri"/>
                <a:cs typeface="1"/>
              </a:rPr>
              <a:t>v</a:t>
            </a:r>
            <a:r>
              <a:rPr lang="en-GB" sz="1322" spc="7">
                <a:solidFill>
                  <a:srgbClr val="FFFFFF"/>
                </a:solidFill>
                <a:latin typeface="1"/>
                <a:ea typeface="Calibri"/>
                <a:cs typeface="1"/>
              </a:rPr>
              <a:t>e</a:t>
            </a:r>
            <a:r>
              <a:rPr lang="en-GB" sz="1322">
                <a:solidFill>
                  <a:srgbClr val="FFFFFF"/>
                </a:solidFill>
                <a:latin typeface="1"/>
                <a:ea typeface="Calibri"/>
                <a:cs typeface="1"/>
              </a:rPr>
              <a:t>n</a:t>
            </a:r>
            <a:r>
              <a:rPr lang="en-GB" sz="1322" spc="44">
                <a:solidFill>
                  <a:srgbClr val="FFFFFF"/>
                </a:solidFill>
                <a:latin typeface="1"/>
                <a:ea typeface="Calibri"/>
                <a:cs typeface="1"/>
              </a:rPr>
              <a:t>t</a:t>
            </a:r>
            <a:r>
              <a:rPr lang="en-GB" sz="1322" spc="-19">
                <a:solidFill>
                  <a:srgbClr val="FFFFFF"/>
                </a:solidFill>
                <a:latin typeface="1"/>
                <a:ea typeface="Calibri"/>
                <a:cs typeface="1"/>
              </a:rPr>
              <a:t>i</a:t>
            </a:r>
            <a:r>
              <a:rPr lang="en-GB" sz="1322" spc="-12">
                <a:solidFill>
                  <a:srgbClr val="FFFFFF"/>
                </a:solidFill>
                <a:latin typeface="1"/>
                <a:ea typeface="Calibri"/>
                <a:cs typeface="1"/>
              </a:rPr>
              <a:t>o</a:t>
            </a:r>
            <a:r>
              <a:rPr lang="en-GB" sz="1322" spc="57">
                <a:solidFill>
                  <a:srgbClr val="FFFFFF"/>
                </a:solidFill>
                <a:latin typeface="1"/>
                <a:ea typeface="Calibri"/>
                <a:cs typeface="1"/>
              </a:rPr>
              <a:t>n</a:t>
            </a:r>
            <a:r>
              <a:rPr lang="en-GB" sz="1322" spc="-12">
                <a:solidFill>
                  <a:srgbClr val="FFFFFF"/>
                </a:solidFill>
                <a:latin typeface="1"/>
                <a:ea typeface="Calibri"/>
                <a:cs typeface="1"/>
              </a:rPr>
              <a:t> </a:t>
            </a:r>
            <a:r>
              <a:rPr lang="en-GB" sz="1322" spc="21">
                <a:solidFill>
                  <a:srgbClr val="FFFFFF"/>
                </a:solidFill>
                <a:latin typeface="1"/>
                <a:ea typeface="Calibri"/>
                <a:cs typeface="1"/>
              </a:rPr>
              <a:t>s</a:t>
            </a:r>
            <a:r>
              <a:rPr lang="en-GB" sz="1322" spc="-12">
                <a:solidFill>
                  <a:srgbClr val="FFFFFF"/>
                </a:solidFill>
                <a:latin typeface="1"/>
                <a:ea typeface="Calibri"/>
                <a:cs typeface="1"/>
              </a:rPr>
              <a:t>t</a:t>
            </a:r>
            <a:r>
              <a:rPr lang="en-GB" sz="1322">
                <a:solidFill>
                  <a:srgbClr val="FFFFFF"/>
                </a:solidFill>
                <a:latin typeface="1"/>
                <a:ea typeface="Calibri"/>
                <a:cs typeface="1"/>
              </a:rPr>
              <a:t>u</a:t>
            </a:r>
            <a:r>
              <a:rPr lang="en-GB" sz="1322" spc="27">
                <a:solidFill>
                  <a:srgbClr val="FFFFFF"/>
                </a:solidFill>
                <a:latin typeface="1"/>
                <a:ea typeface="Calibri"/>
                <a:cs typeface="1"/>
              </a:rPr>
              <a:t>d</a:t>
            </a:r>
            <a:r>
              <a:rPr lang="en-GB" sz="1322" spc="-19">
                <a:solidFill>
                  <a:srgbClr val="FFFFFF"/>
                </a:solidFill>
                <a:latin typeface="1"/>
                <a:ea typeface="Calibri"/>
                <a:cs typeface="1"/>
              </a:rPr>
              <a:t>i</a:t>
            </a:r>
            <a:r>
              <a:rPr lang="en-GB" sz="1322" spc="7">
                <a:solidFill>
                  <a:srgbClr val="FFFFFF"/>
                </a:solidFill>
                <a:latin typeface="1"/>
                <a:ea typeface="Calibri"/>
                <a:cs typeface="1"/>
              </a:rPr>
              <a:t>e</a:t>
            </a:r>
            <a:r>
              <a:rPr lang="en-GB" sz="1322" spc="21">
                <a:solidFill>
                  <a:srgbClr val="FFFFFF"/>
                </a:solidFill>
                <a:latin typeface="1"/>
                <a:ea typeface="Calibri"/>
                <a:cs typeface="1"/>
              </a:rPr>
              <a:t>s</a:t>
            </a:r>
            <a:r>
              <a:rPr lang="en-GB" sz="1322" spc="-12">
                <a:solidFill>
                  <a:srgbClr val="FFFFFF"/>
                </a:solidFill>
                <a:latin typeface="1"/>
                <a:ea typeface="Calibri"/>
                <a:cs typeface="1"/>
              </a:rPr>
              <a:t> </a:t>
            </a:r>
            <a:r>
              <a:rPr lang="en-GB" sz="1322" spc="21">
                <a:solidFill>
                  <a:srgbClr val="FFFFFF"/>
                </a:solidFill>
                <a:latin typeface="1"/>
                <a:ea typeface="Calibri"/>
                <a:cs typeface="1"/>
              </a:rPr>
              <a:t>s</a:t>
            </a:r>
            <a:r>
              <a:rPr lang="en-GB" sz="1322">
                <a:solidFill>
                  <a:srgbClr val="FFFFFF"/>
                </a:solidFill>
                <a:latin typeface="1"/>
                <a:ea typeface="Calibri"/>
                <a:cs typeface="1"/>
              </a:rPr>
              <a:t>h</a:t>
            </a:r>
            <a:r>
              <a:rPr lang="en-GB" sz="1322" spc="43">
                <a:solidFill>
                  <a:srgbClr val="FFFFFF"/>
                </a:solidFill>
                <a:latin typeface="1"/>
                <a:ea typeface="Calibri"/>
                <a:cs typeface="1"/>
              </a:rPr>
              <a:t>o</a:t>
            </a:r>
            <a:r>
              <a:rPr lang="en-GB" sz="1322">
                <a:solidFill>
                  <a:srgbClr val="FFFFFF"/>
                </a:solidFill>
                <a:latin typeface="1"/>
                <a:ea typeface="Calibri"/>
                <a:cs typeface="1"/>
              </a:rPr>
              <a:t>u</a:t>
            </a:r>
            <a:r>
              <a:rPr lang="en-GB" sz="1322" spc="-21">
                <a:solidFill>
                  <a:srgbClr val="FFFFFF"/>
                </a:solidFill>
                <a:latin typeface="1"/>
                <a:ea typeface="Calibri"/>
                <a:cs typeface="1"/>
              </a:rPr>
              <a:t>l</a:t>
            </a:r>
            <a:r>
              <a:rPr lang="en-GB" sz="1322" spc="28">
                <a:solidFill>
                  <a:srgbClr val="FFFFFF"/>
                </a:solidFill>
                <a:latin typeface="1"/>
                <a:ea typeface="Calibri"/>
                <a:cs typeface="1"/>
              </a:rPr>
              <a:t>d</a:t>
            </a:r>
            <a:r>
              <a:rPr lang="en-GB" sz="1322" spc="-12">
                <a:solidFill>
                  <a:srgbClr val="FFFFFF"/>
                </a:solidFill>
                <a:latin typeface="1"/>
                <a:ea typeface="Calibri"/>
                <a:cs typeface="1"/>
              </a:rPr>
              <a:t> </a:t>
            </a:r>
            <a:r>
              <a:rPr lang="en-GB" sz="1322" spc="-50">
                <a:solidFill>
                  <a:srgbClr val="FFFFFF"/>
                </a:solidFill>
                <a:latin typeface="1"/>
                <a:ea typeface="Calibri"/>
                <a:cs typeface="1"/>
              </a:rPr>
              <a:t>e</a:t>
            </a:r>
            <a:r>
              <a:rPr lang="en-GB" sz="1322" spc="57">
                <a:solidFill>
                  <a:srgbClr val="FFFFFF"/>
                </a:solidFill>
                <a:latin typeface="1"/>
                <a:ea typeface="Calibri"/>
                <a:cs typeface="1"/>
              </a:rPr>
              <a:t>x</a:t>
            </a:r>
            <a:r>
              <a:rPr lang="en-GB" sz="1322" spc="-22">
                <a:solidFill>
                  <a:srgbClr val="FFFFFF"/>
                </a:solidFill>
                <a:latin typeface="1"/>
                <a:ea typeface="Calibri"/>
                <a:cs typeface="1"/>
              </a:rPr>
              <a:t>a</a:t>
            </a:r>
            <a:r>
              <a:rPr lang="en-GB" sz="1322" spc="41">
                <a:solidFill>
                  <a:srgbClr val="FFFFFF"/>
                </a:solidFill>
                <a:latin typeface="1"/>
                <a:ea typeface="Calibri"/>
                <a:cs typeface="1"/>
              </a:rPr>
              <a:t>m</a:t>
            </a:r>
            <a:r>
              <a:rPr lang="en-GB" sz="1322" spc="-19">
                <a:solidFill>
                  <a:srgbClr val="FFFFFF"/>
                </a:solidFill>
                <a:latin typeface="1"/>
                <a:ea typeface="Calibri"/>
                <a:cs typeface="1"/>
              </a:rPr>
              <a:t>i</a:t>
            </a:r>
            <a:r>
              <a:rPr lang="en-GB" sz="1322">
                <a:solidFill>
                  <a:srgbClr val="FFFFFF"/>
                </a:solidFill>
                <a:latin typeface="1"/>
                <a:ea typeface="Calibri"/>
                <a:cs typeface="1"/>
              </a:rPr>
              <a:t>n</a:t>
            </a:r>
            <a:r>
              <a:rPr lang="en-GB" sz="1322" spc="6">
                <a:solidFill>
                  <a:srgbClr val="FFFFFF"/>
                </a:solidFill>
                <a:latin typeface="1"/>
                <a:ea typeface="Calibri"/>
                <a:cs typeface="1"/>
              </a:rPr>
              <a:t>e:</a:t>
            </a:r>
          </a:p>
          <a:p>
            <a:pPr defTabSz="761970">
              <a:lnSpc>
                <a:spcPts val="2985"/>
              </a:lnSpc>
              <a:tabLst>
                <a:tab pos="286129" algn="l"/>
              </a:tabLst>
            </a:pPr>
            <a:r>
              <a:rPr lang="en-GB" sz="1322">
                <a:solidFill>
                  <a:srgbClr val="FFFFFF"/>
                </a:solidFill>
                <a:latin typeface="1"/>
                <a:ea typeface="Calibri"/>
                <a:cs typeface="1"/>
              </a:rPr>
              <a:t>•	</a:t>
            </a:r>
            <a:r>
              <a:rPr lang="en-GB" sz="1322" spc="-9">
                <a:solidFill>
                  <a:srgbClr val="FFFFFF"/>
                </a:solidFill>
                <a:latin typeface="1"/>
                <a:ea typeface="Calibri"/>
                <a:cs typeface="1"/>
              </a:rPr>
              <a:t>S</a:t>
            </a:r>
            <a:r>
              <a:rPr lang="en-GB" sz="1322" spc="35">
                <a:solidFill>
                  <a:srgbClr val="FFFFFF"/>
                </a:solidFill>
                <a:latin typeface="1"/>
                <a:ea typeface="Calibri"/>
                <a:cs typeface="1"/>
              </a:rPr>
              <a:t>a</a:t>
            </a:r>
            <a:r>
              <a:rPr lang="en-GB" sz="1322" spc="-68">
                <a:solidFill>
                  <a:srgbClr val="FFFFFF"/>
                </a:solidFill>
                <a:latin typeface="1"/>
                <a:ea typeface="Calibri"/>
                <a:cs typeface="1"/>
              </a:rPr>
              <a:t>f</a:t>
            </a:r>
            <a:r>
              <a:rPr lang="en-GB" sz="1322" spc="7">
                <a:solidFill>
                  <a:srgbClr val="FFFFFF"/>
                </a:solidFill>
                <a:latin typeface="1"/>
                <a:ea typeface="Calibri"/>
                <a:cs typeface="1"/>
              </a:rPr>
              <a:t>e</a:t>
            </a:r>
            <a:r>
              <a:rPr lang="en-GB" sz="1322" spc="41">
                <a:solidFill>
                  <a:srgbClr val="FFFFFF"/>
                </a:solidFill>
                <a:latin typeface="1"/>
                <a:ea typeface="Calibri"/>
                <a:cs typeface="1"/>
              </a:rPr>
              <a:t>r</a:t>
            </a:r>
            <a:r>
              <a:rPr lang="en-GB" sz="1322" spc="-12">
                <a:solidFill>
                  <a:srgbClr val="FFFFFF"/>
                </a:solidFill>
                <a:latin typeface="1"/>
                <a:ea typeface="Calibri"/>
                <a:cs typeface="1"/>
              </a:rPr>
              <a:t> </a:t>
            </a:r>
            <a:r>
              <a:rPr lang="en-GB" sz="1322" spc="21">
                <a:solidFill>
                  <a:srgbClr val="FFFFFF"/>
                </a:solidFill>
                <a:latin typeface="1"/>
                <a:ea typeface="Calibri"/>
                <a:cs typeface="1"/>
              </a:rPr>
              <a:t>s</a:t>
            </a:r>
            <a:r>
              <a:rPr lang="en-GB" sz="1322">
                <a:solidFill>
                  <a:srgbClr val="FFFFFF"/>
                </a:solidFill>
                <a:latin typeface="1"/>
                <a:ea typeface="Calibri"/>
                <a:cs typeface="1"/>
              </a:rPr>
              <a:t>u</a:t>
            </a:r>
            <a:r>
              <a:rPr lang="en-GB" sz="1322" spc="27">
                <a:solidFill>
                  <a:srgbClr val="FFFFFF"/>
                </a:solidFill>
                <a:latin typeface="1"/>
                <a:ea typeface="Calibri"/>
                <a:cs typeface="1"/>
              </a:rPr>
              <a:t>p</a:t>
            </a:r>
            <a:r>
              <a:rPr lang="en-GB" sz="1322" spc="-28">
                <a:solidFill>
                  <a:srgbClr val="FFFFFF"/>
                </a:solidFill>
                <a:latin typeface="1"/>
                <a:ea typeface="Calibri"/>
                <a:cs typeface="1"/>
              </a:rPr>
              <a:t>p</a:t>
            </a:r>
            <a:r>
              <a:rPr lang="en-GB" sz="1322" spc="38">
                <a:solidFill>
                  <a:srgbClr val="FFFFFF"/>
                </a:solidFill>
                <a:latin typeface="1"/>
                <a:ea typeface="Calibri"/>
                <a:cs typeface="1"/>
              </a:rPr>
              <a:t>l</a:t>
            </a:r>
            <a:r>
              <a:rPr lang="en-GB" sz="1322" spc="-22">
                <a:solidFill>
                  <a:srgbClr val="FFFFFF"/>
                </a:solidFill>
                <a:latin typeface="1"/>
                <a:ea typeface="Calibri"/>
                <a:cs typeface="1"/>
              </a:rPr>
              <a:t>y</a:t>
            </a:r>
            <a:r>
              <a:rPr lang="en-GB" sz="1322" spc="-12">
                <a:solidFill>
                  <a:srgbClr val="FFFFFF"/>
                </a:solidFill>
                <a:latin typeface="1"/>
                <a:ea typeface="Calibri"/>
                <a:cs typeface="1"/>
              </a:rPr>
              <a:t> </a:t>
            </a:r>
            <a:r>
              <a:rPr lang="en-GB" sz="1322" spc="41">
                <a:solidFill>
                  <a:srgbClr val="FFFFFF"/>
                </a:solidFill>
                <a:latin typeface="1"/>
                <a:ea typeface="Calibri"/>
                <a:cs typeface="1"/>
              </a:rPr>
              <a:t>m</a:t>
            </a:r>
            <a:r>
              <a:rPr lang="en-GB" sz="1322" spc="-12">
                <a:solidFill>
                  <a:srgbClr val="FFFFFF"/>
                </a:solidFill>
                <a:latin typeface="1"/>
                <a:ea typeface="Calibri"/>
                <a:cs typeface="1"/>
              </a:rPr>
              <a:t>o</a:t>
            </a:r>
            <a:r>
              <a:rPr lang="en-GB" sz="1322" spc="28">
                <a:solidFill>
                  <a:srgbClr val="FFFFFF"/>
                </a:solidFill>
                <a:latin typeface="1"/>
                <a:ea typeface="Calibri"/>
                <a:cs typeface="1"/>
              </a:rPr>
              <a:t>d</a:t>
            </a:r>
            <a:r>
              <a:rPr lang="en-GB" sz="1322" spc="-22">
                <a:solidFill>
                  <a:srgbClr val="FFFFFF"/>
                </a:solidFill>
                <a:latin typeface="1"/>
                <a:ea typeface="Calibri"/>
                <a:cs typeface="1"/>
              </a:rPr>
              <a:t>a</a:t>
            </a:r>
            <a:r>
              <a:rPr lang="en-GB" sz="1322" spc="38">
                <a:solidFill>
                  <a:srgbClr val="FFFFFF"/>
                </a:solidFill>
                <a:latin typeface="1"/>
                <a:ea typeface="Calibri"/>
                <a:cs typeface="1"/>
              </a:rPr>
              <a:t>l</a:t>
            </a:r>
            <a:r>
              <a:rPr lang="en-GB" sz="1322" spc="-19">
                <a:solidFill>
                  <a:srgbClr val="FFFFFF"/>
                </a:solidFill>
                <a:latin typeface="1"/>
                <a:ea typeface="Calibri"/>
                <a:cs typeface="1"/>
              </a:rPr>
              <a:t>i</a:t>
            </a:r>
            <a:r>
              <a:rPr lang="en-GB" sz="1322" spc="-12">
                <a:solidFill>
                  <a:srgbClr val="FFFFFF"/>
                </a:solidFill>
                <a:latin typeface="1"/>
                <a:ea typeface="Calibri"/>
                <a:cs typeface="1"/>
              </a:rPr>
              <a:t>t</a:t>
            </a:r>
            <a:r>
              <a:rPr lang="en-GB" sz="1322" spc="38">
                <a:solidFill>
                  <a:srgbClr val="FFFFFF"/>
                </a:solidFill>
                <a:latin typeface="1"/>
                <a:ea typeface="Calibri"/>
                <a:cs typeface="1"/>
              </a:rPr>
              <a:t>i</a:t>
            </a:r>
            <a:r>
              <a:rPr lang="en-GB" sz="1322" spc="7">
                <a:solidFill>
                  <a:srgbClr val="FFFFFF"/>
                </a:solidFill>
                <a:latin typeface="1"/>
                <a:ea typeface="Calibri"/>
                <a:cs typeface="1"/>
              </a:rPr>
              <a:t>e</a:t>
            </a:r>
            <a:r>
              <a:rPr lang="en-GB" sz="1322" spc="-38">
                <a:solidFill>
                  <a:srgbClr val="FFFFFF"/>
                </a:solidFill>
                <a:latin typeface="1"/>
                <a:ea typeface="Calibri"/>
                <a:cs typeface="1"/>
              </a:rPr>
              <a:t>s</a:t>
            </a:r>
            <a:r>
              <a:rPr lang="en-GB" sz="1322" spc="38">
                <a:solidFill>
                  <a:srgbClr val="FFFFFF"/>
                </a:solidFill>
                <a:latin typeface="1"/>
                <a:ea typeface="Calibri"/>
                <a:cs typeface="1"/>
              </a:rPr>
              <a:t>:</a:t>
            </a:r>
            <a:r>
              <a:rPr lang="en-GB" sz="1322" spc="-12">
                <a:solidFill>
                  <a:srgbClr val="FFFFFF"/>
                </a:solidFill>
                <a:latin typeface="1"/>
                <a:ea typeface="Calibri"/>
                <a:cs typeface="1"/>
              </a:rPr>
              <a:t> </a:t>
            </a:r>
            <a:r>
              <a:rPr lang="en-GB" sz="1322" spc="44">
                <a:solidFill>
                  <a:srgbClr val="FFFFFF"/>
                </a:solidFill>
                <a:latin typeface="1"/>
                <a:ea typeface="Calibri"/>
                <a:cs typeface="1"/>
              </a:rPr>
              <a:t>o</a:t>
            </a:r>
            <a:r>
              <a:rPr lang="en-GB" sz="1322" spc="-17">
                <a:solidFill>
                  <a:srgbClr val="FFFFFF"/>
                </a:solidFill>
                <a:latin typeface="1"/>
                <a:ea typeface="Calibri"/>
                <a:cs typeface="1"/>
              </a:rPr>
              <a:t>r</a:t>
            </a:r>
            <a:r>
              <a:rPr lang="en-GB" sz="1322" spc="-22">
                <a:solidFill>
                  <a:srgbClr val="FFFFFF"/>
                </a:solidFill>
                <a:latin typeface="1"/>
                <a:ea typeface="Calibri"/>
                <a:cs typeface="1"/>
              </a:rPr>
              <a:t>a</a:t>
            </a:r>
            <a:r>
              <a:rPr lang="en-GB" sz="1322" spc="38">
                <a:solidFill>
                  <a:srgbClr val="FFFFFF"/>
                </a:solidFill>
                <a:latin typeface="1"/>
                <a:ea typeface="Calibri"/>
                <a:cs typeface="1"/>
              </a:rPr>
              <a:t>l</a:t>
            </a:r>
            <a:r>
              <a:rPr lang="en-GB" sz="1322" spc="-12">
                <a:solidFill>
                  <a:srgbClr val="FFFFFF"/>
                </a:solidFill>
                <a:latin typeface="1"/>
                <a:ea typeface="Calibri"/>
                <a:cs typeface="1"/>
              </a:rPr>
              <a:t> </a:t>
            </a:r>
            <a:r>
              <a:rPr lang="en-GB" sz="1322" spc="-22">
                <a:solidFill>
                  <a:srgbClr val="FFFFFF"/>
                </a:solidFill>
                <a:latin typeface="1"/>
                <a:ea typeface="Calibri"/>
                <a:cs typeface="1"/>
              </a:rPr>
              <a:t>v</a:t>
            </a:r>
            <a:r>
              <a:rPr lang="en-GB" sz="1322" spc="21">
                <a:solidFill>
                  <a:srgbClr val="FFFFFF"/>
                </a:solidFill>
                <a:latin typeface="1"/>
                <a:ea typeface="Calibri"/>
                <a:cs typeface="1"/>
              </a:rPr>
              <a:t>s</a:t>
            </a:r>
            <a:r>
              <a:rPr lang="en-GB" sz="1322" spc="38">
                <a:solidFill>
                  <a:srgbClr val="FFFFFF"/>
                </a:solidFill>
                <a:latin typeface="1"/>
                <a:ea typeface="Calibri"/>
                <a:cs typeface="1"/>
              </a:rPr>
              <a:t>.</a:t>
            </a:r>
            <a:r>
              <a:rPr lang="en-GB" sz="1322" spc="-12">
                <a:solidFill>
                  <a:srgbClr val="FFFFFF"/>
                </a:solidFill>
                <a:latin typeface="1"/>
                <a:ea typeface="Calibri"/>
                <a:cs typeface="1"/>
              </a:rPr>
              <a:t> </a:t>
            </a:r>
            <a:r>
              <a:rPr lang="en-GB" sz="1322" spc="21">
                <a:solidFill>
                  <a:srgbClr val="FFFFFF"/>
                </a:solidFill>
                <a:latin typeface="1"/>
                <a:ea typeface="Calibri"/>
                <a:cs typeface="1"/>
              </a:rPr>
              <a:t>s</a:t>
            </a:r>
            <a:r>
              <a:rPr lang="en-GB" sz="1322" spc="-18">
                <a:solidFill>
                  <a:srgbClr val="FFFFFF"/>
                </a:solidFill>
                <a:latin typeface="1"/>
                <a:ea typeface="Calibri"/>
                <a:cs typeface="1"/>
              </a:rPr>
              <a:t>m</a:t>
            </a:r>
            <a:r>
              <a:rPr lang="en-GB" sz="1322" spc="44">
                <a:solidFill>
                  <a:srgbClr val="FFFFFF"/>
                </a:solidFill>
                <a:latin typeface="1"/>
                <a:ea typeface="Calibri"/>
                <a:cs typeface="1"/>
              </a:rPr>
              <a:t>o</a:t>
            </a:r>
            <a:r>
              <a:rPr lang="en-GB" sz="1322" spc="-5">
                <a:solidFill>
                  <a:srgbClr val="FFFFFF"/>
                </a:solidFill>
                <a:latin typeface="1"/>
                <a:ea typeface="Calibri"/>
                <a:cs typeface="1"/>
              </a:rPr>
              <a:t>k</a:t>
            </a:r>
            <a:r>
              <a:rPr lang="en-GB" sz="1322" spc="-22">
                <a:solidFill>
                  <a:srgbClr val="FFFFFF"/>
                </a:solidFill>
                <a:latin typeface="1"/>
                <a:ea typeface="Calibri"/>
                <a:cs typeface="1"/>
              </a:rPr>
              <a:t>a</a:t>
            </a:r>
            <a:r>
              <a:rPr lang="en-GB" sz="1322" spc="28">
                <a:solidFill>
                  <a:srgbClr val="FFFFFF"/>
                </a:solidFill>
                <a:latin typeface="1"/>
                <a:ea typeface="Calibri"/>
                <a:cs typeface="1"/>
              </a:rPr>
              <a:t>b</a:t>
            </a:r>
            <a:r>
              <a:rPr lang="en-GB" sz="1322" spc="-19">
                <a:solidFill>
                  <a:srgbClr val="FFFFFF"/>
                </a:solidFill>
                <a:latin typeface="1"/>
                <a:ea typeface="Calibri"/>
                <a:cs typeface="1"/>
              </a:rPr>
              <a:t>l</a:t>
            </a:r>
            <a:r>
              <a:rPr lang="en-GB" sz="1322" spc="7">
                <a:solidFill>
                  <a:srgbClr val="FFFFFF"/>
                </a:solidFill>
                <a:latin typeface="1"/>
                <a:ea typeface="Calibri"/>
                <a:cs typeface="1"/>
              </a:rPr>
              <a:t>e</a:t>
            </a:r>
            <a:r>
              <a:rPr lang="en-GB" sz="1322" spc="-12">
                <a:solidFill>
                  <a:srgbClr val="FFFFFF"/>
                </a:solidFill>
                <a:latin typeface="1"/>
                <a:ea typeface="Calibri"/>
                <a:cs typeface="1"/>
              </a:rPr>
              <a:t> </a:t>
            </a:r>
            <a:r>
              <a:rPr lang="en-GB" sz="1322" spc="44">
                <a:solidFill>
                  <a:srgbClr val="FFFFFF"/>
                </a:solidFill>
                <a:latin typeface="1"/>
                <a:ea typeface="Calibri"/>
                <a:cs typeface="1"/>
              </a:rPr>
              <a:t>o</a:t>
            </a:r>
            <a:r>
              <a:rPr lang="en-GB" sz="1322" spc="-28">
                <a:solidFill>
                  <a:srgbClr val="FFFFFF"/>
                </a:solidFill>
                <a:latin typeface="1"/>
                <a:ea typeface="Calibri"/>
                <a:cs typeface="1"/>
              </a:rPr>
              <a:t>p</a:t>
            </a:r>
            <a:r>
              <a:rPr lang="en-GB" sz="1322" spc="38">
                <a:solidFill>
                  <a:srgbClr val="FFFFFF"/>
                </a:solidFill>
                <a:latin typeface="1"/>
                <a:ea typeface="Calibri"/>
                <a:cs typeface="1"/>
              </a:rPr>
              <a:t>i</a:t>
            </a:r>
            <a:r>
              <a:rPr lang="en-GB" sz="1322" spc="-12">
                <a:solidFill>
                  <a:srgbClr val="FFFFFF"/>
                </a:solidFill>
                <a:latin typeface="1"/>
                <a:ea typeface="Calibri"/>
                <a:cs typeface="1"/>
              </a:rPr>
              <a:t>o</a:t>
            </a:r>
            <a:r>
              <a:rPr lang="en-GB" sz="1322" spc="-19">
                <a:solidFill>
                  <a:srgbClr val="FFFFFF"/>
                </a:solidFill>
                <a:latin typeface="1"/>
                <a:ea typeface="Calibri"/>
                <a:cs typeface="1"/>
              </a:rPr>
              <a:t>i</a:t>
            </a:r>
            <a:r>
              <a:rPr lang="en-GB" sz="1322" spc="28">
                <a:solidFill>
                  <a:srgbClr val="FFFFFF"/>
                </a:solidFill>
                <a:latin typeface="1"/>
                <a:ea typeface="Calibri"/>
                <a:cs typeface="1"/>
              </a:rPr>
              <a:t>ds</a:t>
            </a:r>
          </a:p>
          <a:p>
            <a:pPr defTabSz="761970">
              <a:lnSpc>
                <a:spcPts val="1921"/>
              </a:lnSpc>
              <a:tabLst>
                <a:tab pos="286129" algn="l"/>
              </a:tabLst>
            </a:pPr>
            <a:r>
              <a:rPr lang="en-GB" sz="1322">
                <a:solidFill>
                  <a:srgbClr val="FFFFFF"/>
                </a:solidFill>
                <a:latin typeface="1"/>
                <a:ea typeface="Calibri"/>
                <a:cs typeface="1"/>
              </a:rPr>
              <a:t>•	</a:t>
            </a:r>
            <a:r>
              <a:rPr lang="en-GB" sz="1322" spc="7">
                <a:solidFill>
                  <a:srgbClr val="FFFFFF"/>
                </a:solidFill>
                <a:latin typeface="1"/>
                <a:ea typeface="Calibri"/>
                <a:cs typeface="1"/>
              </a:rPr>
              <a:t>O</a:t>
            </a:r>
            <a:r>
              <a:rPr lang="en-GB" sz="1322" spc="28">
                <a:solidFill>
                  <a:srgbClr val="FFFFFF"/>
                </a:solidFill>
                <a:latin typeface="1"/>
                <a:ea typeface="Calibri"/>
                <a:cs typeface="1"/>
              </a:rPr>
              <a:t>p</a:t>
            </a:r>
            <a:r>
              <a:rPr lang="en-GB" sz="1322" spc="-19">
                <a:solidFill>
                  <a:srgbClr val="FFFFFF"/>
                </a:solidFill>
                <a:latin typeface="1"/>
                <a:ea typeface="Calibri"/>
                <a:cs typeface="1"/>
              </a:rPr>
              <a:t>i</a:t>
            </a:r>
            <a:r>
              <a:rPr lang="en-GB" sz="1322" spc="-12">
                <a:solidFill>
                  <a:srgbClr val="FFFFFF"/>
                </a:solidFill>
                <a:latin typeface="1"/>
                <a:ea typeface="Calibri"/>
                <a:cs typeface="1"/>
              </a:rPr>
              <a:t>o</a:t>
            </a:r>
            <a:r>
              <a:rPr lang="en-GB" sz="1322" spc="38">
                <a:solidFill>
                  <a:srgbClr val="FFFFFF"/>
                </a:solidFill>
                <a:latin typeface="1"/>
                <a:ea typeface="Calibri"/>
                <a:cs typeface="1"/>
              </a:rPr>
              <a:t>i</a:t>
            </a:r>
            <a:r>
              <a:rPr lang="en-GB" sz="1322" spc="-28">
                <a:solidFill>
                  <a:srgbClr val="FFFFFF"/>
                </a:solidFill>
                <a:latin typeface="1"/>
                <a:ea typeface="Calibri"/>
                <a:cs typeface="1"/>
              </a:rPr>
              <a:t>d</a:t>
            </a:r>
            <a:r>
              <a:rPr lang="en-GB" sz="1322" spc="-12">
                <a:solidFill>
                  <a:srgbClr val="FFFFFF"/>
                </a:solidFill>
                <a:latin typeface="1"/>
                <a:ea typeface="Calibri"/>
                <a:cs typeface="1"/>
              </a:rPr>
              <a:t> </a:t>
            </a:r>
            <a:r>
              <a:rPr lang="en-GB" sz="1322" spc="35">
                <a:solidFill>
                  <a:srgbClr val="FFFFFF"/>
                </a:solidFill>
                <a:latin typeface="1"/>
                <a:ea typeface="Calibri"/>
                <a:cs typeface="1"/>
              </a:rPr>
              <a:t>v</a:t>
            </a:r>
            <a:r>
              <a:rPr lang="en-GB" sz="1322" spc="21">
                <a:solidFill>
                  <a:srgbClr val="FFFFFF"/>
                </a:solidFill>
                <a:latin typeface="1"/>
                <a:ea typeface="Calibri"/>
                <a:cs typeface="1"/>
              </a:rPr>
              <a:t>s</a:t>
            </a:r>
            <a:r>
              <a:rPr lang="en-GB" sz="1322" spc="-21">
                <a:solidFill>
                  <a:srgbClr val="FFFFFF"/>
                </a:solidFill>
                <a:latin typeface="1"/>
                <a:ea typeface="Calibri"/>
                <a:cs typeface="1"/>
              </a:rPr>
              <a:t>.</a:t>
            </a:r>
            <a:r>
              <a:rPr lang="en-GB" sz="1322" spc="-12">
                <a:solidFill>
                  <a:srgbClr val="FFFFFF"/>
                </a:solidFill>
                <a:latin typeface="1"/>
                <a:ea typeface="Calibri"/>
                <a:cs typeface="1"/>
              </a:rPr>
              <a:t> </a:t>
            </a:r>
            <a:r>
              <a:rPr lang="en-GB" sz="1322" spc="21">
                <a:solidFill>
                  <a:srgbClr val="FFFFFF"/>
                </a:solidFill>
                <a:latin typeface="1"/>
                <a:ea typeface="Calibri"/>
                <a:cs typeface="1"/>
              </a:rPr>
              <a:t>s</a:t>
            </a:r>
            <a:r>
              <a:rPr lang="en-GB" sz="1322" spc="46">
                <a:solidFill>
                  <a:srgbClr val="FFFFFF"/>
                </a:solidFill>
                <a:latin typeface="1"/>
                <a:ea typeface="Calibri"/>
                <a:cs typeface="1"/>
              </a:rPr>
              <a:t>t</a:t>
            </a:r>
            <a:r>
              <a:rPr lang="en-GB" sz="1322" spc="-19">
                <a:solidFill>
                  <a:srgbClr val="FFFFFF"/>
                </a:solidFill>
                <a:latin typeface="1"/>
                <a:ea typeface="Calibri"/>
                <a:cs typeface="1"/>
              </a:rPr>
              <a:t>i</a:t>
            </a:r>
            <a:r>
              <a:rPr lang="en-GB" sz="1322" spc="-18">
                <a:solidFill>
                  <a:srgbClr val="FFFFFF"/>
                </a:solidFill>
                <a:latin typeface="1"/>
                <a:ea typeface="Calibri"/>
                <a:cs typeface="1"/>
              </a:rPr>
              <a:t>m</a:t>
            </a:r>
            <a:r>
              <a:rPr lang="en-GB" sz="1322" spc="57">
                <a:solidFill>
                  <a:srgbClr val="FFFFFF"/>
                </a:solidFill>
                <a:latin typeface="1"/>
                <a:ea typeface="Calibri"/>
                <a:cs typeface="1"/>
              </a:rPr>
              <a:t>u</a:t>
            </a:r>
            <a:r>
              <a:rPr lang="en-GB" sz="1322" spc="-19">
                <a:solidFill>
                  <a:srgbClr val="FFFFFF"/>
                </a:solidFill>
                <a:latin typeface="1"/>
                <a:ea typeface="Calibri"/>
                <a:cs typeface="1"/>
              </a:rPr>
              <a:t>l</a:t>
            </a:r>
            <a:r>
              <a:rPr lang="en-GB" sz="1322" spc="-22">
                <a:solidFill>
                  <a:srgbClr val="FFFFFF"/>
                </a:solidFill>
                <a:latin typeface="1"/>
                <a:ea typeface="Calibri"/>
                <a:cs typeface="1"/>
              </a:rPr>
              <a:t>a</a:t>
            </a:r>
            <a:r>
              <a:rPr lang="en-GB" sz="1322" spc="57">
                <a:solidFill>
                  <a:srgbClr val="FFFFFF"/>
                </a:solidFill>
                <a:latin typeface="1"/>
                <a:ea typeface="Calibri"/>
                <a:cs typeface="1"/>
              </a:rPr>
              <a:t>n</a:t>
            </a:r>
            <a:r>
              <a:rPr lang="en-GB" sz="1322" spc="4">
                <a:solidFill>
                  <a:srgbClr val="FFFFFF"/>
                </a:solidFill>
                <a:latin typeface="1"/>
                <a:ea typeface="Calibri"/>
                <a:cs typeface="1"/>
              </a:rPr>
              <a:t>t</a:t>
            </a:r>
            <a:r>
              <a:rPr lang="en-GB" sz="1322" spc="6">
                <a:solidFill>
                  <a:srgbClr val="FFFFFF"/>
                </a:solidFill>
                <a:latin typeface="1"/>
                <a:ea typeface="Calibri"/>
                <a:cs typeface="1"/>
              </a:rPr>
              <a:t>-</a:t>
            </a:r>
            <a:r>
              <a:rPr lang="en-GB" sz="1322" spc="-9">
                <a:solidFill>
                  <a:srgbClr val="FFFFFF"/>
                </a:solidFill>
                <a:latin typeface="1"/>
                <a:ea typeface="Calibri"/>
                <a:cs typeface="1"/>
              </a:rPr>
              <a:t>f</a:t>
            </a:r>
            <a:r>
              <a:rPr lang="en-GB" sz="1322" spc="-12">
                <a:solidFill>
                  <a:srgbClr val="FFFFFF"/>
                </a:solidFill>
                <a:latin typeface="1"/>
                <a:ea typeface="Calibri"/>
                <a:cs typeface="1"/>
              </a:rPr>
              <a:t>o</a:t>
            </a:r>
            <a:r>
              <a:rPr lang="en-GB" sz="1322" spc="23">
                <a:solidFill>
                  <a:srgbClr val="FFFFFF"/>
                </a:solidFill>
                <a:latin typeface="1"/>
                <a:ea typeface="Calibri"/>
                <a:cs typeface="1"/>
              </a:rPr>
              <a:t>c</a:t>
            </a:r>
            <a:r>
              <a:rPr lang="en-GB" sz="1322">
                <a:solidFill>
                  <a:srgbClr val="FFFFFF"/>
                </a:solidFill>
                <a:latin typeface="1"/>
                <a:ea typeface="Calibri"/>
                <a:cs typeface="1"/>
              </a:rPr>
              <a:t>u</a:t>
            </a:r>
            <a:r>
              <a:rPr lang="en-GB" sz="1322" spc="19">
                <a:solidFill>
                  <a:srgbClr val="FFFFFF"/>
                </a:solidFill>
                <a:latin typeface="1"/>
                <a:ea typeface="Calibri"/>
                <a:cs typeface="1"/>
              </a:rPr>
              <a:t>s</a:t>
            </a:r>
            <a:r>
              <a:rPr lang="en-GB" sz="1322" spc="7">
                <a:solidFill>
                  <a:srgbClr val="FFFFFF"/>
                </a:solidFill>
                <a:latin typeface="1"/>
                <a:ea typeface="Calibri"/>
                <a:cs typeface="1"/>
              </a:rPr>
              <a:t>e</a:t>
            </a:r>
            <a:r>
              <a:rPr lang="en-GB" sz="1322" spc="-28">
                <a:solidFill>
                  <a:srgbClr val="FFFFFF"/>
                </a:solidFill>
                <a:latin typeface="1"/>
                <a:ea typeface="Calibri"/>
                <a:cs typeface="1"/>
              </a:rPr>
              <a:t>d</a:t>
            </a:r>
            <a:r>
              <a:rPr lang="en-GB" sz="1322" spc="-12">
                <a:solidFill>
                  <a:srgbClr val="FFFFFF"/>
                </a:solidFill>
                <a:latin typeface="1"/>
                <a:ea typeface="Calibri"/>
                <a:cs typeface="1"/>
              </a:rPr>
              <a:t> </a:t>
            </a:r>
            <a:r>
              <a:rPr lang="en-GB" sz="1322" spc="41">
                <a:solidFill>
                  <a:srgbClr val="FFFFFF"/>
                </a:solidFill>
                <a:latin typeface="1"/>
                <a:ea typeface="Calibri"/>
                <a:cs typeface="1"/>
              </a:rPr>
              <a:t>m</a:t>
            </a:r>
            <a:r>
              <a:rPr lang="en-GB" sz="1322" spc="-12">
                <a:solidFill>
                  <a:srgbClr val="FFFFFF"/>
                </a:solidFill>
                <a:latin typeface="1"/>
                <a:ea typeface="Calibri"/>
                <a:cs typeface="1"/>
              </a:rPr>
              <a:t>o</a:t>
            </a:r>
            <a:r>
              <a:rPr lang="en-GB" sz="1322" spc="28">
                <a:solidFill>
                  <a:srgbClr val="FFFFFF"/>
                </a:solidFill>
                <a:latin typeface="1"/>
                <a:ea typeface="Calibri"/>
                <a:cs typeface="1"/>
              </a:rPr>
              <a:t>d</a:t>
            </a:r>
            <a:r>
              <a:rPr lang="en-GB" sz="1322" spc="7">
                <a:solidFill>
                  <a:srgbClr val="FFFFFF"/>
                </a:solidFill>
                <a:latin typeface="1"/>
                <a:ea typeface="Calibri"/>
                <a:cs typeface="1"/>
              </a:rPr>
              <a:t>e</a:t>
            </a:r>
            <a:r>
              <a:rPr lang="en-GB" sz="1322" spc="-19">
                <a:solidFill>
                  <a:srgbClr val="FFFFFF"/>
                </a:solidFill>
                <a:latin typeface="1"/>
                <a:ea typeface="Calibri"/>
                <a:cs typeface="1"/>
              </a:rPr>
              <a:t>ls</a:t>
            </a:r>
          </a:p>
          <a:p>
            <a:pPr defTabSz="761970">
              <a:lnSpc>
                <a:spcPts val="1922"/>
              </a:lnSpc>
              <a:tabLst>
                <a:tab pos="286129" algn="l"/>
              </a:tabLst>
            </a:pPr>
            <a:r>
              <a:rPr lang="en-GB" sz="1322">
                <a:solidFill>
                  <a:srgbClr val="FFFFFF"/>
                </a:solidFill>
                <a:latin typeface="1"/>
                <a:ea typeface="Calibri"/>
                <a:cs typeface="1"/>
              </a:rPr>
              <a:t>•	</a:t>
            </a:r>
            <a:r>
              <a:rPr lang="en-GB" sz="1322" spc="3">
                <a:solidFill>
                  <a:srgbClr val="FFFFFF"/>
                </a:solidFill>
                <a:latin typeface="1"/>
                <a:ea typeface="Calibri"/>
                <a:cs typeface="1"/>
              </a:rPr>
              <a:t>D</a:t>
            </a:r>
            <a:r>
              <a:rPr lang="en-GB" sz="1322" spc="-19">
                <a:solidFill>
                  <a:srgbClr val="FFFFFF"/>
                </a:solidFill>
                <a:latin typeface="1"/>
                <a:ea typeface="Calibri"/>
                <a:cs typeface="1"/>
              </a:rPr>
              <a:t>i</a:t>
            </a:r>
            <a:r>
              <a:rPr lang="en-GB" sz="1322" spc="-9">
                <a:solidFill>
                  <a:srgbClr val="FFFFFF"/>
                </a:solidFill>
                <a:latin typeface="1"/>
                <a:ea typeface="Calibri"/>
                <a:cs typeface="1"/>
              </a:rPr>
              <a:t>f</a:t>
            </a:r>
            <a:r>
              <a:rPr lang="en-GB" sz="1322" spc="-68">
                <a:solidFill>
                  <a:srgbClr val="FFFFFF"/>
                </a:solidFill>
                <a:latin typeface="1"/>
                <a:ea typeface="Calibri"/>
                <a:cs typeface="1"/>
              </a:rPr>
              <a:t>f</a:t>
            </a:r>
            <a:r>
              <a:rPr lang="en-GB" sz="1322" spc="7">
                <a:solidFill>
                  <a:srgbClr val="FFFFFF"/>
                </a:solidFill>
                <a:latin typeface="1"/>
                <a:ea typeface="Calibri"/>
                <a:cs typeface="1"/>
              </a:rPr>
              <a:t>e</a:t>
            </a:r>
            <a:r>
              <a:rPr lang="en-GB" sz="1322" spc="-17">
                <a:solidFill>
                  <a:srgbClr val="FFFFFF"/>
                </a:solidFill>
                <a:latin typeface="1"/>
                <a:ea typeface="Calibri"/>
                <a:cs typeface="1"/>
              </a:rPr>
              <a:t>r</a:t>
            </a:r>
            <a:r>
              <a:rPr lang="en-GB" sz="1322" spc="7">
                <a:solidFill>
                  <a:srgbClr val="FFFFFF"/>
                </a:solidFill>
                <a:latin typeface="1"/>
                <a:ea typeface="Calibri"/>
                <a:cs typeface="1"/>
              </a:rPr>
              <a:t>e</a:t>
            </a:r>
            <a:r>
              <a:rPr lang="en-GB" sz="1322" spc="57">
                <a:solidFill>
                  <a:srgbClr val="FFFFFF"/>
                </a:solidFill>
                <a:latin typeface="1"/>
                <a:ea typeface="Calibri"/>
                <a:cs typeface="1"/>
              </a:rPr>
              <a:t>n</a:t>
            </a:r>
            <a:r>
              <a:rPr lang="en-GB" sz="1322" spc="-12">
                <a:solidFill>
                  <a:srgbClr val="FFFFFF"/>
                </a:solidFill>
                <a:latin typeface="1"/>
                <a:ea typeface="Calibri"/>
                <a:cs typeface="1"/>
              </a:rPr>
              <a:t>t</a:t>
            </a:r>
            <a:r>
              <a:rPr lang="en-GB" sz="1322" spc="-19">
                <a:solidFill>
                  <a:srgbClr val="FFFFFF"/>
                </a:solidFill>
                <a:latin typeface="1"/>
                <a:ea typeface="Calibri"/>
                <a:cs typeface="1"/>
              </a:rPr>
              <a:t>i</a:t>
            </a:r>
            <a:r>
              <a:rPr lang="en-GB" sz="1322" spc="35">
                <a:solidFill>
                  <a:srgbClr val="FFFFFF"/>
                </a:solidFill>
                <a:latin typeface="1"/>
                <a:ea typeface="Calibri"/>
                <a:cs typeface="1"/>
              </a:rPr>
              <a:t>a</a:t>
            </a:r>
            <a:r>
              <a:rPr lang="en-GB" sz="1322" spc="-19">
                <a:solidFill>
                  <a:srgbClr val="FFFFFF"/>
                </a:solidFill>
                <a:latin typeface="1"/>
                <a:ea typeface="Calibri"/>
                <a:cs typeface="1"/>
              </a:rPr>
              <a:t>l</a:t>
            </a:r>
            <a:r>
              <a:rPr lang="en-GB" sz="1322" spc="-12">
                <a:solidFill>
                  <a:srgbClr val="FFFFFF"/>
                </a:solidFill>
                <a:latin typeface="1"/>
                <a:ea typeface="Calibri"/>
                <a:cs typeface="1"/>
              </a:rPr>
              <a:t> </a:t>
            </a:r>
            <a:r>
              <a:rPr lang="en-GB" sz="1322" spc="38">
                <a:solidFill>
                  <a:srgbClr val="FFFFFF"/>
                </a:solidFill>
                <a:latin typeface="1"/>
                <a:ea typeface="Calibri"/>
                <a:cs typeface="1"/>
              </a:rPr>
              <a:t>i</a:t>
            </a:r>
            <a:r>
              <a:rPr lang="en-GB" sz="1322" spc="-18">
                <a:solidFill>
                  <a:srgbClr val="FFFFFF"/>
                </a:solidFill>
                <a:latin typeface="1"/>
                <a:ea typeface="Calibri"/>
                <a:cs typeface="1"/>
              </a:rPr>
              <a:t>m</a:t>
            </a:r>
            <a:r>
              <a:rPr lang="en-GB" sz="1322" spc="28">
                <a:solidFill>
                  <a:srgbClr val="FFFFFF"/>
                </a:solidFill>
                <a:latin typeface="1"/>
                <a:ea typeface="Calibri"/>
                <a:cs typeface="1"/>
              </a:rPr>
              <a:t>p</a:t>
            </a:r>
            <a:r>
              <a:rPr lang="en-GB" sz="1322" spc="35">
                <a:solidFill>
                  <a:srgbClr val="FFFFFF"/>
                </a:solidFill>
                <a:latin typeface="1"/>
                <a:ea typeface="Calibri"/>
                <a:cs typeface="1"/>
              </a:rPr>
              <a:t>a</a:t>
            </a:r>
            <a:r>
              <a:rPr lang="en-GB" sz="1322" spc="-34">
                <a:solidFill>
                  <a:srgbClr val="FFFFFF"/>
                </a:solidFill>
                <a:latin typeface="1"/>
                <a:ea typeface="Calibri"/>
                <a:cs typeface="1"/>
              </a:rPr>
              <a:t>c</a:t>
            </a:r>
            <a:r>
              <a:rPr lang="en-GB" sz="1322" spc="-12">
                <a:solidFill>
                  <a:srgbClr val="FFFFFF"/>
                </a:solidFill>
                <a:latin typeface="1"/>
                <a:ea typeface="Calibri"/>
                <a:cs typeface="1"/>
              </a:rPr>
              <a:t>t</a:t>
            </a:r>
            <a:r>
              <a:rPr lang="en-GB" sz="1322" spc="47">
                <a:solidFill>
                  <a:srgbClr val="FFFFFF"/>
                </a:solidFill>
                <a:latin typeface="1"/>
                <a:ea typeface="Calibri"/>
                <a:cs typeface="1"/>
              </a:rPr>
              <a:t> </a:t>
            </a:r>
            <a:r>
              <a:rPr lang="en-GB" sz="1322" spc="-12">
                <a:solidFill>
                  <a:srgbClr val="FFFFFF"/>
                </a:solidFill>
                <a:latin typeface="1"/>
                <a:ea typeface="Calibri"/>
                <a:cs typeface="1"/>
              </a:rPr>
              <a:t>o</a:t>
            </a:r>
            <a:r>
              <a:rPr lang="en-GB" sz="1322">
                <a:solidFill>
                  <a:srgbClr val="FFFFFF"/>
                </a:solidFill>
                <a:latin typeface="1"/>
                <a:ea typeface="Calibri"/>
                <a:cs typeface="1"/>
              </a:rPr>
              <a:t>n</a:t>
            </a:r>
            <a:r>
              <a:rPr lang="en-GB" sz="1322" spc="46">
                <a:solidFill>
                  <a:srgbClr val="FFFFFF"/>
                </a:solidFill>
                <a:latin typeface="1"/>
                <a:ea typeface="Calibri"/>
                <a:cs typeface="1"/>
              </a:rPr>
              <a:t> </a:t>
            </a:r>
            <a:r>
              <a:rPr lang="en-GB" sz="1322" spc="-22">
                <a:solidFill>
                  <a:srgbClr val="FFFFFF"/>
                </a:solidFill>
                <a:latin typeface="1"/>
                <a:ea typeface="Calibri"/>
                <a:cs typeface="1"/>
              </a:rPr>
              <a:t>H</a:t>
            </a:r>
            <a:r>
              <a:rPr lang="en-GB" sz="1322" spc="2">
                <a:solidFill>
                  <a:srgbClr val="FFFFFF"/>
                </a:solidFill>
                <a:latin typeface="1"/>
                <a:ea typeface="Calibri"/>
                <a:cs typeface="1"/>
              </a:rPr>
              <a:t>I</a:t>
            </a:r>
            <a:r>
              <a:rPr lang="en-GB" sz="1322" spc="-12">
                <a:solidFill>
                  <a:srgbClr val="FFFFFF"/>
                </a:solidFill>
                <a:latin typeface="1"/>
                <a:ea typeface="Calibri"/>
                <a:cs typeface="1"/>
              </a:rPr>
              <a:t>V </a:t>
            </a:r>
            <a:r>
              <a:rPr lang="en-GB" sz="1322" spc="35">
                <a:solidFill>
                  <a:srgbClr val="FFFFFF"/>
                </a:solidFill>
                <a:latin typeface="1"/>
                <a:ea typeface="Calibri"/>
                <a:cs typeface="1"/>
              </a:rPr>
              <a:t>a</a:t>
            </a:r>
            <a:r>
              <a:rPr lang="en-GB" sz="1322">
                <a:solidFill>
                  <a:srgbClr val="FFFFFF"/>
                </a:solidFill>
                <a:latin typeface="1"/>
                <a:ea typeface="Calibri"/>
                <a:cs typeface="1"/>
              </a:rPr>
              <a:t>n</a:t>
            </a:r>
            <a:r>
              <a:rPr lang="en-GB" sz="1322" spc="27">
                <a:solidFill>
                  <a:srgbClr val="FFFFFF"/>
                </a:solidFill>
                <a:latin typeface="1"/>
                <a:ea typeface="Calibri"/>
                <a:cs typeface="1"/>
              </a:rPr>
              <a:t>d</a:t>
            </a:r>
            <a:r>
              <a:rPr lang="en-GB" sz="1322" spc="-12">
                <a:solidFill>
                  <a:srgbClr val="FFFFFF"/>
                </a:solidFill>
                <a:latin typeface="1"/>
                <a:ea typeface="Calibri"/>
                <a:cs typeface="1"/>
              </a:rPr>
              <a:t> </a:t>
            </a:r>
            <a:r>
              <a:rPr lang="en-GB" sz="1322" spc="-22">
                <a:solidFill>
                  <a:srgbClr val="FFFFFF"/>
                </a:solidFill>
                <a:latin typeface="1"/>
                <a:ea typeface="Calibri"/>
                <a:cs typeface="1"/>
              </a:rPr>
              <a:t>H</a:t>
            </a:r>
            <a:r>
              <a:rPr lang="en-GB" sz="1322" spc="54">
                <a:solidFill>
                  <a:srgbClr val="FFFFFF"/>
                </a:solidFill>
                <a:latin typeface="1"/>
                <a:ea typeface="Calibri"/>
                <a:cs typeface="1"/>
              </a:rPr>
              <a:t>C</a:t>
            </a:r>
            <a:r>
              <a:rPr lang="en-GB" sz="1322" spc="-12">
                <a:solidFill>
                  <a:srgbClr val="FFFFFF"/>
                </a:solidFill>
                <a:latin typeface="1"/>
                <a:ea typeface="Calibri"/>
                <a:cs typeface="1"/>
              </a:rPr>
              <a:t>V </a:t>
            </a:r>
            <a:r>
              <a:rPr lang="en-GB" sz="1322" spc="44">
                <a:solidFill>
                  <a:srgbClr val="FFFFFF"/>
                </a:solidFill>
                <a:latin typeface="1"/>
                <a:ea typeface="Calibri"/>
                <a:cs typeface="1"/>
              </a:rPr>
              <a:t>o</a:t>
            </a:r>
            <a:r>
              <a:rPr lang="en-GB" sz="1322">
                <a:solidFill>
                  <a:srgbClr val="FFFFFF"/>
                </a:solidFill>
                <a:latin typeface="1"/>
                <a:ea typeface="Calibri"/>
                <a:cs typeface="1"/>
              </a:rPr>
              <a:t>u</a:t>
            </a:r>
            <a:r>
              <a:rPr lang="en-GB" sz="1322" spc="-12">
                <a:solidFill>
                  <a:srgbClr val="FFFFFF"/>
                </a:solidFill>
                <a:latin typeface="1"/>
                <a:ea typeface="Calibri"/>
                <a:cs typeface="1"/>
              </a:rPr>
              <a:t>t</a:t>
            </a:r>
            <a:r>
              <a:rPr lang="en-GB" sz="1322" spc="-34">
                <a:solidFill>
                  <a:srgbClr val="FFFFFF"/>
                </a:solidFill>
                <a:latin typeface="1"/>
                <a:ea typeface="Calibri"/>
                <a:cs typeface="1"/>
              </a:rPr>
              <a:t>c</a:t>
            </a:r>
            <a:r>
              <a:rPr lang="en-GB" sz="1322" spc="44">
                <a:solidFill>
                  <a:srgbClr val="FFFFFF"/>
                </a:solidFill>
                <a:latin typeface="1"/>
                <a:ea typeface="Calibri"/>
                <a:cs typeface="1"/>
              </a:rPr>
              <a:t>o</a:t>
            </a:r>
            <a:r>
              <a:rPr lang="en-GB" sz="1322" spc="-18">
                <a:solidFill>
                  <a:srgbClr val="FFFFFF"/>
                </a:solidFill>
                <a:latin typeface="1"/>
                <a:ea typeface="Calibri"/>
                <a:cs typeface="1"/>
              </a:rPr>
              <a:t>m</a:t>
            </a:r>
            <a:r>
              <a:rPr lang="en-GB" sz="1322" spc="7">
                <a:solidFill>
                  <a:srgbClr val="FFFFFF"/>
                </a:solidFill>
                <a:latin typeface="1"/>
                <a:ea typeface="Calibri"/>
                <a:cs typeface="1"/>
              </a:rPr>
              <a:t>e</a:t>
            </a:r>
            <a:r>
              <a:rPr lang="en-GB" sz="1322" spc="21">
                <a:solidFill>
                  <a:srgbClr val="FFFFFF"/>
                </a:solidFill>
                <a:latin typeface="1"/>
                <a:ea typeface="Calibri"/>
                <a:cs typeface="1"/>
              </a:rPr>
              <a:t>s</a:t>
            </a:r>
            <a:r>
              <a:rPr lang="en-GB" sz="1322" spc="-12">
                <a:solidFill>
                  <a:srgbClr val="FFFFFF"/>
                </a:solidFill>
                <a:latin typeface="1"/>
                <a:ea typeface="Calibri"/>
                <a:cs typeface="1"/>
              </a:rPr>
              <a:t> </a:t>
            </a:r>
            <a:r>
              <a:rPr lang="en-GB" sz="1322" spc="35">
                <a:solidFill>
                  <a:srgbClr val="FFFFFF"/>
                </a:solidFill>
                <a:latin typeface="1"/>
                <a:ea typeface="Calibri"/>
                <a:cs typeface="1"/>
              </a:rPr>
              <a:t>a</a:t>
            </a:r>
            <a:r>
              <a:rPr lang="en-GB" sz="1322" spc="23">
                <a:solidFill>
                  <a:srgbClr val="FFFFFF"/>
                </a:solidFill>
                <a:latin typeface="1"/>
                <a:ea typeface="Calibri"/>
                <a:cs typeface="1"/>
              </a:rPr>
              <a:t>c</a:t>
            </a:r>
            <a:r>
              <a:rPr lang="en-GB" sz="1322" spc="-17">
                <a:solidFill>
                  <a:srgbClr val="FFFFFF"/>
                </a:solidFill>
                <a:latin typeface="1"/>
                <a:ea typeface="Calibri"/>
                <a:cs typeface="1"/>
              </a:rPr>
              <a:t>r</a:t>
            </a:r>
            <a:r>
              <a:rPr lang="en-GB" sz="1322" spc="-12">
                <a:solidFill>
                  <a:srgbClr val="FFFFFF"/>
                </a:solidFill>
                <a:latin typeface="1"/>
                <a:ea typeface="Calibri"/>
                <a:cs typeface="1"/>
              </a:rPr>
              <a:t>o</a:t>
            </a:r>
            <a:r>
              <a:rPr lang="en-GB" sz="1322" spc="21">
                <a:solidFill>
                  <a:srgbClr val="FFFFFF"/>
                </a:solidFill>
                <a:latin typeface="1"/>
                <a:ea typeface="Calibri"/>
                <a:cs typeface="1"/>
              </a:rPr>
              <a:t>ss </a:t>
            </a:r>
          </a:p>
          <a:p>
            <a:pPr marL="286129" defTabSz="761970">
              <a:lnSpc>
                <a:spcPts val="1921"/>
              </a:lnSpc>
            </a:pPr>
            <a:r>
              <a:rPr lang="en-GB" sz="1322" spc="-18">
                <a:solidFill>
                  <a:srgbClr val="FFFFFF"/>
                </a:solidFill>
                <a:latin typeface="1"/>
                <a:ea typeface="Calibri"/>
                <a:cs typeface="1"/>
              </a:rPr>
              <a:t>m</a:t>
            </a:r>
            <a:r>
              <a:rPr lang="en-GB" sz="1322" spc="44">
                <a:solidFill>
                  <a:srgbClr val="FFFFFF"/>
                </a:solidFill>
                <a:latin typeface="1"/>
                <a:ea typeface="Calibri"/>
                <a:cs typeface="1"/>
              </a:rPr>
              <a:t>o</a:t>
            </a:r>
            <a:r>
              <a:rPr lang="en-GB" sz="1322" spc="-28">
                <a:solidFill>
                  <a:srgbClr val="FFFFFF"/>
                </a:solidFill>
                <a:latin typeface="1"/>
                <a:ea typeface="Calibri"/>
                <a:cs typeface="1"/>
              </a:rPr>
              <a:t>d</a:t>
            </a:r>
            <a:r>
              <a:rPr lang="en-GB" sz="1322" spc="35">
                <a:solidFill>
                  <a:srgbClr val="FFFFFF"/>
                </a:solidFill>
                <a:latin typeface="1"/>
                <a:ea typeface="Calibri"/>
                <a:cs typeface="1"/>
              </a:rPr>
              <a:t>a</a:t>
            </a:r>
            <a:r>
              <a:rPr lang="en-GB" sz="1322" spc="-19">
                <a:solidFill>
                  <a:srgbClr val="FFFFFF"/>
                </a:solidFill>
                <a:latin typeface="1"/>
                <a:ea typeface="Calibri"/>
                <a:cs typeface="1"/>
              </a:rPr>
              <a:t>l</a:t>
            </a:r>
            <a:r>
              <a:rPr lang="en-GB" sz="1322" spc="38">
                <a:solidFill>
                  <a:srgbClr val="FFFFFF"/>
                </a:solidFill>
                <a:latin typeface="1"/>
                <a:ea typeface="Calibri"/>
                <a:cs typeface="1"/>
              </a:rPr>
              <a:t>i</a:t>
            </a:r>
            <a:r>
              <a:rPr lang="en-GB" sz="1322" spc="-12">
                <a:solidFill>
                  <a:srgbClr val="FFFFFF"/>
                </a:solidFill>
                <a:latin typeface="1"/>
                <a:ea typeface="Calibri"/>
                <a:cs typeface="1"/>
              </a:rPr>
              <a:t>t</a:t>
            </a:r>
            <a:r>
              <a:rPr lang="en-GB" sz="1322" spc="-19">
                <a:solidFill>
                  <a:srgbClr val="FFFFFF"/>
                </a:solidFill>
                <a:latin typeface="1"/>
                <a:ea typeface="Calibri"/>
                <a:cs typeface="1"/>
              </a:rPr>
              <a:t>i</a:t>
            </a:r>
            <a:r>
              <a:rPr lang="en-GB" sz="1322" spc="7">
                <a:solidFill>
                  <a:srgbClr val="FFFFFF"/>
                </a:solidFill>
                <a:latin typeface="1"/>
                <a:ea typeface="Calibri"/>
                <a:cs typeface="1"/>
              </a:rPr>
              <a:t>es</a:t>
            </a:r>
          </a:p>
        </p:txBody>
      </p:sp>
      <p:sp>
        <p:nvSpPr>
          <p:cNvPr id="193" name="Rectangle 193"/>
          <p:cNvSpPr/>
          <p:nvPr/>
        </p:nvSpPr>
        <p:spPr>
          <a:xfrm>
            <a:off x="6297825" y="2711516"/>
            <a:ext cx="5113259" cy="2451377"/>
          </a:xfrm>
          <a:prstGeom prst="rect">
            <a:avLst/>
          </a:prstGeom>
        </p:spPr>
        <p:txBody>
          <a:bodyPr wrap="none" lIns="0" tIns="0" rIns="0" bIns="0">
            <a:spAutoFit/>
          </a:bodyPr>
          <a:lstStyle/>
          <a:p>
            <a:pPr defTabSz="761970"/>
            <a:r>
              <a:rPr lang="en-GB" sz="1562" spc="61">
                <a:ln w="6801">
                  <a:solidFill>
                    <a:srgbClr val="000000"/>
                  </a:solidFill>
                  <a:prstDash val="solid"/>
                </a:ln>
                <a:solidFill>
                  <a:srgbClr val="000000"/>
                </a:solidFill>
                <a:latin typeface="2"/>
                <a:ea typeface="Calibri"/>
                <a:cs typeface="2"/>
              </a:rPr>
              <a:t>A</a:t>
            </a:r>
            <a:r>
              <a:rPr lang="en-GB" sz="1562" spc="13">
                <a:ln w="6801">
                  <a:solidFill>
                    <a:srgbClr val="000000"/>
                  </a:solidFill>
                  <a:prstDash val="solid"/>
                </a:ln>
                <a:solidFill>
                  <a:srgbClr val="000000"/>
                </a:solidFill>
                <a:latin typeface="2"/>
                <a:ea typeface="Calibri"/>
                <a:cs typeface="2"/>
              </a:rPr>
              <a:t>s</a:t>
            </a:r>
            <a:r>
              <a:rPr lang="en-GB" sz="1562" spc="73">
                <a:ln w="6801">
                  <a:solidFill>
                    <a:srgbClr val="000000"/>
                  </a:solidFill>
                  <a:prstDash val="solid"/>
                </a:ln>
                <a:solidFill>
                  <a:srgbClr val="000000"/>
                </a:solidFill>
                <a:latin typeface="2"/>
                <a:ea typeface="Calibri"/>
                <a:cs typeface="2"/>
              </a:rPr>
              <a:t>s</a:t>
            </a:r>
            <a:r>
              <a:rPr lang="en-GB" sz="1562" spc="-11">
                <a:ln w="6801">
                  <a:solidFill>
                    <a:srgbClr val="000000"/>
                  </a:solidFill>
                  <a:prstDash val="solid"/>
                </a:ln>
                <a:solidFill>
                  <a:srgbClr val="000000"/>
                </a:solidFill>
                <a:latin typeface="2"/>
                <a:ea typeface="Calibri"/>
                <a:cs typeface="2"/>
              </a:rPr>
              <a:t>e</a:t>
            </a:r>
            <a:r>
              <a:rPr lang="en-GB" sz="1562" spc="13">
                <a:ln w="6801">
                  <a:solidFill>
                    <a:srgbClr val="000000"/>
                  </a:solidFill>
                  <a:prstDash val="solid"/>
                </a:ln>
                <a:solidFill>
                  <a:srgbClr val="000000"/>
                </a:solidFill>
                <a:latin typeface="2"/>
                <a:ea typeface="Calibri"/>
                <a:cs typeface="2"/>
              </a:rPr>
              <a:t>s</a:t>
            </a:r>
            <a:r>
              <a:rPr lang="en-GB" sz="1562" spc="73">
                <a:ln w="6801">
                  <a:solidFill>
                    <a:srgbClr val="000000"/>
                  </a:solidFill>
                  <a:prstDash val="solid"/>
                </a:ln>
                <a:solidFill>
                  <a:srgbClr val="000000"/>
                </a:solidFill>
                <a:latin typeface="2"/>
                <a:ea typeface="Calibri"/>
                <a:cs typeface="2"/>
              </a:rPr>
              <a:t>s</a:t>
            </a:r>
            <a:r>
              <a:rPr lang="en-GB" sz="1562" spc="40">
                <a:ln w="6801">
                  <a:solidFill>
                    <a:srgbClr val="000000"/>
                  </a:solidFill>
                  <a:prstDash val="solid"/>
                </a:ln>
                <a:solidFill>
                  <a:srgbClr val="000000"/>
                </a:solidFill>
                <a:latin typeface="2"/>
                <a:ea typeface="Calibri"/>
                <a:cs typeface="2"/>
              </a:rPr>
              <a:t>i</a:t>
            </a:r>
            <a:r>
              <a:rPr lang="en-GB" sz="1562" spc="36">
                <a:ln w="6801">
                  <a:solidFill>
                    <a:srgbClr val="000000"/>
                  </a:solidFill>
                  <a:prstDash val="solid"/>
                </a:ln>
                <a:solidFill>
                  <a:srgbClr val="000000"/>
                </a:solidFill>
                <a:latin typeface="2"/>
                <a:ea typeface="Calibri"/>
                <a:cs typeface="2"/>
              </a:rPr>
              <a:t>n</a:t>
            </a:r>
            <a:r>
              <a:rPr lang="en-GB" sz="1562">
                <a:ln w="6801">
                  <a:solidFill>
                    <a:srgbClr val="000000"/>
                  </a:solidFill>
                  <a:prstDash val="solid"/>
                </a:ln>
                <a:solidFill>
                  <a:srgbClr val="000000"/>
                </a:solidFill>
                <a:latin typeface="2"/>
                <a:ea typeface="Calibri"/>
                <a:cs typeface="2"/>
              </a:rPr>
              <a:t>g</a:t>
            </a:r>
            <a:r>
              <a:rPr lang="en-GB" sz="1562" spc="-76">
                <a:ln w="6801">
                  <a:solidFill>
                    <a:srgbClr val="000000"/>
                  </a:solidFill>
                  <a:prstDash val="solid"/>
                </a:ln>
                <a:solidFill>
                  <a:srgbClr val="000000"/>
                </a:solidFill>
                <a:latin typeface="2"/>
                <a:ea typeface="Calibri"/>
                <a:cs typeface="2"/>
              </a:rPr>
              <a:t> </a:t>
            </a:r>
            <a:r>
              <a:rPr lang="en-GB" sz="1562" spc="87">
                <a:ln w="6801">
                  <a:solidFill>
                    <a:srgbClr val="000000"/>
                  </a:solidFill>
                  <a:prstDash val="solid"/>
                </a:ln>
                <a:solidFill>
                  <a:srgbClr val="000000"/>
                </a:solidFill>
                <a:latin typeface="2"/>
                <a:ea typeface="Calibri"/>
                <a:cs typeface="2"/>
              </a:rPr>
              <a:t>t</a:t>
            </a:r>
            <a:r>
              <a:rPr lang="en-GB" sz="1562" spc="36">
                <a:ln w="6801">
                  <a:solidFill>
                    <a:srgbClr val="000000"/>
                  </a:solidFill>
                  <a:prstDash val="solid"/>
                </a:ln>
                <a:solidFill>
                  <a:srgbClr val="000000"/>
                </a:solidFill>
                <a:latin typeface="2"/>
                <a:ea typeface="Calibri"/>
                <a:cs typeface="2"/>
              </a:rPr>
              <a:t>h</a:t>
            </a:r>
            <a:r>
              <a:rPr lang="en-GB" sz="1562" spc="-11">
                <a:ln w="6801">
                  <a:solidFill>
                    <a:srgbClr val="000000"/>
                  </a:solidFill>
                  <a:prstDash val="solid"/>
                </a:ln>
                <a:solidFill>
                  <a:srgbClr val="000000"/>
                </a:solidFill>
                <a:latin typeface="2"/>
                <a:ea typeface="Calibri"/>
                <a:cs typeface="2"/>
              </a:rPr>
              <a:t>e</a:t>
            </a:r>
            <a:r>
              <a:rPr lang="en-GB" sz="1562" spc="-79">
                <a:ln w="6801">
                  <a:solidFill>
                    <a:srgbClr val="000000"/>
                  </a:solidFill>
                  <a:prstDash val="solid"/>
                </a:ln>
                <a:solidFill>
                  <a:srgbClr val="000000"/>
                </a:solidFill>
                <a:latin typeface="2"/>
                <a:ea typeface="Calibri"/>
                <a:cs typeface="2"/>
              </a:rPr>
              <a:t> </a:t>
            </a:r>
            <a:r>
              <a:rPr lang="en-GB" sz="1562">
                <a:ln w="6801">
                  <a:solidFill>
                    <a:srgbClr val="000000"/>
                  </a:solidFill>
                  <a:prstDash val="solid"/>
                </a:ln>
                <a:solidFill>
                  <a:srgbClr val="000000"/>
                </a:solidFill>
                <a:latin typeface="2"/>
                <a:ea typeface="Calibri"/>
                <a:cs typeface="2"/>
              </a:rPr>
              <a:t>C</a:t>
            </a:r>
            <a:r>
              <a:rPr lang="en-GB" sz="1562" spc="20">
                <a:ln w="6801">
                  <a:solidFill>
                    <a:srgbClr val="000000"/>
                  </a:solidFill>
                  <a:prstDash val="solid"/>
                </a:ln>
                <a:solidFill>
                  <a:srgbClr val="000000"/>
                </a:solidFill>
                <a:latin typeface="2"/>
                <a:ea typeface="Calibri"/>
                <a:cs typeface="2"/>
              </a:rPr>
              <a:t>a</a:t>
            </a:r>
            <a:r>
              <a:rPr lang="en-GB" sz="1562" spc="13">
                <a:ln w="6801">
                  <a:solidFill>
                    <a:srgbClr val="000000"/>
                  </a:solidFill>
                  <a:prstDash val="solid"/>
                </a:ln>
                <a:solidFill>
                  <a:srgbClr val="000000"/>
                </a:solidFill>
                <a:latin typeface="2"/>
                <a:ea typeface="Calibri"/>
                <a:cs typeface="2"/>
              </a:rPr>
              <a:t>s</a:t>
            </a:r>
            <a:r>
              <a:rPr lang="en-GB" sz="1562" spc="67">
                <a:ln w="6801">
                  <a:solidFill>
                    <a:srgbClr val="000000"/>
                  </a:solidFill>
                  <a:prstDash val="solid"/>
                </a:ln>
                <a:solidFill>
                  <a:srgbClr val="000000"/>
                </a:solidFill>
                <a:latin typeface="2"/>
                <a:ea typeface="Calibri"/>
                <a:cs typeface="2"/>
              </a:rPr>
              <a:t>c</a:t>
            </a:r>
            <a:r>
              <a:rPr lang="en-GB" sz="1562" spc="20">
                <a:ln w="6801">
                  <a:solidFill>
                    <a:srgbClr val="000000"/>
                  </a:solidFill>
                  <a:prstDash val="solid"/>
                </a:ln>
                <a:solidFill>
                  <a:srgbClr val="000000"/>
                </a:solidFill>
                <a:latin typeface="2"/>
                <a:ea typeface="Calibri"/>
                <a:cs typeface="2"/>
              </a:rPr>
              <a:t>a</a:t>
            </a:r>
            <a:r>
              <a:rPr lang="en-GB" sz="1562">
                <a:ln w="6801">
                  <a:solidFill>
                    <a:srgbClr val="000000"/>
                  </a:solidFill>
                  <a:prstDash val="solid"/>
                </a:ln>
                <a:solidFill>
                  <a:srgbClr val="000000"/>
                </a:solidFill>
                <a:latin typeface="2"/>
                <a:ea typeface="Calibri"/>
                <a:cs typeface="2"/>
              </a:rPr>
              <a:t>d</a:t>
            </a:r>
            <a:r>
              <a:rPr lang="en-GB" sz="1562" spc="-6">
                <a:ln w="6801">
                  <a:solidFill>
                    <a:srgbClr val="000000"/>
                  </a:solidFill>
                  <a:prstDash val="solid"/>
                </a:ln>
                <a:solidFill>
                  <a:srgbClr val="000000"/>
                </a:solidFill>
                <a:latin typeface="2"/>
                <a:ea typeface="Calibri"/>
                <a:cs typeface="2"/>
              </a:rPr>
              <a:t>e</a:t>
            </a:r>
            <a:r>
              <a:rPr lang="en-GB" sz="1562" spc="-79">
                <a:ln w="6801">
                  <a:solidFill>
                    <a:srgbClr val="000000"/>
                  </a:solidFill>
                  <a:prstDash val="solid"/>
                </a:ln>
                <a:solidFill>
                  <a:srgbClr val="000000"/>
                </a:solidFill>
                <a:latin typeface="2"/>
                <a:ea typeface="Calibri"/>
                <a:cs typeface="2"/>
              </a:rPr>
              <a:t> </a:t>
            </a:r>
            <a:r>
              <a:rPr lang="en-GB" sz="1562" spc="22">
                <a:ln w="6801">
                  <a:solidFill>
                    <a:srgbClr val="000000"/>
                  </a:solidFill>
                  <a:prstDash val="solid"/>
                </a:ln>
                <a:solidFill>
                  <a:srgbClr val="000000"/>
                </a:solidFill>
                <a:latin typeface="2"/>
                <a:ea typeface="Calibri"/>
                <a:cs typeface="2"/>
              </a:rPr>
              <a:t>o</a:t>
            </a:r>
            <a:r>
              <a:rPr lang="en-GB" sz="1562" spc="20">
                <a:ln w="6801">
                  <a:solidFill>
                    <a:srgbClr val="000000"/>
                  </a:solidFill>
                  <a:prstDash val="solid"/>
                </a:ln>
                <a:solidFill>
                  <a:srgbClr val="000000"/>
                </a:solidFill>
                <a:latin typeface="2"/>
                <a:ea typeface="Calibri"/>
                <a:cs typeface="2"/>
              </a:rPr>
              <a:t>f</a:t>
            </a:r>
            <a:r>
              <a:rPr lang="en-GB" sz="1562" spc="-79">
                <a:ln w="6801">
                  <a:solidFill>
                    <a:srgbClr val="000000"/>
                  </a:solidFill>
                  <a:prstDash val="solid"/>
                </a:ln>
                <a:solidFill>
                  <a:srgbClr val="000000"/>
                </a:solidFill>
                <a:latin typeface="2"/>
                <a:ea typeface="Calibri"/>
                <a:cs typeface="2"/>
              </a:rPr>
              <a:t> </a:t>
            </a:r>
            <a:r>
              <a:rPr lang="en-GB" sz="1562" spc="11">
                <a:ln w="6801">
                  <a:solidFill>
                    <a:srgbClr val="000000"/>
                  </a:solidFill>
                  <a:prstDash val="solid"/>
                </a:ln>
                <a:solidFill>
                  <a:srgbClr val="000000"/>
                </a:solidFill>
                <a:latin typeface="2"/>
                <a:ea typeface="Calibri"/>
                <a:cs typeface="2"/>
              </a:rPr>
              <a:t>D</a:t>
            </a:r>
            <a:r>
              <a:rPr lang="en-GB" sz="1562" spc="40">
                <a:ln w="6801">
                  <a:solidFill>
                    <a:srgbClr val="000000"/>
                  </a:solidFill>
                  <a:prstDash val="solid"/>
                </a:ln>
                <a:solidFill>
                  <a:srgbClr val="000000"/>
                </a:solidFill>
                <a:latin typeface="2"/>
                <a:ea typeface="Calibri"/>
                <a:cs typeface="2"/>
              </a:rPr>
              <a:t>i</a:t>
            </a:r>
            <a:r>
              <a:rPr lang="en-GB" sz="1562" spc="13">
                <a:ln w="6801">
                  <a:solidFill>
                    <a:srgbClr val="000000"/>
                  </a:solidFill>
                  <a:prstDash val="solid"/>
                </a:ln>
                <a:solidFill>
                  <a:srgbClr val="000000"/>
                </a:solidFill>
                <a:latin typeface="2"/>
                <a:ea typeface="Calibri"/>
                <a:cs typeface="2"/>
              </a:rPr>
              <a:t>s</a:t>
            </a:r>
            <a:r>
              <a:rPr lang="en-GB" sz="1562" spc="72">
                <a:ln w="6801">
                  <a:solidFill>
                    <a:srgbClr val="000000"/>
                  </a:solidFill>
                  <a:prstDash val="solid"/>
                </a:ln>
                <a:solidFill>
                  <a:srgbClr val="000000"/>
                </a:solidFill>
                <a:latin typeface="2"/>
                <a:ea typeface="Calibri"/>
                <a:cs typeface="2"/>
              </a:rPr>
              <a:t>r</a:t>
            </a:r>
            <a:r>
              <a:rPr lang="en-GB" sz="1562" spc="36">
                <a:ln w="6801">
                  <a:solidFill>
                    <a:srgbClr val="000000"/>
                  </a:solidFill>
                  <a:prstDash val="solid"/>
                </a:ln>
                <a:solidFill>
                  <a:srgbClr val="000000"/>
                </a:solidFill>
                <a:latin typeface="2"/>
                <a:ea typeface="Calibri"/>
                <a:cs typeface="2"/>
              </a:rPr>
              <a:t>u</a:t>
            </a:r>
            <a:r>
              <a:rPr lang="en-GB" sz="1562">
                <a:ln w="6801">
                  <a:solidFill>
                    <a:srgbClr val="000000"/>
                  </a:solidFill>
                  <a:prstDash val="solid"/>
                </a:ln>
                <a:solidFill>
                  <a:srgbClr val="000000"/>
                </a:solidFill>
                <a:latin typeface="2"/>
                <a:ea typeface="Calibri"/>
                <a:cs typeface="2"/>
              </a:rPr>
              <a:t>p</a:t>
            </a:r>
            <a:r>
              <a:rPr lang="en-GB" sz="1562" spc="31">
                <a:ln w="6801">
                  <a:solidFill>
                    <a:srgbClr val="000000"/>
                  </a:solidFill>
                  <a:prstDash val="solid"/>
                </a:ln>
                <a:solidFill>
                  <a:srgbClr val="000000"/>
                </a:solidFill>
                <a:latin typeface="2"/>
                <a:ea typeface="Calibri"/>
                <a:cs typeface="2"/>
              </a:rPr>
              <a:t>t</a:t>
            </a:r>
            <a:r>
              <a:rPr lang="en-GB" sz="1562" spc="40">
                <a:ln w="6801">
                  <a:solidFill>
                    <a:srgbClr val="000000"/>
                  </a:solidFill>
                  <a:prstDash val="solid"/>
                </a:ln>
                <a:solidFill>
                  <a:srgbClr val="000000"/>
                </a:solidFill>
                <a:latin typeface="2"/>
                <a:ea typeface="Calibri"/>
                <a:cs typeface="2"/>
              </a:rPr>
              <a:t>i</a:t>
            </a:r>
            <a:r>
              <a:rPr lang="en-GB" sz="1562" spc="22">
                <a:ln w="6801">
                  <a:solidFill>
                    <a:srgbClr val="000000"/>
                  </a:solidFill>
                  <a:prstDash val="solid"/>
                </a:ln>
                <a:solidFill>
                  <a:srgbClr val="000000"/>
                </a:solidFill>
                <a:latin typeface="2"/>
                <a:ea typeface="Calibri"/>
                <a:cs typeface="2"/>
              </a:rPr>
              <a:t>on</a:t>
            </a:r>
          </a:p>
          <a:p>
            <a:pPr defTabSz="761970">
              <a:lnSpc>
                <a:spcPts val="3049"/>
              </a:lnSpc>
            </a:pPr>
            <a:r>
              <a:rPr lang="en-GB" sz="1322" spc="32">
                <a:solidFill>
                  <a:srgbClr val="000000"/>
                </a:solidFill>
                <a:latin typeface="1"/>
                <a:ea typeface="Calibri"/>
                <a:cs typeface="1"/>
              </a:rPr>
              <a:t>G</a:t>
            </a:r>
            <a:r>
              <a:rPr lang="en-GB" sz="1322" spc="-19">
                <a:solidFill>
                  <a:srgbClr val="000000"/>
                </a:solidFill>
                <a:latin typeface="1"/>
                <a:ea typeface="Calibri"/>
                <a:cs typeface="1"/>
              </a:rPr>
              <a:t>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 </a:t>
            </a:r>
            <a:r>
              <a:rPr lang="en-GB" sz="1322" spc="57">
                <a:solidFill>
                  <a:srgbClr val="000000"/>
                </a:solidFill>
                <a:latin typeface="1"/>
                <a:ea typeface="Calibri"/>
                <a:cs typeface="1"/>
              </a:rPr>
              <a:t>w</a:t>
            </a:r>
            <a:r>
              <a:rPr lang="en-GB" sz="1322" spc="-19">
                <a:solidFill>
                  <a:srgbClr val="000000"/>
                </a:solidFill>
                <a:latin typeface="1"/>
                <a:ea typeface="Calibri"/>
                <a:cs typeface="1"/>
              </a:rPr>
              <a:t>i</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38">
                <a:solidFill>
                  <a:srgbClr val="000000"/>
                </a:solidFill>
                <a:latin typeface="1"/>
                <a:ea typeface="Calibri"/>
                <a:cs typeface="1"/>
              </a:rPr>
              <a:t>s</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35">
                <a:solidFill>
                  <a:srgbClr val="000000"/>
                </a:solidFill>
                <a:latin typeface="1"/>
                <a:ea typeface="Calibri"/>
                <a:cs typeface="1"/>
              </a:rPr>
              <a:t>a</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12">
                <a:solidFill>
                  <a:srgbClr val="000000"/>
                </a:solidFill>
                <a:latin typeface="1"/>
                <a:ea typeface="Calibri"/>
                <a:cs typeface="1"/>
              </a:rPr>
              <a:t>o</a:t>
            </a:r>
            <a:r>
              <a:rPr lang="en-GB" sz="1322" spc="27">
                <a:solidFill>
                  <a:srgbClr val="000000"/>
                </a:solidFill>
                <a:latin typeface="1"/>
                <a:ea typeface="Calibri"/>
                <a:cs typeface="1"/>
              </a:rPr>
              <a:t>g</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8">
                <a:solidFill>
                  <a:srgbClr val="000000"/>
                </a:solidFill>
                <a:latin typeface="1"/>
                <a:ea typeface="Calibri"/>
                <a:cs typeface="1"/>
              </a:rPr>
              <a:t>m</a:t>
            </a:r>
            <a:r>
              <a:rPr lang="en-GB" sz="1322" spc="41">
                <a:solidFill>
                  <a:srgbClr val="000000"/>
                </a:solidFill>
                <a:latin typeface="1"/>
                <a:ea typeface="Calibri"/>
                <a:cs typeface="1"/>
              </a:rPr>
              <a:t>m</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9">
                <a:solidFill>
                  <a:srgbClr val="000000"/>
                </a:solidFill>
                <a:latin typeface="1"/>
                <a:ea typeface="Calibri"/>
                <a:cs typeface="1"/>
              </a:rPr>
              <a:t>f</a:t>
            </a:r>
            <a:r>
              <a:rPr lang="en-GB" sz="1322">
                <a:solidFill>
                  <a:srgbClr val="000000"/>
                </a:solidFill>
                <a:latin typeface="1"/>
                <a:ea typeface="Calibri"/>
                <a:cs typeface="1"/>
              </a:rPr>
              <a:t>un</a:t>
            </a:r>
            <a:r>
              <a:rPr lang="en-GB" sz="1322" spc="26">
                <a:solidFill>
                  <a:srgbClr val="000000"/>
                </a:solidFill>
                <a:latin typeface="1"/>
                <a:ea typeface="Calibri"/>
                <a:cs typeface="1"/>
              </a:rPr>
              <a:t>d</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27">
                <a:solidFill>
                  <a:srgbClr val="000000"/>
                </a:solidFill>
                <a:latin typeface="1"/>
                <a:ea typeface="Calibri"/>
                <a:cs typeface="1"/>
              </a:rPr>
              <a:t>d</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23">
                <a:solidFill>
                  <a:srgbClr val="000000"/>
                </a:solidFill>
                <a:latin typeface="1"/>
                <a:ea typeface="Calibri"/>
                <a:cs typeface="1"/>
              </a:rPr>
              <a:t>a</a:t>
            </a:r>
            <a:r>
              <a:rPr lang="en-GB" sz="1322" spc="41">
                <a:solidFill>
                  <a:srgbClr val="000000"/>
                </a:solidFill>
                <a:latin typeface="1"/>
                <a:ea typeface="Calibri"/>
                <a:cs typeface="1"/>
              </a:rPr>
              <a:t>rm</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57">
                <a:solidFill>
                  <a:srgbClr val="000000"/>
                </a:solidFill>
                <a:latin typeface="1"/>
                <a:ea typeface="Calibri"/>
                <a:cs typeface="1"/>
              </a:rPr>
              <a:t>u</a:t>
            </a:r>
            <a:r>
              <a:rPr lang="en-GB" sz="1322" spc="-34">
                <a:solidFill>
                  <a:srgbClr val="000000"/>
                </a:solidFill>
                <a:latin typeface="1"/>
                <a:ea typeface="Calibri"/>
                <a:cs typeface="1"/>
              </a:rPr>
              <a:t>c</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 </a:t>
            </a:r>
          </a:p>
          <a:p>
            <a:pPr defTabSz="761970">
              <a:lnSpc>
                <a:spcPts val="1922"/>
              </a:lnSpc>
            </a:pPr>
            <a:r>
              <a:rPr lang="en-GB" sz="1322" spc="21">
                <a:solidFill>
                  <a:srgbClr val="000000"/>
                </a:solidFill>
                <a:latin typeface="1"/>
                <a:ea typeface="Calibri"/>
                <a:cs typeface="1"/>
              </a:rPr>
              <a:t>s</a:t>
            </a:r>
            <a:r>
              <a:rPr lang="en-GB" sz="1322" spc="23">
                <a:solidFill>
                  <a:srgbClr val="000000"/>
                </a:solidFill>
                <a:latin typeface="1"/>
                <a:ea typeface="Calibri"/>
                <a:cs typeface="1"/>
              </a:rPr>
              <a:t>c</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e</a:t>
            </a:r>
            <a:r>
              <a:rPr lang="en-GB" sz="1322" spc="6">
                <a:solidFill>
                  <a:srgbClr val="000000"/>
                </a:solidFill>
                <a:latin typeface="1"/>
                <a:ea typeface="Calibri"/>
                <a:cs typeface="1"/>
              </a:rPr>
              <a:t>-</a:t>
            </a:r>
            <a:r>
              <a:rPr lang="en-GB" sz="1322" spc="32">
                <a:solidFill>
                  <a:srgbClr val="000000"/>
                </a:solidFill>
                <a:latin typeface="1"/>
                <a:ea typeface="Calibri"/>
                <a:cs typeface="1"/>
              </a:rPr>
              <a:t>b</a:t>
            </a:r>
            <a:r>
              <a:rPr lang="en-GB" sz="1322" spc="-21">
                <a:solidFill>
                  <a:srgbClr val="000000"/>
                </a:solidFill>
                <a:latin typeface="1"/>
                <a:ea typeface="Calibri"/>
                <a:cs typeface="1"/>
              </a:rPr>
              <a:t>a</a:t>
            </a:r>
            <a:r>
              <a:rPr lang="en-GB" sz="1322" spc="26">
                <a:solidFill>
                  <a:srgbClr val="000000"/>
                </a:solidFill>
                <a:latin typeface="1"/>
                <a:ea typeface="Calibri"/>
                <a:cs typeface="1"/>
              </a:rPr>
              <a:t>c</a:t>
            </a:r>
            <a:r>
              <a:rPr lang="en-GB" sz="1322">
                <a:solidFill>
                  <a:srgbClr val="000000"/>
                </a:solidFill>
                <a:latin typeface="1"/>
                <a:ea typeface="Calibri"/>
                <a:cs typeface="1"/>
              </a:rPr>
              <a:t>k</a:t>
            </a:r>
            <a:r>
              <a:rPr lang="en-GB" sz="1322" spc="35">
                <a:solidFill>
                  <a:srgbClr val="000000"/>
                </a:solidFill>
                <a:latin typeface="1"/>
                <a:ea typeface="Calibri"/>
                <a:cs typeface="1"/>
              </a:rPr>
              <a:t>,</a:t>
            </a:r>
            <a:r>
              <a:rPr lang="en-GB" sz="1322" spc="-9">
                <a:solidFill>
                  <a:srgbClr val="000000"/>
                </a:solidFill>
                <a:latin typeface="1"/>
                <a:ea typeface="Calibri"/>
                <a:cs typeface="1"/>
              </a:rPr>
              <a:t> </a:t>
            </a:r>
            <a:r>
              <a:rPr lang="en-GB" sz="1322">
                <a:solidFill>
                  <a:srgbClr val="000000"/>
                </a:solidFill>
                <a:latin typeface="1"/>
                <a:ea typeface="Calibri"/>
                <a:cs typeface="1"/>
              </a:rPr>
              <a:t>u</a:t>
            </a:r>
            <a:r>
              <a:rPr lang="en-GB" sz="1322" spc="-14">
                <a:solidFill>
                  <a:srgbClr val="000000"/>
                </a:solidFill>
                <a:latin typeface="1"/>
                <a:ea typeface="Calibri"/>
                <a:cs typeface="1"/>
              </a:rPr>
              <a:t>r</a:t>
            </a:r>
            <a:r>
              <a:rPr lang="en-GB" sz="1322" spc="30">
                <a:solidFill>
                  <a:srgbClr val="000000"/>
                </a:solidFill>
                <a:latin typeface="1"/>
                <a:ea typeface="Calibri"/>
                <a:cs typeface="1"/>
              </a:rPr>
              <a:t>g</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9">
                <a:solidFill>
                  <a:srgbClr val="000000"/>
                </a:solidFill>
                <a:latin typeface="1"/>
                <a:ea typeface="Calibri"/>
                <a:cs typeface="1"/>
              </a:rPr>
              <a:t>t </a:t>
            </a:r>
            <a:r>
              <a:rPr lang="en-GB" sz="1322" spc="10">
                <a:solidFill>
                  <a:srgbClr val="000000"/>
                </a:solidFill>
                <a:latin typeface="1"/>
                <a:ea typeface="Calibri"/>
                <a:cs typeface="1"/>
              </a:rPr>
              <a:t>e</a:t>
            </a:r>
            <a:r>
              <a:rPr lang="en-GB" sz="1322" spc="32">
                <a:solidFill>
                  <a:srgbClr val="000000"/>
                </a:solidFill>
                <a:latin typeface="1"/>
                <a:ea typeface="Calibri"/>
                <a:cs typeface="1"/>
              </a:rPr>
              <a:t>p</a:t>
            </a:r>
            <a:r>
              <a:rPr lang="en-GB" sz="1322" spc="-18">
                <a:solidFill>
                  <a:srgbClr val="000000"/>
                </a:solidFill>
                <a:latin typeface="1"/>
                <a:ea typeface="Calibri"/>
                <a:cs typeface="1"/>
              </a:rPr>
              <a:t>i</a:t>
            </a:r>
            <a:r>
              <a:rPr lang="en-GB" sz="1322" spc="32">
                <a:solidFill>
                  <a:srgbClr val="000000"/>
                </a:solidFill>
                <a:latin typeface="1"/>
                <a:ea typeface="Calibri"/>
                <a:cs typeface="1"/>
              </a:rPr>
              <a:t>d</a:t>
            </a:r>
            <a:r>
              <a:rPr lang="en-GB" sz="1322" spc="10">
                <a:solidFill>
                  <a:srgbClr val="000000"/>
                </a:solidFill>
                <a:latin typeface="1"/>
                <a:ea typeface="Calibri"/>
                <a:cs typeface="1"/>
              </a:rPr>
              <a:t>e</a:t>
            </a:r>
            <a:r>
              <a:rPr lang="en-GB" sz="1322" spc="-16">
                <a:solidFill>
                  <a:srgbClr val="000000"/>
                </a:solidFill>
                <a:latin typeface="1"/>
                <a:ea typeface="Calibri"/>
                <a:cs typeface="1"/>
              </a:rPr>
              <a:t>m</a:t>
            </a:r>
            <a:r>
              <a:rPr lang="en-GB" sz="1322" spc="41">
                <a:solidFill>
                  <a:srgbClr val="000000"/>
                </a:solidFill>
                <a:latin typeface="1"/>
                <a:ea typeface="Calibri"/>
                <a:cs typeface="1"/>
              </a:rPr>
              <a:t>i</a:t>
            </a:r>
            <a:r>
              <a:rPr lang="en-GB" sz="1322" spc="-10">
                <a:solidFill>
                  <a:srgbClr val="000000"/>
                </a:solidFill>
                <a:latin typeface="1"/>
                <a:ea typeface="Calibri"/>
                <a:cs typeface="1"/>
              </a:rPr>
              <a:t>o</a:t>
            </a:r>
            <a:r>
              <a:rPr lang="en-GB" sz="1322" spc="-18">
                <a:solidFill>
                  <a:srgbClr val="000000"/>
                </a:solidFill>
                <a:latin typeface="1"/>
                <a:ea typeface="Calibri"/>
                <a:cs typeface="1"/>
              </a:rPr>
              <a:t>l</a:t>
            </a:r>
            <a:r>
              <a:rPr lang="en-GB" sz="1322" spc="47">
                <a:solidFill>
                  <a:srgbClr val="000000"/>
                </a:solidFill>
                <a:latin typeface="1"/>
                <a:ea typeface="Calibri"/>
                <a:cs typeface="1"/>
              </a:rPr>
              <a:t>o</a:t>
            </a:r>
            <a:r>
              <a:rPr lang="en-GB" sz="1322" spc="-27">
                <a:solidFill>
                  <a:srgbClr val="000000"/>
                </a:solidFill>
                <a:latin typeface="1"/>
                <a:ea typeface="Calibri"/>
                <a:cs typeface="1"/>
              </a:rPr>
              <a:t>g</a:t>
            </a:r>
            <a:r>
              <a:rPr lang="en-GB" sz="1322" spc="41">
                <a:solidFill>
                  <a:srgbClr val="000000"/>
                </a:solidFill>
                <a:latin typeface="1"/>
                <a:ea typeface="Calibri"/>
                <a:cs typeface="1"/>
              </a:rPr>
              <a:t>i</a:t>
            </a:r>
            <a:r>
              <a:rPr lang="en-GB" sz="1322" spc="26">
                <a:solidFill>
                  <a:srgbClr val="000000"/>
                </a:solidFill>
                <a:latin typeface="1"/>
                <a:ea typeface="Calibri"/>
                <a:cs typeface="1"/>
              </a:rPr>
              <a:t>c</a:t>
            </a:r>
            <a:r>
              <a:rPr lang="en-GB" sz="1322" spc="-21">
                <a:solidFill>
                  <a:srgbClr val="000000"/>
                </a:solidFill>
                <a:latin typeface="1"/>
                <a:ea typeface="Calibri"/>
                <a:cs typeface="1"/>
              </a:rPr>
              <a:t>a</a:t>
            </a:r>
            <a:r>
              <a:rPr lang="en-GB" sz="1322" spc="-18">
                <a:solidFill>
                  <a:srgbClr val="000000"/>
                </a:solidFill>
                <a:latin typeface="1"/>
                <a:ea typeface="Calibri"/>
                <a:cs typeface="1"/>
              </a:rPr>
              <a:t>l</a:t>
            </a:r>
            <a:r>
              <a:rPr lang="en-GB" sz="1322" spc="48">
                <a:solidFill>
                  <a:srgbClr val="000000"/>
                </a:solidFill>
                <a:latin typeface="1"/>
                <a:ea typeface="Calibri"/>
                <a:cs typeface="1"/>
              </a:rPr>
              <a:t> </a:t>
            </a:r>
            <a:r>
              <a:rPr lang="en-GB" sz="1322" spc="-21">
                <a:solidFill>
                  <a:srgbClr val="000000"/>
                </a:solidFill>
                <a:latin typeface="1"/>
                <a:ea typeface="Calibri"/>
                <a:cs typeface="1"/>
              </a:rPr>
              <a:t>a</a:t>
            </a:r>
            <a:r>
              <a:rPr lang="en-GB" sz="1322">
                <a:solidFill>
                  <a:srgbClr val="000000"/>
                </a:solidFill>
                <a:latin typeface="1"/>
                <a:ea typeface="Calibri"/>
                <a:cs typeface="1"/>
              </a:rPr>
              <a:t>n</a:t>
            </a:r>
            <a:r>
              <a:rPr lang="en-GB" sz="1322" spc="38">
                <a:solidFill>
                  <a:srgbClr val="000000"/>
                </a:solidFill>
                <a:latin typeface="1"/>
                <a:ea typeface="Calibri"/>
                <a:cs typeface="1"/>
              </a:rPr>
              <a:t>a</a:t>
            </a:r>
            <a:r>
              <a:rPr lang="en-GB" sz="1322" spc="-18">
                <a:solidFill>
                  <a:srgbClr val="000000"/>
                </a:solidFill>
                <a:latin typeface="1"/>
                <a:ea typeface="Calibri"/>
                <a:cs typeface="1"/>
              </a:rPr>
              <a:t>l</a:t>
            </a:r>
            <a:r>
              <a:rPr lang="en-GB" sz="1322" spc="38">
                <a:solidFill>
                  <a:srgbClr val="000000"/>
                </a:solidFill>
                <a:latin typeface="1"/>
                <a:ea typeface="Calibri"/>
                <a:cs typeface="1"/>
              </a:rPr>
              <a:t>y</a:t>
            </a:r>
            <a:r>
              <a:rPr lang="en-GB" sz="1322" spc="22">
                <a:solidFill>
                  <a:srgbClr val="000000"/>
                </a:solidFill>
                <a:latin typeface="1"/>
                <a:ea typeface="Calibri"/>
                <a:cs typeface="1"/>
              </a:rPr>
              <a:t>s</a:t>
            </a:r>
            <a:r>
              <a:rPr lang="en-GB" sz="1322" spc="-18">
                <a:solidFill>
                  <a:srgbClr val="000000"/>
                </a:solidFill>
                <a:latin typeface="1"/>
                <a:ea typeface="Calibri"/>
                <a:cs typeface="1"/>
              </a:rPr>
              <a:t>i</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41">
                <a:solidFill>
                  <a:srgbClr val="000000"/>
                </a:solidFill>
                <a:latin typeface="1"/>
                <a:ea typeface="Calibri"/>
                <a:cs typeface="1"/>
              </a:rPr>
              <a:t>i</a:t>
            </a:r>
            <a:r>
              <a:rPr lang="en-GB" sz="1322" spc="-35">
                <a:solidFill>
                  <a:srgbClr val="000000"/>
                </a:solidFill>
                <a:latin typeface="1"/>
                <a:ea typeface="Calibri"/>
                <a:cs typeface="1"/>
              </a:rPr>
              <a:t>s</a:t>
            </a:r>
            <a:r>
              <a:rPr lang="en-GB" sz="1322" spc="48">
                <a:solidFill>
                  <a:srgbClr val="000000"/>
                </a:solidFill>
                <a:latin typeface="1"/>
                <a:ea typeface="Calibri"/>
                <a:cs typeface="1"/>
              </a:rPr>
              <a:t> </a:t>
            </a:r>
            <a:r>
              <a:rPr lang="en-GB" sz="1322">
                <a:solidFill>
                  <a:srgbClr val="000000"/>
                </a:solidFill>
                <a:latin typeface="1"/>
                <a:ea typeface="Calibri"/>
                <a:cs typeface="1"/>
              </a:rPr>
              <a:t>n</a:t>
            </a:r>
            <a:r>
              <a:rPr lang="en-GB" sz="1322" spc="10">
                <a:solidFill>
                  <a:srgbClr val="000000"/>
                </a:solidFill>
                <a:latin typeface="1"/>
                <a:ea typeface="Calibri"/>
                <a:cs typeface="1"/>
              </a:rPr>
              <a:t>ee</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spc="-9">
                <a:solidFill>
                  <a:srgbClr val="000000"/>
                </a:solidFill>
                <a:latin typeface="1"/>
                <a:ea typeface="Calibri"/>
                <a:cs typeface="1"/>
              </a:rPr>
              <a:t> </a:t>
            </a:r>
            <a:r>
              <a:rPr lang="en-GB" sz="1322" spc="-10">
                <a:solidFill>
                  <a:srgbClr val="000000"/>
                </a:solidFill>
                <a:latin typeface="1"/>
                <a:ea typeface="Calibri"/>
                <a:cs typeface="1"/>
              </a:rPr>
              <a:t>t</a:t>
            </a:r>
            <a:r>
              <a:rPr lang="en-GB" sz="1322" spc="47">
                <a:solidFill>
                  <a:srgbClr val="000000"/>
                </a:solidFill>
                <a:latin typeface="1"/>
                <a:ea typeface="Calibri"/>
                <a:cs typeface="1"/>
              </a:rPr>
              <a:t>o</a:t>
            </a:r>
            <a:r>
              <a:rPr lang="en-GB" sz="1322" spc="-9">
                <a:solidFill>
                  <a:srgbClr val="000000"/>
                </a:solidFill>
                <a:latin typeface="1"/>
                <a:ea typeface="Calibri"/>
                <a:cs typeface="1"/>
              </a:rPr>
              <a:t> </a:t>
            </a:r>
            <a:r>
              <a:rPr lang="en-GB" sz="1322" spc="-10">
                <a:solidFill>
                  <a:srgbClr val="000000"/>
                </a:solidFill>
                <a:latin typeface="1"/>
                <a:ea typeface="Calibri"/>
                <a:cs typeface="1"/>
              </a:rPr>
              <a:t>t</a:t>
            </a:r>
            <a:r>
              <a:rPr lang="en-GB" sz="1322" spc="43">
                <a:solidFill>
                  <a:srgbClr val="000000"/>
                </a:solidFill>
                <a:latin typeface="1"/>
                <a:ea typeface="Calibri"/>
                <a:cs typeface="1"/>
              </a:rPr>
              <a:t>r</a:t>
            </a:r>
            <a:r>
              <a:rPr lang="en-GB" sz="1322" spc="-21">
                <a:solidFill>
                  <a:srgbClr val="000000"/>
                </a:solidFill>
                <a:latin typeface="1"/>
                <a:ea typeface="Calibri"/>
                <a:cs typeface="1"/>
              </a:rPr>
              <a:t>a</a:t>
            </a:r>
            <a:r>
              <a:rPr lang="en-GB" sz="1322" spc="26">
                <a:solidFill>
                  <a:srgbClr val="000000"/>
                </a:solidFill>
                <a:latin typeface="1"/>
                <a:ea typeface="Calibri"/>
                <a:cs typeface="1"/>
              </a:rPr>
              <a:t>c</a:t>
            </a:r>
            <a:r>
              <a:rPr lang="en-GB" sz="1322">
                <a:solidFill>
                  <a:srgbClr val="000000"/>
                </a:solidFill>
                <a:latin typeface="1"/>
                <a:ea typeface="Calibri"/>
                <a:cs typeface="1"/>
              </a:rPr>
              <a:t>k:</a:t>
            </a:r>
          </a:p>
          <a:p>
            <a:pPr defTabSz="761970">
              <a:lnSpc>
                <a:spcPts val="2991"/>
              </a:lnSpc>
              <a:tabLst>
                <a:tab pos="285844" algn="l"/>
              </a:tabLst>
            </a:pPr>
            <a:r>
              <a:rPr lang="en-GB" sz="1322">
                <a:solidFill>
                  <a:srgbClr val="000000"/>
                </a:solidFill>
                <a:latin typeface="1"/>
                <a:ea typeface="Calibri"/>
                <a:cs typeface="1"/>
              </a:rPr>
              <a:t>•	</a:t>
            </a:r>
            <a:r>
              <a:rPr lang="en-GB" sz="1322" spc="-71">
                <a:solidFill>
                  <a:srgbClr val="000000"/>
                </a:solidFill>
                <a:latin typeface="1"/>
                <a:ea typeface="Calibri"/>
                <a:cs typeface="1"/>
              </a:rPr>
              <a:t>T</a:t>
            </a:r>
            <a:r>
              <a:rPr lang="en-GB" sz="1322" spc="-17">
                <a:solidFill>
                  <a:srgbClr val="000000"/>
                </a:solidFill>
                <a:latin typeface="1"/>
                <a:ea typeface="Calibri"/>
                <a:cs typeface="1"/>
              </a:rPr>
              <a:t>r</a:t>
            </a:r>
            <a:r>
              <a:rPr lang="en-GB" sz="1322" spc="10">
                <a:solidFill>
                  <a:srgbClr val="000000"/>
                </a:solidFill>
                <a:latin typeface="1"/>
                <a:ea typeface="Calibri"/>
                <a:cs typeface="1"/>
              </a:rPr>
              <a:t>e</a:t>
            </a:r>
            <a:r>
              <a:rPr lang="en-GB" sz="1322" spc="38">
                <a:solidFill>
                  <a:srgbClr val="000000"/>
                </a:solidFill>
                <a:latin typeface="1"/>
                <a:ea typeface="Calibri"/>
                <a:cs typeface="1"/>
              </a:rPr>
              <a:t>a</a:t>
            </a:r>
            <a:r>
              <a:rPr lang="en-GB" sz="1322" spc="-12">
                <a:solidFill>
                  <a:srgbClr val="000000"/>
                </a:solidFill>
                <a:latin typeface="1"/>
                <a:ea typeface="Calibri"/>
                <a:cs typeface="1"/>
              </a:rPr>
              <a:t>t</a:t>
            </a:r>
            <a:r>
              <a:rPr lang="en-GB" sz="1322" spc="-16">
                <a:solidFill>
                  <a:srgbClr val="000000"/>
                </a:solidFill>
                <a:latin typeface="1"/>
                <a:ea typeface="Calibri"/>
                <a:cs typeface="1"/>
              </a:rPr>
              <a:t>m</a:t>
            </a:r>
            <a:r>
              <a:rPr lang="en-GB" sz="1322" spc="10">
                <a:solidFill>
                  <a:srgbClr val="000000"/>
                </a:solidFill>
                <a:latin typeface="1"/>
                <a:ea typeface="Calibri"/>
                <a:cs typeface="1"/>
              </a:rPr>
              <a:t>e</a:t>
            </a:r>
            <a:r>
              <a:rPr lang="en-GB" sz="1322" spc="59">
                <a:solidFill>
                  <a:srgbClr val="000000"/>
                </a:solidFill>
                <a:latin typeface="1"/>
                <a:ea typeface="Calibri"/>
                <a:cs typeface="1"/>
              </a:rPr>
              <a:t>n</a:t>
            </a:r>
            <a:r>
              <a:rPr lang="en-GB" sz="1322" spc="-12">
                <a:solidFill>
                  <a:srgbClr val="000000"/>
                </a:solidFill>
                <a:latin typeface="1"/>
                <a:ea typeface="Calibri"/>
                <a:cs typeface="1"/>
              </a:rPr>
              <a:t>t </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10">
                <a:solidFill>
                  <a:srgbClr val="000000"/>
                </a:solidFill>
                <a:latin typeface="1"/>
                <a:ea typeface="Calibri"/>
                <a:cs typeface="1"/>
              </a:rPr>
              <a:t>e</a:t>
            </a:r>
            <a:r>
              <a:rPr lang="en-GB" sz="1322" spc="41">
                <a:solidFill>
                  <a:srgbClr val="000000"/>
                </a:solidFill>
                <a:latin typeface="1"/>
                <a:ea typeface="Calibri"/>
                <a:cs typeface="1"/>
              </a:rPr>
              <a:t>r</a:t>
            </a:r>
            <a:r>
              <a:rPr lang="en-GB" sz="1322" spc="-17">
                <a:solidFill>
                  <a:srgbClr val="000000"/>
                </a:solidFill>
                <a:latin typeface="1"/>
                <a:ea typeface="Calibri"/>
                <a:cs typeface="1"/>
              </a:rPr>
              <a:t>r</a:t>
            </a:r>
            <a:r>
              <a:rPr lang="en-GB" sz="1322">
                <a:solidFill>
                  <a:srgbClr val="000000"/>
                </a:solidFill>
                <a:latin typeface="1"/>
                <a:ea typeface="Calibri"/>
                <a:cs typeface="1"/>
              </a:rPr>
              <a:t>u</a:t>
            </a:r>
            <a:r>
              <a:rPr lang="en-GB" sz="1322" spc="32">
                <a:solidFill>
                  <a:srgbClr val="000000"/>
                </a:solidFill>
                <a:latin typeface="1"/>
                <a:ea typeface="Calibri"/>
                <a:cs typeface="1"/>
              </a:rPr>
              <a:t>p</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7">
                <a:solidFill>
                  <a:srgbClr val="000000"/>
                </a:solidFill>
                <a:latin typeface="1"/>
                <a:ea typeface="Calibri"/>
                <a:cs typeface="1"/>
              </a:rPr>
              <a:t>o</a:t>
            </a:r>
            <a:r>
              <a:rPr lang="en-GB" sz="1322">
                <a:solidFill>
                  <a:srgbClr val="000000"/>
                </a:solidFill>
                <a:latin typeface="1"/>
                <a:ea typeface="Calibri"/>
                <a:cs typeface="1"/>
              </a:rPr>
              <a:t>n</a:t>
            </a:r>
            <a:r>
              <a:rPr lang="en-GB" sz="1322" spc="-10">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47">
                <a:solidFill>
                  <a:srgbClr val="000000"/>
                </a:solidFill>
                <a:latin typeface="1"/>
                <a:ea typeface="Calibri"/>
                <a:cs typeface="1"/>
              </a:rPr>
              <a:t> </a:t>
            </a:r>
            <a:r>
              <a:rPr lang="en-GB" sz="1322" spc="-19">
                <a:solidFill>
                  <a:srgbClr val="000000"/>
                </a:solidFill>
                <a:latin typeface="1"/>
                <a:ea typeface="Calibri"/>
                <a:cs typeface="1"/>
              </a:rPr>
              <a:t>l</a:t>
            </a:r>
            <a:r>
              <a:rPr lang="en-GB" sz="1322" spc="-10">
                <a:solidFill>
                  <a:srgbClr val="000000"/>
                </a:solidFill>
                <a:latin typeface="1"/>
                <a:ea typeface="Calibri"/>
                <a:cs typeface="1"/>
              </a:rPr>
              <a:t>o</a:t>
            </a:r>
            <a:r>
              <a:rPr lang="en-GB" sz="1322" spc="22">
                <a:solidFill>
                  <a:srgbClr val="000000"/>
                </a:solidFill>
                <a:latin typeface="1"/>
                <a:ea typeface="Calibri"/>
                <a:cs typeface="1"/>
              </a:rPr>
              <a:t>ss</a:t>
            </a:r>
            <a:r>
              <a:rPr lang="en-GB" sz="1322" spc="-12">
                <a:solidFill>
                  <a:srgbClr val="000000"/>
                </a:solidFill>
                <a:latin typeface="1"/>
                <a:ea typeface="Calibri"/>
                <a:cs typeface="1"/>
              </a:rPr>
              <a:t> </a:t>
            </a:r>
            <a:r>
              <a:rPr lang="en-GB" sz="1322" spc="47">
                <a:solidFill>
                  <a:srgbClr val="000000"/>
                </a:solidFill>
                <a:latin typeface="1"/>
                <a:ea typeface="Calibri"/>
                <a:cs typeface="1"/>
              </a:rPr>
              <a:t>o</a:t>
            </a:r>
            <a:r>
              <a:rPr lang="en-GB" sz="1322" spc="-9">
                <a:solidFill>
                  <a:srgbClr val="000000"/>
                </a:solidFill>
                <a:latin typeface="1"/>
                <a:ea typeface="Calibri"/>
                <a:cs typeface="1"/>
              </a:rPr>
              <a:t>f</a:t>
            </a:r>
            <a:r>
              <a:rPr lang="en-GB" sz="1322" spc="-12">
                <a:solidFill>
                  <a:srgbClr val="000000"/>
                </a:solidFill>
                <a:latin typeface="1"/>
                <a:ea typeface="Calibri"/>
                <a:cs typeface="1"/>
              </a:rPr>
              <a:t> </a:t>
            </a:r>
            <a:r>
              <a:rPr lang="en-GB" sz="1322" spc="38">
                <a:solidFill>
                  <a:srgbClr val="000000"/>
                </a:solidFill>
                <a:latin typeface="1"/>
                <a:ea typeface="Calibri"/>
                <a:cs typeface="1"/>
              </a:rPr>
              <a:t>v</a:t>
            </a:r>
            <a:r>
              <a:rPr lang="en-GB" sz="1322" spc="-19">
                <a:solidFill>
                  <a:srgbClr val="000000"/>
                </a:solidFill>
                <a:latin typeface="1"/>
                <a:ea typeface="Calibri"/>
                <a:cs typeface="1"/>
              </a:rPr>
              <a:t>i</a:t>
            </a:r>
            <a:r>
              <a:rPr lang="en-GB" sz="1322" spc="-17">
                <a:solidFill>
                  <a:srgbClr val="000000"/>
                </a:solidFill>
                <a:latin typeface="1"/>
                <a:ea typeface="Calibri"/>
                <a:cs typeface="1"/>
              </a:rPr>
              <a:t>r</a:t>
            </a:r>
            <a:r>
              <a:rPr lang="en-GB" sz="1322" spc="38">
                <a:solidFill>
                  <a:srgbClr val="000000"/>
                </a:solidFill>
                <a:latin typeface="1"/>
                <a:ea typeface="Calibri"/>
                <a:cs typeface="1"/>
              </a:rPr>
              <a:t>a</a:t>
            </a:r>
            <a:r>
              <a:rPr lang="en-GB" sz="1322" spc="-19">
                <a:solidFill>
                  <a:srgbClr val="000000"/>
                </a:solidFill>
                <a:latin typeface="1"/>
                <a:ea typeface="Calibri"/>
                <a:cs typeface="1"/>
              </a:rPr>
              <a:t>l</a:t>
            </a:r>
            <a:r>
              <a:rPr lang="en-GB" sz="1322" spc="-12">
                <a:solidFill>
                  <a:srgbClr val="000000"/>
                </a:solidFill>
                <a:latin typeface="1"/>
                <a:ea typeface="Calibri"/>
                <a:cs typeface="1"/>
              </a:rPr>
              <a:t> </a:t>
            </a:r>
            <a:r>
              <a:rPr lang="en-GB" sz="1322" spc="22">
                <a:solidFill>
                  <a:srgbClr val="000000"/>
                </a:solidFill>
                <a:latin typeface="1"/>
                <a:ea typeface="Calibri"/>
                <a:cs typeface="1"/>
              </a:rPr>
              <a:t>s</a:t>
            </a:r>
            <a:r>
              <a:rPr lang="en-GB" sz="1322">
                <a:solidFill>
                  <a:srgbClr val="000000"/>
                </a:solidFill>
                <a:latin typeface="1"/>
                <a:ea typeface="Calibri"/>
                <a:cs typeface="1"/>
              </a:rPr>
              <a:t>u</a:t>
            </a:r>
            <a:r>
              <a:rPr lang="en-GB" sz="1322" spc="32">
                <a:solidFill>
                  <a:srgbClr val="000000"/>
                </a:solidFill>
                <a:latin typeface="1"/>
                <a:ea typeface="Calibri"/>
                <a:cs typeface="1"/>
              </a:rPr>
              <a:t>p</a:t>
            </a:r>
            <a:r>
              <a:rPr lang="en-GB" sz="1322" spc="-26">
                <a:solidFill>
                  <a:srgbClr val="000000"/>
                </a:solidFill>
                <a:latin typeface="1"/>
                <a:ea typeface="Calibri"/>
                <a:cs typeface="1"/>
              </a:rPr>
              <a:t>p</a:t>
            </a:r>
            <a:r>
              <a:rPr lang="en-GB" sz="1322" spc="-17">
                <a:solidFill>
                  <a:srgbClr val="000000"/>
                </a:solidFill>
                <a:latin typeface="1"/>
                <a:ea typeface="Calibri"/>
                <a:cs typeface="1"/>
              </a:rPr>
              <a:t>r</a:t>
            </a:r>
            <a:r>
              <a:rPr lang="en-GB" sz="1322" spc="10">
                <a:solidFill>
                  <a:srgbClr val="000000"/>
                </a:solidFill>
                <a:latin typeface="1"/>
                <a:ea typeface="Calibri"/>
                <a:cs typeface="1"/>
              </a:rPr>
              <a:t>e</a:t>
            </a:r>
            <a:r>
              <a:rPr lang="en-GB" sz="1322" spc="22">
                <a:solidFill>
                  <a:srgbClr val="000000"/>
                </a:solidFill>
                <a:latin typeface="1"/>
                <a:ea typeface="Calibri"/>
                <a:cs typeface="1"/>
              </a:rPr>
              <a:t>ss</a:t>
            </a:r>
            <a:r>
              <a:rPr lang="en-GB" sz="1322" spc="-19">
                <a:solidFill>
                  <a:srgbClr val="000000"/>
                </a:solidFill>
                <a:latin typeface="1"/>
                <a:ea typeface="Calibri"/>
                <a:cs typeface="1"/>
              </a:rPr>
              <a:t>i</a:t>
            </a:r>
            <a:r>
              <a:rPr lang="en-GB" sz="1322" spc="47">
                <a:solidFill>
                  <a:srgbClr val="000000"/>
                </a:solidFill>
                <a:latin typeface="1"/>
                <a:ea typeface="Calibri"/>
                <a:cs typeface="1"/>
              </a:rPr>
              <a:t>on</a:t>
            </a:r>
          </a:p>
          <a:p>
            <a:pPr defTabSz="761970">
              <a:lnSpc>
                <a:spcPts val="1922"/>
              </a:lnSpc>
              <a:tabLst>
                <a:tab pos="285844" algn="l"/>
              </a:tabLst>
            </a:pPr>
            <a:r>
              <a:rPr lang="en-GB" sz="1322">
                <a:solidFill>
                  <a:srgbClr val="000000"/>
                </a:solidFill>
                <a:latin typeface="1"/>
                <a:ea typeface="Calibri"/>
                <a:cs typeface="1"/>
              </a:rPr>
              <a:t>•	</a:t>
            </a:r>
            <a:r>
              <a:rPr lang="en-GB" sz="1322" spc="-9">
                <a:solidFill>
                  <a:srgbClr val="000000"/>
                </a:solidFill>
                <a:latin typeface="1"/>
                <a:ea typeface="Calibri"/>
                <a:cs typeface="1"/>
              </a:rPr>
              <a:t>R</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a:solidFill>
                  <a:srgbClr val="000000"/>
                </a:solidFill>
                <a:latin typeface="1"/>
                <a:ea typeface="Calibri"/>
                <a:cs typeface="1"/>
              </a:rPr>
              <a:t>u</a:t>
            </a:r>
            <a:r>
              <a:rPr lang="en-GB" sz="1322" spc="-32">
                <a:solidFill>
                  <a:srgbClr val="000000"/>
                </a:solidFill>
                <a:latin typeface="1"/>
                <a:ea typeface="Calibri"/>
                <a:cs typeface="1"/>
              </a:rPr>
              <a:t>c</a:t>
            </a:r>
            <a:r>
              <a:rPr lang="en-GB" sz="1322" spc="70">
                <a:solidFill>
                  <a:srgbClr val="000000"/>
                </a:solidFill>
                <a:latin typeface="1"/>
                <a:ea typeface="Calibri"/>
                <a:cs typeface="1"/>
              </a:rPr>
              <a:t>e</a:t>
            </a:r>
            <a:r>
              <a:rPr lang="en-GB" sz="1322" spc="-26">
                <a:solidFill>
                  <a:srgbClr val="000000"/>
                </a:solidFill>
                <a:latin typeface="1"/>
                <a:ea typeface="Calibri"/>
                <a:cs typeface="1"/>
              </a:rPr>
              <a:t>d</a:t>
            </a:r>
            <a:r>
              <a:rPr lang="en-GB" sz="1322" spc="-12">
                <a:solidFill>
                  <a:srgbClr val="000000"/>
                </a:solidFill>
                <a:latin typeface="1"/>
                <a:ea typeface="Calibri"/>
                <a:cs typeface="1"/>
              </a:rPr>
              <a:t> </a:t>
            </a:r>
            <a:r>
              <a:rPr lang="en-GB" sz="1322" spc="38">
                <a:solidFill>
                  <a:srgbClr val="000000"/>
                </a:solidFill>
                <a:latin typeface="1"/>
                <a:ea typeface="Calibri"/>
                <a:cs typeface="1"/>
              </a:rPr>
              <a:t>H</a:t>
            </a:r>
            <a:r>
              <a:rPr lang="en-GB" sz="1322" spc="2">
                <a:solidFill>
                  <a:srgbClr val="000000"/>
                </a:solidFill>
                <a:latin typeface="1"/>
                <a:ea typeface="Calibri"/>
                <a:cs typeface="1"/>
              </a:rPr>
              <a:t>I</a:t>
            </a:r>
            <a:r>
              <a:rPr lang="en-GB" sz="1322" spc="-10">
                <a:solidFill>
                  <a:srgbClr val="000000"/>
                </a:solidFill>
                <a:latin typeface="1"/>
                <a:ea typeface="Calibri"/>
                <a:cs typeface="1"/>
              </a:rPr>
              <a:t>V</a:t>
            </a:r>
            <a:r>
              <a:rPr lang="en-GB" sz="1322" spc="-12">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47">
                <a:solidFill>
                  <a:srgbClr val="000000"/>
                </a:solidFill>
                <a:latin typeface="1"/>
                <a:ea typeface="Calibri"/>
                <a:cs typeface="1"/>
              </a:rPr>
              <a:t> </a:t>
            </a:r>
            <a:r>
              <a:rPr lang="en-GB" sz="1322" spc="-19">
                <a:solidFill>
                  <a:srgbClr val="000000"/>
                </a:solidFill>
                <a:latin typeface="1"/>
                <a:ea typeface="Calibri"/>
                <a:cs typeface="1"/>
              </a:rPr>
              <a:t>H</a:t>
            </a:r>
            <a:r>
              <a:rPr lang="en-GB" sz="1322" spc="55">
                <a:solidFill>
                  <a:srgbClr val="000000"/>
                </a:solidFill>
                <a:latin typeface="1"/>
                <a:ea typeface="Calibri"/>
                <a:cs typeface="1"/>
              </a:rPr>
              <a:t>C</a:t>
            </a:r>
            <a:r>
              <a:rPr lang="en-GB" sz="1322" spc="-10">
                <a:solidFill>
                  <a:srgbClr val="000000"/>
                </a:solidFill>
                <a:latin typeface="1"/>
                <a:ea typeface="Calibri"/>
                <a:cs typeface="1"/>
              </a:rPr>
              <a:t>V</a:t>
            </a:r>
            <a:r>
              <a:rPr lang="en-GB" sz="1322" spc="-12">
                <a:solidFill>
                  <a:srgbClr val="000000"/>
                </a:solidFill>
                <a:latin typeface="1"/>
                <a:ea typeface="Calibri"/>
                <a:cs typeface="1"/>
              </a:rPr>
              <a:t> t</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30">
                <a:solidFill>
                  <a:srgbClr val="000000"/>
                </a:solidFill>
                <a:latin typeface="1"/>
                <a:ea typeface="Calibri"/>
                <a:cs typeface="1"/>
              </a:rPr>
              <a:t>g</a:t>
            </a:r>
            <a:r>
              <a:rPr lang="en-GB" sz="1322" spc="-12">
                <a:solidFill>
                  <a:srgbClr val="000000"/>
                </a:solidFill>
                <a:latin typeface="1"/>
                <a:ea typeface="Calibri"/>
                <a:cs typeface="1"/>
              </a:rPr>
              <a:t> </a:t>
            </a:r>
            <a:r>
              <a:rPr lang="en-GB" sz="1322">
                <a:solidFill>
                  <a:srgbClr val="000000"/>
                </a:solidFill>
                <a:latin typeface="1"/>
                <a:ea typeface="Calibri"/>
                <a:cs typeface="1"/>
              </a:rPr>
              <a:t>u</a:t>
            </a:r>
            <a:r>
              <a:rPr lang="en-GB" sz="1322" spc="32">
                <a:solidFill>
                  <a:srgbClr val="000000"/>
                </a:solidFill>
                <a:latin typeface="1"/>
                <a:ea typeface="Calibri"/>
                <a:cs typeface="1"/>
              </a:rPr>
              <a:t>p</a:t>
            </a:r>
            <a:r>
              <a:rPr lang="en-GB" sz="1322" spc="-12">
                <a:solidFill>
                  <a:srgbClr val="000000"/>
                </a:solidFill>
                <a:latin typeface="1"/>
                <a:ea typeface="Calibri"/>
                <a:cs typeface="1"/>
              </a:rPr>
              <a:t>t</a:t>
            </a:r>
            <a:r>
              <a:rPr lang="en-GB" sz="1322" spc="38">
                <a:solidFill>
                  <a:srgbClr val="000000"/>
                </a:solidFill>
                <a:latin typeface="1"/>
                <a:ea typeface="Calibri"/>
                <a:cs typeface="1"/>
              </a:rPr>
              <a:t>a</a:t>
            </a:r>
            <a:r>
              <a:rPr lang="en-GB" sz="1322" spc="-66">
                <a:solidFill>
                  <a:srgbClr val="000000"/>
                </a:solidFill>
                <a:latin typeface="1"/>
                <a:ea typeface="Calibri"/>
                <a:cs typeface="1"/>
              </a:rPr>
              <a:t>ke</a:t>
            </a:r>
          </a:p>
          <a:p>
            <a:pPr defTabSz="761970">
              <a:lnSpc>
                <a:spcPts val="1922"/>
              </a:lnSpc>
              <a:tabLst>
                <a:tab pos="285844" algn="l"/>
              </a:tabLst>
            </a:pPr>
            <a:r>
              <a:rPr lang="en-GB" sz="1322">
                <a:solidFill>
                  <a:srgbClr val="000000"/>
                </a:solidFill>
                <a:latin typeface="1"/>
                <a:ea typeface="Calibri"/>
                <a:cs typeface="1"/>
              </a:rPr>
              <a:t>•	</a:t>
            </a:r>
            <a:r>
              <a:rPr lang="en-GB" sz="1322" spc="2">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7">
                <a:solidFill>
                  <a:srgbClr val="000000"/>
                </a:solidFill>
                <a:latin typeface="1"/>
                <a:ea typeface="Calibri"/>
                <a:cs typeface="1"/>
              </a:rPr>
              <a:t>r</a:t>
            </a:r>
            <a:r>
              <a:rPr lang="en-GB" sz="1322" spc="10">
                <a:solidFill>
                  <a:srgbClr val="000000"/>
                </a:solidFill>
                <a:latin typeface="1"/>
                <a:ea typeface="Calibri"/>
                <a:cs typeface="1"/>
              </a:rPr>
              <a:t>e</a:t>
            </a:r>
            <a:r>
              <a:rPr lang="en-GB" sz="1322" spc="-21">
                <a:solidFill>
                  <a:srgbClr val="000000"/>
                </a:solidFill>
                <a:latin typeface="1"/>
                <a:ea typeface="Calibri"/>
                <a:cs typeface="1"/>
              </a:rPr>
              <a:t>a</a:t>
            </a: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spc="-12">
                <a:solidFill>
                  <a:srgbClr val="000000"/>
                </a:solidFill>
                <a:latin typeface="1"/>
                <a:ea typeface="Calibri"/>
                <a:cs typeface="1"/>
              </a:rPr>
              <a:t> t</a:t>
            </a:r>
            <a:r>
              <a:rPr lang="en-GB" sz="1322" spc="41">
                <a:solidFill>
                  <a:srgbClr val="000000"/>
                </a:solidFill>
                <a:latin typeface="1"/>
                <a:ea typeface="Calibri"/>
                <a:cs typeface="1"/>
              </a:rPr>
              <a:t>r</a:t>
            </a:r>
            <a:r>
              <a:rPr lang="en-GB" sz="1322" spc="-21">
                <a:solidFill>
                  <a:srgbClr val="000000"/>
                </a:solidFill>
                <a:latin typeface="1"/>
                <a:ea typeface="Calibri"/>
                <a:cs typeface="1"/>
              </a:rPr>
              <a:t>a</a:t>
            </a:r>
            <a:r>
              <a:rPr lang="en-GB" sz="1322">
                <a:solidFill>
                  <a:srgbClr val="000000"/>
                </a:solidFill>
                <a:latin typeface="1"/>
                <a:ea typeface="Calibri"/>
                <a:cs typeface="1"/>
              </a:rPr>
              <a:t>n</a:t>
            </a:r>
            <a:r>
              <a:rPr lang="en-GB" sz="1322" spc="23">
                <a:solidFill>
                  <a:srgbClr val="000000"/>
                </a:solidFill>
                <a:latin typeface="1"/>
                <a:ea typeface="Calibri"/>
                <a:cs typeface="1"/>
              </a:rPr>
              <a:t>s</a:t>
            </a:r>
            <a:r>
              <a:rPr lang="en-GB" sz="1322" spc="42">
                <a:solidFill>
                  <a:srgbClr val="000000"/>
                </a:solidFill>
                <a:latin typeface="1"/>
                <a:ea typeface="Calibri"/>
                <a:cs typeface="1"/>
              </a:rPr>
              <a:t>m</a:t>
            </a:r>
            <a:r>
              <a:rPr lang="en-GB" sz="1322" spc="-19">
                <a:solidFill>
                  <a:srgbClr val="000000"/>
                </a:solidFill>
                <a:latin typeface="1"/>
                <a:ea typeface="Calibri"/>
                <a:cs typeface="1"/>
              </a:rPr>
              <a:t>i</a:t>
            </a:r>
            <a:r>
              <a:rPr lang="en-GB" sz="1322" spc="22">
                <a:solidFill>
                  <a:srgbClr val="000000"/>
                </a:solidFill>
                <a:latin typeface="1"/>
                <a:ea typeface="Calibri"/>
                <a:cs typeface="1"/>
              </a:rPr>
              <a:t>ss</a:t>
            </a:r>
            <a:r>
              <a:rPr lang="en-GB" sz="1322" spc="-19">
                <a:solidFill>
                  <a:srgbClr val="000000"/>
                </a:solidFill>
                <a:latin typeface="1"/>
                <a:ea typeface="Calibri"/>
                <a:cs typeface="1"/>
              </a:rPr>
              <a:t>i</a:t>
            </a:r>
            <a:r>
              <a:rPr lang="en-GB" sz="1322" spc="-10">
                <a:solidFill>
                  <a:srgbClr val="000000"/>
                </a:solidFill>
                <a:latin typeface="1"/>
                <a:ea typeface="Calibri"/>
                <a:cs typeface="1"/>
              </a:rPr>
              <a:t>o</a:t>
            </a:r>
            <a:r>
              <a:rPr lang="en-GB" sz="1322" spc="59">
                <a:solidFill>
                  <a:srgbClr val="000000"/>
                </a:solidFill>
                <a:latin typeface="1"/>
                <a:ea typeface="Calibri"/>
                <a:cs typeface="1"/>
              </a:rPr>
              <a:t>n</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spc="22">
                <a:solidFill>
                  <a:srgbClr val="000000"/>
                </a:solidFill>
                <a:latin typeface="1"/>
                <a:ea typeface="Calibri"/>
                <a:cs typeface="1"/>
              </a:rPr>
              <a:t>s</a:t>
            </a:r>
            <a:r>
              <a:rPr lang="en-GB" sz="1322">
                <a:solidFill>
                  <a:srgbClr val="000000"/>
                </a:solidFill>
                <a:latin typeface="1"/>
                <a:ea typeface="Calibri"/>
                <a:cs typeface="1"/>
              </a:rPr>
              <a:t>k</a:t>
            </a:r>
            <a:r>
              <a:rPr lang="en-GB" sz="1322" spc="-16">
                <a:solidFill>
                  <a:srgbClr val="000000"/>
                </a:solidFill>
                <a:latin typeface="1"/>
                <a:ea typeface="Calibri"/>
                <a:cs typeface="1"/>
              </a:rPr>
              <a:t> </a:t>
            </a:r>
            <a:r>
              <a:rPr lang="en-GB" sz="1322" spc="-9">
                <a:solidFill>
                  <a:srgbClr val="000000"/>
                </a:solidFill>
                <a:latin typeface="1"/>
                <a:ea typeface="Calibri"/>
                <a:cs typeface="1"/>
              </a:rPr>
              <a:t>f</a:t>
            </a:r>
            <a:r>
              <a:rPr lang="en-GB" sz="1322" spc="-17">
                <a:solidFill>
                  <a:srgbClr val="000000"/>
                </a:solidFill>
                <a:latin typeface="1"/>
                <a:ea typeface="Calibri"/>
                <a:cs typeface="1"/>
              </a:rPr>
              <a:t>r</a:t>
            </a:r>
            <a:r>
              <a:rPr lang="en-GB" sz="1322" spc="-10">
                <a:solidFill>
                  <a:srgbClr val="000000"/>
                </a:solidFill>
                <a:latin typeface="1"/>
                <a:ea typeface="Calibri"/>
                <a:cs typeface="1"/>
              </a:rPr>
              <a:t>o</a:t>
            </a:r>
            <a:r>
              <a:rPr lang="en-GB" sz="1322" spc="42">
                <a:solidFill>
                  <a:srgbClr val="000000"/>
                </a:solidFill>
                <a:latin typeface="1"/>
                <a:ea typeface="Calibri"/>
                <a:cs typeface="1"/>
              </a:rPr>
              <a:t>m</a:t>
            </a:r>
            <a:r>
              <a:rPr lang="en-GB" sz="1322" spc="-12">
                <a:solidFill>
                  <a:srgbClr val="000000"/>
                </a:solidFill>
                <a:latin typeface="1"/>
                <a:ea typeface="Calibri"/>
                <a:cs typeface="1"/>
              </a:rPr>
              <a:t> </a:t>
            </a:r>
            <a:r>
              <a:rPr lang="en-GB" sz="1322" spc="32">
                <a:solidFill>
                  <a:srgbClr val="000000"/>
                </a:solidFill>
                <a:latin typeface="1"/>
                <a:ea typeface="Calibri"/>
                <a:cs typeface="1"/>
              </a:rPr>
              <a:t>d</a:t>
            </a:r>
            <a:r>
              <a:rPr lang="en-GB" sz="1322" spc="-19">
                <a:solidFill>
                  <a:srgbClr val="000000"/>
                </a:solidFill>
                <a:latin typeface="1"/>
                <a:ea typeface="Calibri"/>
                <a:cs typeface="1"/>
              </a:rPr>
              <a:t>i</a:t>
            </a:r>
            <a:r>
              <a:rPr lang="en-GB" sz="1322" spc="42">
                <a:solidFill>
                  <a:srgbClr val="000000"/>
                </a:solidFill>
                <a:latin typeface="1"/>
                <a:ea typeface="Calibri"/>
                <a:cs typeface="1"/>
              </a:rPr>
              <a:t>m</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19">
                <a:solidFill>
                  <a:srgbClr val="000000"/>
                </a:solidFill>
                <a:latin typeface="1"/>
                <a:ea typeface="Calibri"/>
                <a:cs typeface="1"/>
              </a:rPr>
              <a:t>i</a:t>
            </a:r>
            <a:r>
              <a:rPr lang="en-GB" sz="1322" spc="22">
                <a:solidFill>
                  <a:srgbClr val="000000"/>
                </a:solidFill>
                <a:latin typeface="1"/>
                <a:ea typeface="Calibri"/>
                <a:cs typeface="1"/>
              </a:rPr>
              <a:t>s</a:t>
            </a:r>
            <a:r>
              <a:rPr lang="en-GB" sz="1322">
                <a:solidFill>
                  <a:srgbClr val="000000"/>
                </a:solidFill>
                <a:latin typeface="1"/>
                <a:ea typeface="Calibri"/>
                <a:cs typeface="1"/>
              </a:rPr>
              <a:t>h</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spc="-12">
                <a:solidFill>
                  <a:srgbClr val="000000"/>
                </a:solidFill>
                <a:latin typeface="1"/>
                <a:ea typeface="Calibri"/>
                <a:cs typeface="1"/>
              </a:rPr>
              <a:t> </a:t>
            </a:r>
            <a:r>
              <a:rPr lang="en-GB" sz="1322" spc="22">
                <a:solidFill>
                  <a:srgbClr val="000000"/>
                </a:solidFill>
                <a:latin typeface="1"/>
                <a:ea typeface="Calibri"/>
                <a:cs typeface="1"/>
              </a:rPr>
              <a:t>s</a:t>
            </a:r>
            <a:r>
              <a:rPr lang="en-GB" sz="1322" spc="38">
                <a:solidFill>
                  <a:srgbClr val="000000"/>
                </a:solidFill>
                <a:latin typeface="1"/>
                <a:ea typeface="Calibri"/>
                <a:cs typeface="1"/>
              </a:rPr>
              <a:t>a</a:t>
            </a:r>
            <a:r>
              <a:rPr lang="en-GB" sz="1322" spc="-68">
                <a:solidFill>
                  <a:srgbClr val="000000"/>
                </a:solidFill>
                <a:latin typeface="1"/>
                <a:ea typeface="Calibri"/>
                <a:cs typeface="1"/>
              </a:rPr>
              <a:t>f</a:t>
            </a:r>
            <a:r>
              <a:rPr lang="en-GB" sz="1322" spc="10">
                <a:solidFill>
                  <a:srgbClr val="000000"/>
                </a:solidFill>
                <a:latin typeface="1"/>
                <a:ea typeface="Calibri"/>
                <a:cs typeface="1"/>
              </a:rPr>
              <a:t>e</a:t>
            </a:r>
            <a:r>
              <a:rPr lang="en-GB" sz="1322" spc="41">
                <a:solidFill>
                  <a:srgbClr val="000000"/>
                </a:solidFill>
                <a:latin typeface="1"/>
                <a:ea typeface="Calibri"/>
                <a:cs typeface="1"/>
              </a:rPr>
              <a:t>r</a:t>
            </a:r>
            <a:r>
              <a:rPr lang="en-GB" sz="1322" spc="-12">
                <a:solidFill>
                  <a:srgbClr val="000000"/>
                </a:solidFill>
                <a:latin typeface="1"/>
                <a:ea typeface="Calibri"/>
                <a:cs typeface="1"/>
              </a:rPr>
              <a:t> </a:t>
            </a:r>
            <a:r>
              <a:rPr lang="en-GB" sz="1322" spc="22">
                <a:solidFill>
                  <a:srgbClr val="000000"/>
                </a:solidFill>
                <a:latin typeface="1"/>
                <a:ea typeface="Calibri"/>
                <a:cs typeface="1"/>
              </a:rPr>
              <a:t>s</a:t>
            </a:r>
            <a:r>
              <a:rPr lang="en-GB" sz="1322">
                <a:solidFill>
                  <a:srgbClr val="000000"/>
                </a:solidFill>
                <a:latin typeface="1"/>
                <a:ea typeface="Calibri"/>
                <a:cs typeface="1"/>
              </a:rPr>
              <a:t>u</a:t>
            </a:r>
            <a:r>
              <a:rPr lang="en-GB" sz="1322" spc="-26">
                <a:solidFill>
                  <a:srgbClr val="000000"/>
                </a:solidFill>
                <a:latin typeface="1"/>
                <a:ea typeface="Calibri"/>
                <a:cs typeface="1"/>
              </a:rPr>
              <a:t>p</a:t>
            </a:r>
            <a:r>
              <a:rPr lang="en-GB" sz="1322" spc="32">
                <a:solidFill>
                  <a:srgbClr val="000000"/>
                </a:solidFill>
                <a:latin typeface="1"/>
                <a:ea typeface="Calibri"/>
                <a:cs typeface="1"/>
              </a:rPr>
              <a:t>p</a:t>
            </a:r>
            <a:r>
              <a:rPr lang="en-GB" sz="1322" spc="-19">
                <a:solidFill>
                  <a:srgbClr val="000000"/>
                </a:solidFill>
                <a:latin typeface="1"/>
                <a:ea typeface="Calibri"/>
                <a:cs typeface="1"/>
              </a:rPr>
              <a:t>l</a:t>
            </a:r>
            <a:r>
              <a:rPr lang="en-GB" sz="1322" spc="38">
                <a:solidFill>
                  <a:srgbClr val="000000"/>
                </a:solidFill>
                <a:latin typeface="1"/>
                <a:ea typeface="Calibri"/>
                <a:cs typeface="1"/>
              </a:rPr>
              <a:t>y </a:t>
            </a:r>
          </a:p>
          <a:p>
            <a:pPr marL="285844" defTabSz="761970">
              <a:lnSpc>
                <a:spcPts val="1922"/>
              </a:lnSpc>
            </a:pPr>
            <a:r>
              <a:rPr lang="en-GB" sz="1322" spc="38">
                <a:solidFill>
                  <a:srgbClr val="000000"/>
                </a:solidFill>
                <a:latin typeface="1"/>
                <a:ea typeface="Calibri"/>
                <a:cs typeface="1"/>
              </a:rPr>
              <a:t>a</a:t>
            </a:r>
            <a:r>
              <a:rPr lang="en-GB" sz="1322" spc="-32">
                <a:solidFill>
                  <a:srgbClr val="000000"/>
                </a:solidFill>
                <a:latin typeface="1"/>
                <a:ea typeface="Calibri"/>
                <a:cs typeface="1"/>
              </a:rPr>
              <a:t>c</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22">
                <a:solidFill>
                  <a:srgbClr val="000000"/>
                </a:solidFill>
                <a:latin typeface="1"/>
                <a:ea typeface="Calibri"/>
                <a:cs typeface="1"/>
              </a:rPr>
              <a:t>ss</a:t>
            </a:r>
          </a:p>
          <a:p>
            <a:pPr defTabSz="761970">
              <a:lnSpc>
                <a:spcPts val="1922"/>
              </a:lnSpc>
              <a:tabLst>
                <a:tab pos="285844" algn="l"/>
              </a:tabLst>
            </a:pPr>
            <a:r>
              <a:rPr lang="en-GB" sz="1322">
                <a:solidFill>
                  <a:srgbClr val="000000"/>
                </a:solidFill>
                <a:latin typeface="1"/>
                <a:ea typeface="Calibri"/>
                <a:cs typeface="1"/>
              </a:rPr>
              <a:t>•	C</a:t>
            </a:r>
            <a:r>
              <a:rPr lang="en-GB" sz="1322" spc="57">
                <a:solidFill>
                  <a:srgbClr val="000000"/>
                </a:solidFill>
                <a:latin typeface="1"/>
                <a:ea typeface="Calibri"/>
                <a:cs typeface="1"/>
              </a:rPr>
              <a:t>h</a:t>
            </a:r>
            <a:r>
              <a:rPr lang="en-GB" sz="1322" spc="-21">
                <a:solidFill>
                  <a:srgbClr val="000000"/>
                </a:solidFill>
                <a:latin typeface="1"/>
                <a:ea typeface="Calibri"/>
                <a:cs typeface="1"/>
              </a:rPr>
              <a:t>a</a:t>
            </a:r>
            <a:r>
              <a:rPr lang="en-GB" sz="1322">
                <a:solidFill>
                  <a:srgbClr val="000000"/>
                </a:solidFill>
                <a:latin typeface="1"/>
                <a:ea typeface="Calibri"/>
                <a:cs typeface="1"/>
              </a:rPr>
              <a:t>n</a:t>
            </a:r>
            <a:r>
              <a:rPr lang="en-GB" sz="1322" spc="30">
                <a:solidFill>
                  <a:srgbClr val="000000"/>
                </a:solidFill>
                <a:latin typeface="1"/>
                <a:ea typeface="Calibri"/>
                <a:cs typeface="1"/>
              </a:rPr>
              <a:t>g</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12">
                <a:solidFill>
                  <a:srgbClr val="000000"/>
                </a:solidFill>
                <a:latin typeface="1"/>
                <a:ea typeface="Calibri"/>
                <a:cs typeface="1"/>
              </a:rPr>
              <a:t> </a:t>
            </a:r>
            <a:r>
              <a:rPr lang="en-GB" sz="1322" spc="-19">
                <a:solidFill>
                  <a:srgbClr val="000000"/>
                </a:solidFill>
                <a:latin typeface="1"/>
                <a:ea typeface="Calibri"/>
                <a:cs typeface="1"/>
              </a:rPr>
              <a:t>i</a:t>
            </a:r>
            <a:r>
              <a:rPr lang="en-GB" sz="1322" spc="59">
                <a:solidFill>
                  <a:srgbClr val="000000"/>
                </a:solidFill>
                <a:latin typeface="1"/>
                <a:ea typeface="Calibri"/>
                <a:cs typeface="1"/>
              </a:rPr>
              <a:t>n</a:t>
            </a:r>
            <a:r>
              <a:rPr lang="en-GB" sz="1322" spc="-12">
                <a:solidFill>
                  <a:srgbClr val="000000"/>
                </a:solidFill>
                <a:latin typeface="1"/>
                <a:ea typeface="Calibri"/>
                <a:cs typeface="1"/>
              </a:rPr>
              <a:t> </a:t>
            </a:r>
            <a:r>
              <a:rPr lang="en-GB" sz="1322" spc="-19">
                <a:solidFill>
                  <a:srgbClr val="000000"/>
                </a:solidFill>
                <a:latin typeface="1"/>
                <a:ea typeface="Calibri"/>
                <a:cs typeface="1"/>
              </a:rPr>
              <a:t>H</a:t>
            </a:r>
            <a:r>
              <a:rPr lang="en-GB" sz="1322" spc="2">
                <a:solidFill>
                  <a:srgbClr val="000000"/>
                </a:solidFill>
                <a:latin typeface="1"/>
                <a:ea typeface="Calibri"/>
                <a:cs typeface="1"/>
              </a:rPr>
              <a:t>I</a:t>
            </a:r>
            <a:r>
              <a:rPr lang="en-GB" sz="1322" spc="-70">
                <a:solidFill>
                  <a:srgbClr val="000000"/>
                </a:solidFill>
                <a:latin typeface="1"/>
                <a:ea typeface="Calibri"/>
                <a:cs typeface="1"/>
              </a:rPr>
              <a:t>V</a:t>
            </a:r>
            <a:r>
              <a:rPr lang="en-GB" sz="1322" spc="2">
                <a:solidFill>
                  <a:srgbClr val="000000"/>
                </a:solidFill>
                <a:latin typeface="1"/>
                <a:ea typeface="Calibri"/>
                <a:cs typeface="1"/>
              </a:rPr>
              <a:t>/</a:t>
            </a:r>
            <a:r>
              <a:rPr lang="en-GB" sz="1322" spc="38">
                <a:solidFill>
                  <a:srgbClr val="000000"/>
                </a:solidFill>
                <a:latin typeface="1"/>
                <a:ea typeface="Calibri"/>
                <a:cs typeface="1"/>
              </a:rPr>
              <a:t>H</a:t>
            </a:r>
            <a:r>
              <a:rPr lang="en-GB" sz="1322">
                <a:solidFill>
                  <a:srgbClr val="000000"/>
                </a:solidFill>
                <a:latin typeface="1"/>
                <a:ea typeface="Calibri"/>
                <a:cs typeface="1"/>
              </a:rPr>
              <a:t>C</a:t>
            </a:r>
            <a:r>
              <a:rPr lang="en-GB" sz="1322" spc="44">
                <a:solidFill>
                  <a:srgbClr val="000000"/>
                </a:solidFill>
                <a:latin typeface="1"/>
                <a:ea typeface="Calibri"/>
                <a:cs typeface="1"/>
              </a:rPr>
              <a:t>V</a:t>
            </a:r>
            <a:r>
              <a:rPr lang="en-GB" sz="1322" spc="-12">
                <a:solidFill>
                  <a:srgbClr val="000000"/>
                </a:solidFill>
                <a:latin typeface="1"/>
                <a:ea typeface="Calibri"/>
                <a:cs typeface="1"/>
              </a:rPr>
              <a:t> </a:t>
            </a:r>
            <a:r>
              <a:rPr lang="en-GB" sz="1322" spc="-19">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9">
                <a:solidFill>
                  <a:srgbClr val="000000"/>
                </a:solidFill>
                <a:latin typeface="1"/>
                <a:ea typeface="Calibri"/>
                <a:cs typeface="1"/>
              </a:rPr>
              <a:t>i</a:t>
            </a:r>
            <a:r>
              <a:rPr lang="en-GB" sz="1322" spc="32">
                <a:solidFill>
                  <a:srgbClr val="000000"/>
                </a:solidFill>
                <a:latin typeface="1"/>
                <a:ea typeface="Calibri"/>
                <a:cs typeface="1"/>
              </a:rPr>
              <a:t>d</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12">
                <a:solidFill>
                  <a:srgbClr val="000000"/>
                </a:solidFill>
                <a:latin typeface="1"/>
                <a:ea typeface="Calibri"/>
                <a:cs typeface="1"/>
              </a:rPr>
              <a:t> </a:t>
            </a:r>
            <a:r>
              <a:rPr lang="en-GB" sz="1322" spc="38">
                <a:solidFill>
                  <a:srgbClr val="000000"/>
                </a:solidFill>
                <a:latin typeface="1"/>
                <a:ea typeface="Calibri"/>
                <a:cs typeface="1"/>
              </a:rPr>
              <a:t>l</a:t>
            </a:r>
            <a:r>
              <a:rPr lang="en-GB" sz="1322" spc="-19">
                <a:solidFill>
                  <a:srgbClr val="000000"/>
                </a:solidFill>
                <a:latin typeface="1"/>
                <a:ea typeface="Calibri"/>
                <a:cs typeface="1"/>
              </a:rPr>
              <a:t>i</a:t>
            </a:r>
            <a:r>
              <a:rPr lang="en-GB" sz="1322">
                <a:solidFill>
                  <a:srgbClr val="000000"/>
                </a:solidFill>
                <a:latin typeface="1"/>
                <a:ea typeface="Calibri"/>
                <a:cs typeface="1"/>
              </a:rPr>
              <a:t>nk</a:t>
            </a:r>
            <a:r>
              <a:rPr lang="en-GB" sz="1322" spc="6">
                <a:solidFill>
                  <a:srgbClr val="000000"/>
                </a:solidFill>
                <a:latin typeface="1"/>
                <a:ea typeface="Calibri"/>
                <a:cs typeface="1"/>
              </a:rPr>
              <a:t>e</a:t>
            </a:r>
            <a:r>
              <a:rPr lang="en-GB" sz="1322" spc="-26">
                <a:solidFill>
                  <a:srgbClr val="000000"/>
                </a:solidFill>
                <a:latin typeface="1"/>
                <a:ea typeface="Calibri"/>
                <a:cs typeface="1"/>
              </a:rPr>
              <a:t>d</a:t>
            </a:r>
            <a:r>
              <a:rPr lang="en-GB" sz="1322" spc="47">
                <a:solidFill>
                  <a:srgbClr val="000000"/>
                </a:solidFill>
                <a:latin typeface="1"/>
                <a:ea typeface="Calibri"/>
                <a:cs typeface="1"/>
              </a:rPr>
              <a:t> </a:t>
            </a:r>
            <a:r>
              <a:rPr lang="en-GB" sz="1322" spc="-12">
                <a:solidFill>
                  <a:srgbClr val="000000"/>
                </a:solidFill>
                <a:latin typeface="1"/>
                <a:ea typeface="Calibri"/>
                <a:cs typeface="1"/>
              </a:rPr>
              <a:t>t</a:t>
            </a:r>
            <a:r>
              <a:rPr lang="en-GB" sz="1322" spc="-10">
                <a:solidFill>
                  <a:srgbClr val="000000"/>
                </a:solidFill>
                <a:latin typeface="1"/>
                <a:ea typeface="Calibri"/>
                <a:cs typeface="1"/>
              </a:rPr>
              <a:t>o</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a:solidFill>
                  <a:srgbClr val="000000"/>
                </a:solidFill>
                <a:latin typeface="1"/>
                <a:ea typeface="Calibri"/>
                <a:cs typeface="1"/>
              </a:rPr>
              <a:t>u</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26">
                <a:solidFill>
                  <a:srgbClr val="000000"/>
                </a:solidFill>
                <a:latin typeface="1"/>
                <a:ea typeface="Calibri"/>
                <a:cs typeface="1"/>
              </a:rPr>
              <a:t>d</a:t>
            </a:r>
            <a:r>
              <a:rPr lang="en-GB" sz="1322" spc="-12">
                <a:solidFill>
                  <a:srgbClr val="000000"/>
                </a:solidFill>
                <a:latin typeface="1"/>
                <a:ea typeface="Calibri"/>
                <a:cs typeface="1"/>
              </a:rPr>
              <a:t> </a:t>
            </a:r>
            <a:r>
              <a:rPr lang="en-GB" sz="1322" spc="59">
                <a:solidFill>
                  <a:srgbClr val="000000"/>
                </a:solidFill>
                <a:latin typeface="1"/>
                <a:ea typeface="Calibri"/>
                <a:cs typeface="1"/>
              </a:rPr>
              <a:t>n</a:t>
            </a:r>
            <a:r>
              <a:rPr lang="en-GB" sz="1322" spc="10">
                <a:solidFill>
                  <a:srgbClr val="000000"/>
                </a:solidFill>
                <a:latin typeface="1"/>
                <a:ea typeface="Calibri"/>
                <a:cs typeface="1"/>
              </a:rPr>
              <a:t>ee</a:t>
            </a:r>
            <a:r>
              <a:rPr lang="en-GB" sz="1322" spc="-26">
                <a:solidFill>
                  <a:srgbClr val="000000"/>
                </a:solidFill>
                <a:latin typeface="1"/>
                <a:ea typeface="Calibri"/>
                <a:cs typeface="1"/>
              </a:rPr>
              <a:t>d</a:t>
            </a:r>
            <a:r>
              <a:rPr lang="en-GB" sz="1322" spc="38">
                <a:solidFill>
                  <a:srgbClr val="000000"/>
                </a:solidFill>
                <a:latin typeface="1"/>
                <a:ea typeface="Calibri"/>
                <a:cs typeface="1"/>
              </a:rPr>
              <a:t>l</a:t>
            </a:r>
            <a:r>
              <a:rPr lang="en-GB" sz="1322" spc="-32">
                <a:solidFill>
                  <a:srgbClr val="000000"/>
                </a:solidFill>
                <a:latin typeface="1"/>
                <a:ea typeface="Calibri"/>
                <a:cs typeface="1"/>
              </a:rPr>
              <a:t>e–</a:t>
            </a:r>
          </a:p>
          <a:p>
            <a:pPr marL="285844" defTabSz="761970">
              <a:lnSpc>
                <a:spcPts val="1923"/>
              </a:lnSpc>
            </a:pPr>
            <a:r>
              <a:rPr lang="en-GB" sz="1320" spc="23">
                <a:solidFill>
                  <a:srgbClr val="000000"/>
                </a:solidFill>
                <a:latin typeface="1"/>
                <a:ea typeface="Calibri"/>
                <a:cs typeface="1"/>
              </a:rPr>
              <a:t>s</a:t>
            </a:r>
            <a:r>
              <a:rPr lang="en-GB" sz="1320" spc="-19">
                <a:solidFill>
                  <a:srgbClr val="000000"/>
                </a:solidFill>
                <a:latin typeface="1"/>
                <a:ea typeface="Calibri"/>
                <a:cs typeface="1"/>
              </a:rPr>
              <a:t>y</a:t>
            </a:r>
            <a:r>
              <a:rPr lang="en-GB" sz="1320" spc="42">
                <a:solidFill>
                  <a:srgbClr val="000000"/>
                </a:solidFill>
                <a:latin typeface="1"/>
                <a:ea typeface="Calibri"/>
                <a:cs typeface="1"/>
              </a:rPr>
              <a:t>r</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32">
                <a:solidFill>
                  <a:srgbClr val="000000"/>
                </a:solidFill>
                <a:latin typeface="1"/>
                <a:ea typeface="Calibri"/>
                <a:cs typeface="1"/>
              </a:rPr>
              <a:t>g</a:t>
            </a:r>
            <a:r>
              <a:rPr lang="en-GB" sz="1320" spc="10">
                <a:solidFill>
                  <a:srgbClr val="000000"/>
                </a:solidFill>
                <a:latin typeface="1"/>
                <a:ea typeface="Calibri"/>
                <a:cs typeface="1"/>
              </a:rPr>
              <a:t>e</a:t>
            </a:r>
            <a:r>
              <a:rPr lang="en-GB" sz="1320" spc="-10">
                <a:solidFill>
                  <a:srgbClr val="000000"/>
                </a:solidFill>
                <a:latin typeface="1"/>
                <a:ea typeface="Calibri"/>
                <a:cs typeface="1"/>
              </a:rPr>
              <a:t> </a:t>
            </a:r>
            <a:r>
              <a:rPr lang="en-GB" sz="1320" spc="10">
                <a:solidFill>
                  <a:srgbClr val="000000"/>
                </a:solidFill>
                <a:latin typeface="1"/>
                <a:ea typeface="Calibri"/>
                <a:cs typeface="1"/>
              </a:rPr>
              <a:t>e</a:t>
            </a:r>
            <a:r>
              <a:rPr lang="en-GB" sz="1320">
                <a:solidFill>
                  <a:srgbClr val="000000"/>
                </a:solidFill>
                <a:latin typeface="1"/>
                <a:ea typeface="Calibri"/>
                <a:cs typeface="1"/>
              </a:rPr>
              <a:t>x</a:t>
            </a:r>
            <a:r>
              <a:rPr lang="en-GB" sz="1320" spc="-30">
                <a:solidFill>
                  <a:srgbClr val="000000"/>
                </a:solidFill>
                <a:latin typeface="1"/>
                <a:ea typeface="Calibri"/>
                <a:cs typeface="1"/>
              </a:rPr>
              <a:t>c</a:t>
            </a:r>
            <a:r>
              <a:rPr lang="en-GB" sz="1320">
                <a:solidFill>
                  <a:srgbClr val="000000"/>
                </a:solidFill>
                <a:latin typeface="1"/>
                <a:ea typeface="Calibri"/>
                <a:cs typeface="1"/>
              </a:rPr>
              <a:t>h</a:t>
            </a:r>
            <a:r>
              <a:rPr lang="en-GB" sz="1320" spc="41">
                <a:solidFill>
                  <a:srgbClr val="000000"/>
                </a:solidFill>
                <a:latin typeface="1"/>
                <a:ea typeface="Calibri"/>
                <a:cs typeface="1"/>
              </a:rPr>
              <a:t>a</a:t>
            </a:r>
            <a:r>
              <a:rPr lang="en-GB" sz="1320">
                <a:solidFill>
                  <a:srgbClr val="000000"/>
                </a:solidFill>
                <a:latin typeface="1"/>
                <a:ea typeface="Calibri"/>
                <a:cs typeface="1"/>
              </a:rPr>
              <a:t>n</a:t>
            </a:r>
            <a:r>
              <a:rPr lang="en-GB" sz="1320" spc="32">
                <a:solidFill>
                  <a:srgbClr val="000000"/>
                </a:solidFill>
                <a:latin typeface="1"/>
                <a:ea typeface="Calibri"/>
                <a:cs typeface="1"/>
              </a:rPr>
              <a:t>ge</a:t>
            </a:r>
          </a:p>
        </p:txBody>
      </p:sp>
      <p:sp>
        <p:nvSpPr>
          <p:cNvPr id="194" name="Rectangle 194"/>
          <p:cNvSpPr/>
          <p:nvPr/>
        </p:nvSpPr>
        <p:spPr>
          <a:xfrm>
            <a:off x="1138766" y="5549126"/>
            <a:ext cx="9912009" cy="426784"/>
          </a:xfrm>
          <a:prstGeom prst="rect">
            <a:avLst/>
          </a:prstGeom>
        </p:spPr>
        <p:txBody>
          <a:bodyPr wrap="none" lIns="0" tIns="0" rIns="0" bIns="0">
            <a:spAutoFit/>
          </a:bodyPr>
          <a:lstStyle/>
          <a:p>
            <a:pPr defTabSz="761970"/>
            <a:r>
              <a:rPr lang="en-GB" sz="1322" spc="-5">
                <a:ln w="5756">
                  <a:solidFill>
                    <a:srgbClr val="000000"/>
                  </a:solidFill>
                  <a:prstDash val="solid"/>
                </a:ln>
                <a:solidFill>
                  <a:srgbClr val="000000"/>
                </a:solidFill>
                <a:latin typeface="2"/>
                <a:ea typeface="Calibri"/>
                <a:cs typeface="2"/>
              </a:rPr>
              <a:t>P</a:t>
            </a:r>
            <a:r>
              <a:rPr lang="en-GB" sz="1322" spc="35">
                <a:ln w="5756">
                  <a:solidFill>
                    <a:srgbClr val="000000"/>
                  </a:solidFill>
                  <a:prstDash val="solid"/>
                </a:ln>
                <a:solidFill>
                  <a:srgbClr val="000000"/>
                </a:solidFill>
                <a:latin typeface="2"/>
                <a:ea typeface="Calibri"/>
                <a:cs typeface="2"/>
              </a:rPr>
              <a:t>a</a:t>
            </a:r>
            <a:r>
              <a:rPr lang="en-GB" sz="1322" spc="41">
                <a:ln w="5756">
                  <a:solidFill>
                    <a:srgbClr val="000000"/>
                  </a:solidFill>
                  <a:prstDash val="solid"/>
                </a:ln>
                <a:solidFill>
                  <a:srgbClr val="000000"/>
                </a:solidFill>
                <a:latin typeface="2"/>
                <a:ea typeface="Calibri"/>
                <a:cs typeface="2"/>
              </a:rPr>
              <a:t>r</a:t>
            </a:r>
            <a:r>
              <a:rPr lang="en-GB" sz="1322" spc="-22">
                <a:ln w="5756">
                  <a:solidFill>
                    <a:srgbClr val="000000"/>
                  </a:solidFill>
                  <a:prstDash val="solid"/>
                </a:ln>
                <a:solidFill>
                  <a:srgbClr val="000000"/>
                </a:solidFill>
                <a:latin typeface="2"/>
                <a:ea typeface="Calibri"/>
                <a:cs typeface="2"/>
              </a:rPr>
              <a:t>a</a:t>
            </a:r>
            <a:r>
              <a:rPr lang="en-GB" sz="1322" spc="98">
                <a:ln w="5756">
                  <a:solidFill>
                    <a:srgbClr val="000000"/>
                  </a:solidFill>
                  <a:prstDash val="solid"/>
                </a:ln>
                <a:solidFill>
                  <a:srgbClr val="000000"/>
                </a:solidFill>
                <a:latin typeface="2"/>
                <a:ea typeface="Calibri"/>
                <a:cs typeface="2"/>
              </a:rPr>
              <a:t>l</a:t>
            </a:r>
            <a:r>
              <a:rPr lang="en-GB" sz="1322" spc="38">
                <a:ln w="5756">
                  <a:solidFill>
                    <a:srgbClr val="000000"/>
                  </a:solidFill>
                  <a:prstDash val="solid"/>
                </a:ln>
                <a:solidFill>
                  <a:srgbClr val="000000"/>
                </a:solidFill>
                <a:latin typeface="2"/>
                <a:ea typeface="Calibri"/>
                <a:cs typeface="2"/>
              </a:rPr>
              <a:t>l</a:t>
            </a:r>
            <a:r>
              <a:rPr lang="en-GB" sz="1322" spc="7">
                <a:ln w="5756">
                  <a:solidFill>
                    <a:srgbClr val="000000"/>
                  </a:solidFill>
                  <a:prstDash val="solid"/>
                </a:ln>
                <a:solidFill>
                  <a:srgbClr val="000000"/>
                </a:solidFill>
                <a:latin typeface="2"/>
                <a:ea typeface="Calibri"/>
                <a:cs typeface="2"/>
              </a:rPr>
              <a:t>e</a:t>
            </a:r>
            <a:r>
              <a:rPr lang="en-GB" sz="1322" spc="38">
                <a:ln w="5756">
                  <a:solidFill>
                    <a:srgbClr val="000000"/>
                  </a:solidFill>
                  <a:prstDash val="solid"/>
                </a:ln>
                <a:solidFill>
                  <a:srgbClr val="000000"/>
                </a:solidFill>
                <a:latin typeface="2"/>
                <a:ea typeface="Calibri"/>
                <a:cs typeface="2"/>
              </a:rPr>
              <a:t>l</a:t>
            </a:r>
            <a:r>
              <a:rPr lang="en-GB" sz="1322" spc="-71">
                <a:ln w="5756">
                  <a:solidFill>
                    <a:srgbClr val="000000"/>
                  </a:solidFill>
                  <a:prstDash val="solid"/>
                </a:ln>
                <a:solidFill>
                  <a:srgbClr val="000000"/>
                </a:solidFill>
                <a:latin typeface="2"/>
                <a:ea typeface="Calibri"/>
                <a:cs typeface="2"/>
              </a:rPr>
              <a:t> </a:t>
            </a:r>
            <a:r>
              <a:rPr lang="en-GB" sz="1322" spc="7">
                <a:ln w="5756">
                  <a:solidFill>
                    <a:srgbClr val="000000"/>
                  </a:solidFill>
                  <a:prstDash val="solid"/>
                </a:ln>
                <a:solidFill>
                  <a:srgbClr val="000000"/>
                </a:solidFill>
                <a:latin typeface="2"/>
                <a:ea typeface="Calibri"/>
                <a:cs typeface="2"/>
              </a:rPr>
              <a:t>e</a:t>
            </a:r>
            <a:r>
              <a:rPr lang="en-GB" sz="1322" spc="28">
                <a:ln w="5756">
                  <a:solidFill>
                    <a:srgbClr val="000000"/>
                  </a:solidFill>
                  <a:prstDash val="solid"/>
                </a:ln>
                <a:solidFill>
                  <a:srgbClr val="000000"/>
                </a:solidFill>
                <a:latin typeface="2"/>
                <a:ea typeface="Calibri"/>
                <a:cs typeface="2"/>
              </a:rPr>
              <a:t>p</a:t>
            </a:r>
            <a:r>
              <a:rPr lang="en-GB" sz="1322" spc="38">
                <a:ln w="5756">
                  <a:solidFill>
                    <a:srgbClr val="000000"/>
                  </a:solidFill>
                  <a:prstDash val="solid"/>
                </a:ln>
                <a:solidFill>
                  <a:srgbClr val="000000"/>
                </a:solidFill>
                <a:latin typeface="2"/>
                <a:ea typeface="Calibri"/>
                <a:cs typeface="2"/>
              </a:rPr>
              <a:t>i</a:t>
            </a:r>
            <a:r>
              <a:rPr lang="en-GB" sz="1322" spc="28">
                <a:ln w="5756">
                  <a:solidFill>
                    <a:srgbClr val="000000"/>
                  </a:solidFill>
                  <a:prstDash val="solid"/>
                </a:ln>
                <a:solidFill>
                  <a:srgbClr val="000000"/>
                </a:solidFill>
                <a:latin typeface="2"/>
                <a:ea typeface="Calibri"/>
                <a:cs typeface="2"/>
              </a:rPr>
              <a:t>d</a:t>
            </a:r>
            <a:r>
              <a:rPr lang="en-GB" sz="1322" spc="67">
                <a:ln w="5756">
                  <a:solidFill>
                    <a:srgbClr val="000000"/>
                  </a:solidFill>
                  <a:prstDash val="solid"/>
                </a:ln>
                <a:solidFill>
                  <a:srgbClr val="000000"/>
                </a:solidFill>
                <a:latin typeface="2"/>
                <a:ea typeface="Calibri"/>
                <a:cs typeface="2"/>
              </a:rPr>
              <a:t>e</a:t>
            </a:r>
            <a:r>
              <a:rPr lang="en-GB" sz="1322" spc="41">
                <a:ln w="5756">
                  <a:solidFill>
                    <a:srgbClr val="000000"/>
                  </a:solidFill>
                  <a:prstDash val="solid"/>
                </a:ln>
                <a:solidFill>
                  <a:srgbClr val="000000"/>
                </a:solidFill>
                <a:latin typeface="2"/>
                <a:ea typeface="Calibri"/>
                <a:cs typeface="2"/>
              </a:rPr>
              <a:t>m</a:t>
            </a:r>
            <a:r>
              <a:rPr lang="en-GB" sz="1322" spc="38">
                <a:ln w="5756">
                  <a:solidFill>
                    <a:srgbClr val="000000"/>
                  </a:solidFill>
                  <a:prstDash val="solid"/>
                </a:ln>
                <a:solidFill>
                  <a:srgbClr val="000000"/>
                </a:solidFill>
                <a:latin typeface="2"/>
                <a:ea typeface="Calibri"/>
                <a:cs typeface="2"/>
              </a:rPr>
              <a:t>i</a:t>
            </a:r>
            <a:r>
              <a:rPr lang="en-GB" sz="1322" spc="44">
                <a:ln w="5756">
                  <a:solidFill>
                    <a:srgbClr val="000000"/>
                  </a:solidFill>
                  <a:prstDash val="solid"/>
                </a:ln>
                <a:solidFill>
                  <a:srgbClr val="000000"/>
                </a:solidFill>
                <a:latin typeface="2"/>
                <a:ea typeface="Calibri"/>
                <a:cs typeface="2"/>
              </a:rPr>
              <a:t>o</a:t>
            </a:r>
            <a:r>
              <a:rPr lang="en-GB" sz="1322" spc="38">
                <a:ln w="5756">
                  <a:solidFill>
                    <a:srgbClr val="000000"/>
                  </a:solidFill>
                  <a:prstDash val="solid"/>
                </a:ln>
                <a:solidFill>
                  <a:srgbClr val="000000"/>
                </a:solidFill>
                <a:latin typeface="2"/>
                <a:ea typeface="Calibri"/>
                <a:cs typeface="2"/>
              </a:rPr>
              <a:t>l</a:t>
            </a:r>
            <a:r>
              <a:rPr lang="en-GB" sz="1322" spc="-12">
                <a:ln w="5756">
                  <a:solidFill>
                    <a:srgbClr val="000000"/>
                  </a:solidFill>
                  <a:prstDash val="solid"/>
                </a:ln>
                <a:solidFill>
                  <a:srgbClr val="000000"/>
                </a:solidFill>
                <a:latin typeface="2"/>
                <a:ea typeface="Calibri"/>
                <a:cs typeface="2"/>
              </a:rPr>
              <a:t>o</a:t>
            </a:r>
            <a:r>
              <a:rPr lang="en-GB" sz="1322" spc="27">
                <a:ln w="5756">
                  <a:solidFill>
                    <a:srgbClr val="000000"/>
                  </a:solidFill>
                  <a:prstDash val="solid"/>
                </a:ln>
                <a:solidFill>
                  <a:srgbClr val="000000"/>
                </a:solidFill>
                <a:latin typeface="2"/>
                <a:ea typeface="Calibri"/>
                <a:cs typeface="2"/>
              </a:rPr>
              <a:t>g</a:t>
            </a:r>
            <a:r>
              <a:rPr lang="en-GB" sz="1322" spc="98">
                <a:ln w="5756">
                  <a:solidFill>
                    <a:srgbClr val="000000"/>
                  </a:solidFill>
                  <a:prstDash val="solid"/>
                </a:ln>
                <a:solidFill>
                  <a:srgbClr val="000000"/>
                </a:solidFill>
                <a:latin typeface="2"/>
                <a:ea typeface="Calibri"/>
                <a:cs typeface="2"/>
              </a:rPr>
              <a:t>i</a:t>
            </a:r>
            <a:r>
              <a:rPr lang="en-GB" sz="1322" spc="23">
                <a:ln w="5756">
                  <a:solidFill>
                    <a:srgbClr val="000000"/>
                  </a:solidFill>
                  <a:prstDash val="solid"/>
                </a:ln>
                <a:solidFill>
                  <a:srgbClr val="000000"/>
                </a:solidFill>
                <a:latin typeface="2"/>
                <a:ea typeface="Calibri"/>
                <a:cs typeface="2"/>
              </a:rPr>
              <a:t>c</a:t>
            </a:r>
            <a:r>
              <a:rPr lang="en-GB" sz="1322" spc="-71">
                <a:ln w="5756">
                  <a:solidFill>
                    <a:srgbClr val="000000"/>
                  </a:solidFill>
                  <a:prstDash val="solid"/>
                </a:ln>
                <a:solidFill>
                  <a:srgbClr val="000000"/>
                </a:solidFill>
                <a:latin typeface="2"/>
                <a:ea typeface="Calibri"/>
                <a:cs typeface="2"/>
              </a:rPr>
              <a:t> </a:t>
            </a:r>
            <a:r>
              <a:rPr lang="en-GB" sz="1322" spc="35">
                <a:ln w="5756">
                  <a:solidFill>
                    <a:srgbClr val="000000"/>
                  </a:solidFill>
                  <a:prstDash val="solid"/>
                </a:ln>
                <a:solidFill>
                  <a:srgbClr val="000000"/>
                </a:solidFill>
                <a:latin typeface="2"/>
                <a:ea typeface="Calibri"/>
                <a:cs typeface="2"/>
              </a:rPr>
              <a:t>a</a:t>
            </a:r>
            <a:r>
              <a:rPr lang="en-GB" sz="1322">
                <a:ln w="5756">
                  <a:solidFill>
                    <a:srgbClr val="000000"/>
                  </a:solidFill>
                  <a:prstDash val="solid"/>
                </a:ln>
                <a:solidFill>
                  <a:srgbClr val="000000"/>
                </a:solidFill>
                <a:latin typeface="2"/>
                <a:ea typeface="Calibri"/>
                <a:cs typeface="2"/>
              </a:rPr>
              <a:t>n</a:t>
            </a:r>
            <a:r>
              <a:rPr lang="en-GB" sz="1322" spc="34">
                <a:ln w="5756">
                  <a:solidFill>
                    <a:srgbClr val="000000"/>
                  </a:solidFill>
                  <a:prstDash val="solid"/>
                </a:ln>
                <a:solidFill>
                  <a:srgbClr val="000000"/>
                </a:solidFill>
                <a:latin typeface="2"/>
                <a:ea typeface="Calibri"/>
                <a:cs typeface="2"/>
              </a:rPr>
              <a:t>a</a:t>
            </a:r>
            <a:r>
              <a:rPr lang="en-GB" sz="1322" spc="98">
                <a:ln w="5756">
                  <a:solidFill>
                    <a:srgbClr val="000000"/>
                  </a:solidFill>
                  <a:prstDash val="solid"/>
                </a:ln>
                <a:solidFill>
                  <a:srgbClr val="000000"/>
                </a:solidFill>
                <a:latin typeface="2"/>
                <a:ea typeface="Calibri"/>
                <a:cs typeface="2"/>
              </a:rPr>
              <a:t>l</a:t>
            </a:r>
            <a:r>
              <a:rPr lang="en-GB" sz="1322" spc="35">
                <a:ln w="5756">
                  <a:solidFill>
                    <a:srgbClr val="000000"/>
                  </a:solidFill>
                  <a:prstDash val="solid"/>
                </a:ln>
                <a:solidFill>
                  <a:srgbClr val="000000"/>
                </a:solidFill>
                <a:latin typeface="2"/>
                <a:ea typeface="Calibri"/>
                <a:cs typeface="2"/>
              </a:rPr>
              <a:t>y</a:t>
            </a:r>
            <a:r>
              <a:rPr lang="en-GB" sz="1322" spc="21">
                <a:ln w="5756">
                  <a:solidFill>
                    <a:srgbClr val="000000"/>
                  </a:solidFill>
                  <a:prstDash val="solid"/>
                </a:ln>
                <a:solidFill>
                  <a:srgbClr val="000000"/>
                </a:solidFill>
                <a:latin typeface="2"/>
                <a:ea typeface="Calibri"/>
                <a:cs typeface="2"/>
              </a:rPr>
              <a:t>s</a:t>
            </a:r>
            <a:r>
              <a:rPr lang="en-GB" sz="1322" spc="67">
                <a:ln w="5756">
                  <a:solidFill>
                    <a:srgbClr val="000000"/>
                  </a:solidFill>
                  <a:prstDash val="solid"/>
                </a:ln>
                <a:solidFill>
                  <a:srgbClr val="000000"/>
                </a:solidFill>
                <a:latin typeface="2"/>
                <a:ea typeface="Calibri"/>
                <a:cs typeface="2"/>
              </a:rPr>
              <a:t>e</a:t>
            </a:r>
            <a:r>
              <a:rPr lang="en-GB" sz="1322" spc="77">
                <a:ln w="5756">
                  <a:solidFill>
                    <a:srgbClr val="000000"/>
                  </a:solidFill>
                  <a:prstDash val="solid"/>
                </a:ln>
                <a:solidFill>
                  <a:srgbClr val="000000"/>
                </a:solidFill>
                <a:latin typeface="2"/>
                <a:ea typeface="Calibri"/>
                <a:cs typeface="2"/>
              </a:rPr>
              <a:t>s</a:t>
            </a:r>
            <a:r>
              <a:rPr lang="en-GB" sz="1322" spc="2">
                <a:solidFill>
                  <a:srgbClr val="000000"/>
                </a:solidFill>
                <a:latin typeface="1"/>
                <a:ea typeface="Calibri"/>
                <a:cs typeface="1"/>
              </a:rPr>
              <a:t> </a:t>
            </a:r>
            <a:r>
              <a:rPr lang="en-GB" sz="1322" spc="38">
                <a:solidFill>
                  <a:srgbClr val="000000"/>
                </a:solidFill>
                <a:latin typeface="1"/>
                <a:ea typeface="Calibri"/>
                <a:cs typeface="1"/>
              </a:rPr>
              <a:t>a</a:t>
            </a:r>
            <a:r>
              <a:rPr lang="en-GB" sz="1322" spc="-77">
                <a:solidFill>
                  <a:srgbClr val="000000"/>
                </a:solidFill>
                <a:latin typeface="1"/>
                <a:ea typeface="Calibri"/>
                <a:cs typeface="1"/>
              </a:rPr>
              <a:t>r</a:t>
            </a:r>
            <a:r>
              <a:rPr lang="en-GB" sz="1322" spc="70">
                <a:solidFill>
                  <a:srgbClr val="000000"/>
                </a:solidFill>
                <a:latin typeface="1"/>
                <a:ea typeface="Calibri"/>
                <a:cs typeface="1"/>
              </a:rPr>
              <a:t>e</a:t>
            </a:r>
            <a:r>
              <a:rPr lang="en-GB" sz="1322" spc="-12">
                <a:solidFill>
                  <a:srgbClr val="000000"/>
                </a:solidFill>
                <a:latin typeface="1"/>
                <a:ea typeface="Calibri"/>
                <a:cs typeface="1"/>
              </a:rPr>
              <a:t> </a:t>
            </a:r>
            <a:r>
              <a:rPr lang="en-GB" sz="1322">
                <a:solidFill>
                  <a:srgbClr val="000000"/>
                </a:solidFill>
                <a:latin typeface="1"/>
                <a:ea typeface="Calibri"/>
                <a:cs typeface="1"/>
              </a:rPr>
              <a:t>u</a:t>
            </a:r>
            <a:r>
              <a:rPr lang="en-GB" sz="1322" spc="-16">
                <a:solidFill>
                  <a:srgbClr val="000000"/>
                </a:solidFill>
                <a:latin typeface="1"/>
                <a:ea typeface="Calibri"/>
                <a:cs typeface="1"/>
              </a:rPr>
              <a:t>r</a:t>
            </a:r>
            <a:r>
              <a:rPr lang="en-GB" sz="1322" spc="-27">
                <a:solidFill>
                  <a:srgbClr val="000000"/>
                </a:solidFill>
                <a:latin typeface="1"/>
                <a:ea typeface="Calibri"/>
                <a:cs typeface="1"/>
              </a:rPr>
              <a:t>g</a:t>
            </a:r>
            <a:r>
              <a:rPr lang="en-GB" sz="1322" spc="70">
                <a:solidFill>
                  <a:srgbClr val="000000"/>
                </a:solidFill>
                <a:latin typeface="1"/>
                <a:ea typeface="Calibri"/>
                <a:cs typeface="1"/>
              </a:rPr>
              <a:t>e</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l</a:t>
            </a:r>
            <a:r>
              <a:rPr lang="en-GB" sz="1322" spc="-21">
                <a:solidFill>
                  <a:srgbClr val="000000"/>
                </a:solidFill>
                <a:latin typeface="1"/>
                <a:ea typeface="Calibri"/>
                <a:cs typeface="1"/>
              </a:rPr>
              <a:t>y</a:t>
            </a:r>
            <a:r>
              <a:rPr lang="en-GB" sz="1322" spc="-12">
                <a:solidFill>
                  <a:srgbClr val="000000"/>
                </a:solidFill>
                <a:latin typeface="1"/>
                <a:ea typeface="Calibri"/>
                <a:cs typeface="1"/>
              </a:rPr>
              <a:t> </a:t>
            </a:r>
            <a:r>
              <a:rPr lang="en-GB" sz="1322">
                <a:solidFill>
                  <a:srgbClr val="000000"/>
                </a:solidFill>
                <a:latin typeface="1"/>
                <a:ea typeface="Calibri"/>
                <a:cs typeface="1"/>
              </a:rPr>
              <a:t>n</a:t>
            </a:r>
            <a:r>
              <a:rPr lang="en-GB" sz="1322" spc="70">
                <a:solidFill>
                  <a:srgbClr val="000000"/>
                </a:solidFill>
                <a:latin typeface="1"/>
                <a:ea typeface="Calibri"/>
                <a:cs typeface="1"/>
              </a:rPr>
              <a:t>e</a:t>
            </a:r>
            <a:r>
              <a:rPr lang="en-GB" sz="1322" spc="10">
                <a:solidFill>
                  <a:srgbClr val="000000"/>
                </a:solidFill>
                <a:latin typeface="1"/>
                <a:ea typeface="Calibri"/>
                <a:cs typeface="1"/>
              </a:rPr>
              <a:t>e</a:t>
            </a:r>
            <a:r>
              <a:rPr lang="en-GB" sz="1322" spc="-26">
                <a:solidFill>
                  <a:srgbClr val="000000"/>
                </a:solidFill>
                <a:latin typeface="1"/>
                <a:ea typeface="Calibri"/>
                <a:cs typeface="1"/>
              </a:rPr>
              <a:t>d</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spc="-12">
                <a:solidFill>
                  <a:srgbClr val="000000"/>
                </a:solidFill>
                <a:latin typeface="1"/>
                <a:ea typeface="Calibri"/>
                <a:cs typeface="1"/>
              </a:rPr>
              <a:t> t</a:t>
            </a:r>
            <a:r>
              <a:rPr lang="en-GB" sz="1322" spc="-10">
                <a:solidFill>
                  <a:srgbClr val="000000"/>
                </a:solidFill>
                <a:latin typeface="1"/>
                <a:ea typeface="Calibri"/>
                <a:cs typeface="1"/>
              </a:rPr>
              <a:t>o</a:t>
            </a:r>
            <a:r>
              <a:rPr lang="en-GB" sz="1322" spc="47">
                <a:solidFill>
                  <a:srgbClr val="000000"/>
                </a:solidFill>
                <a:latin typeface="1"/>
                <a:ea typeface="Calibri"/>
                <a:cs typeface="1"/>
              </a:rPr>
              <a:t> </a:t>
            </a:r>
            <a:r>
              <a:rPr lang="en-GB" sz="1322" spc="-26">
                <a:solidFill>
                  <a:srgbClr val="000000"/>
                </a:solidFill>
                <a:latin typeface="1"/>
                <a:ea typeface="Calibri"/>
                <a:cs typeface="1"/>
              </a:rPr>
              <a:t>q</a:t>
            </a:r>
            <a:r>
              <a:rPr lang="en-GB" sz="1322">
                <a:solidFill>
                  <a:srgbClr val="000000"/>
                </a:solidFill>
                <a:latin typeface="1"/>
                <a:ea typeface="Calibri"/>
                <a:cs typeface="1"/>
              </a:rPr>
              <a:t>u</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9">
                <a:solidFill>
                  <a:srgbClr val="000000"/>
                </a:solidFill>
                <a:latin typeface="1"/>
                <a:ea typeface="Calibri"/>
                <a:cs typeface="1"/>
              </a:rPr>
              <a:t>f</a:t>
            </a:r>
            <a:r>
              <a:rPr lang="en-GB" sz="1322" spc="-21">
                <a:solidFill>
                  <a:srgbClr val="000000"/>
                </a:solidFill>
                <a:latin typeface="1"/>
                <a:ea typeface="Calibri"/>
                <a:cs typeface="1"/>
              </a:rPr>
              <a:t>y</a:t>
            </a:r>
            <a:r>
              <a:rPr lang="en-GB" sz="1322" spc="47">
                <a:solidFill>
                  <a:srgbClr val="000000"/>
                </a:solidFill>
                <a:latin typeface="1"/>
                <a:ea typeface="Calibri"/>
                <a:cs typeface="1"/>
              </a:rPr>
              <a:t> </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10">
                <a:solidFill>
                  <a:srgbClr val="000000"/>
                </a:solidFill>
                <a:latin typeface="1"/>
                <a:ea typeface="Calibri"/>
                <a:cs typeface="1"/>
              </a:rPr>
              <a:t>e</a:t>
            </a:r>
            <a:r>
              <a:rPr lang="en-GB" sz="1322" spc="-12">
                <a:solidFill>
                  <a:srgbClr val="000000"/>
                </a:solidFill>
                <a:latin typeface="1"/>
                <a:ea typeface="Calibri"/>
                <a:cs typeface="1"/>
              </a:rPr>
              <a:t> </a:t>
            </a:r>
            <a:r>
              <a:rPr lang="en-GB" sz="1322" spc="32">
                <a:solidFill>
                  <a:srgbClr val="000000"/>
                </a:solidFill>
                <a:latin typeface="1"/>
                <a:ea typeface="Calibri"/>
                <a:cs typeface="1"/>
              </a:rPr>
              <a:t>p</a:t>
            </a:r>
            <a:r>
              <a:rPr lang="en-GB" sz="1322">
                <a:solidFill>
                  <a:srgbClr val="000000"/>
                </a:solidFill>
                <a:latin typeface="1"/>
                <a:ea typeface="Calibri"/>
                <a:cs typeface="1"/>
              </a:rPr>
              <a:t>u</a:t>
            </a:r>
            <a:r>
              <a:rPr lang="en-GB" sz="1322" spc="32">
                <a:solidFill>
                  <a:srgbClr val="000000"/>
                </a:solidFill>
                <a:latin typeface="1"/>
                <a:ea typeface="Calibri"/>
                <a:cs typeface="1"/>
              </a:rPr>
              <a:t>b</a:t>
            </a:r>
            <a:r>
              <a:rPr lang="en-GB" sz="1322" spc="-19">
                <a:solidFill>
                  <a:srgbClr val="000000"/>
                </a:solidFill>
                <a:latin typeface="1"/>
                <a:ea typeface="Calibri"/>
                <a:cs typeface="1"/>
              </a:rPr>
              <a:t>li</a:t>
            </a:r>
            <a:r>
              <a:rPr lang="en-GB" sz="1322" spc="26">
                <a:solidFill>
                  <a:srgbClr val="000000"/>
                </a:solidFill>
                <a:latin typeface="1"/>
                <a:ea typeface="Calibri"/>
                <a:cs typeface="1"/>
              </a:rPr>
              <a:t>c</a:t>
            </a:r>
            <a:r>
              <a:rPr lang="en-GB" sz="1322" spc="-12">
                <a:solidFill>
                  <a:srgbClr val="000000"/>
                </a:solidFill>
                <a:latin typeface="1"/>
                <a:ea typeface="Calibri"/>
                <a:cs typeface="1"/>
              </a:rPr>
              <a:t> </a:t>
            </a:r>
            <a:r>
              <a:rPr lang="en-GB" sz="1322" spc="59">
                <a:solidFill>
                  <a:srgbClr val="000000"/>
                </a:solidFill>
                <a:latin typeface="1"/>
                <a:ea typeface="Calibri"/>
                <a:cs typeface="1"/>
              </a:rPr>
              <a:t>h</a:t>
            </a:r>
            <a:r>
              <a:rPr lang="en-GB" sz="1322" spc="10">
                <a:solidFill>
                  <a:srgbClr val="000000"/>
                </a:solidFill>
                <a:latin typeface="1"/>
                <a:ea typeface="Calibri"/>
                <a:cs typeface="1"/>
              </a:rPr>
              <a:t>e</a:t>
            </a:r>
            <a:r>
              <a:rPr lang="en-GB" sz="1322" spc="-21">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t</a:t>
            </a:r>
            <a:r>
              <a:rPr lang="en-GB" sz="1322">
                <a:solidFill>
                  <a:srgbClr val="000000"/>
                </a:solidFill>
                <a:latin typeface="1"/>
                <a:ea typeface="Calibri"/>
                <a:cs typeface="1"/>
              </a:rPr>
              <a:t>h</a:t>
            </a:r>
            <a:r>
              <a:rPr lang="en-GB" sz="1322" spc="47">
                <a:solidFill>
                  <a:srgbClr val="000000"/>
                </a:solidFill>
                <a:latin typeface="1"/>
                <a:ea typeface="Calibri"/>
                <a:cs typeface="1"/>
              </a:rPr>
              <a:t> </a:t>
            </a:r>
            <a:r>
              <a:rPr lang="en-GB" sz="1322" spc="-19">
                <a:solidFill>
                  <a:srgbClr val="000000"/>
                </a:solidFill>
                <a:latin typeface="1"/>
                <a:ea typeface="Calibri"/>
                <a:cs typeface="1"/>
              </a:rPr>
              <a:t>i</a:t>
            </a:r>
            <a:r>
              <a:rPr lang="en-GB" sz="1322" spc="42">
                <a:solidFill>
                  <a:srgbClr val="000000"/>
                </a:solidFill>
                <a:latin typeface="1"/>
                <a:ea typeface="Calibri"/>
                <a:cs typeface="1"/>
              </a:rPr>
              <a:t>m</a:t>
            </a:r>
            <a:r>
              <a:rPr lang="en-GB" sz="1322" spc="-26">
                <a:solidFill>
                  <a:srgbClr val="000000"/>
                </a:solidFill>
                <a:latin typeface="1"/>
                <a:ea typeface="Calibri"/>
                <a:cs typeface="1"/>
              </a:rPr>
              <a:t>p</a:t>
            </a:r>
            <a:r>
              <a:rPr lang="en-GB" sz="1322" spc="38">
                <a:solidFill>
                  <a:srgbClr val="000000"/>
                </a:solidFill>
                <a:latin typeface="1"/>
                <a:ea typeface="Calibri"/>
                <a:cs typeface="1"/>
              </a:rPr>
              <a:t>a</a:t>
            </a:r>
            <a:r>
              <a:rPr lang="en-GB" sz="1322" spc="26">
                <a:solidFill>
                  <a:srgbClr val="000000"/>
                </a:solidFill>
                <a:latin typeface="1"/>
                <a:ea typeface="Calibri"/>
                <a:cs typeface="1"/>
              </a:rPr>
              <a:t>c</a:t>
            </a:r>
            <a:r>
              <a:rPr lang="en-GB" sz="1322" spc="-12">
                <a:solidFill>
                  <a:srgbClr val="000000"/>
                </a:solidFill>
                <a:latin typeface="1"/>
                <a:ea typeface="Calibri"/>
                <a:cs typeface="1"/>
              </a:rPr>
              <a:t>t </a:t>
            </a:r>
            <a:r>
              <a:rPr lang="en-GB" sz="1322" spc="47">
                <a:solidFill>
                  <a:srgbClr val="000000"/>
                </a:solidFill>
                <a:latin typeface="1"/>
                <a:ea typeface="Calibri"/>
                <a:cs typeface="1"/>
              </a:rPr>
              <a:t>o</a:t>
            </a:r>
            <a:r>
              <a:rPr lang="en-GB" sz="1322" spc="-9">
                <a:solidFill>
                  <a:srgbClr val="000000"/>
                </a:solidFill>
                <a:latin typeface="1"/>
                <a:ea typeface="Calibri"/>
                <a:cs typeface="1"/>
              </a:rPr>
              <a:t>f</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38">
                <a:solidFill>
                  <a:srgbClr val="000000"/>
                </a:solidFill>
                <a:latin typeface="1"/>
                <a:ea typeface="Calibri"/>
                <a:cs typeface="1"/>
              </a:rPr>
              <a:t>a</a:t>
            </a:r>
            <a:r>
              <a:rPr lang="en-GB" sz="1322" spc="-17">
                <a:solidFill>
                  <a:srgbClr val="000000"/>
                </a:solidFill>
                <a:latin typeface="1"/>
                <a:ea typeface="Calibri"/>
                <a:cs typeface="1"/>
              </a:rPr>
              <a:t>r</a:t>
            </a:r>
            <a:r>
              <a:rPr lang="en-GB" sz="1322" spc="42">
                <a:solidFill>
                  <a:srgbClr val="000000"/>
                </a:solidFill>
                <a:latin typeface="1"/>
                <a:ea typeface="Calibri"/>
                <a:cs typeface="1"/>
              </a:rPr>
              <a:t>m</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10">
                <a:solidFill>
                  <a:srgbClr val="000000"/>
                </a:solidFill>
                <a:latin typeface="1"/>
                <a:ea typeface="Calibri"/>
                <a:cs typeface="1"/>
              </a:rPr>
              <a:t>e</a:t>
            </a:r>
            <a:r>
              <a:rPr lang="en-GB" sz="1322" spc="32">
                <a:solidFill>
                  <a:srgbClr val="000000"/>
                </a:solidFill>
                <a:latin typeface="1"/>
                <a:ea typeface="Calibri"/>
                <a:cs typeface="1"/>
              </a:rPr>
              <a:t>d</a:t>
            </a:r>
            <a:r>
              <a:rPr lang="en-GB" sz="1322">
                <a:solidFill>
                  <a:srgbClr val="000000"/>
                </a:solidFill>
                <a:latin typeface="1"/>
                <a:ea typeface="Calibri"/>
                <a:cs typeface="1"/>
              </a:rPr>
              <a:t>u</a:t>
            </a:r>
            <a:r>
              <a:rPr lang="en-GB" sz="1322" spc="-32">
                <a:solidFill>
                  <a:srgbClr val="000000"/>
                </a:solidFill>
                <a:latin typeface="1"/>
                <a:ea typeface="Calibri"/>
                <a:cs typeface="1"/>
              </a:rPr>
              <a:t>c</a:t>
            </a:r>
            <a:r>
              <a:rPr lang="en-GB" sz="1322" spc="46">
                <a:solidFill>
                  <a:srgbClr val="000000"/>
                </a:solidFill>
                <a:latin typeface="1"/>
                <a:ea typeface="Calibri"/>
                <a:cs typeface="1"/>
              </a:rPr>
              <a:t>t</a:t>
            </a:r>
            <a:r>
              <a:rPr lang="en-GB" sz="1322" spc="-19">
                <a:solidFill>
                  <a:srgbClr val="000000"/>
                </a:solidFill>
                <a:latin typeface="1"/>
                <a:ea typeface="Calibri"/>
                <a:cs typeface="1"/>
              </a:rPr>
              <a:t>i</a:t>
            </a:r>
            <a:r>
              <a:rPr lang="en-GB" sz="1322" spc="-10">
                <a:solidFill>
                  <a:srgbClr val="000000"/>
                </a:solidFill>
                <a:latin typeface="1"/>
                <a:ea typeface="Calibri"/>
                <a:cs typeface="1"/>
              </a:rPr>
              <a:t>o</a:t>
            </a:r>
            <a:r>
              <a:rPr lang="en-GB" sz="1322" spc="59">
                <a:solidFill>
                  <a:srgbClr val="000000"/>
                </a:solidFill>
                <a:latin typeface="1"/>
                <a:ea typeface="Calibri"/>
                <a:cs typeface="1"/>
              </a:rPr>
              <a:t>n</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10">
                <a:solidFill>
                  <a:srgbClr val="000000"/>
                </a:solidFill>
                <a:latin typeface="1"/>
                <a:ea typeface="Calibri"/>
                <a:cs typeface="1"/>
              </a:rPr>
              <a:t>o</a:t>
            </a:r>
            <a:r>
              <a:rPr lang="en-GB" sz="1322" spc="38">
                <a:solidFill>
                  <a:srgbClr val="000000"/>
                </a:solidFill>
                <a:latin typeface="1"/>
                <a:ea typeface="Calibri"/>
                <a:cs typeface="1"/>
              </a:rPr>
              <a:t>l</a:t>
            </a:r>
            <a:r>
              <a:rPr lang="en-GB" sz="1322" spc="-19">
                <a:solidFill>
                  <a:srgbClr val="000000"/>
                </a:solidFill>
                <a:latin typeface="1"/>
                <a:ea typeface="Calibri"/>
                <a:cs typeface="1"/>
              </a:rPr>
              <a:t>l</a:t>
            </a:r>
            <a:r>
              <a:rPr lang="en-GB" sz="1322" spc="32">
                <a:solidFill>
                  <a:srgbClr val="000000"/>
                </a:solidFill>
                <a:latin typeface="1"/>
                <a:ea typeface="Calibri"/>
                <a:cs typeface="1"/>
              </a:rPr>
              <a:t>b</a:t>
            </a:r>
            <a:r>
              <a:rPr lang="en-GB" sz="1322" spc="-21">
                <a:solidFill>
                  <a:srgbClr val="000000"/>
                </a:solidFill>
                <a:latin typeface="1"/>
                <a:ea typeface="Calibri"/>
                <a:cs typeface="1"/>
              </a:rPr>
              <a:t>a</a:t>
            </a:r>
            <a:r>
              <a:rPr lang="en-GB" sz="1322" spc="26">
                <a:solidFill>
                  <a:srgbClr val="000000"/>
                </a:solidFill>
                <a:latin typeface="1"/>
                <a:ea typeface="Calibri"/>
                <a:cs typeface="1"/>
              </a:rPr>
              <a:t>c</a:t>
            </a:r>
            <a:r>
              <a:rPr lang="en-GB" sz="1322">
                <a:solidFill>
                  <a:srgbClr val="000000"/>
                </a:solidFill>
                <a:latin typeface="1"/>
                <a:ea typeface="Calibri"/>
                <a:cs typeface="1"/>
              </a:rPr>
              <a:t>k</a:t>
            </a:r>
            <a:r>
              <a:rPr lang="en-GB" sz="1322" spc="18">
                <a:solidFill>
                  <a:srgbClr val="000000"/>
                </a:solidFill>
                <a:latin typeface="1"/>
                <a:ea typeface="Calibri"/>
                <a:cs typeface="1"/>
              </a:rPr>
              <a:t>s</a:t>
            </a:r>
            <a:r>
              <a:rPr lang="en-GB" sz="1322" spc="-12">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32">
                <a:solidFill>
                  <a:srgbClr val="000000"/>
                </a:solidFill>
                <a:latin typeface="1"/>
                <a:ea typeface="Calibri"/>
                <a:cs typeface="1"/>
              </a:rPr>
              <a:t>d </a:t>
            </a:r>
          </a:p>
          <a:p>
            <a:pPr defTabSz="761970">
              <a:lnSpc>
                <a:spcPts val="1922"/>
              </a:lnSpc>
            </a:pPr>
            <a:r>
              <a:rPr lang="en-GB" sz="1322" spc="-19">
                <a:solidFill>
                  <a:srgbClr val="000000"/>
                </a:solidFill>
                <a:latin typeface="1"/>
                <a:ea typeface="Calibri"/>
                <a:cs typeface="1"/>
              </a:rPr>
              <a:t>i</a:t>
            </a:r>
            <a:r>
              <a:rPr lang="en-GB" sz="1322" spc="57">
                <a:solidFill>
                  <a:srgbClr val="000000"/>
                </a:solidFill>
                <a:latin typeface="1"/>
                <a:ea typeface="Calibri"/>
                <a:cs typeface="1"/>
              </a:rPr>
              <a:t>n</a:t>
            </a:r>
            <a:r>
              <a:rPr lang="en-GB" sz="1322" spc="-68">
                <a:solidFill>
                  <a:srgbClr val="000000"/>
                </a:solidFill>
                <a:latin typeface="1"/>
                <a:ea typeface="Calibri"/>
                <a:cs typeface="1"/>
              </a:rPr>
              <a:t>f</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41">
                <a:solidFill>
                  <a:srgbClr val="000000"/>
                </a:solidFill>
                <a:latin typeface="1"/>
                <a:ea typeface="Calibri"/>
                <a:cs typeface="1"/>
              </a:rPr>
              <a:t>m</a:t>
            </a:r>
            <a:r>
              <a:rPr lang="en-GB" sz="1322" spc="-12">
                <a:solidFill>
                  <a:srgbClr val="000000"/>
                </a:solidFill>
                <a:latin typeface="1"/>
                <a:ea typeface="Calibri"/>
                <a:cs typeface="1"/>
              </a:rPr>
              <a:t> </a:t>
            </a:r>
            <a:r>
              <a:rPr lang="en-GB" sz="1322" spc="-22">
                <a:solidFill>
                  <a:srgbClr val="000000"/>
                </a:solidFill>
                <a:latin typeface="1"/>
                <a:ea typeface="Calibri"/>
                <a:cs typeface="1"/>
              </a:rPr>
              <a:t>a</a:t>
            </a:r>
            <a:r>
              <a:rPr lang="en-GB" sz="1322" spc="28">
                <a:solidFill>
                  <a:srgbClr val="000000"/>
                </a:solidFill>
                <a:latin typeface="1"/>
                <a:ea typeface="Calibri"/>
                <a:cs typeface="1"/>
              </a:rPr>
              <a:t>d</a:t>
            </a:r>
            <a:r>
              <a:rPr lang="en-GB" sz="1322" spc="-22">
                <a:solidFill>
                  <a:srgbClr val="000000"/>
                </a:solidFill>
                <a:latin typeface="1"/>
                <a:ea typeface="Calibri"/>
                <a:cs typeface="1"/>
              </a:rPr>
              <a:t>v</a:t>
            </a:r>
            <a:r>
              <a:rPr lang="en-GB" sz="1322" spc="44">
                <a:solidFill>
                  <a:srgbClr val="000000"/>
                </a:solidFill>
                <a:latin typeface="1"/>
                <a:ea typeface="Calibri"/>
                <a:cs typeface="1"/>
              </a:rPr>
              <a:t>o</a:t>
            </a:r>
            <a:r>
              <a:rPr lang="en-GB" sz="1322" spc="-34">
                <a:solidFill>
                  <a:srgbClr val="000000"/>
                </a:solidFill>
                <a:latin typeface="1"/>
                <a:ea typeface="Calibri"/>
                <a:cs typeface="1"/>
              </a:rPr>
              <a:t>c</a:t>
            </a:r>
            <a:r>
              <a:rPr lang="en-GB" sz="1322" spc="35">
                <a:solidFill>
                  <a:srgbClr val="000000"/>
                </a:solidFill>
                <a:latin typeface="1"/>
                <a:ea typeface="Calibri"/>
                <a:cs typeface="1"/>
              </a:rPr>
              <a:t>a</a:t>
            </a:r>
            <a:r>
              <a:rPr lang="en-GB" sz="1322" spc="-34">
                <a:solidFill>
                  <a:srgbClr val="000000"/>
                </a:solidFill>
                <a:latin typeface="1"/>
                <a:ea typeface="Calibri"/>
                <a:cs typeface="1"/>
              </a:rPr>
              <a:t>c</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spc="-9">
                <a:solidFill>
                  <a:srgbClr val="000000"/>
                </a:solidFill>
                <a:latin typeface="1"/>
                <a:ea typeface="Calibri"/>
                <a:cs typeface="1"/>
              </a:rPr>
              <a:t>f</a:t>
            </a:r>
            <a:r>
              <a:rPr lang="en-GB" sz="1322" spc="-12">
                <a:solidFill>
                  <a:srgbClr val="000000"/>
                </a:solidFill>
                <a:latin typeface="1"/>
                <a:ea typeface="Calibri"/>
                <a:cs typeface="1"/>
              </a:rPr>
              <a:t>o</a:t>
            </a:r>
            <a:r>
              <a:rPr lang="en-GB" sz="1322" spc="-17">
                <a:solidFill>
                  <a:srgbClr val="000000"/>
                </a:solidFill>
                <a:latin typeface="1"/>
                <a:ea typeface="Calibri"/>
                <a:cs typeface="1"/>
              </a:rPr>
              <a:t>r</a:t>
            </a:r>
            <a:r>
              <a:rPr lang="en-GB" sz="1322" spc="47">
                <a:solidFill>
                  <a:srgbClr val="000000"/>
                </a:solidFill>
                <a:latin typeface="1"/>
                <a:ea typeface="Calibri"/>
                <a:cs typeface="1"/>
              </a:rPr>
              <a:t> </a:t>
            </a:r>
            <a:r>
              <a:rPr lang="en-GB" sz="1322" spc="-38">
                <a:solidFill>
                  <a:srgbClr val="000000"/>
                </a:solidFill>
                <a:latin typeface="1"/>
                <a:ea typeface="Calibri"/>
                <a:cs typeface="1"/>
              </a:rPr>
              <a:t>s</a:t>
            </a:r>
            <a:r>
              <a:rPr lang="en-GB" sz="1322" spc="7">
                <a:solidFill>
                  <a:srgbClr val="000000"/>
                </a:solidFill>
                <a:latin typeface="1"/>
                <a:ea typeface="Calibri"/>
                <a:cs typeface="1"/>
              </a:rPr>
              <a:t>e</a:t>
            </a:r>
            <a:r>
              <a:rPr lang="en-GB" sz="1322" spc="41">
                <a:solidFill>
                  <a:srgbClr val="000000"/>
                </a:solidFill>
                <a:latin typeface="1"/>
                <a:ea typeface="Calibri"/>
                <a:cs typeface="1"/>
              </a:rPr>
              <a:t>r</a:t>
            </a:r>
            <a:r>
              <a:rPr lang="en-GB" sz="1322" spc="35">
                <a:solidFill>
                  <a:srgbClr val="000000"/>
                </a:solidFill>
                <a:latin typeface="1"/>
                <a:ea typeface="Calibri"/>
                <a:cs typeface="1"/>
              </a:rPr>
              <a:t>v</a:t>
            </a:r>
            <a:r>
              <a:rPr lang="en-GB" sz="1322" spc="-19">
                <a:solidFill>
                  <a:srgbClr val="000000"/>
                </a:solidFill>
                <a:latin typeface="1"/>
                <a:ea typeface="Calibri"/>
                <a:cs typeface="1"/>
              </a:rPr>
              <a:t>i</a:t>
            </a:r>
            <a:r>
              <a:rPr lang="en-GB" sz="1322" spc="23">
                <a:solidFill>
                  <a:srgbClr val="000000"/>
                </a:solidFill>
                <a:latin typeface="1"/>
                <a:ea typeface="Calibri"/>
                <a:cs typeface="1"/>
              </a:rPr>
              <a:t>c</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1">
                <a:solidFill>
                  <a:srgbClr val="000000"/>
                </a:solidFill>
                <a:latin typeface="1"/>
                <a:ea typeface="Calibri"/>
                <a:cs typeface="1"/>
              </a:rPr>
              <a:t>s</a:t>
            </a:r>
            <a:r>
              <a:rPr lang="en-GB" sz="1322" spc="-12">
                <a:solidFill>
                  <a:srgbClr val="000000"/>
                </a:solidFill>
                <a:latin typeface="1"/>
                <a:ea typeface="Calibri"/>
                <a:cs typeface="1"/>
              </a:rPr>
              <a:t>to</a:t>
            </a:r>
            <a:r>
              <a:rPr lang="en-GB" sz="1322" spc="-17">
                <a:solidFill>
                  <a:srgbClr val="000000"/>
                </a:solidFill>
                <a:latin typeface="1"/>
                <a:ea typeface="Calibri"/>
                <a:cs typeface="1"/>
              </a:rPr>
              <a:t>r</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FFF">
            <a:alpha val="100000"/>
          </a:srgbClr>
        </a:solidFill>
        <a:effectLst/>
      </p:bgPr>
    </p:bg>
    <p:spTree>
      <p:nvGrpSpPr>
        <p:cNvPr id="1" name=""/>
        <p:cNvGrpSpPr/>
        <p:nvPr/>
      </p:nvGrpSpPr>
      <p:grpSpPr>
        <a:xfrm>
          <a:off x="0" y="0"/>
          <a:ext cx="0" cy="0"/>
          <a:chOff x="0" y="0"/>
          <a:chExt cx="0" cy="0"/>
        </a:xfrm>
      </p:grpSpPr>
      <p:sp>
        <p:nvSpPr>
          <p:cNvPr id="195" name="Freeform 195"/>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E7E7E7">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96" name="Freeform 196"/>
          <p:cNvSpPr/>
          <p:nvPr/>
        </p:nvSpPr>
        <p:spPr>
          <a:xfrm>
            <a:off x="0" y="0"/>
            <a:ext cx="12192000" cy="6858000"/>
          </a:xfrm>
          <a:custGeom>
            <a:avLst/>
            <a:gdLst/>
            <a:ahLst/>
            <a:cxnLst/>
            <a:rect l="0" t="0" r="0" b="0"/>
            <a:pathLst>
              <a:path w="14630400" h="8229600">
                <a:moveTo>
                  <a:pt x="0" y="8229600"/>
                </a:moveTo>
                <a:lnTo>
                  <a:pt x="14630400" y="8229600"/>
                </a:lnTo>
                <a:lnTo>
                  <a:pt x="14630400" y="0"/>
                </a:lnTo>
                <a:lnTo>
                  <a:pt x="0" y="0"/>
                </a:lnTo>
                <a:lnTo>
                  <a:pt x="0" y="8229600"/>
                </a:lnTo>
                <a:close/>
              </a:path>
            </a:pathLst>
          </a:custGeom>
          <a:solidFill>
            <a:srgbClr val="FFFFFF">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97" name="Freeform 197"/>
          <p:cNvSpPr/>
          <p:nvPr/>
        </p:nvSpPr>
        <p:spPr>
          <a:xfrm>
            <a:off x="662940" y="2598420"/>
            <a:ext cx="5349241" cy="22860"/>
          </a:xfrm>
          <a:custGeom>
            <a:avLst/>
            <a:gdLst/>
            <a:ahLst/>
            <a:cxnLst/>
            <a:rect l="0" t="0" r="0" b="0"/>
            <a:pathLst>
              <a:path w="6419089" h="27432">
                <a:moveTo>
                  <a:pt x="0" y="27432"/>
                </a:moveTo>
                <a:lnTo>
                  <a:pt x="6419089" y="27432"/>
                </a:lnTo>
                <a:lnTo>
                  <a:pt x="6419089" y="0"/>
                </a:lnTo>
                <a:lnTo>
                  <a:pt x="0" y="0"/>
                </a:lnTo>
                <a:lnTo>
                  <a:pt x="0" y="27432"/>
                </a:lnTo>
                <a:close/>
              </a:path>
            </a:pathLst>
          </a:custGeom>
          <a:solidFill>
            <a:srgbClr val="15608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98" name="Freeform 198"/>
          <p:cNvSpPr/>
          <p:nvPr/>
        </p:nvSpPr>
        <p:spPr>
          <a:xfrm>
            <a:off x="6179819" y="2598420"/>
            <a:ext cx="5349240" cy="22860"/>
          </a:xfrm>
          <a:custGeom>
            <a:avLst/>
            <a:gdLst/>
            <a:ahLst/>
            <a:cxnLst/>
            <a:rect l="0" t="0" r="0" b="0"/>
            <a:pathLst>
              <a:path w="6419088" h="27432">
                <a:moveTo>
                  <a:pt x="0" y="27432"/>
                </a:moveTo>
                <a:lnTo>
                  <a:pt x="6419088" y="27432"/>
                </a:lnTo>
                <a:lnTo>
                  <a:pt x="6419088" y="0"/>
                </a:lnTo>
                <a:lnTo>
                  <a:pt x="0" y="0"/>
                </a:lnTo>
                <a:lnTo>
                  <a:pt x="0" y="27432"/>
                </a:lnTo>
                <a:close/>
              </a:path>
            </a:pathLst>
          </a:custGeom>
          <a:solidFill>
            <a:srgbClr val="15608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199" name="Freeform 199"/>
          <p:cNvSpPr/>
          <p:nvPr/>
        </p:nvSpPr>
        <p:spPr>
          <a:xfrm>
            <a:off x="662940" y="4686301"/>
            <a:ext cx="5349241" cy="15240"/>
          </a:xfrm>
          <a:custGeom>
            <a:avLst/>
            <a:gdLst/>
            <a:ahLst/>
            <a:cxnLst/>
            <a:rect l="0" t="0" r="0" b="0"/>
            <a:pathLst>
              <a:path w="6419089" h="18288">
                <a:moveTo>
                  <a:pt x="0" y="18288"/>
                </a:moveTo>
                <a:lnTo>
                  <a:pt x="6419089" y="18288"/>
                </a:lnTo>
                <a:lnTo>
                  <a:pt x="6419089" y="0"/>
                </a:lnTo>
                <a:lnTo>
                  <a:pt x="0" y="0"/>
                </a:lnTo>
                <a:lnTo>
                  <a:pt x="0" y="18288"/>
                </a:lnTo>
                <a:close/>
              </a:path>
            </a:pathLst>
          </a:custGeom>
          <a:solidFill>
            <a:srgbClr val="15608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200" name="Freeform 200"/>
          <p:cNvSpPr/>
          <p:nvPr/>
        </p:nvSpPr>
        <p:spPr>
          <a:xfrm>
            <a:off x="6179819" y="4686301"/>
            <a:ext cx="5349240" cy="15240"/>
          </a:xfrm>
          <a:custGeom>
            <a:avLst/>
            <a:gdLst/>
            <a:ahLst/>
            <a:cxnLst/>
            <a:rect l="0" t="0" r="0" b="0"/>
            <a:pathLst>
              <a:path w="6419088" h="18288">
                <a:moveTo>
                  <a:pt x="0" y="18288"/>
                </a:moveTo>
                <a:lnTo>
                  <a:pt x="6419088" y="18288"/>
                </a:lnTo>
                <a:lnTo>
                  <a:pt x="6419088" y="0"/>
                </a:lnTo>
                <a:lnTo>
                  <a:pt x="0" y="0"/>
                </a:lnTo>
                <a:lnTo>
                  <a:pt x="0" y="18288"/>
                </a:lnTo>
                <a:close/>
              </a:path>
            </a:pathLst>
          </a:custGeom>
          <a:solidFill>
            <a:srgbClr val="156082">
              <a:alpha val="100000"/>
            </a:srgb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a:lstStyle/>
          <a:p>
            <a:pPr defTabSz="761970"/>
            <a:endParaRPr lang="en-CH" sz="1500">
              <a:solidFill>
                <a:prstClr val="white"/>
              </a:solidFill>
              <a:latin typeface="Calibri"/>
              <a:ea typeface="Calibri"/>
              <a:cs typeface="Calibri"/>
            </a:endParaRPr>
          </a:p>
        </p:txBody>
      </p:sp>
      <p:sp>
        <p:nvSpPr>
          <p:cNvPr id="201" name="Rectangle 201"/>
          <p:cNvSpPr/>
          <p:nvPr/>
        </p:nvSpPr>
        <p:spPr>
          <a:xfrm>
            <a:off x="661892" y="768468"/>
            <a:ext cx="10435229" cy="3065776"/>
          </a:xfrm>
          <a:prstGeom prst="rect">
            <a:avLst/>
          </a:prstGeom>
        </p:spPr>
        <p:txBody>
          <a:bodyPr wrap="none" lIns="0" tIns="0" rIns="0" bIns="0">
            <a:spAutoFit/>
          </a:bodyPr>
          <a:lstStyle/>
          <a:p>
            <a:pPr defTabSz="761970"/>
            <a:r>
              <a:rPr lang="en-GB" sz="3242" spc="38">
                <a:ln w="14117">
                  <a:solidFill>
                    <a:srgbClr val="000000"/>
                  </a:solidFill>
                  <a:prstDash val="solid"/>
                </a:ln>
                <a:solidFill>
                  <a:srgbClr val="000000"/>
                </a:solidFill>
                <a:latin typeface="2"/>
                <a:ea typeface="Calibri"/>
                <a:cs typeface="2"/>
              </a:rPr>
              <a:t>K</a:t>
            </a:r>
            <a:r>
              <a:rPr lang="en-GB" sz="3242" spc="-29">
                <a:ln w="14117">
                  <a:solidFill>
                    <a:srgbClr val="000000"/>
                  </a:solidFill>
                  <a:prstDash val="solid"/>
                </a:ln>
                <a:solidFill>
                  <a:srgbClr val="000000"/>
                </a:solidFill>
                <a:latin typeface="2"/>
                <a:ea typeface="Calibri"/>
                <a:cs typeface="2"/>
              </a:rPr>
              <a:t>e</a:t>
            </a:r>
            <a:r>
              <a:rPr lang="en-GB" sz="3242" spc="155">
                <a:ln w="14117">
                  <a:solidFill>
                    <a:srgbClr val="000000"/>
                  </a:solidFill>
                  <a:prstDash val="solid"/>
                </a:ln>
                <a:solidFill>
                  <a:srgbClr val="000000"/>
                </a:solidFill>
                <a:latin typeface="2"/>
                <a:ea typeface="Calibri"/>
                <a:cs typeface="2"/>
              </a:rPr>
              <a:t>y</a:t>
            </a:r>
            <a:r>
              <a:rPr lang="en-GB" sz="3242" spc="-129">
                <a:ln w="14117">
                  <a:solidFill>
                    <a:srgbClr val="000000"/>
                  </a:solidFill>
                  <a:prstDash val="solid"/>
                </a:ln>
                <a:solidFill>
                  <a:srgbClr val="000000"/>
                </a:solidFill>
                <a:latin typeface="2"/>
                <a:ea typeface="Calibri"/>
                <a:cs typeface="2"/>
              </a:rPr>
              <a:t> </a:t>
            </a:r>
            <a:r>
              <a:rPr lang="en-GB" sz="3242" spc="-172">
                <a:ln w="14117">
                  <a:solidFill>
                    <a:srgbClr val="000000"/>
                  </a:solidFill>
                  <a:prstDash val="solid"/>
                </a:ln>
                <a:solidFill>
                  <a:srgbClr val="000000"/>
                </a:solidFill>
                <a:latin typeface="2"/>
                <a:ea typeface="Calibri"/>
                <a:cs typeface="2"/>
              </a:rPr>
              <a:t>T</a:t>
            </a:r>
            <a:r>
              <a:rPr lang="en-GB" sz="3242" spc="35">
                <a:ln w="14117">
                  <a:solidFill>
                    <a:srgbClr val="000000"/>
                  </a:solidFill>
                  <a:prstDash val="solid"/>
                </a:ln>
                <a:solidFill>
                  <a:srgbClr val="000000"/>
                </a:solidFill>
                <a:latin typeface="2"/>
                <a:ea typeface="Calibri"/>
                <a:cs typeface="2"/>
              </a:rPr>
              <a:t>a</a:t>
            </a:r>
            <a:r>
              <a:rPr lang="en-GB" sz="3242" spc="19">
                <a:ln w="14117">
                  <a:solidFill>
                    <a:srgbClr val="000000"/>
                  </a:solidFill>
                  <a:prstDash val="solid"/>
                </a:ln>
                <a:solidFill>
                  <a:srgbClr val="000000"/>
                </a:solidFill>
                <a:latin typeface="2"/>
                <a:ea typeface="Calibri"/>
                <a:cs typeface="2"/>
              </a:rPr>
              <a:t>k</a:t>
            </a:r>
            <a:r>
              <a:rPr lang="en-GB" sz="3242" spc="87">
                <a:ln w="14117">
                  <a:solidFill>
                    <a:srgbClr val="000000"/>
                  </a:solidFill>
                  <a:prstDash val="solid"/>
                </a:ln>
                <a:solidFill>
                  <a:srgbClr val="000000"/>
                </a:solidFill>
                <a:latin typeface="2"/>
                <a:ea typeface="Calibri"/>
                <a:cs typeface="2"/>
              </a:rPr>
              <a:t>e</a:t>
            </a:r>
            <a:r>
              <a:rPr lang="en-GB" sz="3242" spc="97">
                <a:ln w="14117">
                  <a:solidFill>
                    <a:srgbClr val="000000"/>
                  </a:solidFill>
                  <a:prstDash val="solid"/>
                </a:ln>
                <a:solidFill>
                  <a:srgbClr val="000000"/>
                </a:solidFill>
                <a:latin typeface="2"/>
                <a:ea typeface="Calibri"/>
                <a:cs typeface="2"/>
              </a:rPr>
              <a:t>a</a:t>
            </a:r>
            <a:r>
              <a:rPr lang="en-GB" sz="3242" spc="45">
                <a:ln w="14117">
                  <a:solidFill>
                    <a:srgbClr val="000000"/>
                  </a:solidFill>
                  <a:prstDash val="solid"/>
                </a:ln>
                <a:solidFill>
                  <a:srgbClr val="000000"/>
                </a:solidFill>
                <a:latin typeface="2"/>
                <a:ea typeface="Calibri"/>
                <a:cs typeface="2"/>
              </a:rPr>
              <a:t>w</a:t>
            </a:r>
            <a:r>
              <a:rPr lang="en-GB" sz="3242" spc="35">
                <a:ln w="14117">
                  <a:solidFill>
                    <a:srgbClr val="000000"/>
                  </a:solidFill>
                  <a:prstDash val="solid"/>
                </a:ln>
                <a:solidFill>
                  <a:srgbClr val="000000"/>
                </a:solidFill>
                <a:latin typeface="2"/>
                <a:ea typeface="Calibri"/>
                <a:cs typeface="2"/>
              </a:rPr>
              <a:t>a</a:t>
            </a:r>
            <a:r>
              <a:rPr lang="en-GB" sz="3242" spc="155">
                <a:ln w="14117">
                  <a:solidFill>
                    <a:srgbClr val="000000"/>
                  </a:solidFill>
                  <a:prstDash val="solid"/>
                </a:ln>
                <a:solidFill>
                  <a:srgbClr val="000000"/>
                </a:solidFill>
                <a:latin typeface="2"/>
                <a:ea typeface="Calibri"/>
                <a:cs typeface="2"/>
              </a:rPr>
              <a:t>y</a:t>
            </a:r>
            <a:r>
              <a:rPr lang="en-GB" sz="3242" spc="87">
                <a:ln w="14117">
                  <a:solidFill>
                    <a:srgbClr val="000000"/>
                  </a:solidFill>
                  <a:prstDash val="solid"/>
                </a:ln>
                <a:solidFill>
                  <a:srgbClr val="000000"/>
                </a:solidFill>
                <a:latin typeface="2"/>
                <a:ea typeface="Calibri"/>
                <a:cs typeface="2"/>
              </a:rPr>
              <a:t>s</a:t>
            </a:r>
            <a:r>
              <a:rPr lang="en-GB" sz="3242" spc="-129">
                <a:ln w="14117">
                  <a:solidFill>
                    <a:srgbClr val="000000"/>
                  </a:solidFill>
                  <a:prstDash val="solid"/>
                </a:ln>
                <a:solidFill>
                  <a:srgbClr val="000000"/>
                </a:solidFill>
                <a:latin typeface="2"/>
                <a:ea typeface="Calibri"/>
                <a:cs typeface="2"/>
              </a:rPr>
              <a:t> </a:t>
            </a:r>
            <a:r>
              <a:rPr lang="en-GB" sz="3242" spc="71">
                <a:ln w="14117">
                  <a:solidFill>
                    <a:srgbClr val="000000"/>
                  </a:solidFill>
                  <a:prstDash val="solid"/>
                </a:ln>
                <a:solidFill>
                  <a:srgbClr val="000000"/>
                </a:solidFill>
                <a:latin typeface="2"/>
                <a:ea typeface="Calibri"/>
                <a:cs typeface="2"/>
              </a:rPr>
              <a:t>&amp;</a:t>
            </a:r>
            <a:r>
              <a:rPr lang="en-GB" sz="3242" spc="-129">
                <a:ln w="14117">
                  <a:solidFill>
                    <a:srgbClr val="000000"/>
                  </a:solidFill>
                  <a:prstDash val="solid"/>
                </a:ln>
                <a:solidFill>
                  <a:srgbClr val="000000"/>
                </a:solidFill>
                <a:latin typeface="2"/>
                <a:ea typeface="Calibri"/>
                <a:cs typeface="2"/>
              </a:rPr>
              <a:t> </a:t>
            </a:r>
            <a:r>
              <a:rPr lang="en-GB" sz="3242" spc="16">
                <a:ln w="14117">
                  <a:solidFill>
                    <a:srgbClr val="000000"/>
                  </a:solidFill>
                  <a:prstDash val="solid"/>
                </a:ln>
                <a:solidFill>
                  <a:srgbClr val="000000"/>
                </a:solidFill>
                <a:latin typeface="2"/>
                <a:ea typeface="Calibri"/>
                <a:cs typeface="2"/>
              </a:rPr>
              <a:t>N</a:t>
            </a:r>
            <a:r>
              <a:rPr lang="en-GB" sz="3242" spc="29">
                <a:ln w="14117">
                  <a:solidFill>
                    <a:srgbClr val="000000"/>
                  </a:solidFill>
                  <a:prstDash val="solid"/>
                </a:ln>
                <a:solidFill>
                  <a:srgbClr val="000000"/>
                </a:solidFill>
                <a:latin typeface="2"/>
                <a:ea typeface="Calibri"/>
                <a:cs typeface="2"/>
              </a:rPr>
              <a:t>e</a:t>
            </a:r>
            <a:r>
              <a:rPr lang="en-GB" sz="3242" spc="148">
                <a:ln w="14117">
                  <a:solidFill>
                    <a:srgbClr val="000000"/>
                  </a:solidFill>
                  <a:prstDash val="solid"/>
                </a:ln>
                <a:solidFill>
                  <a:srgbClr val="000000"/>
                </a:solidFill>
                <a:latin typeface="2"/>
                <a:ea typeface="Calibri"/>
                <a:cs typeface="2"/>
              </a:rPr>
              <a:t>x</a:t>
            </a:r>
            <a:r>
              <a:rPr lang="en-GB" sz="3242" spc="136">
                <a:ln w="14117">
                  <a:solidFill>
                    <a:srgbClr val="000000"/>
                  </a:solidFill>
                  <a:prstDash val="solid"/>
                </a:ln>
                <a:solidFill>
                  <a:srgbClr val="000000"/>
                </a:solidFill>
                <a:latin typeface="2"/>
                <a:ea typeface="Calibri"/>
                <a:cs typeface="2"/>
              </a:rPr>
              <a:t>t</a:t>
            </a:r>
            <a:r>
              <a:rPr lang="en-GB" sz="3242" spc="-191">
                <a:ln w="14117">
                  <a:solidFill>
                    <a:srgbClr val="000000"/>
                  </a:solidFill>
                  <a:prstDash val="solid"/>
                </a:ln>
                <a:solidFill>
                  <a:srgbClr val="000000"/>
                </a:solidFill>
                <a:latin typeface="2"/>
                <a:ea typeface="Calibri"/>
                <a:cs typeface="2"/>
              </a:rPr>
              <a:t> </a:t>
            </a:r>
            <a:r>
              <a:rPr lang="en-GB" sz="3242" spc="77">
                <a:ln w="14117">
                  <a:solidFill>
                    <a:srgbClr val="000000"/>
                  </a:solidFill>
                  <a:prstDash val="solid"/>
                </a:ln>
                <a:solidFill>
                  <a:srgbClr val="000000"/>
                </a:solidFill>
                <a:latin typeface="2"/>
                <a:ea typeface="Calibri"/>
                <a:cs typeface="2"/>
              </a:rPr>
              <a:t>St</a:t>
            </a:r>
            <a:r>
              <a:rPr lang="en-GB" sz="3242" spc="29">
                <a:ln w="14117">
                  <a:solidFill>
                    <a:srgbClr val="000000"/>
                  </a:solidFill>
                  <a:prstDash val="solid"/>
                </a:ln>
                <a:solidFill>
                  <a:srgbClr val="000000"/>
                </a:solidFill>
                <a:latin typeface="2"/>
                <a:ea typeface="Calibri"/>
                <a:cs typeface="2"/>
              </a:rPr>
              <a:t>e</a:t>
            </a:r>
            <a:r>
              <a:rPr lang="en-GB" sz="3242" spc="113">
                <a:ln w="14117">
                  <a:solidFill>
                    <a:srgbClr val="000000"/>
                  </a:solidFill>
                  <a:prstDash val="solid"/>
                </a:ln>
                <a:solidFill>
                  <a:srgbClr val="000000"/>
                </a:solidFill>
                <a:latin typeface="2"/>
                <a:ea typeface="Calibri"/>
                <a:cs typeface="2"/>
              </a:rPr>
              <a:t>ps</a:t>
            </a:r>
          </a:p>
          <a:p>
            <a:pPr defTabSz="761970">
              <a:lnSpc>
                <a:spcPts val="4715"/>
              </a:lnSpc>
            </a:pPr>
            <a:r>
              <a:rPr lang="en-GB" sz="1320" spc="-12">
                <a:solidFill>
                  <a:srgbClr val="000000"/>
                </a:solidFill>
                <a:latin typeface="1"/>
                <a:ea typeface="Calibri"/>
                <a:cs typeface="1"/>
              </a:rPr>
              <a:t>T</a:t>
            </a:r>
            <a:r>
              <a:rPr lang="en-GB" sz="1320" spc="57">
                <a:solidFill>
                  <a:srgbClr val="000000"/>
                </a:solidFill>
                <a:latin typeface="1"/>
                <a:ea typeface="Calibri"/>
                <a:cs typeface="1"/>
              </a:rPr>
              <a:t>h</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27">
                <a:solidFill>
                  <a:srgbClr val="000000"/>
                </a:solidFill>
                <a:latin typeface="1"/>
                <a:ea typeface="Calibri"/>
                <a:cs typeface="1"/>
              </a:rPr>
              <a:t>d</a:t>
            </a:r>
            <a:r>
              <a:rPr lang="en-GB" sz="1320" spc="39">
                <a:solidFill>
                  <a:srgbClr val="000000"/>
                </a:solidFill>
                <a:latin typeface="1"/>
                <a:ea typeface="Calibri"/>
                <a:cs typeface="1"/>
              </a:rPr>
              <a:t>i</a:t>
            </a:r>
            <a:r>
              <a:rPr lang="en-GB" sz="1320" spc="21">
                <a:solidFill>
                  <a:srgbClr val="000000"/>
                </a:solidFill>
                <a:latin typeface="1"/>
                <a:ea typeface="Calibri"/>
                <a:cs typeface="1"/>
              </a:rPr>
              <a:t>s</a:t>
            </a:r>
            <a:r>
              <a:rPr lang="en-GB" sz="1320" spc="-34">
                <a:solidFill>
                  <a:srgbClr val="000000"/>
                </a:solidFill>
                <a:latin typeface="1"/>
                <a:ea typeface="Calibri"/>
                <a:cs typeface="1"/>
              </a:rPr>
              <a:t>c</a:t>
            </a:r>
            <a:r>
              <a:rPr lang="en-GB" sz="1320">
                <a:solidFill>
                  <a:srgbClr val="000000"/>
                </a:solidFill>
                <a:latin typeface="1"/>
                <a:ea typeface="Calibri"/>
                <a:cs typeface="1"/>
              </a:rPr>
              <a:t>u</a:t>
            </a:r>
            <a:r>
              <a:rPr lang="en-GB" sz="1320" spc="21">
                <a:solidFill>
                  <a:srgbClr val="000000"/>
                </a:solidFill>
                <a:latin typeface="1"/>
                <a:ea typeface="Calibri"/>
                <a:cs typeface="1"/>
              </a:rPr>
              <a:t>ss</a:t>
            </a:r>
            <a:r>
              <a:rPr lang="en-GB" sz="1320" spc="-19">
                <a:solidFill>
                  <a:srgbClr val="000000"/>
                </a:solidFill>
                <a:latin typeface="1"/>
                <a:ea typeface="Calibri"/>
                <a:cs typeface="1"/>
              </a:rPr>
              <a:t>i</a:t>
            </a:r>
            <a:r>
              <a:rPr lang="en-GB" sz="1320" spc="46">
                <a:solidFill>
                  <a:srgbClr val="000000"/>
                </a:solidFill>
                <a:latin typeface="1"/>
                <a:ea typeface="Calibri"/>
                <a:cs typeface="1"/>
              </a:rPr>
              <a:t>o</a:t>
            </a:r>
            <a:r>
              <a:rPr lang="en-GB" sz="1320">
                <a:solidFill>
                  <a:srgbClr val="000000"/>
                </a:solidFill>
                <a:latin typeface="1"/>
                <a:ea typeface="Calibri"/>
                <a:cs typeface="1"/>
              </a:rPr>
              <a:t>n</a:t>
            </a:r>
            <a:r>
              <a:rPr lang="en-GB" sz="1320" spc="-10">
                <a:solidFill>
                  <a:srgbClr val="000000"/>
                </a:solidFill>
                <a:latin typeface="1"/>
                <a:ea typeface="Calibri"/>
                <a:cs typeface="1"/>
              </a:rPr>
              <a:t> </a:t>
            </a:r>
            <a:r>
              <a:rPr lang="en-GB" sz="1320" spc="21">
                <a:solidFill>
                  <a:srgbClr val="000000"/>
                </a:solidFill>
                <a:latin typeface="1"/>
                <a:ea typeface="Calibri"/>
                <a:cs typeface="1"/>
              </a:rPr>
              <a:t>s</a:t>
            </a:r>
            <a:r>
              <a:rPr lang="en-GB" sz="1320">
                <a:solidFill>
                  <a:srgbClr val="000000"/>
                </a:solidFill>
                <a:latin typeface="1"/>
                <a:ea typeface="Calibri"/>
                <a:cs typeface="1"/>
              </a:rPr>
              <a:t>u</a:t>
            </a:r>
            <a:r>
              <a:rPr lang="en-GB" sz="1320" spc="42">
                <a:solidFill>
                  <a:srgbClr val="000000"/>
                </a:solidFill>
                <a:latin typeface="1"/>
                <a:ea typeface="Calibri"/>
                <a:cs typeface="1"/>
              </a:rPr>
              <a:t>r</a:t>
            </a:r>
            <a:r>
              <a:rPr lang="en-GB" sz="1320" spc="-7">
                <a:solidFill>
                  <a:srgbClr val="000000"/>
                </a:solidFill>
                <a:latin typeface="1"/>
                <a:ea typeface="Calibri"/>
                <a:cs typeface="1"/>
              </a:rPr>
              <a:t>f</a:t>
            </a:r>
            <a:r>
              <a:rPr lang="en-GB" sz="1320" spc="-22">
                <a:solidFill>
                  <a:srgbClr val="000000"/>
                </a:solidFill>
                <a:latin typeface="1"/>
                <a:ea typeface="Calibri"/>
                <a:cs typeface="1"/>
              </a:rPr>
              <a:t>a</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spc="-10">
                <a:solidFill>
                  <a:srgbClr val="000000"/>
                </a:solidFill>
                <a:latin typeface="1"/>
                <a:ea typeface="Calibri"/>
                <a:cs typeface="1"/>
              </a:rPr>
              <a:t> </a:t>
            </a:r>
            <a:r>
              <a:rPr lang="en-GB" sz="1320" spc="-34">
                <a:solidFill>
                  <a:srgbClr val="000000"/>
                </a:solidFill>
                <a:latin typeface="1"/>
                <a:ea typeface="Calibri"/>
                <a:cs typeface="1"/>
              </a:rPr>
              <a:t>c</a:t>
            </a:r>
            <a:r>
              <a:rPr lang="en-GB" sz="1320" spc="39">
                <a:solidFill>
                  <a:srgbClr val="000000"/>
                </a:solidFill>
                <a:latin typeface="1"/>
                <a:ea typeface="Calibri"/>
                <a:cs typeface="1"/>
              </a:rPr>
              <a:t>l</a:t>
            </a:r>
            <a:r>
              <a:rPr lang="en-GB" sz="1320" spc="9">
                <a:solidFill>
                  <a:srgbClr val="000000"/>
                </a:solidFill>
                <a:latin typeface="1"/>
                <a:ea typeface="Calibri"/>
                <a:cs typeface="1"/>
              </a:rPr>
              <a:t>e</a:t>
            </a:r>
            <a:r>
              <a:rPr lang="en-GB" sz="1320" spc="37">
                <a:solidFill>
                  <a:srgbClr val="000000"/>
                </a:solidFill>
                <a:latin typeface="1"/>
                <a:ea typeface="Calibri"/>
                <a:cs typeface="1"/>
              </a:rPr>
              <a:t>a</a:t>
            </a:r>
            <a:r>
              <a:rPr lang="en-GB" sz="1320" spc="-136">
                <a:solidFill>
                  <a:srgbClr val="000000"/>
                </a:solidFill>
                <a:latin typeface="1"/>
                <a:ea typeface="Calibri"/>
                <a:cs typeface="1"/>
              </a:rPr>
              <a:t>r</a:t>
            </a:r>
            <a:r>
              <a:rPr lang="en-GB" sz="1320" spc="37">
                <a:solidFill>
                  <a:srgbClr val="000000"/>
                </a:solidFill>
                <a:latin typeface="1"/>
                <a:ea typeface="Calibri"/>
                <a:cs typeface="1"/>
              </a:rPr>
              <a:t>,</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spc="-34">
                <a:solidFill>
                  <a:srgbClr val="000000"/>
                </a:solidFill>
                <a:latin typeface="1"/>
                <a:ea typeface="Calibri"/>
                <a:cs typeface="1"/>
              </a:rPr>
              <a:t>c</a:t>
            </a:r>
            <a:r>
              <a:rPr lang="en-GB" sz="1320" spc="47">
                <a:solidFill>
                  <a:srgbClr val="000000"/>
                </a:solidFill>
                <a:latin typeface="1"/>
                <a:ea typeface="Calibri"/>
                <a:cs typeface="1"/>
              </a:rPr>
              <a:t>t</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spc="77">
                <a:solidFill>
                  <a:srgbClr val="000000"/>
                </a:solidFill>
                <a:latin typeface="1"/>
                <a:ea typeface="Calibri"/>
                <a:cs typeface="1"/>
              </a:rPr>
              <a:t>n</a:t>
            </a:r>
            <a:r>
              <a:rPr lang="en-GB" sz="1320" spc="7">
                <a:solidFill>
                  <a:srgbClr val="000000"/>
                </a:solidFill>
                <a:latin typeface="1"/>
                <a:ea typeface="Calibri"/>
                <a:cs typeface="1"/>
              </a:rPr>
              <a:t>-</a:t>
            </a:r>
            <a:r>
              <a:rPr lang="en-GB" sz="1320" spc="-12">
                <a:solidFill>
                  <a:srgbClr val="000000"/>
                </a:solidFill>
                <a:latin typeface="1"/>
                <a:ea typeface="Calibri"/>
                <a:cs typeface="1"/>
              </a:rPr>
              <a:t>o</a:t>
            </a:r>
            <a:r>
              <a:rPr lang="en-GB" sz="1320" spc="42">
                <a:solidFill>
                  <a:srgbClr val="000000"/>
                </a:solidFill>
                <a:latin typeface="1"/>
                <a:ea typeface="Calibri"/>
                <a:cs typeface="1"/>
              </a:rPr>
              <a:t>r</a:t>
            </a:r>
            <a:r>
              <a:rPr lang="en-GB" sz="1320" spc="-19">
                <a:solidFill>
                  <a:srgbClr val="000000"/>
                </a:solidFill>
                <a:latin typeface="1"/>
                <a:ea typeface="Calibri"/>
                <a:cs typeface="1"/>
              </a:rPr>
              <a:t>i</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47">
                <a:solidFill>
                  <a:srgbClr val="000000"/>
                </a:solidFill>
                <a:latin typeface="1"/>
                <a:ea typeface="Calibri"/>
                <a:cs typeface="1"/>
              </a:rPr>
              <a:t>t</a:t>
            </a:r>
            <a:r>
              <a:rPr lang="en-GB" sz="1320" spc="9">
                <a:solidFill>
                  <a:srgbClr val="000000"/>
                </a:solidFill>
                <a:latin typeface="1"/>
                <a:ea typeface="Calibri"/>
                <a:cs typeface="1"/>
              </a:rPr>
              <a:t>e</a:t>
            </a:r>
            <a:r>
              <a:rPr lang="en-GB" sz="1320" spc="-27">
                <a:solidFill>
                  <a:srgbClr val="000000"/>
                </a:solidFill>
                <a:latin typeface="1"/>
                <a:ea typeface="Calibri"/>
                <a:cs typeface="1"/>
              </a:rPr>
              <a:t>d</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spc="28">
                <a:solidFill>
                  <a:srgbClr val="000000"/>
                </a:solidFill>
                <a:latin typeface="1"/>
                <a:ea typeface="Calibri"/>
                <a:cs typeface="1"/>
              </a:rPr>
              <a:t>g</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27">
                <a:solidFill>
                  <a:srgbClr val="000000"/>
                </a:solidFill>
                <a:latin typeface="1"/>
                <a:ea typeface="Calibri"/>
                <a:cs typeface="1"/>
              </a:rPr>
              <a:t>d</a:t>
            </a:r>
            <a:r>
              <a:rPr lang="en-GB" sz="1320" spc="37">
                <a:solidFill>
                  <a:srgbClr val="000000"/>
                </a:solidFill>
                <a:latin typeface="1"/>
                <a:ea typeface="Calibri"/>
                <a:cs typeface="1"/>
              </a:rPr>
              <a:t>a</a:t>
            </a:r>
            <a:r>
              <a:rPr lang="en-GB" sz="1320" spc="-10">
                <a:solidFill>
                  <a:srgbClr val="000000"/>
                </a:solidFill>
                <a:latin typeface="1"/>
                <a:ea typeface="Calibri"/>
                <a:cs typeface="1"/>
              </a:rPr>
              <a:t> </a:t>
            </a:r>
            <a:r>
              <a:rPr lang="en-GB" sz="1320" spc="-7">
                <a:solidFill>
                  <a:srgbClr val="000000"/>
                </a:solidFill>
                <a:latin typeface="1"/>
                <a:ea typeface="Calibri"/>
                <a:cs typeface="1"/>
              </a:rPr>
              <a:t>f</a:t>
            </a:r>
            <a:r>
              <a:rPr lang="en-GB" sz="1320" spc="-12">
                <a:solidFill>
                  <a:srgbClr val="000000"/>
                </a:solidFill>
                <a:latin typeface="1"/>
                <a:ea typeface="Calibri"/>
                <a:cs typeface="1"/>
              </a:rPr>
              <a:t>o</a:t>
            </a:r>
            <a:r>
              <a:rPr lang="en-GB" sz="1320" spc="-16">
                <a:solidFill>
                  <a:srgbClr val="000000"/>
                </a:solidFill>
                <a:latin typeface="1"/>
                <a:ea typeface="Calibri"/>
                <a:cs typeface="1"/>
              </a:rPr>
              <a:t>r</a:t>
            </a:r>
            <a:r>
              <a:rPr lang="en-GB" sz="1320" spc="47">
                <a:solidFill>
                  <a:srgbClr val="000000"/>
                </a:solidFill>
                <a:latin typeface="1"/>
                <a:ea typeface="Calibri"/>
                <a:cs typeface="1"/>
              </a:rPr>
              <a:t> </a:t>
            </a:r>
            <a:r>
              <a:rPr lang="en-GB" sz="1320" spc="-12">
                <a:solidFill>
                  <a:srgbClr val="000000"/>
                </a:solidFill>
                <a:latin typeface="1"/>
                <a:ea typeface="Calibri"/>
                <a:cs typeface="1"/>
              </a:rPr>
              <a:t>t</a:t>
            </a:r>
            <a:r>
              <a:rPr lang="en-GB" sz="1320">
                <a:solidFill>
                  <a:srgbClr val="000000"/>
                </a:solidFill>
                <a:latin typeface="1"/>
                <a:ea typeface="Calibri"/>
                <a:cs typeface="1"/>
              </a:rPr>
              <a:t>h</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55">
                <a:solidFill>
                  <a:srgbClr val="000000"/>
                </a:solidFill>
                <a:latin typeface="1"/>
                <a:ea typeface="Calibri"/>
                <a:cs typeface="1"/>
              </a:rPr>
              <a:t>P</a:t>
            </a:r>
            <a:r>
              <a:rPr lang="en-GB" sz="1320" spc="9">
                <a:solidFill>
                  <a:srgbClr val="000000"/>
                </a:solidFill>
                <a:latin typeface="1"/>
                <a:ea typeface="Calibri"/>
                <a:cs typeface="1"/>
              </a:rPr>
              <a:t>e</a:t>
            </a:r>
            <a:r>
              <a:rPr lang="en-GB" sz="1320" spc="-16">
                <a:solidFill>
                  <a:srgbClr val="000000"/>
                </a:solidFill>
                <a:latin typeface="1"/>
                <a:ea typeface="Calibri"/>
                <a:cs typeface="1"/>
              </a:rPr>
              <a:t>r</a:t>
            </a:r>
            <a:r>
              <a:rPr lang="en-GB" sz="1320" spc="21">
                <a:solidFill>
                  <a:srgbClr val="000000"/>
                </a:solidFill>
                <a:latin typeface="1"/>
                <a:ea typeface="Calibri"/>
                <a:cs typeface="1"/>
              </a:rPr>
              <a:t>s</a:t>
            </a:r>
            <a:r>
              <a:rPr lang="en-GB" sz="1320" spc="-12">
                <a:solidFill>
                  <a:srgbClr val="000000"/>
                </a:solidFill>
                <a:latin typeface="1"/>
                <a:ea typeface="Calibri"/>
                <a:cs typeface="1"/>
              </a:rPr>
              <a:t>o</a:t>
            </a:r>
            <a:r>
              <a:rPr lang="en-GB" sz="1320" spc="40">
                <a:solidFill>
                  <a:srgbClr val="000000"/>
                </a:solidFill>
                <a:latin typeface="1"/>
                <a:ea typeface="Calibri"/>
                <a:cs typeface="1"/>
              </a:rPr>
              <a:t>n</a:t>
            </a:r>
            <a:r>
              <a:rPr lang="en-GB" sz="1320" spc="7">
                <a:solidFill>
                  <a:srgbClr val="000000"/>
                </a:solidFill>
                <a:latin typeface="1"/>
                <a:ea typeface="Calibri"/>
                <a:cs typeface="1"/>
              </a:rPr>
              <a:t>-</a:t>
            </a:r>
            <a:r>
              <a:rPr lang="en-GB" sz="1320">
                <a:solidFill>
                  <a:srgbClr val="000000"/>
                </a:solidFill>
                <a:latin typeface="1"/>
                <a:ea typeface="Calibri"/>
                <a:cs typeface="1"/>
              </a:rPr>
              <a:t>C</a:t>
            </a:r>
            <a:r>
              <a:rPr lang="en-GB" sz="1320" spc="9">
                <a:solidFill>
                  <a:srgbClr val="000000"/>
                </a:solidFill>
                <a:latin typeface="1"/>
                <a:ea typeface="Calibri"/>
                <a:cs typeface="1"/>
              </a:rPr>
              <a:t>e</a:t>
            </a:r>
            <a:r>
              <a:rPr lang="en-GB" sz="1320" spc="60">
                <a:solidFill>
                  <a:srgbClr val="000000"/>
                </a:solidFill>
                <a:latin typeface="1"/>
                <a:ea typeface="Calibri"/>
                <a:cs typeface="1"/>
              </a:rPr>
              <a:t>n</a:t>
            </a:r>
            <a:r>
              <a:rPr lang="en-GB" sz="1320" spc="-9">
                <a:solidFill>
                  <a:srgbClr val="000000"/>
                </a:solidFill>
                <a:latin typeface="1"/>
                <a:ea typeface="Calibri"/>
                <a:cs typeface="1"/>
              </a:rPr>
              <a:t>t</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6">
                <a:solidFill>
                  <a:srgbClr val="000000"/>
                </a:solidFill>
                <a:latin typeface="1"/>
                <a:ea typeface="Calibri"/>
                <a:cs typeface="1"/>
              </a:rPr>
              <a:t>d</a:t>
            </a:r>
            <a:r>
              <a:rPr lang="en-GB" sz="1320" spc="50">
                <a:solidFill>
                  <a:srgbClr val="000000"/>
                </a:solidFill>
                <a:latin typeface="1"/>
                <a:ea typeface="Calibri"/>
                <a:cs typeface="1"/>
              </a:rPr>
              <a:t> </a:t>
            </a:r>
            <a:r>
              <a:rPr lang="en-GB" sz="1320">
                <a:solidFill>
                  <a:srgbClr val="000000"/>
                </a:solidFill>
                <a:latin typeface="1"/>
                <a:ea typeface="Calibri"/>
                <a:cs typeface="1"/>
              </a:rPr>
              <a:t>C</a:t>
            </a:r>
            <a:r>
              <a:rPr lang="en-GB" sz="1320" spc="-21">
                <a:solidFill>
                  <a:srgbClr val="000000"/>
                </a:solidFill>
                <a:latin typeface="1"/>
                <a:ea typeface="Calibri"/>
                <a:cs typeface="1"/>
              </a:rPr>
              <a:t>a</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50">
                <a:solidFill>
                  <a:srgbClr val="000000"/>
                </a:solidFill>
                <a:latin typeface="1"/>
                <a:ea typeface="Calibri"/>
                <a:cs typeface="1"/>
              </a:rPr>
              <a:t> </a:t>
            </a:r>
            <a:r>
              <a:rPr lang="en-GB" sz="1320" spc="-7">
                <a:solidFill>
                  <a:srgbClr val="000000"/>
                </a:solidFill>
                <a:latin typeface="1"/>
                <a:ea typeface="Calibri"/>
                <a:cs typeface="1"/>
              </a:rPr>
              <a:t>R</a:t>
            </a:r>
            <a:r>
              <a:rPr lang="en-GB" sz="1320" spc="10">
                <a:solidFill>
                  <a:srgbClr val="000000"/>
                </a:solidFill>
                <a:latin typeface="1"/>
                <a:ea typeface="Calibri"/>
                <a:cs typeface="1"/>
              </a:rPr>
              <a:t>e</a:t>
            </a:r>
            <a:r>
              <a:rPr lang="en-GB" sz="1320" spc="-34">
                <a:solidFill>
                  <a:srgbClr val="000000"/>
                </a:solidFill>
                <a:latin typeface="1"/>
                <a:ea typeface="Calibri"/>
                <a:cs typeface="1"/>
              </a:rPr>
              <a:t>s</a:t>
            </a:r>
            <a:r>
              <a:rPr lang="en-GB" sz="1320" spc="71">
                <a:solidFill>
                  <a:srgbClr val="000000"/>
                </a:solidFill>
                <a:latin typeface="1"/>
                <a:ea typeface="Calibri"/>
                <a:cs typeface="1"/>
              </a:rPr>
              <a:t>e</a:t>
            </a:r>
            <a:r>
              <a:rPr lang="en-GB" sz="1320" spc="-19">
                <a:solidFill>
                  <a:srgbClr val="000000"/>
                </a:solidFill>
                <a:latin typeface="1"/>
                <a:ea typeface="Calibri"/>
                <a:cs typeface="1"/>
              </a:rPr>
              <a:t>a</a:t>
            </a:r>
            <a:r>
              <a:rPr lang="en-GB" sz="1320" spc="-14">
                <a:solidFill>
                  <a:srgbClr val="000000"/>
                </a:solidFill>
                <a:latin typeface="1"/>
                <a:ea typeface="Calibri"/>
                <a:cs typeface="1"/>
              </a:rPr>
              <a:t>r</a:t>
            </a:r>
            <a:r>
              <a:rPr lang="en-GB" sz="1320" spc="26">
                <a:solidFill>
                  <a:srgbClr val="000000"/>
                </a:solidFill>
                <a:latin typeface="1"/>
                <a:ea typeface="Calibri"/>
                <a:cs typeface="1"/>
              </a:rPr>
              <a:t>c</a:t>
            </a:r>
            <a:r>
              <a:rPr lang="en-GB" sz="1320">
                <a:solidFill>
                  <a:srgbClr val="000000"/>
                </a:solidFill>
                <a:latin typeface="1"/>
                <a:ea typeface="Calibri"/>
                <a:cs typeface="1"/>
              </a:rPr>
              <a:t>h</a:t>
            </a:r>
            <a:r>
              <a:rPr lang="en-GB" sz="1320" spc="-6">
                <a:solidFill>
                  <a:srgbClr val="000000"/>
                </a:solidFill>
                <a:latin typeface="1"/>
                <a:ea typeface="Calibri"/>
                <a:cs typeface="1"/>
              </a:rPr>
              <a:t> </a:t>
            </a:r>
            <a:r>
              <a:rPr lang="en-GB" sz="1320">
                <a:solidFill>
                  <a:srgbClr val="000000"/>
                </a:solidFill>
                <a:latin typeface="1"/>
                <a:ea typeface="Calibri"/>
                <a:cs typeface="1"/>
              </a:rPr>
              <a:t>C</a:t>
            </a:r>
            <a:r>
              <a:rPr lang="en-GB" sz="1320" spc="47">
                <a:solidFill>
                  <a:srgbClr val="000000"/>
                </a:solidFill>
                <a:latin typeface="1"/>
                <a:ea typeface="Calibri"/>
                <a:cs typeface="1"/>
              </a:rPr>
              <a:t>o</a:t>
            </a:r>
            <a:r>
              <a:rPr lang="en-GB" sz="1320" spc="-17">
                <a:solidFill>
                  <a:srgbClr val="000000"/>
                </a:solidFill>
                <a:latin typeface="1"/>
                <a:ea typeface="Calibri"/>
                <a:cs typeface="1"/>
              </a:rPr>
              <a:t>ll</a:t>
            </a:r>
            <a:r>
              <a:rPr lang="en-GB" sz="1320" spc="37">
                <a:solidFill>
                  <a:srgbClr val="000000"/>
                </a:solidFill>
                <a:latin typeface="1"/>
                <a:ea typeface="Calibri"/>
                <a:cs typeface="1"/>
              </a:rPr>
              <a:t>a</a:t>
            </a:r>
            <a:r>
              <a:rPr lang="en-GB" sz="1320" spc="32">
                <a:solidFill>
                  <a:srgbClr val="000000"/>
                </a:solidFill>
                <a:latin typeface="1"/>
                <a:ea typeface="Calibri"/>
                <a:cs typeface="1"/>
              </a:rPr>
              <a:t>b</a:t>
            </a:r>
            <a:r>
              <a:rPr lang="en-GB" sz="1320" spc="-10">
                <a:solidFill>
                  <a:srgbClr val="000000"/>
                </a:solidFill>
                <a:latin typeface="1"/>
                <a:ea typeface="Calibri"/>
                <a:cs typeface="1"/>
              </a:rPr>
              <a:t>o</a:t>
            </a:r>
            <a:r>
              <a:rPr lang="en-GB" sz="1320" spc="-14">
                <a:solidFill>
                  <a:srgbClr val="000000"/>
                </a:solidFill>
                <a:latin typeface="1"/>
                <a:ea typeface="Calibri"/>
                <a:cs typeface="1"/>
              </a:rPr>
              <a:t>r</a:t>
            </a:r>
            <a:r>
              <a:rPr lang="en-GB" sz="1320" spc="37">
                <a:solidFill>
                  <a:srgbClr val="000000"/>
                </a:solidFill>
                <a:latin typeface="1"/>
                <a:ea typeface="Calibri"/>
                <a:cs typeface="1"/>
              </a:rPr>
              <a:t>a</a:t>
            </a:r>
            <a:r>
              <a:rPr lang="en-GB" sz="1320" spc="-9">
                <a:solidFill>
                  <a:srgbClr val="000000"/>
                </a:solidFill>
                <a:latin typeface="1"/>
                <a:ea typeface="Calibri"/>
                <a:cs typeface="1"/>
              </a:rPr>
              <a:t>t</a:t>
            </a:r>
            <a:r>
              <a:rPr lang="en-GB" sz="1320" spc="-17">
                <a:solidFill>
                  <a:srgbClr val="000000"/>
                </a:solidFill>
                <a:latin typeface="1"/>
                <a:ea typeface="Calibri"/>
                <a:cs typeface="1"/>
              </a:rPr>
              <a:t>i</a:t>
            </a:r>
            <a:r>
              <a:rPr lang="en-GB" sz="1320" spc="-19">
                <a:solidFill>
                  <a:srgbClr val="000000"/>
                </a:solidFill>
                <a:latin typeface="1"/>
                <a:ea typeface="Calibri"/>
                <a:cs typeface="1"/>
              </a:rPr>
              <a:t>v</a:t>
            </a:r>
            <a:r>
              <a:rPr lang="en-GB" sz="1320" spc="10">
                <a:solidFill>
                  <a:srgbClr val="000000"/>
                </a:solidFill>
                <a:latin typeface="1"/>
                <a:ea typeface="Calibri"/>
                <a:cs typeface="1"/>
              </a:rPr>
              <a:t>e</a:t>
            </a:r>
            <a:r>
              <a:rPr lang="en-GB" sz="1320" spc="41">
                <a:solidFill>
                  <a:srgbClr val="000000"/>
                </a:solidFill>
                <a:latin typeface="1"/>
                <a:ea typeface="Calibri"/>
                <a:cs typeface="1"/>
              </a:rPr>
              <a:t>.</a:t>
            </a:r>
            <a:r>
              <a:rPr lang="en-GB" sz="1320" spc="-9">
                <a:solidFill>
                  <a:srgbClr val="000000"/>
                </a:solidFill>
                <a:latin typeface="1"/>
                <a:ea typeface="Calibri"/>
                <a:cs typeface="1"/>
              </a:rPr>
              <a:t> </a:t>
            </a:r>
            <a:r>
              <a:rPr lang="en-GB" sz="1320">
                <a:solidFill>
                  <a:srgbClr val="000000"/>
                </a:solidFill>
                <a:latin typeface="1"/>
                <a:ea typeface="Calibri"/>
                <a:cs typeface="1"/>
              </a:rPr>
              <a:t>P</a:t>
            </a:r>
            <a:r>
              <a:rPr lang="en-GB" sz="1320" spc="-16">
                <a:solidFill>
                  <a:srgbClr val="000000"/>
                </a:solidFill>
                <a:latin typeface="1"/>
                <a:ea typeface="Calibri"/>
                <a:cs typeface="1"/>
              </a:rPr>
              <a:t>r</a:t>
            </a:r>
            <a:r>
              <a:rPr lang="en-GB" sz="1320" spc="48">
                <a:solidFill>
                  <a:srgbClr val="000000"/>
                </a:solidFill>
                <a:latin typeface="1"/>
                <a:ea typeface="Calibri"/>
                <a:cs typeface="1"/>
              </a:rPr>
              <a:t>o</a:t>
            </a:r>
            <a:r>
              <a:rPr lang="en-GB" sz="1320" spc="-27">
                <a:solidFill>
                  <a:srgbClr val="000000"/>
                </a:solidFill>
                <a:latin typeface="1"/>
                <a:ea typeface="Calibri"/>
                <a:cs typeface="1"/>
              </a:rPr>
              <a:t>g</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3">
                <a:solidFill>
                  <a:srgbClr val="000000"/>
                </a:solidFill>
                <a:latin typeface="1"/>
                <a:ea typeface="Calibri"/>
                <a:cs typeface="1"/>
              </a:rPr>
              <a:t>ss</a:t>
            </a:r>
            <a:r>
              <a:rPr lang="en-GB" sz="1320" spc="-9">
                <a:solidFill>
                  <a:srgbClr val="000000"/>
                </a:solidFill>
                <a:latin typeface="1"/>
                <a:ea typeface="Calibri"/>
                <a:cs typeface="1"/>
              </a:rPr>
              <a:t> </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32">
                <a:solidFill>
                  <a:srgbClr val="000000"/>
                </a:solidFill>
                <a:latin typeface="1"/>
                <a:ea typeface="Calibri"/>
                <a:cs typeface="1"/>
              </a:rPr>
              <a:t>q</a:t>
            </a:r>
            <a:r>
              <a:rPr lang="en-GB" sz="1320">
                <a:solidFill>
                  <a:srgbClr val="000000"/>
                </a:solidFill>
                <a:latin typeface="1"/>
                <a:ea typeface="Calibri"/>
                <a:cs typeface="1"/>
              </a:rPr>
              <a:t>u</a:t>
            </a:r>
            <a:r>
              <a:rPr lang="en-GB" sz="1320" spc="-16">
                <a:solidFill>
                  <a:srgbClr val="000000"/>
                </a:solidFill>
                <a:latin typeface="1"/>
                <a:ea typeface="Calibri"/>
                <a:cs typeface="1"/>
              </a:rPr>
              <a:t>i</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spc="23">
                <a:solidFill>
                  <a:srgbClr val="000000"/>
                </a:solidFill>
                <a:latin typeface="1"/>
                <a:ea typeface="Calibri"/>
                <a:cs typeface="1"/>
              </a:rPr>
              <a:t>s </a:t>
            </a:r>
          </a:p>
          <a:p>
            <a:pPr defTabSz="761970">
              <a:lnSpc>
                <a:spcPts val="2102"/>
              </a:lnSpc>
            </a:pPr>
            <a:r>
              <a:rPr lang="en-GB" sz="1320" spc="21">
                <a:solidFill>
                  <a:srgbClr val="000000"/>
                </a:solidFill>
                <a:latin typeface="1"/>
                <a:ea typeface="Calibri"/>
                <a:cs typeface="1"/>
              </a:rPr>
              <a:t>s</a:t>
            </a:r>
            <a:r>
              <a:rPr lang="en-GB" sz="1320" spc="-19">
                <a:solidFill>
                  <a:srgbClr val="000000"/>
                </a:solidFill>
                <a:latin typeface="1"/>
                <a:ea typeface="Calibri"/>
                <a:cs typeface="1"/>
              </a:rPr>
              <a:t>i</a:t>
            </a:r>
            <a:r>
              <a:rPr lang="en-GB" sz="1320" spc="42">
                <a:solidFill>
                  <a:srgbClr val="000000"/>
                </a:solidFill>
                <a:latin typeface="1"/>
                <a:ea typeface="Calibri"/>
                <a:cs typeface="1"/>
              </a:rPr>
              <a:t>m</a:t>
            </a:r>
            <a:r>
              <a:rPr lang="en-GB" sz="1320">
                <a:solidFill>
                  <a:srgbClr val="000000"/>
                </a:solidFill>
                <a:latin typeface="1"/>
                <a:ea typeface="Calibri"/>
                <a:cs typeface="1"/>
              </a:rPr>
              <a:t>u</a:t>
            </a:r>
            <a:r>
              <a:rPr lang="en-GB" sz="1320" spc="39">
                <a:solidFill>
                  <a:srgbClr val="000000"/>
                </a:solidFill>
                <a:latin typeface="1"/>
                <a:ea typeface="Calibri"/>
                <a:cs typeface="1"/>
              </a:rPr>
              <a:t>l</a:t>
            </a:r>
            <a:r>
              <a:rPr lang="en-GB" sz="1320" spc="-12">
                <a:solidFill>
                  <a:srgbClr val="000000"/>
                </a:solidFill>
                <a:latin typeface="1"/>
                <a:ea typeface="Calibri"/>
                <a:cs typeface="1"/>
              </a:rPr>
              <a:t>t</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9">
                <a:solidFill>
                  <a:srgbClr val="000000"/>
                </a:solidFill>
                <a:latin typeface="1"/>
                <a:ea typeface="Calibri"/>
                <a:cs typeface="1"/>
              </a:rPr>
              <a:t>e</a:t>
            </a:r>
            <a:r>
              <a:rPr lang="en-GB" sz="1320" spc="-12">
                <a:solidFill>
                  <a:srgbClr val="000000"/>
                </a:solidFill>
                <a:latin typeface="1"/>
                <a:ea typeface="Calibri"/>
                <a:cs typeface="1"/>
              </a:rPr>
              <a:t>o</a:t>
            </a:r>
            <a:r>
              <a:rPr lang="en-GB" sz="1320">
                <a:solidFill>
                  <a:srgbClr val="000000"/>
                </a:solidFill>
                <a:latin typeface="1"/>
                <a:ea typeface="Calibri"/>
                <a:cs typeface="1"/>
              </a:rPr>
              <a:t>u</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22">
                <a:solidFill>
                  <a:srgbClr val="000000"/>
                </a:solidFill>
                <a:latin typeface="1"/>
                <a:ea typeface="Calibri"/>
                <a:cs typeface="1"/>
              </a:rPr>
              <a:t>v</a:t>
            </a:r>
            <a:r>
              <a:rPr lang="en-GB" sz="1320" spc="9">
                <a:solidFill>
                  <a:srgbClr val="000000"/>
                </a:solidFill>
                <a:latin typeface="1"/>
                <a:ea typeface="Calibri"/>
                <a:cs typeface="1"/>
              </a:rPr>
              <a:t>e</a:t>
            </a:r>
            <a:r>
              <a:rPr lang="en-GB" sz="1320" spc="-37">
                <a:solidFill>
                  <a:srgbClr val="000000"/>
                </a:solidFill>
                <a:latin typeface="1"/>
                <a:ea typeface="Calibri"/>
                <a:cs typeface="1"/>
              </a:rPr>
              <a:t>s</a:t>
            </a:r>
            <a:r>
              <a:rPr lang="en-GB" sz="1320" spc="47">
                <a:solidFill>
                  <a:srgbClr val="000000"/>
                </a:solidFill>
                <a:latin typeface="1"/>
                <a:ea typeface="Calibri"/>
                <a:cs typeface="1"/>
              </a:rPr>
              <a:t>t</a:t>
            </a:r>
            <a:r>
              <a:rPr lang="en-GB" sz="1320" spc="-16">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47">
                <a:solidFill>
                  <a:srgbClr val="000000"/>
                </a:solidFill>
                <a:latin typeface="1"/>
                <a:ea typeface="Calibri"/>
                <a:cs typeface="1"/>
              </a:rPr>
              <a:t>t</a:t>
            </a:r>
            <a:r>
              <a:rPr lang="en-GB" sz="1320" spc="-10">
                <a:solidFill>
                  <a:srgbClr val="000000"/>
                </a:solidFill>
                <a:latin typeface="1"/>
                <a:ea typeface="Calibri"/>
                <a:cs typeface="1"/>
              </a:rPr>
              <a:t> </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47">
                <a:solidFill>
                  <a:srgbClr val="000000"/>
                </a:solidFill>
                <a:latin typeface="1"/>
                <a:ea typeface="Calibri"/>
                <a:cs typeface="1"/>
              </a:rPr>
              <a:t> </a:t>
            </a:r>
            <a:r>
              <a:rPr lang="en-GB" sz="1320" spc="-19">
                <a:solidFill>
                  <a:srgbClr val="000000"/>
                </a:solidFill>
                <a:latin typeface="1"/>
                <a:ea typeface="Calibri"/>
                <a:cs typeface="1"/>
              </a:rPr>
              <a:t>i</a:t>
            </a:r>
            <a:r>
              <a:rPr lang="en-GB" sz="1320" spc="42">
                <a:solidFill>
                  <a:srgbClr val="000000"/>
                </a:solidFill>
                <a:latin typeface="1"/>
                <a:ea typeface="Calibri"/>
                <a:cs typeface="1"/>
              </a:rPr>
              <a:t>m</a:t>
            </a:r>
            <a:r>
              <a:rPr lang="en-GB" sz="1320" spc="-27">
                <a:solidFill>
                  <a:srgbClr val="000000"/>
                </a:solidFill>
                <a:latin typeface="1"/>
                <a:ea typeface="Calibri"/>
                <a:cs typeface="1"/>
              </a:rPr>
              <a:t>p</a:t>
            </a:r>
            <a:r>
              <a:rPr lang="en-GB" sz="1320" spc="-19">
                <a:solidFill>
                  <a:srgbClr val="000000"/>
                </a:solidFill>
                <a:latin typeface="1"/>
                <a:ea typeface="Calibri"/>
                <a:cs typeface="1"/>
              </a:rPr>
              <a:t>l</a:t>
            </a:r>
            <a:r>
              <a:rPr lang="en-GB" sz="1320" spc="9">
                <a:solidFill>
                  <a:srgbClr val="000000"/>
                </a:solidFill>
                <a:latin typeface="1"/>
                <a:ea typeface="Calibri"/>
                <a:cs typeface="1"/>
              </a:rPr>
              <a:t>e</a:t>
            </a:r>
            <a:r>
              <a:rPr lang="en-GB" sz="1320" spc="42">
                <a:solidFill>
                  <a:srgbClr val="000000"/>
                </a:solidFill>
                <a:latin typeface="1"/>
                <a:ea typeface="Calibri"/>
                <a:cs typeface="1"/>
              </a:rPr>
              <a:t>m</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12">
                <a:solidFill>
                  <a:srgbClr val="000000"/>
                </a:solidFill>
                <a:latin typeface="1"/>
                <a:ea typeface="Calibri"/>
                <a:cs typeface="1"/>
              </a:rPr>
              <a:t>t</a:t>
            </a:r>
            <a:r>
              <a:rPr lang="en-GB" sz="1320" spc="37">
                <a:solidFill>
                  <a:srgbClr val="000000"/>
                </a:solidFill>
                <a:latin typeface="1"/>
                <a:ea typeface="Calibri"/>
                <a:cs typeface="1"/>
              </a:rPr>
              <a:t>a</a:t>
            </a:r>
            <a:r>
              <a:rPr lang="en-GB" sz="1320" spc="-12">
                <a:solidFill>
                  <a:srgbClr val="000000"/>
                </a:solidFill>
                <a:latin typeface="1"/>
                <a:ea typeface="Calibri"/>
                <a:cs typeface="1"/>
              </a:rPr>
              <a:t>t</a:t>
            </a:r>
            <a:r>
              <a:rPr lang="en-GB" sz="1320" spc="39">
                <a:solidFill>
                  <a:srgbClr val="000000"/>
                </a:solidFill>
                <a:latin typeface="1"/>
                <a:ea typeface="Calibri"/>
                <a:cs typeface="1"/>
              </a:rPr>
              <a:t>i</a:t>
            </a:r>
            <a:r>
              <a:rPr lang="en-GB" sz="1320" spc="-12">
                <a:solidFill>
                  <a:srgbClr val="000000"/>
                </a:solidFill>
                <a:latin typeface="1"/>
                <a:ea typeface="Calibri"/>
                <a:cs typeface="1"/>
              </a:rPr>
              <a:t>o</a:t>
            </a:r>
            <a:r>
              <a:rPr lang="en-GB" sz="1320">
                <a:solidFill>
                  <a:srgbClr val="000000"/>
                </a:solidFill>
                <a:latin typeface="1"/>
                <a:ea typeface="Calibri"/>
                <a:cs typeface="1"/>
              </a:rPr>
              <a:t>n</a:t>
            </a:r>
            <a:r>
              <a:rPr lang="en-GB" sz="1320" spc="-10">
                <a:solidFill>
                  <a:srgbClr val="000000"/>
                </a:solidFill>
                <a:latin typeface="1"/>
                <a:ea typeface="Calibri"/>
                <a:cs typeface="1"/>
              </a:rPr>
              <a:t> </a:t>
            </a:r>
            <a:r>
              <a:rPr lang="en-GB" sz="1320" spc="21">
                <a:solidFill>
                  <a:srgbClr val="000000"/>
                </a:solidFill>
                <a:latin typeface="1"/>
                <a:ea typeface="Calibri"/>
                <a:cs typeface="1"/>
              </a:rPr>
              <a:t>s</a:t>
            </a:r>
            <a:r>
              <a:rPr lang="en-GB" sz="1320" spc="25">
                <a:solidFill>
                  <a:srgbClr val="000000"/>
                </a:solidFill>
                <a:latin typeface="1"/>
                <a:ea typeface="Calibri"/>
                <a:cs typeface="1"/>
              </a:rPr>
              <a:t>c</a:t>
            </a:r>
            <a:r>
              <a:rPr lang="en-GB" sz="1320" spc="-19">
                <a:solidFill>
                  <a:srgbClr val="000000"/>
                </a:solidFill>
                <a:latin typeface="1"/>
                <a:ea typeface="Calibri"/>
                <a:cs typeface="1"/>
              </a:rPr>
              <a:t>i</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25">
                <a:solidFill>
                  <a:srgbClr val="000000"/>
                </a:solidFill>
                <a:latin typeface="1"/>
                <a:ea typeface="Calibri"/>
                <a:cs typeface="1"/>
              </a:rPr>
              <a:t>c</a:t>
            </a:r>
            <a:r>
              <a:rPr lang="en-GB" sz="1320" spc="9">
                <a:solidFill>
                  <a:srgbClr val="000000"/>
                </a:solidFill>
                <a:latin typeface="1"/>
                <a:ea typeface="Calibri"/>
                <a:cs typeface="1"/>
              </a:rPr>
              <a:t>e</a:t>
            </a:r>
            <a:r>
              <a:rPr lang="en-GB" sz="1320" spc="37">
                <a:solidFill>
                  <a:srgbClr val="000000"/>
                </a:solidFill>
                <a:latin typeface="1"/>
                <a:ea typeface="Calibri"/>
                <a:cs typeface="1"/>
              </a:rPr>
              <a:t>,</a:t>
            </a:r>
            <a:r>
              <a:rPr lang="en-GB" sz="1320" spc="-10">
                <a:solidFill>
                  <a:srgbClr val="000000"/>
                </a:solidFill>
                <a:latin typeface="1"/>
                <a:ea typeface="Calibri"/>
                <a:cs typeface="1"/>
              </a:rPr>
              <a:t> </a:t>
            </a:r>
            <a:r>
              <a:rPr lang="en-GB" sz="1320" spc="-27">
                <a:solidFill>
                  <a:srgbClr val="000000"/>
                </a:solidFill>
                <a:latin typeface="1"/>
                <a:ea typeface="Calibri"/>
                <a:cs typeface="1"/>
              </a:rPr>
              <a:t>d</a:t>
            </a:r>
            <a:r>
              <a:rPr lang="en-GB" sz="1320" spc="37">
                <a:solidFill>
                  <a:srgbClr val="000000"/>
                </a:solidFill>
                <a:latin typeface="1"/>
                <a:ea typeface="Calibri"/>
                <a:cs typeface="1"/>
              </a:rPr>
              <a:t>a</a:t>
            </a:r>
            <a:r>
              <a:rPr lang="en-GB" sz="1320" spc="-12">
                <a:solidFill>
                  <a:srgbClr val="000000"/>
                </a:solidFill>
                <a:latin typeface="1"/>
                <a:ea typeface="Calibri"/>
                <a:cs typeface="1"/>
              </a:rPr>
              <a:t>t</a:t>
            </a:r>
            <a:r>
              <a:rPr lang="en-GB" sz="1320" spc="37">
                <a:solidFill>
                  <a:srgbClr val="000000"/>
                </a:solidFill>
                <a:latin typeface="1"/>
                <a:ea typeface="Calibri"/>
                <a:cs typeface="1"/>
              </a:rPr>
              <a:t>a</a:t>
            </a:r>
            <a:r>
              <a:rPr lang="en-GB" sz="1320" spc="-10">
                <a:solidFill>
                  <a:srgbClr val="000000"/>
                </a:solidFill>
                <a:latin typeface="1"/>
                <a:ea typeface="Calibri"/>
                <a:cs typeface="1"/>
              </a:rPr>
              <a:t> </a:t>
            </a:r>
            <a:r>
              <a:rPr lang="en-GB" sz="1320" spc="21">
                <a:solidFill>
                  <a:srgbClr val="000000"/>
                </a:solidFill>
                <a:latin typeface="1"/>
                <a:ea typeface="Calibri"/>
                <a:cs typeface="1"/>
              </a:rPr>
              <a:t>s</a:t>
            </a:r>
            <a:r>
              <a:rPr lang="en-GB" sz="1320" spc="-22">
                <a:solidFill>
                  <a:srgbClr val="000000"/>
                </a:solidFill>
                <a:latin typeface="1"/>
                <a:ea typeface="Calibri"/>
                <a:cs typeface="1"/>
              </a:rPr>
              <a:t>y</a:t>
            </a:r>
            <a:r>
              <a:rPr lang="en-GB" sz="1320" spc="21">
                <a:solidFill>
                  <a:srgbClr val="000000"/>
                </a:solidFill>
                <a:latin typeface="1"/>
                <a:ea typeface="Calibri"/>
                <a:cs typeface="1"/>
              </a:rPr>
              <a:t>s</a:t>
            </a:r>
            <a:r>
              <a:rPr lang="en-GB" sz="1320" spc="-12">
                <a:solidFill>
                  <a:srgbClr val="000000"/>
                </a:solidFill>
                <a:latin typeface="1"/>
                <a:ea typeface="Calibri"/>
                <a:cs typeface="1"/>
              </a:rPr>
              <a:t>t</a:t>
            </a:r>
            <a:r>
              <a:rPr lang="en-GB" sz="1320" spc="9">
                <a:solidFill>
                  <a:srgbClr val="000000"/>
                </a:solidFill>
                <a:latin typeface="1"/>
                <a:ea typeface="Calibri"/>
                <a:cs typeface="1"/>
              </a:rPr>
              <a:t>e</a:t>
            </a:r>
            <a:r>
              <a:rPr lang="en-GB" sz="1320" spc="42">
                <a:solidFill>
                  <a:srgbClr val="000000"/>
                </a:solidFill>
                <a:latin typeface="1"/>
                <a:ea typeface="Calibri"/>
                <a:cs typeface="1"/>
              </a:rPr>
              <a:t>m</a:t>
            </a:r>
            <a:r>
              <a:rPr lang="en-GB" sz="1320" spc="21">
                <a:solidFill>
                  <a:srgbClr val="000000"/>
                </a:solidFill>
                <a:latin typeface="1"/>
                <a:ea typeface="Calibri"/>
                <a:cs typeface="1"/>
              </a:rPr>
              <a:t>s</a:t>
            </a:r>
            <a:r>
              <a:rPr lang="en-GB" sz="1320" spc="-19">
                <a:solidFill>
                  <a:srgbClr val="000000"/>
                </a:solidFill>
                <a:latin typeface="1"/>
                <a:ea typeface="Calibri"/>
                <a:cs typeface="1"/>
              </a:rPr>
              <a:t>,</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30">
                <a:solidFill>
                  <a:srgbClr val="000000"/>
                </a:solidFill>
                <a:latin typeface="1"/>
                <a:ea typeface="Calibri"/>
                <a:cs typeface="1"/>
              </a:rPr>
              <a:t>d</a:t>
            </a:r>
            <a:r>
              <a:rPr lang="en-GB" sz="1320" spc="-10">
                <a:solidFill>
                  <a:srgbClr val="000000"/>
                </a:solidFill>
                <a:latin typeface="1"/>
                <a:ea typeface="Calibri"/>
                <a:cs typeface="1"/>
              </a:rPr>
              <a:t> </a:t>
            </a:r>
            <a:r>
              <a:rPr lang="en-GB" sz="1320" spc="-34">
                <a:solidFill>
                  <a:srgbClr val="000000"/>
                </a:solidFill>
                <a:latin typeface="1"/>
                <a:ea typeface="Calibri"/>
                <a:cs typeface="1"/>
              </a:rPr>
              <a:t>c</a:t>
            </a:r>
            <a:r>
              <a:rPr lang="en-GB" sz="1320" spc="46">
                <a:solidFill>
                  <a:srgbClr val="000000"/>
                </a:solidFill>
                <a:latin typeface="1"/>
                <a:ea typeface="Calibri"/>
                <a:cs typeface="1"/>
              </a:rPr>
              <a:t>o</a:t>
            </a:r>
            <a:r>
              <a:rPr lang="en-GB" sz="1320" spc="-16">
                <a:solidFill>
                  <a:srgbClr val="000000"/>
                </a:solidFill>
                <a:latin typeface="1"/>
                <a:ea typeface="Calibri"/>
                <a:cs typeface="1"/>
              </a:rPr>
              <a:t>m</a:t>
            </a:r>
            <a:r>
              <a:rPr lang="en-GB" sz="1320" spc="42">
                <a:solidFill>
                  <a:srgbClr val="000000"/>
                </a:solidFill>
                <a:latin typeface="1"/>
                <a:ea typeface="Calibri"/>
                <a:cs typeface="1"/>
              </a:rPr>
              <a:t>m</a:t>
            </a:r>
            <a:r>
              <a:rPr lang="en-GB" sz="1320">
                <a:solidFill>
                  <a:srgbClr val="000000"/>
                </a:solidFill>
                <a:latin typeface="1"/>
                <a:ea typeface="Calibri"/>
                <a:cs typeface="1"/>
              </a:rPr>
              <a:t>un</a:t>
            </a:r>
            <a:r>
              <a:rPr lang="en-GB" sz="1320" spc="-19">
                <a:solidFill>
                  <a:srgbClr val="000000"/>
                </a:solidFill>
                <a:latin typeface="1"/>
                <a:ea typeface="Calibri"/>
                <a:cs typeface="1"/>
              </a:rPr>
              <a:t>i</a:t>
            </a:r>
            <a:r>
              <a:rPr lang="en-GB" sz="1320" spc="47">
                <a:solidFill>
                  <a:srgbClr val="000000"/>
                </a:solidFill>
                <a:latin typeface="1"/>
                <a:ea typeface="Calibri"/>
                <a:cs typeface="1"/>
              </a:rPr>
              <a:t>t</a:t>
            </a:r>
            <a:r>
              <a:rPr lang="en-GB" sz="1320" spc="37">
                <a:solidFill>
                  <a:srgbClr val="000000"/>
                </a:solidFill>
                <a:latin typeface="1"/>
                <a:ea typeface="Calibri"/>
                <a:cs typeface="1"/>
              </a:rPr>
              <a:t>y</a:t>
            </a:r>
            <a:r>
              <a:rPr lang="en-GB" sz="1320" spc="-10">
                <a:solidFill>
                  <a:srgbClr val="000000"/>
                </a:solidFill>
                <a:latin typeface="1"/>
                <a:ea typeface="Calibri"/>
                <a:cs typeface="1"/>
              </a:rPr>
              <a:t> </a:t>
            </a:r>
            <a:r>
              <a:rPr lang="en-GB" sz="1320" spc="30">
                <a:solidFill>
                  <a:srgbClr val="000000"/>
                </a:solidFill>
                <a:latin typeface="1"/>
                <a:ea typeface="Calibri"/>
                <a:cs typeface="1"/>
              </a:rPr>
              <a:t>p</a:t>
            </a:r>
            <a:r>
              <a:rPr lang="en-GB" sz="1320" spc="-22">
                <a:solidFill>
                  <a:srgbClr val="000000"/>
                </a:solidFill>
                <a:latin typeface="1"/>
                <a:ea typeface="Calibri"/>
                <a:cs typeface="1"/>
              </a:rPr>
              <a:t>a</a:t>
            </a:r>
            <a:r>
              <a:rPr lang="en-GB" sz="1320" spc="42">
                <a:solidFill>
                  <a:srgbClr val="000000"/>
                </a:solidFill>
                <a:latin typeface="1"/>
                <a:ea typeface="Calibri"/>
                <a:cs typeface="1"/>
              </a:rPr>
              <a:t>r</a:t>
            </a:r>
            <a:r>
              <a:rPr lang="en-GB" sz="1320" spc="-12">
                <a:solidFill>
                  <a:srgbClr val="000000"/>
                </a:solidFill>
                <a:latin typeface="1"/>
                <a:ea typeface="Calibri"/>
                <a:cs typeface="1"/>
              </a:rPr>
              <a:t>t</a:t>
            </a:r>
            <a:r>
              <a:rPr lang="en-GB" sz="1320">
                <a:solidFill>
                  <a:srgbClr val="000000"/>
                </a:solidFill>
                <a:latin typeface="1"/>
                <a:ea typeface="Calibri"/>
                <a:cs typeface="1"/>
              </a:rPr>
              <a:t>n</a:t>
            </a:r>
            <a:r>
              <a:rPr lang="en-GB" sz="1320" spc="9">
                <a:solidFill>
                  <a:srgbClr val="000000"/>
                </a:solidFill>
                <a:latin typeface="1"/>
                <a:ea typeface="Calibri"/>
                <a:cs typeface="1"/>
              </a:rPr>
              <a:t>e</a:t>
            </a:r>
            <a:r>
              <a:rPr lang="en-GB" sz="1320" spc="42">
                <a:solidFill>
                  <a:srgbClr val="000000"/>
                </a:solidFill>
                <a:latin typeface="1"/>
                <a:ea typeface="Calibri"/>
                <a:cs typeface="1"/>
              </a:rPr>
              <a:t>r</a:t>
            </a:r>
            <a:r>
              <a:rPr lang="en-GB" sz="1320" spc="21">
                <a:solidFill>
                  <a:srgbClr val="000000"/>
                </a:solidFill>
                <a:latin typeface="1"/>
                <a:ea typeface="Calibri"/>
                <a:cs typeface="1"/>
              </a:rPr>
              <a:t>s</a:t>
            </a:r>
            <a:r>
              <a:rPr lang="en-GB" sz="1320">
                <a:solidFill>
                  <a:srgbClr val="000000"/>
                </a:solidFill>
                <a:latin typeface="1"/>
                <a:ea typeface="Calibri"/>
                <a:cs typeface="1"/>
              </a:rPr>
              <a:t>h</a:t>
            </a:r>
            <a:r>
              <a:rPr lang="en-GB" sz="1320" spc="-19">
                <a:solidFill>
                  <a:srgbClr val="000000"/>
                </a:solidFill>
                <a:latin typeface="1"/>
                <a:ea typeface="Calibri"/>
                <a:cs typeface="1"/>
              </a:rPr>
              <a:t>i</a:t>
            </a:r>
            <a:r>
              <a:rPr lang="en-GB" sz="1320" spc="30">
                <a:solidFill>
                  <a:srgbClr val="000000"/>
                </a:solidFill>
                <a:latin typeface="1"/>
                <a:ea typeface="Calibri"/>
                <a:cs typeface="1"/>
              </a:rPr>
              <a:t>p</a:t>
            </a:r>
            <a:r>
              <a:rPr lang="en-GB" sz="1320" spc="21">
                <a:solidFill>
                  <a:srgbClr val="000000"/>
                </a:solidFill>
                <a:latin typeface="1"/>
                <a:ea typeface="Calibri"/>
                <a:cs typeface="1"/>
              </a:rPr>
              <a:t>s.</a:t>
            </a:r>
          </a:p>
          <a:p>
            <a:pPr defTabSz="761970">
              <a:lnSpc>
                <a:spcPts val="3535"/>
              </a:lnSpc>
            </a:pPr>
            <a:r>
              <a:rPr lang="en-GB" sz="1320" spc="7">
                <a:solidFill>
                  <a:srgbClr val="000000"/>
                </a:solidFill>
                <a:latin typeface="5"/>
                <a:ea typeface="Calibri"/>
                <a:cs typeface="5"/>
              </a:rPr>
              <a:t>01</a:t>
            </a:r>
          </a:p>
          <a:p>
            <a:pPr defTabSz="761970">
              <a:lnSpc>
                <a:spcPts val="3029"/>
              </a:lnSpc>
            </a:pPr>
            <a:r>
              <a:rPr lang="en-GB" sz="1622" spc="37">
                <a:ln w="7062">
                  <a:solidFill>
                    <a:srgbClr val="000000"/>
                  </a:solidFill>
                  <a:prstDash val="solid"/>
                </a:ln>
                <a:solidFill>
                  <a:srgbClr val="000000"/>
                </a:solidFill>
                <a:latin typeface="2"/>
                <a:ea typeface="Calibri"/>
                <a:cs typeface="2"/>
              </a:rPr>
              <a:t>S</a:t>
            </a:r>
            <a:r>
              <a:rPr lang="en-GB" sz="1622" spc="67">
                <a:ln w="7062">
                  <a:solidFill>
                    <a:srgbClr val="000000"/>
                  </a:solidFill>
                  <a:prstDash val="solid"/>
                </a:ln>
                <a:solidFill>
                  <a:srgbClr val="000000"/>
                </a:solidFill>
                <a:latin typeface="2"/>
                <a:ea typeface="Calibri"/>
                <a:cs typeface="2"/>
              </a:rPr>
              <a:t>t</a:t>
            </a:r>
            <a:r>
              <a:rPr lang="en-GB" sz="1622" spc="-9">
                <a:ln w="7062">
                  <a:solidFill>
                    <a:srgbClr val="000000"/>
                  </a:solidFill>
                  <a:prstDash val="solid"/>
                </a:ln>
                <a:solidFill>
                  <a:srgbClr val="000000"/>
                </a:solidFill>
                <a:latin typeface="2"/>
                <a:ea typeface="Calibri"/>
                <a:cs typeface="2"/>
              </a:rPr>
              <a:t>r</a:t>
            </a:r>
            <a:r>
              <a:rPr lang="en-GB" sz="1622" spc="12">
                <a:ln w="7062">
                  <a:solidFill>
                    <a:srgbClr val="000000"/>
                  </a:solidFill>
                  <a:prstDash val="solid"/>
                </a:ln>
                <a:solidFill>
                  <a:srgbClr val="000000"/>
                </a:solidFill>
                <a:latin typeface="2"/>
                <a:ea typeface="Calibri"/>
                <a:cs typeface="2"/>
              </a:rPr>
              <a:t>e</a:t>
            </a:r>
            <a:r>
              <a:rPr lang="en-GB" sz="1622" spc="60">
                <a:ln w="7062">
                  <a:solidFill>
                    <a:srgbClr val="000000"/>
                  </a:solidFill>
                  <a:prstDash val="solid"/>
                </a:ln>
                <a:solidFill>
                  <a:srgbClr val="000000"/>
                </a:solidFill>
                <a:latin typeface="2"/>
                <a:ea typeface="Calibri"/>
                <a:cs typeface="2"/>
              </a:rPr>
              <a:t>n</a:t>
            </a:r>
            <a:r>
              <a:rPr lang="en-GB" sz="1622" spc="24">
                <a:ln w="7062">
                  <a:solidFill>
                    <a:srgbClr val="000000"/>
                  </a:solidFill>
                  <a:prstDash val="solid"/>
                </a:ln>
                <a:solidFill>
                  <a:srgbClr val="000000"/>
                </a:solidFill>
                <a:latin typeface="2"/>
                <a:ea typeface="Calibri"/>
                <a:cs typeface="2"/>
              </a:rPr>
              <a:t>g</a:t>
            </a:r>
            <a:r>
              <a:rPr lang="en-GB" sz="1622" spc="67">
                <a:ln w="7062">
                  <a:solidFill>
                    <a:srgbClr val="000000"/>
                  </a:solidFill>
                  <a:prstDash val="solid"/>
                </a:ln>
                <a:solidFill>
                  <a:srgbClr val="000000"/>
                </a:solidFill>
                <a:latin typeface="2"/>
                <a:ea typeface="Calibri"/>
                <a:cs typeface="2"/>
              </a:rPr>
              <a:t>t</a:t>
            </a:r>
            <a:r>
              <a:rPr lang="en-GB" sz="1622" spc="60">
                <a:ln w="7062">
                  <a:solidFill>
                    <a:srgbClr val="000000"/>
                  </a:solidFill>
                  <a:prstDash val="solid"/>
                </a:ln>
                <a:solidFill>
                  <a:srgbClr val="000000"/>
                </a:solidFill>
                <a:latin typeface="2"/>
                <a:ea typeface="Calibri"/>
                <a:cs typeface="2"/>
              </a:rPr>
              <a:t>h</a:t>
            </a:r>
            <a:r>
              <a:rPr lang="en-GB" sz="1622" spc="12">
                <a:ln w="7062">
                  <a:solidFill>
                    <a:srgbClr val="000000"/>
                  </a:solidFill>
                  <a:prstDash val="solid"/>
                </a:ln>
                <a:solidFill>
                  <a:srgbClr val="000000"/>
                </a:solidFill>
                <a:latin typeface="2"/>
                <a:ea typeface="Calibri"/>
                <a:cs typeface="2"/>
              </a:rPr>
              <a:t>e</a:t>
            </a:r>
            <a:r>
              <a:rPr lang="en-GB" sz="1622" spc="60">
                <a:ln w="7062">
                  <a:solidFill>
                    <a:srgbClr val="000000"/>
                  </a:solidFill>
                  <a:prstDash val="solid"/>
                </a:ln>
                <a:solidFill>
                  <a:srgbClr val="000000"/>
                </a:solidFill>
                <a:latin typeface="2"/>
                <a:ea typeface="Calibri"/>
                <a:cs typeface="2"/>
              </a:rPr>
              <a:t>n</a:t>
            </a:r>
            <a:r>
              <a:rPr lang="en-GB" sz="1622" spc="-35">
                <a:ln w="7062">
                  <a:solidFill>
                    <a:srgbClr val="000000"/>
                  </a:solidFill>
                  <a:prstDash val="solid"/>
                </a:ln>
                <a:solidFill>
                  <a:srgbClr val="000000"/>
                </a:solidFill>
                <a:latin typeface="2"/>
                <a:ea typeface="Calibri"/>
                <a:cs typeface="2"/>
              </a:rPr>
              <a:t> </a:t>
            </a:r>
            <a:r>
              <a:rPr lang="en-GB" sz="1622" spc="-30">
                <a:ln w="7062">
                  <a:solidFill>
                    <a:srgbClr val="000000"/>
                  </a:solidFill>
                  <a:prstDash val="solid"/>
                </a:ln>
                <a:solidFill>
                  <a:srgbClr val="000000"/>
                </a:solidFill>
                <a:latin typeface="2"/>
                <a:ea typeface="Calibri"/>
                <a:cs typeface="2"/>
              </a:rPr>
              <a:t>D</a:t>
            </a:r>
            <a:r>
              <a:rPr lang="en-GB" sz="1622" spc="26">
                <a:ln w="7062">
                  <a:solidFill>
                    <a:srgbClr val="000000"/>
                  </a:solidFill>
                  <a:prstDash val="solid"/>
                </a:ln>
                <a:solidFill>
                  <a:srgbClr val="000000"/>
                </a:solidFill>
                <a:latin typeface="2"/>
                <a:ea typeface="Calibri"/>
                <a:cs typeface="2"/>
              </a:rPr>
              <a:t>i</a:t>
            </a:r>
            <a:r>
              <a:rPr lang="en-GB" sz="1622" spc="84">
                <a:ln w="7062">
                  <a:solidFill>
                    <a:srgbClr val="000000"/>
                  </a:solidFill>
                  <a:prstDash val="solid"/>
                </a:ln>
                <a:solidFill>
                  <a:srgbClr val="000000"/>
                </a:solidFill>
                <a:latin typeface="2"/>
                <a:ea typeface="Calibri"/>
                <a:cs typeface="2"/>
              </a:rPr>
              <a:t>g</a:t>
            </a:r>
            <a:r>
              <a:rPr lang="en-GB" sz="1622" spc="26">
                <a:ln w="7062">
                  <a:solidFill>
                    <a:srgbClr val="000000"/>
                  </a:solidFill>
                  <a:prstDash val="solid"/>
                </a:ln>
                <a:solidFill>
                  <a:srgbClr val="000000"/>
                </a:solidFill>
                <a:latin typeface="2"/>
                <a:ea typeface="Calibri"/>
                <a:cs typeface="2"/>
              </a:rPr>
              <a:t>i</a:t>
            </a:r>
            <a:r>
              <a:rPr lang="en-GB" sz="1622" spc="67">
                <a:ln w="7062">
                  <a:solidFill>
                    <a:srgbClr val="000000"/>
                  </a:solidFill>
                  <a:prstDash val="solid"/>
                </a:ln>
                <a:solidFill>
                  <a:srgbClr val="000000"/>
                </a:solidFill>
                <a:latin typeface="2"/>
                <a:ea typeface="Calibri"/>
                <a:cs typeface="2"/>
              </a:rPr>
              <a:t>t</a:t>
            </a:r>
            <a:r>
              <a:rPr lang="en-GB" sz="1622" spc="47">
                <a:ln w="7062">
                  <a:solidFill>
                    <a:srgbClr val="000000"/>
                  </a:solidFill>
                  <a:prstDash val="solid"/>
                </a:ln>
                <a:solidFill>
                  <a:srgbClr val="000000"/>
                </a:solidFill>
                <a:latin typeface="2"/>
                <a:ea typeface="Calibri"/>
                <a:cs typeface="2"/>
              </a:rPr>
              <a:t>a</a:t>
            </a:r>
            <a:r>
              <a:rPr lang="en-GB" sz="1622" spc="26">
                <a:ln w="7062">
                  <a:solidFill>
                    <a:srgbClr val="000000"/>
                  </a:solidFill>
                  <a:prstDash val="solid"/>
                </a:ln>
                <a:solidFill>
                  <a:srgbClr val="000000"/>
                </a:solidFill>
                <a:latin typeface="2"/>
                <a:ea typeface="Calibri"/>
                <a:cs typeface="2"/>
              </a:rPr>
              <a:t>l</a:t>
            </a:r>
            <a:r>
              <a:rPr lang="en-GB" sz="1622" spc="-95">
                <a:ln w="7062">
                  <a:solidFill>
                    <a:srgbClr val="000000"/>
                  </a:solidFill>
                  <a:prstDash val="solid"/>
                </a:ln>
                <a:solidFill>
                  <a:srgbClr val="000000"/>
                </a:solidFill>
                <a:latin typeface="2"/>
                <a:ea typeface="Calibri"/>
                <a:cs typeface="2"/>
              </a:rPr>
              <a:t> </a:t>
            </a:r>
            <a:r>
              <a:rPr lang="en-GB" sz="1622" spc="27">
                <a:ln w="7062">
                  <a:solidFill>
                    <a:srgbClr val="000000"/>
                  </a:solidFill>
                  <a:prstDash val="solid"/>
                </a:ln>
                <a:solidFill>
                  <a:srgbClr val="000000"/>
                </a:solidFill>
                <a:latin typeface="2"/>
                <a:ea typeface="Calibri"/>
                <a:cs typeface="2"/>
              </a:rPr>
              <a:t>D</a:t>
            </a:r>
            <a:r>
              <a:rPr lang="en-GB" sz="1622" spc="47">
                <a:ln w="7062">
                  <a:solidFill>
                    <a:srgbClr val="000000"/>
                  </a:solidFill>
                  <a:prstDash val="solid"/>
                </a:ln>
                <a:solidFill>
                  <a:srgbClr val="000000"/>
                </a:solidFill>
                <a:latin typeface="2"/>
                <a:ea typeface="Calibri"/>
                <a:cs typeface="2"/>
              </a:rPr>
              <a:t>a</a:t>
            </a:r>
            <a:r>
              <a:rPr lang="en-GB" sz="1622" spc="67">
                <a:ln w="7062">
                  <a:solidFill>
                    <a:srgbClr val="000000"/>
                  </a:solidFill>
                  <a:prstDash val="solid"/>
                </a:ln>
                <a:solidFill>
                  <a:srgbClr val="000000"/>
                </a:solidFill>
                <a:latin typeface="2"/>
                <a:ea typeface="Calibri"/>
                <a:cs typeface="2"/>
              </a:rPr>
              <a:t>t</a:t>
            </a:r>
            <a:r>
              <a:rPr lang="en-GB" sz="1622" spc="47">
                <a:ln w="7062">
                  <a:solidFill>
                    <a:srgbClr val="000000"/>
                  </a:solidFill>
                  <a:prstDash val="solid"/>
                </a:ln>
                <a:solidFill>
                  <a:srgbClr val="000000"/>
                </a:solidFill>
                <a:latin typeface="2"/>
                <a:ea typeface="Calibri"/>
                <a:cs typeface="2"/>
              </a:rPr>
              <a:t>a</a:t>
            </a:r>
            <a:r>
              <a:rPr lang="en-GB" sz="1622" spc="-95">
                <a:ln w="7062">
                  <a:solidFill>
                    <a:srgbClr val="000000"/>
                  </a:solidFill>
                  <a:prstDash val="solid"/>
                </a:ln>
                <a:solidFill>
                  <a:srgbClr val="000000"/>
                </a:solidFill>
                <a:latin typeface="2"/>
                <a:ea typeface="Calibri"/>
                <a:cs typeface="2"/>
              </a:rPr>
              <a:t> </a:t>
            </a:r>
            <a:r>
              <a:rPr lang="en-GB" sz="1622" spc="42">
                <a:ln w="7062">
                  <a:solidFill>
                    <a:srgbClr val="000000"/>
                  </a:solidFill>
                  <a:prstDash val="solid"/>
                </a:ln>
                <a:solidFill>
                  <a:srgbClr val="000000"/>
                </a:solidFill>
                <a:latin typeface="2"/>
                <a:ea typeface="Calibri"/>
                <a:cs typeface="2"/>
              </a:rPr>
              <a:t>I</a:t>
            </a:r>
            <a:r>
              <a:rPr lang="en-GB" sz="1622" spc="60">
                <a:ln w="7062">
                  <a:solidFill>
                    <a:srgbClr val="000000"/>
                  </a:solidFill>
                  <a:prstDash val="solid"/>
                </a:ln>
                <a:solidFill>
                  <a:srgbClr val="000000"/>
                </a:solidFill>
                <a:latin typeface="2"/>
                <a:ea typeface="Calibri"/>
                <a:cs typeface="2"/>
              </a:rPr>
              <a:t>n</a:t>
            </a:r>
            <a:r>
              <a:rPr lang="en-GB" sz="1622">
                <a:ln w="7062">
                  <a:solidFill>
                    <a:srgbClr val="000000"/>
                  </a:solidFill>
                  <a:prstDash val="solid"/>
                </a:ln>
                <a:solidFill>
                  <a:srgbClr val="000000"/>
                </a:solidFill>
                <a:latin typeface="2"/>
                <a:ea typeface="Calibri"/>
                <a:cs typeface="2"/>
              </a:rPr>
              <a:t>f</a:t>
            </a:r>
            <a:r>
              <a:rPr lang="en-GB" sz="1622" spc="48">
                <a:ln w="7062">
                  <a:solidFill>
                    <a:srgbClr val="000000"/>
                  </a:solidFill>
                  <a:prstDash val="solid"/>
                </a:ln>
                <a:solidFill>
                  <a:srgbClr val="000000"/>
                </a:solidFill>
                <a:latin typeface="2"/>
                <a:ea typeface="Calibri"/>
                <a:cs typeface="2"/>
              </a:rPr>
              <a:t>r</a:t>
            </a:r>
            <a:r>
              <a:rPr lang="en-GB" sz="1622" spc="47">
                <a:ln w="7062">
                  <a:solidFill>
                    <a:srgbClr val="000000"/>
                  </a:solidFill>
                  <a:prstDash val="solid"/>
                </a:ln>
                <a:solidFill>
                  <a:srgbClr val="000000"/>
                </a:solidFill>
                <a:latin typeface="2"/>
                <a:ea typeface="Calibri"/>
                <a:cs typeface="2"/>
              </a:rPr>
              <a:t>a</a:t>
            </a:r>
            <a:r>
              <a:rPr lang="en-GB" sz="1622" spc="42">
                <a:ln w="7062">
                  <a:solidFill>
                    <a:srgbClr val="000000"/>
                  </a:solidFill>
                  <a:prstDash val="solid"/>
                </a:ln>
                <a:solidFill>
                  <a:srgbClr val="000000"/>
                </a:solidFill>
                <a:latin typeface="2"/>
                <a:ea typeface="Calibri"/>
                <a:cs typeface="2"/>
              </a:rPr>
              <a:t>s</a:t>
            </a:r>
            <a:r>
              <a:rPr lang="en-GB" sz="1622" spc="67">
                <a:ln w="7062">
                  <a:solidFill>
                    <a:srgbClr val="000000"/>
                  </a:solidFill>
                  <a:prstDash val="solid"/>
                </a:ln>
                <a:solidFill>
                  <a:srgbClr val="000000"/>
                </a:solidFill>
                <a:latin typeface="2"/>
                <a:ea typeface="Calibri"/>
                <a:cs typeface="2"/>
              </a:rPr>
              <a:t>t</a:t>
            </a:r>
            <a:r>
              <a:rPr lang="en-GB" sz="1622" spc="48">
                <a:ln w="7062">
                  <a:solidFill>
                    <a:srgbClr val="000000"/>
                  </a:solidFill>
                  <a:prstDash val="solid"/>
                </a:ln>
                <a:solidFill>
                  <a:srgbClr val="000000"/>
                </a:solidFill>
                <a:latin typeface="2"/>
                <a:ea typeface="Calibri"/>
                <a:cs typeface="2"/>
              </a:rPr>
              <a:t>r</a:t>
            </a:r>
            <a:r>
              <a:rPr lang="en-GB" sz="1622" spc="60">
                <a:ln w="7062">
                  <a:solidFill>
                    <a:srgbClr val="000000"/>
                  </a:solidFill>
                  <a:prstDash val="solid"/>
                </a:ln>
                <a:solidFill>
                  <a:srgbClr val="000000"/>
                </a:solidFill>
                <a:latin typeface="2"/>
                <a:ea typeface="Calibri"/>
                <a:cs typeface="2"/>
              </a:rPr>
              <a:t>u</a:t>
            </a:r>
            <a:r>
              <a:rPr lang="en-GB" sz="1622" spc="32">
                <a:ln w="7062">
                  <a:solidFill>
                    <a:srgbClr val="000000"/>
                  </a:solidFill>
                  <a:prstDash val="solid"/>
                </a:ln>
                <a:solidFill>
                  <a:srgbClr val="000000"/>
                </a:solidFill>
                <a:latin typeface="2"/>
                <a:ea typeface="Calibri"/>
                <a:cs typeface="2"/>
              </a:rPr>
              <a:t>c</a:t>
            </a:r>
            <a:r>
              <a:rPr lang="en-GB" sz="1622" spc="67">
                <a:ln w="7062">
                  <a:solidFill>
                    <a:srgbClr val="000000"/>
                  </a:solidFill>
                  <a:prstDash val="solid"/>
                </a:ln>
                <a:solidFill>
                  <a:srgbClr val="000000"/>
                </a:solidFill>
                <a:latin typeface="2"/>
                <a:ea typeface="Calibri"/>
                <a:cs typeface="2"/>
              </a:rPr>
              <a:t>t</a:t>
            </a:r>
            <a:r>
              <a:rPr lang="en-GB" sz="1622">
                <a:ln w="7062">
                  <a:solidFill>
                    <a:srgbClr val="000000"/>
                  </a:solidFill>
                  <a:prstDash val="solid"/>
                </a:ln>
                <a:solidFill>
                  <a:srgbClr val="000000"/>
                </a:solidFill>
                <a:latin typeface="2"/>
                <a:ea typeface="Calibri"/>
                <a:cs typeface="2"/>
              </a:rPr>
              <a:t>u</a:t>
            </a:r>
            <a:r>
              <a:rPr lang="en-GB" sz="1622" spc="50">
                <a:ln w="7062">
                  <a:solidFill>
                    <a:srgbClr val="000000"/>
                  </a:solidFill>
                  <a:prstDash val="solid"/>
                </a:ln>
                <a:solidFill>
                  <a:srgbClr val="000000"/>
                </a:solidFill>
                <a:latin typeface="2"/>
                <a:ea typeface="Calibri"/>
                <a:cs typeface="2"/>
              </a:rPr>
              <a:t>re</a:t>
            </a:r>
          </a:p>
          <a:p>
            <a:pPr defTabSz="761970">
              <a:lnSpc>
                <a:spcPts val="2807"/>
              </a:lnSpc>
            </a:pPr>
            <a:r>
              <a:rPr lang="en-GB" sz="1320">
                <a:solidFill>
                  <a:srgbClr val="000000"/>
                </a:solidFill>
                <a:latin typeface="1"/>
                <a:ea typeface="Calibri"/>
                <a:cs typeface="1"/>
              </a:rPr>
              <a:t>P</a:t>
            </a:r>
            <a:r>
              <a:rPr lang="en-GB" sz="1320" spc="37">
                <a:solidFill>
                  <a:srgbClr val="000000"/>
                </a:solidFill>
                <a:latin typeface="1"/>
                <a:ea typeface="Calibri"/>
                <a:cs typeface="1"/>
              </a:rPr>
              <a:t>r</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spc="42">
                <a:solidFill>
                  <a:srgbClr val="000000"/>
                </a:solidFill>
                <a:latin typeface="1"/>
                <a:ea typeface="Calibri"/>
                <a:cs typeface="1"/>
              </a:rPr>
              <a:t>r</a:t>
            </a:r>
            <a:r>
              <a:rPr lang="en-GB" sz="1320" spc="-19">
                <a:solidFill>
                  <a:srgbClr val="000000"/>
                </a:solidFill>
                <a:latin typeface="1"/>
                <a:ea typeface="Calibri"/>
                <a:cs typeface="1"/>
              </a:rPr>
              <a:t>i</a:t>
            </a:r>
            <a:r>
              <a:rPr lang="en-GB" sz="1320" spc="47">
                <a:solidFill>
                  <a:srgbClr val="000000"/>
                </a:solidFill>
                <a:latin typeface="1"/>
                <a:ea typeface="Calibri"/>
                <a:cs typeface="1"/>
              </a:rPr>
              <a:t>t</a:t>
            </a:r>
            <a:r>
              <a:rPr lang="en-GB" sz="1320" spc="-19">
                <a:solidFill>
                  <a:srgbClr val="000000"/>
                </a:solidFill>
                <a:latin typeface="1"/>
                <a:ea typeface="Calibri"/>
                <a:cs typeface="1"/>
              </a:rPr>
              <a:t>i</a:t>
            </a:r>
            <a:r>
              <a:rPr lang="en-GB" sz="1320" spc="21">
                <a:solidFill>
                  <a:srgbClr val="000000"/>
                </a:solidFill>
                <a:latin typeface="1"/>
                <a:ea typeface="Calibri"/>
                <a:cs typeface="1"/>
              </a:rPr>
              <a:t>s</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39">
                <a:solidFill>
                  <a:srgbClr val="000000"/>
                </a:solidFill>
                <a:latin typeface="1"/>
                <a:ea typeface="Calibri"/>
                <a:cs typeface="1"/>
              </a:rPr>
              <a:t>l</a:t>
            </a:r>
            <a:r>
              <a:rPr lang="en-GB" sz="1320" spc="-19">
                <a:solidFill>
                  <a:srgbClr val="000000"/>
                </a:solidFill>
                <a:latin typeface="1"/>
                <a:ea typeface="Calibri"/>
                <a:cs typeface="1"/>
              </a:rPr>
              <a:t>i</a:t>
            </a:r>
            <a:r>
              <a:rPr lang="en-GB" sz="1320">
                <a:solidFill>
                  <a:srgbClr val="000000"/>
                </a:solidFill>
                <a:latin typeface="1"/>
                <a:ea typeface="Calibri"/>
                <a:cs typeface="1"/>
              </a:rPr>
              <a:t>n</a:t>
            </a:r>
            <a:r>
              <a:rPr lang="en-GB" sz="1320" spc="-5">
                <a:solidFill>
                  <a:srgbClr val="000000"/>
                </a:solidFill>
                <a:latin typeface="1"/>
                <a:ea typeface="Calibri"/>
                <a:cs typeface="1"/>
              </a:rPr>
              <a:t>k</a:t>
            </a:r>
            <a:r>
              <a:rPr lang="en-GB" sz="1320" spc="37">
                <a:solidFill>
                  <a:srgbClr val="000000"/>
                </a:solidFill>
                <a:latin typeface="1"/>
                <a:ea typeface="Calibri"/>
                <a:cs typeface="1"/>
              </a:rPr>
              <a:t>a</a:t>
            </a:r>
            <a:r>
              <a:rPr lang="en-GB" sz="1320" spc="-28">
                <a:solidFill>
                  <a:srgbClr val="000000"/>
                </a:solidFill>
                <a:latin typeface="1"/>
                <a:ea typeface="Calibri"/>
                <a:cs typeface="1"/>
              </a:rPr>
              <a:t>g</a:t>
            </a:r>
            <a:r>
              <a:rPr lang="en-GB" sz="1320" spc="46">
                <a:solidFill>
                  <a:srgbClr val="000000"/>
                </a:solidFill>
                <a:latin typeface="1"/>
                <a:ea typeface="Calibri"/>
                <a:cs typeface="1"/>
              </a:rPr>
              <a:t>e</a:t>
            </a:r>
            <a:r>
              <a:rPr lang="en-GB" sz="1320" spc="7">
                <a:solidFill>
                  <a:srgbClr val="000000"/>
                </a:solidFill>
                <a:latin typeface="1"/>
                <a:ea typeface="Calibri"/>
                <a:cs typeface="1"/>
              </a:rPr>
              <a:t>-</a:t>
            </a:r>
            <a:r>
              <a:rPr lang="en-GB" sz="1320" spc="-9">
                <a:solidFill>
                  <a:srgbClr val="000000"/>
                </a:solidFill>
                <a:latin typeface="1"/>
                <a:ea typeface="Calibri"/>
                <a:cs typeface="1"/>
              </a:rPr>
              <a:t>t</a:t>
            </a:r>
            <a:r>
              <a:rPr lang="en-GB" sz="1320" spc="17">
                <a:solidFill>
                  <a:srgbClr val="000000"/>
                </a:solidFill>
                <a:latin typeface="1"/>
                <a:ea typeface="Calibri"/>
                <a:cs typeface="1"/>
              </a:rPr>
              <a:t>o</a:t>
            </a:r>
            <a:r>
              <a:rPr lang="en-GB" sz="1320" spc="7">
                <a:solidFill>
                  <a:srgbClr val="000000"/>
                </a:solidFill>
                <a:latin typeface="1"/>
                <a:ea typeface="Calibri"/>
                <a:cs typeface="1"/>
              </a:rPr>
              <a:t>-</a:t>
            </a:r>
            <a:r>
              <a:rPr lang="en-GB" sz="1320" spc="30">
                <a:solidFill>
                  <a:srgbClr val="000000"/>
                </a:solidFill>
                <a:latin typeface="1"/>
                <a:ea typeface="Calibri"/>
                <a:cs typeface="1"/>
              </a:rPr>
              <a:t>p</a:t>
            </a:r>
            <a:r>
              <a:rPr lang="en-GB" sz="1320" spc="-16">
                <a:solidFill>
                  <a:srgbClr val="000000"/>
                </a:solidFill>
                <a:latin typeface="1"/>
                <a:ea typeface="Calibri"/>
                <a:cs typeface="1"/>
              </a:rPr>
              <a:t>r</a:t>
            </a:r>
            <a:r>
              <a:rPr lang="en-GB" sz="1320" spc="-50">
                <a:solidFill>
                  <a:srgbClr val="000000"/>
                </a:solidFill>
                <a:latin typeface="1"/>
                <a:ea typeface="Calibri"/>
                <a:cs typeface="1"/>
              </a:rPr>
              <a:t>e</a:t>
            </a:r>
            <a:r>
              <a:rPr lang="en-GB" sz="1320" spc="-22">
                <a:solidFill>
                  <a:srgbClr val="000000"/>
                </a:solidFill>
                <a:latin typeface="1"/>
                <a:ea typeface="Calibri"/>
                <a:cs typeface="1"/>
              </a:rPr>
              <a:t>v</a:t>
            </a:r>
            <a:r>
              <a:rPr lang="en-GB" sz="1320" spc="9">
                <a:solidFill>
                  <a:srgbClr val="000000"/>
                </a:solidFill>
                <a:latin typeface="1"/>
                <a:ea typeface="Calibri"/>
                <a:cs typeface="1"/>
              </a:rPr>
              <a:t>e</a:t>
            </a:r>
            <a:r>
              <a:rPr lang="en-GB" sz="1320">
                <a:solidFill>
                  <a:srgbClr val="000000"/>
                </a:solidFill>
                <a:latin typeface="1"/>
                <a:ea typeface="Calibri"/>
                <a:cs typeface="1"/>
              </a:rPr>
              <a:t>n</a:t>
            </a:r>
            <a:r>
              <a:rPr lang="en-GB" sz="1320" spc="47">
                <a:solidFill>
                  <a:srgbClr val="000000"/>
                </a:solidFill>
                <a:latin typeface="1"/>
                <a:ea typeface="Calibri"/>
                <a:cs typeface="1"/>
              </a:rPr>
              <a:t>t</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a:solidFill>
                  <a:srgbClr val="000000"/>
                </a:solidFill>
                <a:latin typeface="1"/>
                <a:ea typeface="Calibri"/>
                <a:cs typeface="1"/>
              </a:rPr>
              <a:t>n</a:t>
            </a:r>
            <a:r>
              <a:rPr lang="en-GB" sz="1320" spc="47">
                <a:solidFill>
                  <a:srgbClr val="000000"/>
                </a:solidFill>
                <a:latin typeface="1"/>
                <a:ea typeface="Calibri"/>
                <a:cs typeface="1"/>
              </a:rPr>
              <a:t> </a:t>
            </a:r>
            <a:r>
              <a:rPr lang="en-GB" sz="1320" spc="-16">
                <a:solidFill>
                  <a:srgbClr val="000000"/>
                </a:solidFill>
                <a:latin typeface="1"/>
                <a:ea typeface="Calibri"/>
                <a:cs typeface="1"/>
              </a:rPr>
              <a:t>m</a:t>
            </a:r>
            <a:r>
              <a:rPr lang="en-GB" sz="1320" spc="9">
                <a:solidFill>
                  <a:srgbClr val="000000"/>
                </a:solidFill>
                <a:latin typeface="1"/>
                <a:ea typeface="Calibri"/>
                <a:cs typeface="1"/>
              </a:rPr>
              <a:t>e</a:t>
            </a:r>
            <a:r>
              <a:rPr lang="en-GB" sz="1320" spc="-12">
                <a:solidFill>
                  <a:srgbClr val="000000"/>
                </a:solidFill>
                <a:latin typeface="1"/>
                <a:ea typeface="Calibri"/>
                <a:cs typeface="1"/>
              </a:rPr>
              <a:t>t</a:t>
            </a:r>
            <a:r>
              <a:rPr lang="en-GB" sz="1320" spc="42">
                <a:solidFill>
                  <a:srgbClr val="000000"/>
                </a:solidFill>
                <a:latin typeface="1"/>
                <a:ea typeface="Calibri"/>
                <a:cs typeface="1"/>
              </a:rPr>
              <a:t>r</a:t>
            </a:r>
            <a:r>
              <a:rPr lang="en-GB" sz="1320" spc="-19">
                <a:solidFill>
                  <a:srgbClr val="000000"/>
                </a:solidFill>
                <a:latin typeface="1"/>
                <a:ea typeface="Calibri"/>
                <a:cs typeface="1"/>
              </a:rPr>
              <a:t>i</a:t>
            </a:r>
            <a:r>
              <a:rPr lang="en-GB" sz="1320" spc="25">
                <a:solidFill>
                  <a:srgbClr val="000000"/>
                </a:solidFill>
                <a:latin typeface="1"/>
                <a:ea typeface="Calibri"/>
                <a:cs typeface="1"/>
              </a:rPr>
              <a:t>c</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37">
                <a:solidFill>
                  <a:srgbClr val="000000"/>
                </a:solidFill>
                <a:latin typeface="1"/>
                <a:ea typeface="Calibri"/>
                <a:cs typeface="1"/>
              </a:rPr>
              <a:t>a</a:t>
            </a:r>
            <a:r>
              <a:rPr lang="en-GB" sz="1320">
                <a:solidFill>
                  <a:srgbClr val="000000"/>
                </a:solidFill>
                <a:latin typeface="1"/>
                <a:ea typeface="Calibri"/>
                <a:cs typeface="1"/>
              </a:rPr>
              <a:t>n</a:t>
            </a:r>
            <a:r>
              <a:rPr lang="en-GB" sz="1320" spc="-27">
                <a:solidFill>
                  <a:srgbClr val="000000"/>
                </a:solidFill>
                <a:latin typeface="1"/>
                <a:ea typeface="Calibri"/>
                <a:cs typeface="1"/>
              </a:rPr>
              <a:t>d</a:t>
            </a:r>
            <a:r>
              <a:rPr lang="en-GB" sz="1320" spc="47">
                <a:solidFill>
                  <a:srgbClr val="000000"/>
                </a:solidFill>
                <a:latin typeface="1"/>
                <a:ea typeface="Calibri"/>
                <a:cs typeface="1"/>
              </a:rPr>
              <a:t> </a:t>
            </a:r>
            <a:r>
              <a:rPr lang="en-GB" sz="1320" spc="-34">
                <a:solidFill>
                  <a:srgbClr val="000000"/>
                </a:solidFill>
                <a:latin typeface="1"/>
                <a:ea typeface="Calibri"/>
                <a:cs typeface="1"/>
              </a:rPr>
              <a:t>c</a:t>
            </a:r>
            <a:r>
              <a:rPr lang="en-GB" sz="1320" spc="39">
                <a:solidFill>
                  <a:srgbClr val="000000"/>
                </a:solidFill>
                <a:latin typeface="1"/>
                <a:ea typeface="Calibri"/>
                <a:cs typeface="1"/>
              </a:rPr>
              <a:t>l</a:t>
            </a:r>
            <a:r>
              <a:rPr lang="en-GB" sz="1320" spc="-12">
                <a:solidFill>
                  <a:srgbClr val="000000"/>
                </a:solidFill>
                <a:latin typeface="1"/>
                <a:ea typeface="Calibri"/>
                <a:cs typeface="1"/>
              </a:rPr>
              <a:t>o</a:t>
            </a:r>
            <a:r>
              <a:rPr lang="en-GB" sz="1320" spc="21">
                <a:solidFill>
                  <a:srgbClr val="000000"/>
                </a:solidFill>
                <a:latin typeface="1"/>
                <a:ea typeface="Calibri"/>
                <a:cs typeface="1"/>
              </a:rPr>
              <a:t>s</a:t>
            </a:r>
            <a:r>
              <a:rPr lang="en-GB" sz="1320" spc="9">
                <a:solidFill>
                  <a:srgbClr val="000000"/>
                </a:solidFill>
                <a:latin typeface="1"/>
                <a:ea typeface="Calibri"/>
                <a:cs typeface="1"/>
              </a:rPr>
              <a:t>e</a:t>
            </a:r>
            <a:r>
              <a:rPr lang="en-GB" sz="1320" spc="-10">
                <a:solidFill>
                  <a:srgbClr val="000000"/>
                </a:solidFill>
                <a:latin typeface="1"/>
                <a:ea typeface="Calibri"/>
                <a:cs typeface="1"/>
              </a:rPr>
              <a:t> </a:t>
            </a:r>
            <a:r>
              <a:rPr lang="en-GB" sz="1320" spc="30">
                <a:solidFill>
                  <a:srgbClr val="000000"/>
                </a:solidFill>
                <a:latin typeface="1"/>
                <a:ea typeface="Calibri"/>
                <a:cs typeface="1"/>
              </a:rPr>
              <a:t>d</a:t>
            </a:r>
            <a:r>
              <a:rPr lang="en-GB" sz="1320" spc="-22">
                <a:solidFill>
                  <a:srgbClr val="000000"/>
                </a:solidFill>
                <a:latin typeface="1"/>
                <a:ea typeface="Calibri"/>
                <a:cs typeface="1"/>
              </a:rPr>
              <a:t>a</a:t>
            </a:r>
            <a:r>
              <a:rPr lang="en-GB" sz="1320" spc="-12">
                <a:solidFill>
                  <a:srgbClr val="000000"/>
                </a:solidFill>
                <a:latin typeface="1"/>
                <a:ea typeface="Calibri"/>
                <a:cs typeface="1"/>
              </a:rPr>
              <a:t>t</a:t>
            </a:r>
            <a:r>
              <a:rPr lang="en-GB" sz="1320" spc="37">
                <a:solidFill>
                  <a:srgbClr val="000000"/>
                </a:solidFill>
                <a:latin typeface="1"/>
                <a:ea typeface="Calibri"/>
                <a:cs typeface="1"/>
              </a:rPr>
              <a:t>a</a:t>
            </a:r>
            <a:r>
              <a:rPr lang="en-GB" sz="1320" spc="-10">
                <a:solidFill>
                  <a:srgbClr val="000000"/>
                </a:solidFill>
                <a:latin typeface="1"/>
                <a:ea typeface="Calibri"/>
                <a:cs typeface="1"/>
              </a:rPr>
              <a:t> </a:t>
            </a:r>
            <a:r>
              <a:rPr lang="en-GB" sz="1320" spc="28">
                <a:solidFill>
                  <a:srgbClr val="000000"/>
                </a:solidFill>
                <a:latin typeface="1"/>
                <a:ea typeface="Calibri"/>
                <a:cs typeface="1"/>
              </a:rPr>
              <a:t>g</a:t>
            </a:r>
            <a:r>
              <a:rPr lang="en-GB" sz="1320" spc="-22">
                <a:solidFill>
                  <a:srgbClr val="000000"/>
                </a:solidFill>
                <a:latin typeface="1"/>
                <a:ea typeface="Calibri"/>
                <a:cs typeface="1"/>
              </a:rPr>
              <a:t>a</a:t>
            </a:r>
            <a:r>
              <a:rPr lang="en-GB" sz="1320" spc="30">
                <a:solidFill>
                  <a:srgbClr val="000000"/>
                </a:solidFill>
                <a:latin typeface="1"/>
                <a:ea typeface="Calibri"/>
                <a:cs typeface="1"/>
              </a:rPr>
              <a:t>p</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7">
                <a:solidFill>
                  <a:srgbClr val="000000"/>
                </a:solidFill>
                <a:latin typeface="1"/>
                <a:ea typeface="Calibri"/>
                <a:cs typeface="1"/>
              </a:rPr>
              <a:t>f</a:t>
            </a:r>
            <a:r>
              <a:rPr lang="en-GB" sz="1320" spc="-12">
                <a:solidFill>
                  <a:srgbClr val="000000"/>
                </a:solidFill>
                <a:latin typeface="1"/>
                <a:ea typeface="Calibri"/>
                <a:cs typeface="1"/>
              </a:rPr>
              <a:t>o</a:t>
            </a:r>
            <a:r>
              <a:rPr lang="en-GB" sz="1320" spc="-16">
                <a:solidFill>
                  <a:srgbClr val="000000"/>
                </a:solidFill>
                <a:latin typeface="1"/>
                <a:ea typeface="Calibri"/>
                <a:cs typeface="1"/>
              </a:rPr>
              <a:t>r </a:t>
            </a:r>
          </a:p>
          <a:p>
            <a:pPr defTabSz="761970">
              <a:lnSpc>
                <a:spcPts val="2102"/>
              </a:lnSpc>
            </a:pPr>
            <a:r>
              <a:rPr lang="en-GB" sz="1320" spc="25">
                <a:solidFill>
                  <a:srgbClr val="000000"/>
                </a:solidFill>
                <a:latin typeface="1"/>
                <a:ea typeface="Calibri"/>
                <a:cs typeface="1"/>
              </a:rPr>
              <a:t>N</a:t>
            </a:r>
            <a:r>
              <a:rPr lang="en-GB" sz="1320" spc="-7">
                <a:solidFill>
                  <a:srgbClr val="000000"/>
                </a:solidFill>
                <a:latin typeface="1"/>
                <a:ea typeface="Calibri"/>
                <a:cs typeface="1"/>
              </a:rPr>
              <a:t>S</a:t>
            </a:r>
            <a:r>
              <a:rPr lang="en-GB" sz="1320" spc="-63">
                <a:solidFill>
                  <a:srgbClr val="000000"/>
                </a:solidFill>
                <a:latin typeface="1"/>
                <a:ea typeface="Calibri"/>
                <a:cs typeface="1"/>
              </a:rPr>
              <a:t>P</a:t>
            </a:r>
            <a:r>
              <a:rPr lang="en-GB" sz="1320" spc="37">
                <a:solidFill>
                  <a:srgbClr val="000000"/>
                </a:solidFill>
                <a:latin typeface="1"/>
                <a:ea typeface="Calibri"/>
                <a:cs typeface="1"/>
              </a:rPr>
              <a:t>,</a:t>
            </a:r>
            <a:r>
              <a:rPr lang="en-GB" sz="1320" spc="-10">
                <a:solidFill>
                  <a:srgbClr val="000000"/>
                </a:solidFill>
                <a:latin typeface="1"/>
                <a:ea typeface="Calibri"/>
                <a:cs typeface="1"/>
              </a:rPr>
              <a:t> </a:t>
            </a:r>
            <a:r>
              <a:rPr lang="en-GB" sz="1320" spc="-50">
                <a:solidFill>
                  <a:srgbClr val="000000"/>
                </a:solidFill>
                <a:latin typeface="1"/>
                <a:ea typeface="Calibri"/>
                <a:cs typeface="1"/>
              </a:rPr>
              <a:t>O</a:t>
            </a:r>
            <a:r>
              <a:rPr lang="en-GB" sz="1320" spc="47">
                <a:solidFill>
                  <a:srgbClr val="000000"/>
                </a:solidFill>
                <a:latin typeface="1"/>
                <a:ea typeface="Calibri"/>
                <a:cs typeface="1"/>
              </a:rPr>
              <a:t>A</a:t>
            </a:r>
            <a:r>
              <a:rPr lang="en-GB" sz="1320" spc="6">
                <a:solidFill>
                  <a:srgbClr val="000000"/>
                </a:solidFill>
                <a:latin typeface="1"/>
                <a:ea typeface="Calibri"/>
                <a:cs typeface="1"/>
              </a:rPr>
              <a:t>M</a:t>
            </a:r>
            <a:r>
              <a:rPr lang="en-GB" sz="1320" spc="-72">
                <a:solidFill>
                  <a:srgbClr val="000000"/>
                </a:solidFill>
                <a:latin typeface="1"/>
                <a:ea typeface="Calibri"/>
                <a:cs typeface="1"/>
              </a:rPr>
              <a:t>T</a:t>
            </a:r>
            <a:r>
              <a:rPr lang="en-GB" sz="1320" spc="37">
                <a:solidFill>
                  <a:srgbClr val="000000"/>
                </a:solidFill>
                <a:latin typeface="1"/>
                <a:ea typeface="Calibri"/>
                <a:cs typeface="1"/>
              </a:rPr>
              <a:t>,</a:t>
            </a:r>
            <a:r>
              <a:rPr lang="en-GB" sz="1320" spc="-10">
                <a:solidFill>
                  <a:srgbClr val="000000"/>
                </a:solidFill>
                <a:latin typeface="1"/>
                <a:ea typeface="Calibri"/>
                <a:cs typeface="1"/>
              </a:rPr>
              <a:t> </a:t>
            </a:r>
            <a:r>
              <a:rPr lang="en-GB" sz="1320" spc="-7">
                <a:solidFill>
                  <a:srgbClr val="000000"/>
                </a:solidFill>
                <a:latin typeface="1"/>
                <a:ea typeface="Calibri"/>
                <a:cs typeface="1"/>
              </a:rPr>
              <a:t>S</a:t>
            </a:r>
            <a:r>
              <a:rPr lang="en-GB" sz="1320" spc="-12">
                <a:solidFill>
                  <a:srgbClr val="000000"/>
                </a:solidFill>
                <a:latin typeface="1"/>
                <a:ea typeface="Calibri"/>
                <a:cs typeface="1"/>
              </a:rPr>
              <a:t>T</a:t>
            </a:r>
            <a:r>
              <a:rPr lang="en-GB" sz="1320" spc="3">
                <a:solidFill>
                  <a:srgbClr val="000000"/>
                </a:solidFill>
                <a:latin typeface="1"/>
                <a:ea typeface="Calibri"/>
                <a:cs typeface="1"/>
              </a:rPr>
              <a:t>I</a:t>
            </a:r>
            <a:r>
              <a:rPr lang="en-GB" sz="1320" spc="21">
                <a:solidFill>
                  <a:srgbClr val="000000"/>
                </a:solidFill>
                <a:latin typeface="1"/>
                <a:ea typeface="Calibri"/>
                <a:cs typeface="1"/>
              </a:rPr>
              <a:t>s</a:t>
            </a:r>
            <a:r>
              <a:rPr lang="en-GB" sz="1320" spc="37">
                <a:solidFill>
                  <a:srgbClr val="000000"/>
                </a:solidFill>
                <a:latin typeface="1"/>
                <a:ea typeface="Calibri"/>
                <a:cs typeface="1"/>
              </a:rPr>
              <a:t>,</a:t>
            </a:r>
            <a:r>
              <a:rPr lang="en-GB" sz="1320" spc="-10">
                <a:solidFill>
                  <a:srgbClr val="000000"/>
                </a:solidFill>
                <a:latin typeface="1"/>
                <a:ea typeface="Calibri"/>
                <a:cs typeface="1"/>
              </a:rPr>
              <a:t> </a:t>
            </a:r>
            <a:r>
              <a:rPr lang="en-GB" sz="1320" spc="-22">
                <a:solidFill>
                  <a:srgbClr val="000000"/>
                </a:solidFill>
                <a:latin typeface="1"/>
                <a:ea typeface="Calibri"/>
                <a:cs typeface="1"/>
              </a:rPr>
              <a:t>a</a:t>
            </a:r>
            <a:r>
              <a:rPr lang="en-GB" sz="1320">
                <a:solidFill>
                  <a:srgbClr val="000000"/>
                </a:solidFill>
                <a:latin typeface="1"/>
                <a:ea typeface="Calibri"/>
                <a:cs typeface="1"/>
              </a:rPr>
              <a:t>n</a:t>
            </a:r>
            <a:r>
              <a:rPr lang="en-GB" sz="1320" spc="30">
                <a:solidFill>
                  <a:srgbClr val="000000"/>
                </a:solidFill>
                <a:latin typeface="1"/>
                <a:ea typeface="Calibri"/>
                <a:cs typeface="1"/>
              </a:rPr>
              <a:t>d</a:t>
            </a:r>
            <a:r>
              <a:rPr lang="en-GB" sz="1320" spc="-10">
                <a:solidFill>
                  <a:srgbClr val="000000"/>
                </a:solidFill>
                <a:latin typeface="1"/>
                <a:ea typeface="Calibri"/>
                <a:cs typeface="1"/>
              </a:rPr>
              <a:t> </a:t>
            </a:r>
            <a:r>
              <a:rPr lang="en-GB" sz="1320" spc="30">
                <a:solidFill>
                  <a:srgbClr val="000000"/>
                </a:solidFill>
                <a:latin typeface="1"/>
                <a:ea typeface="Calibri"/>
                <a:cs typeface="1"/>
              </a:rPr>
              <a:t>b</a:t>
            </a:r>
            <a:r>
              <a:rPr lang="en-GB" sz="1320" spc="9">
                <a:solidFill>
                  <a:srgbClr val="000000"/>
                </a:solidFill>
                <a:latin typeface="1"/>
                <a:ea typeface="Calibri"/>
                <a:cs typeface="1"/>
              </a:rPr>
              <a:t>e</a:t>
            </a:r>
            <a:r>
              <a:rPr lang="en-GB" sz="1320">
                <a:solidFill>
                  <a:srgbClr val="000000"/>
                </a:solidFill>
                <a:latin typeface="1"/>
                <a:ea typeface="Calibri"/>
                <a:cs typeface="1"/>
              </a:rPr>
              <a:t>h</a:t>
            </a:r>
            <a:r>
              <a:rPr lang="en-GB" sz="1320" spc="-22">
                <a:solidFill>
                  <a:srgbClr val="000000"/>
                </a:solidFill>
                <a:latin typeface="1"/>
                <a:ea typeface="Calibri"/>
                <a:cs typeface="1"/>
              </a:rPr>
              <a:t>a</a:t>
            </a:r>
            <a:r>
              <a:rPr lang="en-GB" sz="1320" spc="37">
                <a:solidFill>
                  <a:srgbClr val="000000"/>
                </a:solidFill>
                <a:latin typeface="1"/>
                <a:ea typeface="Calibri"/>
                <a:cs typeface="1"/>
              </a:rPr>
              <a:t>v</a:t>
            </a:r>
            <a:r>
              <a:rPr lang="en-GB" sz="1320" spc="-19">
                <a:solidFill>
                  <a:srgbClr val="000000"/>
                </a:solidFill>
                <a:latin typeface="1"/>
                <a:ea typeface="Calibri"/>
                <a:cs typeface="1"/>
              </a:rPr>
              <a:t>i</a:t>
            </a:r>
            <a:r>
              <a:rPr lang="en-GB" sz="1320" spc="-12">
                <a:solidFill>
                  <a:srgbClr val="000000"/>
                </a:solidFill>
                <a:latin typeface="1"/>
                <a:ea typeface="Calibri"/>
                <a:cs typeface="1"/>
              </a:rPr>
              <a:t>o</a:t>
            </a:r>
            <a:r>
              <a:rPr lang="en-GB" sz="1320" spc="57">
                <a:solidFill>
                  <a:srgbClr val="000000"/>
                </a:solidFill>
                <a:latin typeface="1"/>
                <a:ea typeface="Calibri"/>
                <a:cs typeface="1"/>
              </a:rPr>
              <a:t>u</a:t>
            </a:r>
            <a:r>
              <a:rPr lang="en-GB" sz="1320" spc="-16">
                <a:solidFill>
                  <a:srgbClr val="000000"/>
                </a:solidFill>
                <a:latin typeface="1"/>
                <a:ea typeface="Calibri"/>
                <a:cs typeface="1"/>
              </a:rPr>
              <a:t>r</a:t>
            </a:r>
            <a:r>
              <a:rPr lang="en-GB" sz="1320" spc="-22">
                <a:solidFill>
                  <a:srgbClr val="000000"/>
                </a:solidFill>
                <a:latin typeface="1"/>
                <a:ea typeface="Calibri"/>
                <a:cs typeface="1"/>
              </a:rPr>
              <a:t>a</a:t>
            </a:r>
            <a:r>
              <a:rPr lang="en-GB" sz="1320" spc="39">
                <a:solidFill>
                  <a:srgbClr val="000000"/>
                </a:solidFill>
                <a:latin typeface="1"/>
                <a:ea typeface="Calibri"/>
                <a:cs typeface="1"/>
              </a:rPr>
              <a:t>l</a:t>
            </a:r>
            <a:r>
              <a:rPr lang="en-GB" sz="1320" spc="-10">
                <a:solidFill>
                  <a:srgbClr val="000000"/>
                </a:solidFill>
                <a:latin typeface="1"/>
                <a:ea typeface="Calibri"/>
                <a:cs typeface="1"/>
              </a:rPr>
              <a:t> </a:t>
            </a:r>
            <a:r>
              <a:rPr lang="en-GB" sz="1320" spc="-19">
                <a:solidFill>
                  <a:srgbClr val="000000"/>
                </a:solidFill>
                <a:latin typeface="1"/>
                <a:ea typeface="Calibri"/>
                <a:cs typeface="1"/>
              </a:rPr>
              <a:t>i</a:t>
            </a:r>
            <a:r>
              <a:rPr lang="en-GB" sz="1320" spc="57">
                <a:solidFill>
                  <a:srgbClr val="000000"/>
                </a:solidFill>
                <a:latin typeface="1"/>
                <a:ea typeface="Calibri"/>
                <a:cs typeface="1"/>
              </a:rPr>
              <a:t>n</a:t>
            </a:r>
            <a:r>
              <a:rPr lang="en-GB" sz="1320" spc="-27">
                <a:solidFill>
                  <a:srgbClr val="000000"/>
                </a:solidFill>
                <a:latin typeface="1"/>
                <a:ea typeface="Calibri"/>
                <a:cs typeface="1"/>
              </a:rPr>
              <a:t>d</a:t>
            </a:r>
            <a:r>
              <a:rPr lang="en-GB" sz="1320" spc="39">
                <a:solidFill>
                  <a:srgbClr val="000000"/>
                </a:solidFill>
                <a:latin typeface="1"/>
                <a:ea typeface="Calibri"/>
                <a:cs typeface="1"/>
              </a:rPr>
              <a:t>i</a:t>
            </a:r>
            <a:r>
              <a:rPr lang="en-GB" sz="1320" spc="-34">
                <a:solidFill>
                  <a:srgbClr val="000000"/>
                </a:solidFill>
                <a:latin typeface="1"/>
                <a:ea typeface="Calibri"/>
                <a:cs typeface="1"/>
              </a:rPr>
              <a:t>c</a:t>
            </a:r>
            <a:r>
              <a:rPr lang="en-GB" sz="1320" spc="37">
                <a:solidFill>
                  <a:srgbClr val="000000"/>
                </a:solidFill>
                <a:latin typeface="1"/>
                <a:ea typeface="Calibri"/>
                <a:cs typeface="1"/>
              </a:rPr>
              <a:t>a</a:t>
            </a:r>
            <a:r>
              <a:rPr lang="en-GB" sz="1320" spc="-12">
                <a:solidFill>
                  <a:srgbClr val="000000"/>
                </a:solidFill>
                <a:latin typeface="1"/>
                <a:ea typeface="Calibri"/>
                <a:cs typeface="1"/>
              </a:rPr>
              <a:t>to</a:t>
            </a:r>
            <a:r>
              <a:rPr lang="en-GB" sz="1320" spc="42">
                <a:solidFill>
                  <a:srgbClr val="000000"/>
                </a:solidFill>
                <a:latin typeface="1"/>
                <a:ea typeface="Calibri"/>
                <a:cs typeface="1"/>
              </a:rPr>
              <a:t>r</a:t>
            </a:r>
            <a:r>
              <a:rPr lang="en-GB" sz="1320" spc="21">
                <a:solidFill>
                  <a:srgbClr val="000000"/>
                </a:solidFill>
                <a:latin typeface="1"/>
                <a:ea typeface="Calibri"/>
                <a:cs typeface="1"/>
              </a:rPr>
              <a:t>s</a:t>
            </a:r>
            <a:r>
              <a:rPr lang="en-GB" sz="1320" spc="-10">
                <a:solidFill>
                  <a:srgbClr val="000000"/>
                </a:solidFill>
                <a:latin typeface="1"/>
                <a:ea typeface="Calibri"/>
                <a:cs typeface="1"/>
              </a:rPr>
              <a:t> </a:t>
            </a:r>
            <a:r>
              <a:rPr lang="en-GB" sz="1320" spc="-22">
                <a:solidFill>
                  <a:srgbClr val="000000"/>
                </a:solidFill>
                <a:latin typeface="1"/>
                <a:ea typeface="Calibri"/>
                <a:cs typeface="1"/>
              </a:rPr>
              <a:t>a</a:t>
            </a:r>
            <a:r>
              <a:rPr lang="en-GB" sz="1320" spc="25">
                <a:solidFill>
                  <a:srgbClr val="000000"/>
                </a:solidFill>
                <a:latin typeface="1"/>
                <a:ea typeface="Calibri"/>
                <a:cs typeface="1"/>
              </a:rPr>
              <a:t>c</a:t>
            </a:r>
            <a:r>
              <a:rPr lang="en-GB" sz="1320" spc="-16">
                <a:solidFill>
                  <a:srgbClr val="000000"/>
                </a:solidFill>
                <a:latin typeface="1"/>
                <a:ea typeface="Calibri"/>
                <a:cs typeface="1"/>
              </a:rPr>
              <a:t>r</a:t>
            </a:r>
            <a:r>
              <a:rPr lang="en-GB" sz="1320" spc="-12">
                <a:solidFill>
                  <a:srgbClr val="000000"/>
                </a:solidFill>
                <a:latin typeface="1"/>
                <a:ea typeface="Calibri"/>
                <a:cs typeface="1"/>
              </a:rPr>
              <a:t>o</a:t>
            </a:r>
            <a:r>
              <a:rPr lang="en-GB" sz="1320" spc="21">
                <a:solidFill>
                  <a:srgbClr val="000000"/>
                </a:solidFill>
                <a:latin typeface="1"/>
                <a:ea typeface="Calibri"/>
                <a:cs typeface="1"/>
              </a:rPr>
              <a:t>ss</a:t>
            </a:r>
            <a:r>
              <a:rPr lang="en-GB" sz="1320" spc="-10">
                <a:solidFill>
                  <a:srgbClr val="000000"/>
                </a:solidFill>
                <a:latin typeface="1"/>
                <a:ea typeface="Calibri"/>
                <a:cs typeface="1"/>
              </a:rPr>
              <a:t> </a:t>
            </a:r>
            <a:r>
              <a:rPr lang="en-GB" sz="1320" spc="25">
                <a:solidFill>
                  <a:srgbClr val="000000"/>
                </a:solidFill>
                <a:latin typeface="1"/>
                <a:ea typeface="Calibri"/>
                <a:cs typeface="1"/>
              </a:rPr>
              <a:t>c</a:t>
            </a:r>
            <a:r>
              <a:rPr lang="en-GB" sz="1320" spc="-12">
                <a:solidFill>
                  <a:srgbClr val="000000"/>
                </a:solidFill>
                <a:latin typeface="1"/>
                <a:ea typeface="Calibri"/>
                <a:cs typeface="1"/>
              </a:rPr>
              <a:t>o</a:t>
            </a:r>
            <a:r>
              <a:rPr lang="en-GB" sz="1320">
                <a:solidFill>
                  <a:srgbClr val="000000"/>
                </a:solidFill>
                <a:latin typeface="1"/>
                <a:ea typeface="Calibri"/>
                <a:cs typeface="1"/>
              </a:rPr>
              <a:t>u</a:t>
            </a:r>
            <a:r>
              <a:rPr lang="en-GB" sz="1320" spc="57">
                <a:solidFill>
                  <a:srgbClr val="000000"/>
                </a:solidFill>
                <a:latin typeface="1"/>
                <a:ea typeface="Calibri"/>
                <a:cs typeface="1"/>
              </a:rPr>
              <a:t>n</a:t>
            </a:r>
            <a:r>
              <a:rPr lang="en-GB" sz="1320" spc="-12">
                <a:solidFill>
                  <a:srgbClr val="000000"/>
                </a:solidFill>
                <a:latin typeface="1"/>
                <a:ea typeface="Calibri"/>
                <a:cs typeface="1"/>
              </a:rPr>
              <a:t>t</a:t>
            </a:r>
            <a:r>
              <a:rPr lang="en-GB" sz="1320" spc="42">
                <a:solidFill>
                  <a:srgbClr val="000000"/>
                </a:solidFill>
                <a:latin typeface="1"/>
                <a:ea typeface="Calibri"/>
                <a:cs typeface="1"/>
              </a:rPr>
              <a:t>r</a:t>
            </a:r>
            <a:r>
              <a:rPr lang="en-GB" sz="1320" spc="-22">
                <a:solidFill>
                  <a:srgbClr val="000000"/>
                </a:solidFill>
                <a:latin typeface="1"/>
                <a:ea typeface="Calibri"/>
                <a:cs typeface="1"/>
              </a:rPr>
              <a:t>y </a:t>
            </a:r>
          </a:p>
          <a:p>
            <a:pPr defTabSz="761970">
              <a:lnSpc>
                <a:spcPts val="2042"/>
              </a:lnSpc>
            </a:pPr>
            <a:r>
              <a:rPr lang="en-GB" sz="1320">
                <a:solidFill>
                  <a:srgbClr val="000000"/>
                </a:solidFill>
                <a:latin typeface="1"/>
                <a:ea typeface="Calibri"/>
                <a:cs typeface="1"/>
              </a:rPr>
              <a:t>h</a:t>
            </a:r>
            <a:r>
              <a:rPr lang="en-GB" sz="1320" spc="9">
                <a:solidFill>
                  <a:srgbClr val="000000"/>
                </a:solidFill>
                <a:latin typeface="1"/>
                <a:ea typeface="Calibri"/>
                <a:cs typeface="1"/>
              </a:rPr>
              <a:t>e</a:t>
            </a:r>
            <a:r>
              <a:rPr lang="en-GB" sz="1320" spc="37">
                <a:solidFill>
                  <a:srgbClr val="000000"/>
                </a:solidFill>
                <a:latin typeface="1"/>
                <a:ea typeface="Calibri"/>
                <a:cs typeface="1"/>
              </a:rPr>
              <a:t>a</a:t>
            </a:r>
            <a:r>
              <a:rPr lang="en-GB" sz="1320" spc="39">
                <a:solidFill>
                  <a:srgbClr val="000000"/>
                </a:solidFill>
                <a:latin typeface="1"/>
                <a:ea typeface="Calibri"/>
                <a:cs typeface="1"/>
              </a:rPr>
              <a:t>l</a:t>
            </a:r>
            <a:r>
              <a:rPr lang="en-GB" sz="1320" spc="-12">
                <a:solidFill>
                  <a:srgbClr val="000000"/>
                </a:solidFill>
                <a:latin typeface="1"/>
                <a:ea typeface="Calibri"/>
                <a:cs typeface="1"/>
              </a:rPr>
              <a:t>t</a:t>
            </a:r>
            <a:r>
              <a:rPr lang="en-GB" sz="1320">
                <a:solidFill>
                  <a:srgbClr val="000000"/>
                </a:solidFill>
                <a:latin typeface="1"/>
                <a:ea typeface="Calibri"/>
                <a:cs typeface="1"/>
              </a:rPr>
              <a:t>h</a:t>
            </a:r>
            <a:r>
              <a:rPr lang="en-GB" sz="1320" spc="-10">
                <a:solidFill>
                  <a:srgbClr val="000000"/>
                </a:solidFill>
                <a:latin typeface="1"/>
                <a:ea typeface="Calibri"/>
                <a:cs typeface="1"/>
              </a:rPr>
              <a:t> </a:t>
            </a:r>
            <a:r>
              <a:rPr lang="en-GB" sz="1320" spc="39">
                <a:solidFill>
                  <a:srgbClr val="000000"/>
                </a:solidFill>
                <a:latin typeface="1"/>
                <a:ea typeface="Calibri"/>
                <a:cs typeface="1"/>
              </a:rPr>
              <a:t>i</a:t>
            </a:r>
            <a:r>
              <a:rPr lang="en-GB" sz="1320">
                <a:solidFill>
                  <a:srgbClr val="000000"/>
                </a:solidFill>
                <a:latin typeface="1"/>
                <a:ea typeface="Calibri"/>
                <a:cs typeface="1"/>
              </a:rPr>
              <a:t>n</a:t>
            </a:r>
            <a:r>
              <a:rPr lang="en-GB" sz="1320" spc="-7">
                <a:solidFill>
                  <a:srgbClr val="000000"/>
                </a:solidFill>
                <a:latin typeface="1"/>
                <a:ea typeface="Calibri"/>
                <a:cs typeface="1"/>
              </a:rPr>
              <a:t>f</a:t>
            </a:r>
            <a:r>
              <a:rPr lang="en-GB" sz="1320" spc="-12">
                <a:solidFill>
                  <a:srgbClr val="000000"/>
                </a:solidFill>
                <a:latin typeface="1"/>
                <a:ea typeface="Calibri"/>
                <a:cs typeface="1"/>
              </a:rPr>
              <a:t>o</a:t>
            </a:r>
            <a:r>
              <a:rPr lang="en-GB" sz="1320" spc="42">
                <a:solidFill>
                  <a:srgbClr val="000000"/>
                </a:solidFill>
                <a:latin typeface="1"/>
                <a:ea typeface="Calibri"/>
                <a:cs typeface="1"/>
              </a:rPr>
              <a:t>r</a:t>
            </a:r>
            <a:r>
              <a:rPr lang="en-GB" sz="1320" spc="-16">
                <a:solidFill>
                  <a:srgbClr val="000000"/>
                </a:solidFill>
                <a:latin typeface="1"/>
                <a:ea typeface="Calibri"/>
                <a:cs typeface="1"/>
              </a:rPr>
              <a:t>m</a:t>
            </a:r>
            <a:r>
              <a:rPr lang="en-GB" sz="1320" spc="37">
                <a:solidFill>
                  <a:srgbClr val="000000"/>
                </a:solidFill>
                <a:latin typeface="1"/>
                <a:ea typeface="Calibri"/>
                <a:cs typeface="1"/>
              </a:rPr>
              <a:t>a</a:t>
            </a:r>
            <a:r>
              <a:rPr lang="en-GB" sz="1320" spc="-12">
                <a:solidFill>
                  <a:srgbClr val="000000"/>
                </a:solidFill>
                <a:latin typeface="1"/>
                <a:ea typeface="Calibri"/>
                <a:cs typeface="1"/>
              </a:rPr>
              <a:t>t</a:t>
            </a:r>
            <a:r>
              <a:rPr lang="en-GB" sz="1320" spc="-19">
                <a:solidFill>
                  <a:srgbClr val="000000"/>
                </a:solidFill>
                <a:latin typeface="1"/>
                <a:ea typeface="Calibri"/>
                <a:cs typeface="1"/>
              </a:rPr>
              <a:t>i</a:t>
            </a:r>
            <a:r>
              <a:rPr lang="en-GB" sz="1320" spc="46">
                <a:solidFill>
                  <a:srgbClr val="000000"/>
                </a:solidFill>
                <a:latin typeface="1"/>
                <a:ea typeface="Calibri"/>
                <a:cs typeface="1"/>
              </a:rPr>
              <a:t>o</a:t>
            </a:r>
            <a:r>
              <a:rPr lang="en-GB" sz="1320">
                <a:solidFill>
                  <a:srgbClr val="000000"/>
                </a:solidFill>
                <a:latin typeface="1"/>
                <a:ea typeface="Calibri"/>
                <a:cs typeface="1"/>
              </a:rPr>
              <a:t>n</a:t>
            </a:r>
            <a:r>
              <a:rPr lang="en-GB" sz="1320" spc="-10">
                <a:solidFill>
                  <a:srgbClr val="000000"/>
                </a:solidFill>
                <a:latin typeface="1"/>
                <a:ea typeface="Calibri"/>
                <a:cs typeface="1"/>
              </a:rPr>
              <a:t> </a:t>
            </a:r>
            <a:r>
              <a:rPr lang="en-GB" sz="1320" spc="21">
                <a:solidFill>
                  <a:srgbClr val="000000"/>
                </a:solidFill>
                <a:latin typeface="1"/>
                <a:ea typeface="Calibri"/>
                <a:cs typeface="1"/>
              </a:rPr>
              <a:t>s</a:t>
            </a:r>
            <a:r>
              <a:rPr lang="en-GB" sz="1320" spc="-22">
                <a:solidFill>
                  <a:srgbClr val="000000"/>
                </a:solidFill>
                <a:latin typeface="1"/>
                <a:ea typeface="Calibri"/>
                <a:cs typeface="1"/>
              </a:rPr>
              <a:t>y</a:t>
            </a:r>
            <a:r>
              <a:rPr lang="en-GB" sz="1320" spc="21">
                <a:solidFill>
                  <a:srgbClr val="000000"/>
                </a:solidFill>
                <a:latin typeface="1"/>
                <a:ea typeface="Calibri"/>
                <a:cs typeface="1"/>
              </a:rPr>
              <a:t>s</a:t>
            </a:r>
            <a:r>
              <a:rPr lang="en-GB" sz="1320" spc="-12">
                <a:solidFill>
                  <a:srgbClr val="000000"/>
                </a:solidFill>
                <a:latin typeface="1"/>
                <a:ea typeface="Calibri"/>
                <a:cs typeface="1"/>
              </a:rPr>
              <a:t>t</a:t>
            </a:r>
            <a:r>
              <a:rPr lang="en-GB" sz="1320" spc="9">
                <a:solidFill>
                  <a:srgbClr val="000000"/>
                </a:solidFill>
                <a:latin typeface="1"/>
                <a:ea typeface="Calibri"/>
                <a:cs typeface="1"/>
              </a:rPr>
              <a:t>e</a:t>
            </a:r>
            <a:r>
              <a:rPr lang="en-GB" sz="1320" spc="42">
                <a:solidFill>
                  <a:srgbClr val="000000"/>
                </a:solidFill>
                <a:latin typeface="1"/>
                <a:ea typeface="Calibri"/>
                <a:cs typeface="1"/>
              </a:rPr>
              <a:t>m</a:t>
            </a:r>
            <a:r>
              <a:rPr lang="en-GB" sz="1320" spc="21">
                <a:solidFill>
                  <a:srgbClr val="000000"/>
                </a:solidFill>
                <a:latin typeface="1"/>
                <a:ea typeface="Calibri"/>
                <a:cs typeface="1"/>
              </a:rPr>
              <a:t>s.</a:t>
            </a:r>
          </a:p>
        </p:txBody>
      </p:sp>
      <p:sp>
        <p:nvSpPr>
          <p:cNvPr id="203" name="Rectangle 203"/>
          <p:cNvSpPr/>
          <p:nvPr/>
        </p:nvSpPr>
        <p:spPr>
          <a:xfrm>
            <a:off x="6182466" y="2378722"/>
            <a:ext cx="5252207" cy="1718419"/>
          </a:xfrm>
          <a:prstGeom prst="rect">
            <a:avLst/>
          </a:prstGeom>
        </p:spPr>
        <p:txBody>
          <a:bodyPr wrap="none" lIns="0" tIns="0" rIns="0" bIns="0">
            <a:spAutoFit/>
          </a:bodyPr>
          <a:lstStyle/>
          <a:p>
            <a:pPr defTabSz="761970"/>
            <a:r>
              <a:rPr lang="en-GB" sz="1320" spc="9">
                <a:solidFill>
                  <a:srgbClr val="000000"/>
                </a:solidFill>
                <a:latin typeface="5"/>
                <a:ea typeface="Calibri"/>
                <a:cs typeface="5"/>
              </a:rPr>
              <a:t>02</a:t>
            </a:r>
          </a:p>
          <a:p>
            <a:pPr defTabSz="761970">
              <a:lnSpc>
                <a:spcPts val="3029"/>
              </a:lnSpc>
            </a:pPr>
            <a:r>
              <a:rPr lang="en-GB" sz="1622" spc="81">
                <a:ln w="7062">
                  <a:solidFill>
                    <a:srgbClr val="000000"/>
                  </a:solidFill>
                  <a:prstDash val="solid"/>
                </a:ln>
                <a:solidFill>
                  <a:srgbClr val="000000"/>
                </a:solidFill>
                <a:latin typeface="2"/>
                <a:ea typeface="Calibri"/>
                <a:cs typeface="2"/>
              </a:rPr>
              <a:t>A</a:t>
            </a:r>
            <a:r>
              <a:rPr lang="en-GB" sz="1622" spc="27">
                <a:ln w="7062">
                  <a:solidFill>
                    <a:srgbClr val="000000"/>
                  </a:solidFill>
                  <a:prstDash val="solid"/>
                </a:ln>
                <a:solidFill>
                  <a:srgbClr val="000000"/>
                </a:solidFill>
                <a:latin typeface="2"/>
                <a:ea typeface="Calibri"/>
                <a:cs typeface="2"/>
              </a:rPr>
              <a:t>d</a:t>
            </a:r>
            <a:r>
              <a:rPr lang="en-GB" sz="1622" spc="48">
                <a:ln w="7062">
                  <a:solidFill>
                    <a:srgbClr val="000000"/>
                  </a:solidFill>
                  <a:prstDash val="solid"/>
                </a:ln>
                <a:solidFill>
                  <a:srgbClr val="000000"/>
                </a:solidFill>
                <a:latin typeface="2"/>
                <a:ea typeface="Calibri"/>
                <a:cs typeface="2"/>
              </a:rPr>
              <a:t>va</a:t>
            </a:r>
            <a:r>
              <a:rPr lang="en-GB" sz="1622" spc="61">
                <a:ln w="7062">
                  <a:solidFill>
                    <a:srgbClr val="000000"/>
                  </a:solidFill>
                  <a:prstDash val="solid"/>
                </a:ln>
                <a:solidFill>
                  <a:srgbClr val="000000"/>
                </a:solidFill>
                <a:latin typeface="2"/>
                <a:ea typeface="Calibri"/>
                <a:cs typeface="2"/>
              </a:rPr>
              <a:t>n</a:t>
            </a:r>
            <a:r>
              <a:rPr lang="en-GB" sz="1622" spc="33">
                <a:ln w="7062">
                  <a:solidFill>
                    <a:srgbClr val="000000"/>
                  </a:solidFill>
                  <a:prstDash val="solid"/>
                </a:ln>
                <a:solidFill>
                  <a:srgbClr val="000000"/>
                </a:solidFill>
                <a:latin typeface="2"/>
                <a:ea typeface="Calibri"/>
                <a:cs typeface="2"/>
              </a:rPr>
              <a:t>c</a:t>
            </a:r>
            <a:r>
              <a:rPr lang="en-GB" sz="1622" spc="14">
                <a:ln w="7062">
                  <a:solidFill>
                    <a:srgbClr val="000000"/>
                  </a:solidFill>
                  <a:prstDash val="solid"/>
                </a:ln>
                <a:solidFill>
                  <a:srgbClr val="000000"/>
                </a:solidFill>
                <a:latin typeface="2"/>
                <a:ea typeface="Calibri"/>
                <a:cs typeface="2"/>
              </a:rPr>
              <a:t>e</a:t>
            </a:r>
            <a:r>
              <a:rPr lang="en-GB" sz="1622" spc="-93">
                <a:ln w="7062">
                  <a:solidFill>
                    <a:srgbClr val="000000"/>
                  </a:solidFill>
                  <a:prstDash val="solid"/>
                </a:ln>
                <a:solidFill>
                  <a:srgbClr val="000000"/>
                </a:solidFill>
                <a:latin typeface="2"/>
                <a:ea typeface="Calibri"/>
                <a:cs typeface="2"/>
              </a:rPr>
              <a:t> </a:t>
            </a:r>
            <a:r>
              <a:rPr lang="en-GB" sz="1622" spc="-14">
                <a:ln w="7062">
                  <a:solidFill>
                    <a:srgbClr val="000000"/>
                  </a:solidFill>
                  <a:prstDash val="solid"/>
                </a:ln>
                <a:solidFill>
                  <a:srgbClr val="000000"/>
                </a:solidFill>
                <a:latin typeface="2"/>
                <a:ea typeface="Calibri"/>
                <a:cs typeface="2"/>
              </a:rPr>
              <a:t>L</a:t>
            </a:r>
            <a:r>
              <a:rPr lang="en-GB" sz="1622" spc="47">
                <a:ln w="7062">
                  <a:solidFill>
                    <a:srgbClr val="000000"/>
                  </a:solidFill>
                  <a:prstDash val="solid"/>
                </a:ln>
                <a:solidFill>
                  <a:srgbClr val="000000"/>
                </a:solidFill>
                <a:latin typeface="2"/>
                <a:ea typeface="Calibri"/>
                <a:cs typeface="2"/>
              </a:rPr>
              <a:t>o</a:t>
            </a:r>
            <a:r>
              <a:rPr lang="en-GB" sz="1622" spc="61">
                <a:ln w="7062">
                  <a:solidFill>
                    <a:srgbClr val="000000"/>
                  </a:solidFill>
                  <a:prstDash val="solid"/>
                </a:ln>
                <a:solidFill>
                  <a:srgbClr val="000000"/>
                </a:solidFill>
                <a:latin typeface="2"/>
                <a:ea typeface="Calibri"/>
                <a:cs typeface="2"/>
              </a:rPr>
              <a:t>n</a:t>
            </a:r>
            <a:r>
              <a:rPr lang="en-GB" sz="1622" spc="33">
                <a:ln w="7062">
                  <a:solidFill>
                    <a:srgbClr val="000000"/>
                  </a:solidFill>
                  <a:prstDash val="solid"/>
                </a:ln>
                <a:solidFill>
                  <a:srgbClr val="000000"/>
                </a:solidFill>
                <a:latin typeface="2"/>
                <a:ea typeface="Calibri"/>
                <a:cs typeface="2"/>
              </a:rPr>
              <a:t>g</a:t>
            </a:r>
            <a:r>
              <a:rPr lang="en-GB" sz="1622" spc="15">
                <a:ln w="7062">
                  <a:solidFill>
                    <a:srgbClr val="000000"/>
                  </a:solidFill>
                  <a:prstDash val="solid"/>
                </a:ln>
                <a:solidFill>
                  <a:srgbClr val="000000"/>
                </a:solidFill>
                <a:latin typeface="2"/>
                <a:ea typeface="Calibri"/>
                <a:cs typeface="2"/>
              </a:rPr>
              <a:t>-</a:t>
            </a:r>
            <a:r>
              <a:rPr lang="en-GB" sz="1622" spc="79">
                <a:ln w="7062">
                  <a:solidFill>
                    <a:srgbClr val="000000"/>
                  </a:solidFill>
                  <a:prstDash val="solid"/>
                </a:ln>
                <a:solidFill>
                  <a:srgbClr val="000000"/>
                </a:solidFill>
                <a:latin typeface="2"/>
                <a:ea typeface="Calibri"/>
                <a:cs typeface="2"/>
              </a:rPr>
              <a:t>A</a:t>
            </a:r>
            <a:r>
              <a:rPr lang="en-GB" sz="1622" spc="32">
                <a:ln w="7062">
                  <a:solidFill>
                    <a:srgbClr val="000000"/>
                  </a:solidFill>
                  <a:prstDash val="solid"/>
                </a:ln>
                <a:solidFill>
                  <a:srgbClr val="000000"/>
                </a:solidFill>
                <a:latin typeface="2"/>
                <a:ea typeface="Calibri"/>
                <a:cs typeface="2"/>
              </a:rPr>
              <a:t>c</a:t>
            </a:r>
            <a:r>
              <a:rPr lang="en-GB" sz="1622" spc="7">
                <a:ln w="7062">
                  <a:solidFill>
                    <a:srgbClr val="000000"/>
                  </a:solidFill>
                  <a:prstDash val="solid"/>
                </a:ln>
                <a:solidFill>
                  <a:srgbClr val="000000"/>
                </a:solidFill>
                <a:latin typeface="2"/>
                <a:ea typeface="Calibri"/>
                <a:cs typeface="2"/>
              </a:rPr>
              <a:t>t</a:t>
            </a:r>
            <a:r>
              <a:rPr lang="en-GB" sz="1622" spc="86">
                <a:ln w="7062">
                  <a:solidFill>
                    <a:srgbClr val="000000"/>
                  </a:solidFill>
                  <a:prstDash val="solid"/>
                </a:ln>
                <a:solidFill>
                  <a:srgbClr val="000000"/>
                </a:solidFill>
                <a:latin typeface="2"/>
                <a:ea typeface="Calibri"/>
                <a:cs typeface="2"/>
              </a:rPr>
              <a:t>i</a:t>
            </a:r>
            <a:r>
              <a:rPr lang="en-GB" sz="1622" spc="60">
                <a:ln w="7062">
                  <a:solidFill>
                    <a:srgbClr val="000000"/>
                  </a:solidFill>
                  <a:prstDash val="solid"/>
                </a:ln>
                <a:solidFill>
                  <a:srgbClr val="000000"/>
                </a:solidFill>
                <a:latin typeface="2"/>
                <a:ea typeface="Calibri"/>
                <a:cs typeface="2"/>
              </a:rPr>
              <a:t>n</a:t>
            </a:r>
            <a:r>
              <a:rPr lang="en-GB" sz="1622" spc="24">
                <a:ln w="7062">
                  <a:solidFill>
                    <a:srgbClr val="000000"/>
                  </a:solidFill>
                  <a:prstDash val="solid"/>
                </a:ln>
                <a:solidFill>
                  <a:srgbClr val="000000"/>
                </a:solidFill>
                <a:latin typeface="2"/>
                <a:ea typeface="Calibri"/>
                <a:cs typeface="2"/>
              </a:rPr>
              <a:t>g</a:t>
            </a:r>
            <a:r>
              <a:rPr lang="en-GB" sz="1622" spc="-95">
                <a:ln w="7062">
                  <a:solidFill>
                    <a:srgbClr val="000000"/>
                  </a:solidFill>
                  <a:prstDash val="solid"/>
                </a:ln>
                <a:solidFill>
                  <a:srgbClr val="000000"/>
                </a:solidFill>
                <a:latin typeface="2"/>
                <a:ea typeface="Calibri"/>
                <a:cs typeface="2"/>
              </a:rPr>
              <a:t> </a:t>
            </a:r>
            <a:r>
              <a:rPr lang="en-GB" sz="1622" spc="42">
                <a:ln w="7062">
                  <a:solidFill>
                    <a:srgbClr val="000000"/>
                  </a:solidFill>
                  <a:prstDash val="solid"/>
                </a:ln>
                <a:solidFill>
                  <a:srgbClr val="000000"/>
                </a:solidFill>
                <a:latin typeface="2"/>
                <a:ea typeface="Calibri"/>
                <a:cs typeface="2"/>
              </a:rPr>
              <a:t>P</a:t>
            </a:r>
            <a:r>
              <a:rPr lang="en-GB" sz="1622" spc="48">
                <a:ln w="7062">
                  <a:solidFill>
                    <a:srgbClr val="000000"/>
                  </a:solidFill>
                  <a:prstDash val="solid"/>
                </a:ln>
                <a:solidFill>
                  <a:srgbClr val="000000"/>
                </a:solidFill>
                <a:latin typeface="2"/>
                <a:ea typeface="Calibri"/>
                <a:cs typeface="2"/>
              </a:rPr>
              <a:t>r</a:t>
            </a:r>
            <a:r>
              <a:rPr lang="en-GB" sz="1622" spc="43">
                <a:ln w="7062">
                  <a:solidFill>
                    <a:srgbClr val="000000"/>
                  </a:solidFill>
                  <a:prstDash val="solid"/>
                </a:ln>
                <a:solidFill>
                  <a:srgbClr val="000000"/>
                </a:solidFill>
                <a:latin typeface="2"/>
                <a:ea typeface="Calibri"/>
                <a:cs typeface="2"/>
              </a:rPr>
              <a:t>E</a:t>
            </a:r>
            <a:r>
              <a:rPr lang="en-GB" sz="1622" spc="-16">
                <a:ln w="7062">
                  <a:solidFill>
                    <a:srgbClr val="000000"/>
                  </a:solidFill>
                  <a:prstDash val="solid"/>
                </a:ln>
                <a:solidFill>
                  <a:srgbClr val="000000"/>
                </a:solidFill>
                <a:latin typeface="2"/>
                <a:ea typeface="Calibri"/>
                <a:cs typeface="2"/>
              </a:rPr>
              <a:t>P</a:t>
            </a:r>
            <a:r>
              <a:rPr lang="en-GB" sz="1622" spc="-35">
                <a:ln w="7062">
                  <a:solidFill>
                    <a:srgbClr val="000000"/>
                  </a:solidFill>
                  <a:prstDash val="solid"/>
                </a:ln>
                <a:solidFill>
                  <a:srgbClr val="000000"/>
                </a:solidFill>
                <a:latin typeface="2"/>
                <a:ea typeface="Calibri"/>
                <a:cs typeface="2"/>
              </a:rPr>
              <a:t> </a:t>
            </a:r>
            <a:r>
              <a:rPr lang="en-GB" sz="1622" spc="-24">
                <a:ln w="7062">
                  <a:solidFill>
                    <a:srgbClr val="000000"/>
                  </a:solidFill>
                  <a:prstDash val="solid"/>
                </a:ln>
                <a:solidFill>
                  <a:srgbClr val="000000"/>
                </a:solidFill>
                <a:latin typeface="2"/>
                <a:ea typeface="Calibri"/>
                <a:cs typeface="2"/>
              </a:rPr>
              <a:t>R</a:t>
            </a:r>
            <a:r>
              <a:rPr lang="en-GB" sz="1622" spc="12">
                <a:ln w="7062">
                  <a:solidFill>
                    <a:srgbClr val="000000"/>
                  </a:solidFill>
                  <a:prstDash val="solid"/>
                </a:ln>
                <a:solidFill>
                  <a:srgbClr val="000000"/>
                </a:solidFill>
                <a:latin typeface="2"/>
                <a:ea typeface="Calibri"/>
                <a:cs typeface="2"/>
              </a:rPr>
              <a:t>e</a:t>
            </a:r>
            <a:r>
              <a:rPr lang="en-GB" sz="1622" spc="42">
                <a:ln w="7062">
                  <a:solidFill>
                    <a:srgbClr val="000000"/>
                  </a:solidFill>
                  <a:prstDash val="solid"/>
                </a:ln>
                <a:solidFill>
                  <a:srgbClr val="000000"/>
                </a:solidFill>
                <a:latin typeface="2"/>
                <a:ea typeface="Calibri"/>
                <a:cs typeface="2"/>
              </a:rPr>
              <a:t>s</a:t>
            </a:r>
            <a:r>
              <a:rPr lang="en-GB" sz="1622" spc="72">
                <a:ln w="7062">
                  <a:solidFill>
                    <a:srgbClr val="000000"/>
                  </a:solidFill>
                  <a:prstDash val="solid"/>
                </a:ln>
                <a:solidFill>
                  <a:srgbClr val="000000"/>
                </a:solidFill>
                <a:latin typeface="2"/>
                <a:ea typeface="Calibri"/>
                <a:cs typeface="2"/>
              </a:rPr>
              <a:t>e</a:t>
            </a:r>
            <a:r>
              <a:rPr lang="en-GB" sz="1622" spc="47">
                <a:ln w="7062">
                  <a:solidFill>
                    <a:srgbClr val="000000"/>
                  </a:solidFill>
                  <a:prstDash val="solid"/>
                </a:ln>
                <a:solidFill>
                  <a:srgbClr val="000000"/>
                </a:solidFill>
                <a:latin typeface="2"/>
                <a:ea typeface="Calibri"/>
                <a:cs typeface="2"/>
              </a:rPr>
              <a:t>a</a:t>
            </a:r>
            <a:r>
              <a:rPr lang="en-GB" sz="1622" spc="-9">
                <a:ln w="7062">
                  <a:solidFill>
                    <a:srgbClr val="000000"/>
                  </a:solidFill>
                  <a:prstDash val="solid"/>
                </a:ln>
                <a:solidFill>
                  <a:srgbClr val="000000"/>
                </a:solidFill>
                <a:latin typeface="2"/>
                <a:ea typeface="Calibri"/>
                <a:cs typeface="2"/>
              </a:rPr>
              <a:t>r</a:t>
            </a:r>
            <a:r>
              <a:rPr lang="en-GB" sz="1622" spc="32">
                <a:ln w="7062">
                  <a:solidFill>
                    <a:srgbClr val="000000"/>
                  </a:solidFill>
                  <a:prstDash val="solid"/>
                </a:ln>
                <a:solidFill>
                  <a:srgbClr val="000000"/>
                </a:solidFill>
                <a:latin typeface="2"/>
                <a:ea typeface="Calibri"/>
                <a:cs typeface="2"/>
              </a:rPr>
              <a:t>c</a:t>
            </a:r>
            <a:r>
              <a:rPr lang="en-GB" sz="1622" spc="60">
                <a:ln w="7062">
                  <a:solidFill>
                    <a:srgbClr val="000000"/>
                  </a:solidFill>
                  <a:prstDash val="solid"/>
                </a:ln>
                <a:solidFill>
                  <a:srgbClr val="000000"/>
                </a:solidFill>
                <a:latin typeface="2"/>
                <a:ea typeface="Calibri"/>
                <a:cs typeface="2"/>
              </a:rPr>
              <a:t>h</a:t>
            </a:r>
            <a:r>
              <a:rPr lang="en-GB" sz="1622" spc="-95">
                <a:ln w="7062">
                  <a:solidFill>
                    <a:srgbClr val="000000"/>
                  </a:solidFill>
                  <a:prstDash val="solid"/>
                </a:ln>
                <a:solidFill>
                  <a:srgbClr val="000000"/>
                </a:solidFill>
                <a:latin typeface="2"/>
                <a:ea typeface="Calibri"/>
                <a:cs typeface="2"/>
              </a:rPr>
              <a:t> </a:t>
            </a:r>
            <a:r>
              <a:rPr lang="en-GB" sz="1622" spc="86">
                <a:ln w="7062">
                  <a:solidFill>
                    <a:srgbClr val="000000"/>
                  </a:solidFill>
                  <a:prstDash val="solid"/>
                </a:ln>
                <a:solidFill>
                  <a:srgbClr val="000000"/>
                </a:solidFill>
                <a:latin typeface="2"/>
                <a:ea typeface="Calibri"/>
                <a:cs typeface="2"/>
              </a:rPr>
              <a:t>i</a:t>
            </a:r>
            <a:r>
              <a:rPr lang="en-GB" sz="1622">
                <a:ln w="7062">
                  <a:solidFill>
                    <a:srgbClr val="000000"/>
                  </a:solidFill>
                  <a:prstDash val="solid"/>
                </a:ln>
                <a:solidFill>
                  <a:srgbClr val="000000"/>
                </a:solidFill>
                <a:latin typeface="2"/>
                <a:ea typeface="Calibri"/>
                <a:cs typeface="2"/>
              </a:rPr>
              <a:t>n</a:t>
            </a:r>
            <a:r>
              <a:rPr lang="en-GB" sz="1622" spc="-33">
                <a:ln w="7062">
                  <a:solidFill>
                    <a:srgbClr val="000000"/>
                  </a:solidFill>
                  <a:prstDash val="solid"/>
                </a:ln>
                <a:solidFill>
                  <a:srgbClr val="000000"/>
                </a:solidFill>
                <a:latin typeface="2"/>
                <a:ea typeface="Calibri"/>
                <a:cs typeface="2"/>
              </a:rPr>
              <a:t> </a:t>
            </a:r>
            <a:r>
              <a:rPr lang="en-GB" sz="1622" spc="33">
                <a:ln w="7062">
                  <a:solidFill>
                    <a:srgbClr val="000000"/>
                  </a:solidFill>
                  <a:prstDash val="solid"/>
                </a:ln>
                <a:solidFill>
                  <a:srgbClr val="000000"/>
                </a:solidFill>
                <a:latin typeface="2"/>
                <a:ea typeface="Calibri"/>
                <a:cs typeface="2"/>
              </a:rPr>
              <a:t>M</a:t>
            </a:r>
            <a:r>
              <a:rPr lang="en-GB" sz="1622" spc="47">
                <a:ln w="7062">
                  <a:solidFill>
                    <a:srgbClr val="000000"/>
                  </a:solidFill>
                  <a:prstDash val="solid"/>
                </a:ln>
                <a:solidFill>
                  <a:srgbClr val="000000"/>
                </a:solidFill>
                <a:latin typeface="2"/>
                <a:ea typeface="Calibri"/>
                <a:cs typeface="2"/>
              </a:rPr>
              <a:t>a</a:t>
            </a:r>
            <a:r>
              <a:rPr lang="en-GB" sz="1622" spc="7">
                <a:ln w="7062">
                  <a:solidFill>
                    <a:srgbClr val="000000"/>
                  </a:solidFill>
                  <a:prstDash val="solid"/>
                </a:ln>
                <a:solidFill>
                  <a:srgbClr val="000000"/>
                </a:solidFill>
                <a:latin typeface="2"/>
                <a:ea typeface="Calibri"/>
                <a:cs typeface="2"/>
              </a:rPr>
              <a:t>t</a:t>
            </a:r>
            <a:r>
              <a:rPr lang="en-GB" sz="1622" spc="72">
                <a:ln w="7062">
                  <a:solidFill>
                    <a:srgbClr val="000000"/>
                  </a:solidFill>
                  <a:prstDash val="solid"/>
                </a:ln>
                <a:solidFill>
                  <a:srgbClr val="000000"/>
                </a:solidFill>
                <a:latin typeface="2"/>
                <a:ea typeface="Calibri"/>
                <a:cs typeface="2"/>
              </a:rPr>
              <a:t>e</a:t>
            </a:r>
            <a:r>
              <a:rPr lang="en-GB" sz="1622" spc="48">
                <a:ln w="7062">
                  <a:solidFill>
                    <a:srgbClr val="000000"/>
                  </a:solidFill>
                  <a:prstDash val="solid"/>
                </a:ln>
                <a:solidFill>
                  <a:srgbClr val="000000"/>
                </a:solidFill>
                <a:latin typeface="2"/>
                <a:ea typeface="Calibri"/>
                <a:cs typeface="2"/>
              </a:rPr>
              <a:t>r</a:t>
            </a:r>
            <a:r>
              <a:rPr lang="en-GB" sz="1622" spc="60">
                <a:ln w="7062">
                  <a:solidFill>
                    <a:srgbClr val="000000"/>
                  </a:solidFill>
                  <a:prstDash val="solid"/>
                </a:ln>
                <a:solidFill>
                  <a:srgbClr val="000000"/>
                </a:solidFill>
                <a:latin typeface="2"/>
                <a:ea typeface="Calibri"/>
                <a:cs typeface="2"/>
              </a:rPr>
              <a:t>n</a:t>
            </a:r>
            <a:r>
              <a:rPr lang="en-GB" sz="1622" spc="47">
                <a:ln w="7062">
                  <a:solidFill>
                    <a:srgbClr val="000000"/>
                  </a:solidFill>
                  <a:prstDash val="solid"/>
                </a:ln>
                <a:solidFill>
                  <a:srgbClr val="000000"/>
                </a:solidFill>
                <a:latin typeface="2"/>
                <a:ea typeface="Calibri"/>
                <a:cs typeface="2"/>
              </a:rPr>
              <a:t>a</a:t>
            </a:r>
            <a:r>
              <a:rPr lang="en-GB" sz="1622" spc="26">
                <a:ln w="7062">
                  <a:solidFill>
                    <a:srgbClr val="000000"/>
                  </a:solidFill>
                  <a:prstDash val="solid"/>
                </a:ln>
                <a:solidFill>
                  <a:srgbClr val="000000"/>
                </a:solidFill>
                <a:latin typeface="2"/>
                <a:ea typeface="Calibri"/>
                <a:cs typeface="2"/>
              </a:rPr>
              <a:t>l </a:t>
            </a:r>
          </a:p>
          <a:p>
            <a:pPr defTabSz="761970">
              <a:lnSpc>
                <a:spcPts val="1982"/>
              </a:lnSpc>
            </a:pPr>
            <a:r>
              <a:rPr lang="en-GB" sz="1622" spc="38">
                <a:ln w="7062">
                  <a:solidFill>
                    <a:srgbClr val="000000"/>
                  </a:solidFill>
                  <a:prstDash val="solid"/>
                </a:ln>
                <a:solidFill>
                  <a:srgbClr val="000000"/>
                </a:solidFill>
                <a:latin typeface="2"/>
                <a:ea typeface="Calibri"/>
                <a:cs typeface="2"/>
              </a:rPr>
              <a:t>S</a:t>
            </a:r>
            <a:r>
              <a:rPr lang="en-GB" sz="1622" spc="14">
                <a:ln w="7062">
                  <a:solidFill>
                    <a:srgbClr val="000000"/>
                  </a:solidFill>
                  <a:prstDash val="solid"/>
                </a:ln>
                <a:solidFill>
                  <a:srgbClr val="000000"/>
                </a:solidFill>
                <a:latin typeface="2"/>
                <a:ea typeface="Calibri"/>
                <a:cs typeface="2"/>
              </a:rPr>
              <a:t>e</a:t>
            </a:r>
            <a:r>
              <a:rPr lang="en-GB" sz="1622" spc="9">
                <a:ln w="7062">
                  <a:solidFill>
                    <a:srgbClr val="000000"/>
                  </a:solidFill>
                  <a:prstDash val="solid"/>
                </a:ln>
                <a:solidFill>
                  <a:srgbClr val="000000"/>
                </a:solidFill>
                <a:latin typeface="2"/>
                <a:ea typeface="Calibri"/>
                <a:cs typeface="2"/>
              </a:rPr>
              <a:t>t</a:t>
            </a:r>
            <a:r>
              <a:rPr lang="en-GB" sz="1622" spc="69">
                <a:ln w="7062">
                  <a:solidFill>
                    <a:srgbClr val="000000"/>
                  </a:solidFill>
                  <a:prstDash val="solid"/>
                </a:ln>
                <a:solidFill>
                  <a:srgbClr val="000000"/>
                </a:solidFill>
                <a:latin typeface="2"/>
                <a:ea typeface="Calibri"/>
                <a:cs typeface="2"/>
              </a:rPr>
              <a:t>t</a:t>
            </a:r>
            <a:r>
              <a:rPr lang="en-GB" sz="1622" spc="87">
                <a:ln w="7062">
                  <a:solidFill>
                    <a:srgbClr val="000000"/>
                  </a:solidFill>
                  <a:prstDash val="solid"/>
                </a:ln>
                <a:solidFill>
                  <a:srgbClr val="000000"/>
                </a:solidFill>
                <a:latin typeface="2"/>
                <a:ea typeface="Calibri"/>
                <a:cs typeface="2"/>
              </a:rPr>
              <a:t>i</a:t>
            </a:r>
            <a:r>
              <a:rPr lang="en-GB" sz="1622">
                <a:ln w="7062">
                  <a:solidFill>
                    <a:srgbClr val="000000"/>
                  </a:solidFill>
                  <a:prstDash val="solid"/>
                </a:ln>
                <a:solidFill>
                  <a:srgbClr val="000000"/>
                </a:solidFill>
                <a:latin typeface="2"/>
                <a:ea typeface="Calibri"/>
                <a:cs typeface="2"/>
              </a:rPr>
              <a:t>n</a:t>
            </a:r>
            <a:r>
              <a:rPr lang="en-GB" sz="1622" spc="89">
                <a:ln w="7062">
                  <a:solidFill>
                    <a:srgbClr val="000000"/>
                  </a:solidFill>
                  <a:prstDash val="solid"/>
                </a:ln>
                <a:solidFill>
                  <a:srgbClr val="000000"/>
                </a:solidFill>
                <a:latin typeface="2"/>
                <a:ea typeface="Calibri"/>
                <a:cs typeface="2"/>
              </a:rPr>
              <a:t>gs</a:t>
            </a:r>
          </a:p>
          <a:p>
            <a:pPr defTabSz="761970">
              <a:lnSpc>
                <a:spcPts val="2862"/>
              </a:lnSpc>
            </a:pPr>
            <a:r>
              <a:rPr lang="en-GB" sz="1322">
                <a:solidFill>
                  <a:srgbClr val="000000"/>
                </a:solidFill>
                <a:latin typeface="1"/>
                <a:ea typeface="Calibri"/>
                <a:cs typeface="1"/>
              </a:rPr>
              <a:t>C</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26">
                <a:solidFill>
                  <a:srgbClr val="000000"/>
                </a:solidFill>
                <a:latin typeface="1"/>
                <a:ea typeface="Calibri"/>
                <a:cs typeface="1"/>
              </a:rPr>
              <a:t>d</a:t>
            </a:r>
            <a:r>
              <a:rPr lang="en-GB" sz="1322" spc="59">
                <a:solidFill>
                  <a:srgbClr val="000000"/>
                </a:solidFill>
                <a:latin typeface="1"/>
                <a:ea typeface="Calibri"/>
                <a:cs typeface="1"/>
              </a:rPr>
              <a:t>u</a:t>
            </a:r>
            <a:r>
              <a:rPr lang="en-GB" sz="1322" spc="-32">
                <a:solidFill>
                  <a:srgbClr val="000000"/>
                </a:solidFill>
                <a:latin typeface="1"/>
                <a:ea typeface="Calibri"/>
                <a:cs typeface="1"/>
              </a:rPr>
              <a:t>c</a:t>
            </a:r>
            <a:r>
              <a:rPr lang="en-GB" sz="1322" spc="48">
                <a:solidFill>
                  <a:srgbClr val="000000"/>
                </a:solidFill>
                <a:latin typeface="1"/>
                <a:ea typeface="Calibri"/>
                <a:cs typeface="1"/>
              </a:rPr>
              <a:t>t</a:t>
            </a:r>
            <a:r>
              <a:rPr lang="en-GB" sz="1322" spc="-9">
                <a:solidFill>
                  <a:srgbClr val="000000"/>
                </a:solidFill>
                <a:latin typeface="1"/>
                <a:ea typeface="Calibri"/>
                <a:cs typeface="1"/>
              </a:rPr>
              <a:t> </a:t>
            </a:r>
            <a:r>
              <a:rPr lang="en-GB" sz="1322" spc="-18">
                <a:solidFill>
                  <a:srgbClr val="000000"/>
                </a:solidFill>
                <a:latin typeface="1"/>
                <a:ea typeface="Calibri"/>
                <a:cs typeface="1"/>
              </a:rPr>
              <a:t>i</a:t>
            </a:r>
            <a:r>
              <a:rPr lang="en-GB" sz="1322" spc="42">
                <a:solidFill>
                  <a:srgbClr val="000000"/>
                </a:solidFill>
                <a:latin typeface="1"/>
                <a:ea typeface="Calibri"/>
                <a:cs typeface="1"/>
              </a:rPr>
              <a:t>m</a:t>
            </a:r>
            <a:r>
              <a:rPr lang="en-GB" sz="1322" spc="-26">
                <a:solidFill>
                  <a:srgbClr val="000000"/>
                </a:solidFill>
                <a:latin typeface="1"/>
                <a:ea typeface="Calibri"/>
                <a:cs typeface="1"/>
              </a:rPr>
              <a:t>p</a:t>
            </a:r>
            <a:r>
              <a:rPr lang="en-GB" sz="1322" spc="41">
                <a:solidFill>
                  <a:srgbClr val="000000"/>
                </a:solidFill>
                <a:latin typeface="1"/>
                <a:ea typeface="Calibri"/>
                <a:cs typeface="1"/>
              </a:rPr>
              <a:t>l</a:t>
            </a:r>
            <a:r>
              <a:rPr lang="en-GB" sz="1322" spc="10">
                <a:solidFill>
                  <a:srgbClr val="000000"/>
                </a:solidFill>
                <a:latin typeface="1"/>
                <a:ea typeface="Calibri"/>
                <a:cs typeface="1"/>
              </a:rPr>
              <a:t>e</a:t>
            </a:r>
            <a:r>
              <a:rPr lang="en-GB" sz="1322" spc="-16">
                <a:solidFill>
                  <a:srgbClr val="000000"/>
                </a:solidFill>
                <a:latin typeface="1"/>
                <a:ea typeface="Calibri"/>
                <a:cs typeface="1"/>
              </a:rPr>
              <a:t>m</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48">
                <a:solidFill>
                  <a:srgbClr val="000000"/>
                </a:solidFill>
                <a:latin typeface="1"/>
                <a:ea typeface="Calibri"/>
                <a:cs typeface="1"/>
              </a:rPr>
              <a:t>t</a:t>
            </a:r>
            <a:r>
              <a:rPr lang="en-GB" sz="1322" spc="-21">
                <a:solidFill>
                  <a:srgbClr val="000000"/>
                </a:solidFill>
                <a:latin typeface="1"/>
                <a:ea typeface="Calibri"/>
                <a:cs typeface="1"/>
              </a:rPr>
              <a:t>a</a:t>
            </a:r>
            <a:r>
              <a:rPr lang="en-GB" sz="1322" spc="-10">
                <a:solidFill>
                  <a:srgbClr val="000000"/>
                </a:solidFill>
                <a:latin typeface="1"/>
                <a:ea typeface="Calibri"/>
                <a:cs typeface="1"/>
              </a:rPr>
              <a:t>t</a:t>
            </a:r>
            <a:r>
              <a:rPr lang="en-GB" sz="1322" spc="41">
                <a:solidFill>
                  <a:srgbClr val="000000"/>
                </a:solidFill>
                <a:latin typeface="1"/>
                <a:ea typeface="Calibri"/>
                <a:cs typeface="1"/>
              </a:rPr>
              <a:t>i</a:t>
            </a:r>
            <a:r>
              <a:rPr lang="en-GB" sz="1322" spc="-10">
                <a:solidFill>
                  <a:srgbClr val="000000"/>
                </a:solidFill>
                <a:latin typeface="1"/>
                <a:ea typeface="Calibri"/>
                <a:cs typeface="1"/>
              </a:rPr>
              <a:t>o</a:t>
            </a:r>
            <a:r>
              <a:rPr lang="en-GB" sz="1322">
                <a:solidFill>
                  <a:srgbClr val="000000"/>
                </a:solidFill>
                <a:latin typeface="1"/>
                <a:ea typeface="Calibri"/>
                <a:cs typeface="1"/>
              </a:rPr>
              <a:t>n</a:t>
            </a:r>
            <a:r>
              <a:rPr lang="en-GB" sz="1322" spc="50">
                <a:solidFill>
                  <a:srgbClr val="000000"/>
                </a:solidFill>
                <a:latin typeface="1"/>
                <a:ea typeface="Calibri"/>
                <a:cs typeface="1"/>
              </a:rPr>
              <a:t> </a:t>
            </a:r>
            <a:r>
              <a:rPr lang="en-GB" sz="1322" spc="-35">
                <a:solidFill>
                  <a:srgbClr val="000000"/>
                </a:solidFill>
                <a:latin typeface="1"/>
                <a:ea typeface="Calibri"/>
                <a:cs typeface="1"/>
              </a:rPr>
              <a:t>s</a:t>
            </a:r>
            <a:r>
              <a:rPr lang="en-GB" sz="1322" spc="48">
                <a:solidFill>
                  <a:srgbClr val="000000"/>
                </a:solidFill>
                <a:latin typeface="1"/>
                <a:ea typeface="Calibri"/>
                <a:cs typeface="1"/>
              </a:rPr>
              <a:t>t</a:t>
            </a:r>
            <a:r>
              <a:rPr lang="en-GB" sz="1322">
                <a:solidFill>
                  <a:srgbClr val="000000"/>
                </a:solidFill>
                <a:latin typeface="1"/>
                <a:ea typeface="Calibri"/>
                <a:cs typeface="1"/>
              </a:rPr>
              <a:t>u</a:t>
            </a:r>
            <a:r>
              <a:rPr lang="en-GB" sz="1322" spc="-26">
                <a:solidFill>
                  <a:srgbClr val="000000"/>
                </a:solidFill>
                <a:latin typeface="1"/>
                <a:ea typeface="Calibri"/>
                <a:cs typeface="1"/>
              </a:rPr>
              <a:t>d</a:t>
            </a:r>
            <a:r>
              <a:rPr lang="en-GB" sz="1322" spc="41">
                <a:solidFill>
                  <a:srgbClr val="000000"/>
                </a:solidFill>
                <a:latin typeface="1"/>
                <a:ea typeface="Calibri"/>
                <a:cs typeface="1"/>
              </a:rPr>
              <a:t>i</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10">
                <a:solidFill>
                  <a:srgbClr val="000000"/>
                </a:solidFill>
                <a:latin typeface="1"/>
                <a:ea typeface="Calibri"/>
                <a:cs typeface="1"/>
              </a:rPr>
              <a:t>o</a:t>
            </a:r>
            <a:r>
              <a:rPr lang="en-GB" sz="1322">
                <a:solidFill>
                  <a:srgbClr val="000000"/>
                </a:solidFill>
                <a:latin typeface="1"/>
                <a:ea typeface="Calibri"/>
                <a:cs typeface="1"/>
              </a:rPr>
              <a:t>n</a:t>
            </a:r>
            <a:r>
              <a:rPr lang="en-GB" sz="1322" spc="50">
                <a:solidFill>
                  <a:srgbClr val="000000"/>
                </a:solidFill>
                <a:latin typeface="1"/>
                <a:ea typeface="Calibri"/>
                <a:cs typeface="1"/>
              </a:rPr>
              <a:t> </a:t>
            </a:r>
            <a:r>
              <a:rPr lang="en-GB" sz="1322" spc="-25">
                <a:solidFill>
                  <a:srgbClr val="000000"/>
                </a:solidFill>
                <a:latin typeface="1"/>
                <a:ea typeface="Calibri"/>
                <a:cs typeface="1"/>
              </a:rPr>
              <a:t>L</a:t>
            </a:r>
            <a:r>
              <a:rPr lang="en-GB" sz="1322" spc="46">
                <a:solidFill>
                  <a:srgbClr val="000000"/>
                </a:solidFill>
                <a:latin typeface="1"/>
                <a:ea typeface="Calibri"/>
                <a:cs typeface="1"/>
              </a:rPr>
              <a:t>E</a:t>
            </a:r>
            <a:r>
              <a:rPr lang="en-GB" sz="1322" spc="-32">
                <a:solidFill>
                  <a:srgbClr val="000000"/>
                </a:solidFill>
                <a:latin typeface="1"/>
                <a:ea typeface="Calibri"/>
                <a:cs typeface="1"/>
              </a:rPr>
              <a:t>N</a:t>
            </a:r>
            <a:r>
              <a:rPr lang="en-GB" sz="1322" spc="-9">
                <a:solidFill>
                  <a:srgbClr val="000000"/>
                </a:solidFill>
                <a:latin typeface="1"/>
                <a:ea typeface="Calibri"/>
                <a:cs typeface="1"/>
              </a:rPr>
              <a:t> </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32">
                <a:solidFill>
                  <a:srgbClr val="000000"/>
                </a:solidFill>
                <a:latin typeface="1"/>
                <a:ea typeface="Calibri"/>
                <a:cs typeface="1"/>
              </a:rPr>
              <a:t>d</a:t>
            </a:r>
            <a:r>
              <a:rPr lang="en-GB" sz="1322" spc="-9">
                <a:solidFill>
                  <a:srgbClr val="000000"/>
                </a:solidFill>
                <a:latin typeface="1"/>
                <a:ea typeface="Calibri"/>
                <a:cs typeface="1"/>
              </a:rPr>
              <a:t> </a:t>
            </a:r>
            <a:r>
              <a:rPr lang="en-GB" sz="1322" spc="-18">
                <a:solidFill>
                  <a:srgbClr val="000000"/>
                </a:solidFill>
                <a:latin typeface="1"/>
                <a:ea typeface="Calibri"/>
                <a:cs typeface="1"/>
              </a:rPr>
              <a:t>l</a:t>
            </a:r>
            <a:r>
              <a:rPr lang="en-GB" sz="1322" spc="47">
                <a:solidFill>
                  <a:srgbClr val="000000"/>
                </a:solidFill>
                <a:latin typeface="1"/>
                <a:ea typeface="Calibri"/>
                <a:cs typeface="1"/>
              </a:rPr>
              <a:t>o</a:t>
            </a:r>
            <a:r>
              <a:rPr lang="en-GB" sz="1322">
                <a:solidFill>
                  <a:srgbClr val="000000"/>
                </a:solidFill>
                <a:latin typeface="1"/>
                <a:ea typeface="Calibri"/>
                <a:cs typeface="1"/>
              </a:rPr>
              <a:t>n</a:t>
            </a:r>
            <a:r>
              <a:rPr lang="en-GB" sz="1322" spc="-47">
                <a:solidFill>
                  <a:srgbClr val="000000"/>
                </a:solidFill>
                <a:latin typeface="1"/>
                <a:ea typeface="Calibri"/>
                <a:cs typeface="1"/>
              </a:rPr>
              <a:t>g</a:t>
            </a:r>
            <a:r>
              <a:rPr lang="en-GB" sz="1322" spc="6">
                <a:solidFill>
                  <a:srgbClr val="000000"/>
                </a:solidFill>
                <a:latin typeface="1"/>
                <a:ea typeface="Calibri"/>
                <a:cs typeface="1"/>
              </a:rPr>
              <a:t>-</a:t>
            </a:r>
            <a:r>
              <a:rPr lang="en-GB" sz="1322" spc="35">
                <a:solidFill>
                  <a:srgbClr val="000000"/>
                </a:solidFill>
                <a:latin typeface="1"/>
                <a:ea typeface="Calibri"/>
                <a:cs typeface="1"/>
              </a:rPr>
              <a:t>a</a:t>
            </a:r>
            <a:r>
              <a:rPr lang="en-GB" sz="1322" spc="-34">
                <a:solidFill>
                  <a:srgbClr val="000000"/>
                </a:solidFill>
                <a:latin typeface="1"/>
                <a:ea typeface="Calibri"/>
                <a:cs typeface="1"/>
              </a:rPr>
              <a:t>c</a:t>
            </a:r>
            <a:r>
              <a:rPr lang="en-GB" sz="1322" spc="-12">
                <a:solidFill>
                  <a:srgbClr val="000000"/>
                </a:solidFill>
                <a:latin typeface="1"/>
                <a:ea typeface="Calibri"/>
                <a:cs typeface="1"/>
              </a:rPr>
              <a:t>t</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26">
                <a:solidFill>
                  <a:srgbClr val="000000"/>
                </a:solidFill>
                <a:latin typeface="1"/>
                <a:ea typeface="Calibri"/>
                <a:cs typeface="1"/>
              </a:rPr>
              <a:t>g</a:t>
            </a:r>
            <a:r>
              <a:rPr lang="en-GB" sz="1322" spc="-12">
                <a:solidFill>
                  <a:srgbClr val="000000"/>
                </a:solidFill>
                <a:latin typeface="1"/>
                <a:ea typeface="Calibri"/>
                <a:cs typeface="1"/>
              </a:rPr>
              <a:t> </a:t>
            </a:r>
            <a:r>
              <a:rPr lang="en-GB" sz="1322" spc="-5">
                <a:solidFill>
                  <a:srgbClr val="000000"/>
                </a:solidFill>
                <a:latin typeface="1"/>
                <a:ea typeface="Calibri"/>
                <a:cs typeface="1"/>
              </a:rPr>
              <a:t>P</a:t>
            </a:r>
            <a:r>
              <a:rPr lang="en-GB" sz="1322" spc="41">
                <a:solidFill>
                  <a:srgbClr val="000000"/>
                </a:solidFill>
                <a:latin typeface="1"/>
                <a:ea typeface="Calibri"/>
                <a:cs typeface="1"/>
              </a:rPr>
              <a:t>r</a:t>
            </a:r>
            <a:r>
              <a:rPr lang="en-GB" sz="1322" spc="-14">
                <a:solidFill>
                  <a:srgbClr val="000000"/>
                </a:solidFill>
                <a:latin typeface="1"/>
                <a:ea typeface="Calibri"/>
                <a:cs typeface="1"/>
              </a:rPr>
              <a:t>E</a:t>
            </a:r>
            <a:r>
              <a:rPr lang="en-GB" sz="1322" spc="-5">
                <a:solidFill>
                  <a:srgbClr val="000000"/>
                </a:solidFill>
                <a:latin typeface="1"/>
                <a:ea typeface="Calibri"/>
                <a:cs typeface="1"/>
              </a:rPr>
              <a:t>P</a:t>
            </a:r>
            <a:r>
              <a:rPr lang="en-GB" sz="1322" spc="47">
                <a:solidFill>
                  <a:srgbClr val="000000"/>
                </a:solidFill>
                <a:latin typeface="1"/>
                <a:ea typeface="Calibri"/>
                <a:cs typeface="1"/>
              </a:rPr>
              <a:t> </a:t>
            </a:r>
            <a:r>
              <a:rPr lang="en-GB" sz="1322" spc="-19">
                <a:solidFill>
                  <a:srgbClr val="000000"/>
                </a:solidFill>
                <a:latin typeface="1"/>
                <a:ea typeface="Calibri"/>
                <a:cs typeface="1"/>
              </a:rPr>
              <a:t>i</a:t>
            </a:r>
            <a:r>
              <a:rPr lang="en-GB" sz="1322">
                <a:solidFill>
                  <a:srgbClr val="000000"/>
                </a:solidFill>
                <a:latin typeface="1"/>
                <a:ea typeface="Calibri"/>
                <a:cs typeface="1"/>
              </a:rPr>
              <a:t>n </a:t>
            </a:r>
          </a:p>
          <a:p>
            <a:pPr defTabSz="761970">
              <a:lnSpc>
                <a:spcPts val="2102"/>
              </a:lnSpc>
            </a:pPr>
            <a:r>
              <a:rPr lang="en-GB" sz="1322" spc="-10">
                <a:solidFill>
                  <a:srgbClr val="000000"/>
                </a:solidFill>
                <a:latin typeface="1"/>
                <a:ea typeface="Calibri"/>
                <a:cs typeface="1"/>
              </a:rPr>
              <a:t>A</a:t>
            </a:r>
            <a:r>
              <a:rPr lang="en-GB" sz="1322" spc="25">
                <a:solidFill>
                  <a:srgbClr val="000000"/>
                </a:solidFill>
                <a:latin typeface="1"/>
                <a:ea typeface="Calibri"/>
                <a:cs typeface="1"/>
              </a:rPr>
              <a:t>N</a:t>
            </a:r>
            <a:r>
              <a:rPr lang="en-GB" sz="1322">
                <a:solidFill>
                  <a:srgbClr val="000000"/>
                </a:solidFill>
                <a:latin typeface="1"/>
                <a:ea typeface="Calibri"/>
                <a:cs typeface="1"/>
              </a:rPr>
              <a:t>C/P</a:t>
            </a:r>
            <a:r>
              <a:rPr lang="en-GB" sz="1322" spc="25">
                <a:solidFill>
                  <a:srgbClr val="000000"/>
                </a:solidFill>
                <a:latin typeface="1"/>
                <a:ea typeface="Calibri"/>
                <a:cs typeface="1"/>
              </a:rPr>
              <a:t>N</a:t>
            </a:r>
            <a:r>
              <a:rPr lang="en-GB" sz="1322">
                <a:solidFill>
                  <a:srgbClr val="000000"/>
                </a:solidFill>
                <a:latin typeface="1"/>
                <a:ea typeface="Calibri"/>
                <a:cs typeface="1"/>
              </a:rPr>
              <a:t>C</a:t>
            </a:r>
            <a:r>
              <a:rPr lang="en-GB" sz="1322" spc="37">
                <a:solidFill>
                  <a:srgbClr val="000000"/>
                </a:solidFill>
                <a:latin typeface="1"/>
                <a:ea typeface="Calibri"/>
                <a:cs typeface="1"/>
              </a:rPr>
              <a:t>,</a:t>
            </a:r>
            <a:r>
              <a:rPr lang="en-GB" sz="1322" spc="-9">
                <a:solidFill>
                  <a:srgbClr val="000000"/>
                </a:solidFill>
                <a:latin typeface="1"/>
                <a:ea typeface="Calibri"/>
                <a:cs typeface="1"/>
              </a:rPr>
              <a:t> </a:t>
            </a:r>
            <a:r>
              <a:rPr lang="en-GB" sz="1322" spc="-21">
                <a:solidFill>
                  <a:srgbClr val="000000"/>
                </a:solidFill>
                <a:latin typeface="1"/>
                <a:ea typeface="Calibri"/>
                <a:cs typeface="1"/>
              </a:rPr>
              <a:t>a</a:t>
            </a:r>
            <a:r>
              <a:rPr lang="en-GB" sz="1322" spc="32">
                <a:solidFill>
                  <a:srgbClr val="000000"/>
                </a:solidFill>
                <a:latin typeface="1"/>
                <a:ea typeface="Calibri"/>
                <a:cs typeface="1"/>
              </a:rPr>
              <a:t>dd</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35">
                <a:solidFill>
                  <a:srgbClr val="000000"/>
                </a:solidFill>
                <a:latin typeface="1"/>
                <a:ea typeface="Calibri"/>
                <a:cs typeface="1"/>
              </a:rPr>
              <a:t>s</a:t>
            </a:r>
            <a:r>
              <a:rPr lang="en-GB" sz="1322" spc="22">
                <a:solidFill>
                  <a:srgbClr val="000000"/>
                </a:solidFill>
                <a:latin typeface="1"/>
                <a:ea typeface="Calibri"/>
                <a:cs typeface="1"/>
              </a:rPr>
              <a:t>s</a:t>
            </a:r>
            <a:r>
              <a:rPr lang="en-GB" sz="1322" spc="41">
                <a:solidFill>
                  <a:srgbClr val="000000"/>
                </a:solidFill>
                <a:latin typeface="1"/>
                <a:ea typeface="Calibri"/>
                <a:cs typeface="1"/>
              </a:rPr>
              <a:t>i</a:t>
            </a:r>
            <a:r>
              <a:rPr lang="en-GB" sz="1322">
                <a:solidFill>
                  <a:srgbClr val="000000"/>
                </a:solidFill>
                <a:latin typeface="1"/>
                <a:ea typeface="Calibri"/>
                <a:cs typeface="1"/>
              </a:rPr>
              <a:t>n</a:t>
            </a:r>
            <a:r>
              <a:rPr lang="en-GB" sz="1322" spc="-27">
                <a:solidFill>
                  <a:srgbClr val="000000"/>
                </a:solidFill>
                <a:latin typeface="1"/>
                <a:ea typeface="Calibri"/>
                <a:cs typeface="1"/>
              </a:rPr>
              <a:t>g</a:t>
            </a:r>
            <a:r>
              <a:rPr lang="en-GB" sz="1322" spc="48">
                <a:solidFill>
                  <a:srgbClr val="000000"/>
                </a:solidFill>
                <a:latin typeface="1"/>
                <a:ea typeface="Calibri"/>
                <a:cs typeface="1"/>
              </a:rPr>
              <a:t> </a:t>
            </a:r>
            <a:r>
              <a:rPr lang="en-GB" sz="1322" spc="-26">
                <a:solidFill>
                  <a:srgbClr val="000000"/>
                </a:solidFill>
                <a:latin typeface="1"/>
                <a:ea typeface="Calibri"/>
                <a:cs typeface="1"/>
              </a:rPr>
              <a:t>p</a:t>
            </a:r>
            <a:r>
              <a:rPr lang="en-GB" sz="1322">
                <a:solidFill>
                  <a:srgbClr val="000000"/>
                </a:solidFill>
                <a:latin typeface="1"/>
                <a:ea typeface="Calibri"/>
                <a:cs typeface="1"/>
              </a:rPr>
              <a:t>h</a:t>
            </a:r>
            <a:r>
              <a:rPr lang="en-GB" sz="1322" spc="38">
                <a:solidFill>
                  <a:srgbClr val="000000"/>
                </a:solidFill>
                <a:latin typeface="1"/>
                <a:ea typeface="Calibri"/>
                <a:cs typeface="1"/>
              </a:rPr>
              <a:t>a</a:t>
            </a:r>
            <a:r>
              <a:rPr lang="en-GB" sz="1322" spc="43">
                <a:solidFill>
                  <a:srgbClr val="000000"/>
                </a:solidFill>
                <a:latin typeface="1"/>
                <a:ea typeface="Calibri"/>
                <a:cs typeface="1"/>
              </a:rPr>
              <a:t>r</a:t>
            </a:r>
            <a:r>
              <a:rPr lang="en-GB" sz="1322" spc="-16">
                <a:solidFill>
                  <a:srgbClr val="000000"/>
                </a:solidFill>
                <a:latin typeface="1"/>
                <a:ea typeface="Calibri"/>
                <a:cs typeface="1"/>
              </a:rPr>
              <a:t>m</a:t>
            </a:r>
            <a:r>
              <a:rPr lang="en-GB" sz="1322" spc="38">
                <a:solidFill>
                  <a:srgbClr val="000000"/>
                </a:solidFill>
                <a:latin typeface="1"/>
                <a:ea typeface="Calibri"/>
                <a:cs typeface="1"/>
              </a:rPr>
              <a:t>a</a:t>
            </a:r>
            <a:r>
              <a:rPr lang="en-GB" sz="1322" spc="-32">
                <a:solidFill>
                  <a:srgbClr val="000000"/>
                </a:solidFill>
                <a:latin typeface="1"/>
                <a:ea typeface="Calibri"/>
                <a:cs typeface="1"/>
              </a:rPr>
              <a:t>c</a:t>
            </a:r>
            <a:r>
              <a:rPr lang="en-GB" sz="1322" spc="-10">
                <a:solidFill>
                  <a:srgbClr val="000000"/>
                </a:solidFill>
                <a:latin typeface="1"/>
                <a:ea typeface="Calibri"/>
                <a:cs typeface="1"/>
              </a:rPr>
              <a:t>o</a:t>
            </a:r>
            <a:r>
              <a:rPr lang="en-GB" sz="1322" spc="38">
                <a:solidFill>
                  <a:srgbClr val="000000"/>
                </a:solidFill>
                <a:latin typeface="1"/>
                <a:ea typeface="Calibri"/>
                <a:cs typeface="1"/>
              </a:rPr>
              <a:t>v</a:t>
            </a:r>
            <a:r>
              <a:rPr lang="en-GB" sz="1322" spc="-18">
                <a:solidFill>
                  <a:srgbClr val="000000"/>
                </a:solidFill>
                <a:latin typeface="1"/>
                <a:ea typeface="Calibri"/>
                <a:cs typeface="1"/>
              </a:rPr>
              <a:t>i</a:t>
            </a:r>
            <a:r>
              <a:rPr lang="en-GB" sz="1322" spc="30">
                <a:solidFill>
                  <a:srgbClr val="000000"/>
                </a:solidFill>
                <a:latin typeface="1"/>
                <a:ea typeface="Calibri"/>
                <a:cs typeface="1"/>
              </a:rPr>
              <a:t>g</a:t>
            </a:r>
            <a:r>
              <a:rPr lang="en-GB" sz="1322" spc="-18">
                <a:solidFill>
                  <a:srgbClr val="000000"/>
                </a:solidFill>
                <a:latin typeface="1"/>
                <a:ea typeface="Calibri"/>
                <a:cs typeface="1"/>
              </a:rPr>
              <a:t>il</a:t>
            </a:r>
            <a:r>
              <a:rPr lang="en-GB" sz="1322" spc="38">
                <a:solidFill>
                  <a:srgbClr val="000000"/>
                </a:solidFill>
                <a:latin typeface="1"/>
                <a:ea typeface="Calibri"/>
                <a:cs typeface="1"/>
              </a:rPr>
              <a:t>a</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18">
                <a:solidFill>
                  <a:srgbClr val="000000"/>
                </a:solidFill>
                <a:latin typeface="1"/>
                <a:ea typeface="Calibri"/>
                <a:cs typeface="1"/>
              </a:rPr>
              <a:t>,</a:t>
            </a:r>
            <a:r>
              <a:rPr lang="en-GB" sz="1322" spc="48">
                <a:solidFill>
                  <a:srgbClr val="000000"/>
                </a:solidFill>
                <a:latin typeface="1"/>
                <a:ea typeface="Calibri"/>
                <a:cs typeface="1"/>
              </a:rPr>
              <a:t> </a:t>
            </a:r>
            <a:r>
              <a:rPr lang="en-GB" sz="1322" spc="-26">
                <a:solidFill>
                  <a:srgbClr val="000000"/>
                </a:solidFill>
                <a:latin typeface="1"/>
                <a:ea typeface="Calibri"/>
                <a:cs typeface="1"/>
              </a:rPr>
              <a:t>p</a:t>
            </a:r>
            <a:r>
              <a:rPr lang="en-GB" sz="1322" spc="-10">
                <a:solidFill>
                  <a:srgbClr val="000000"/>
                </a:solidFill>
                <a:latin typeface="1"/>
                <a:ea typeface="Calibri"/>
                <a:cs typeface="1"/>
              </a:rPr>
              <a:t>o</a:t>
            </a:r>
            <a:r>
              <a:rPr lang="en-GB" sz="1322" spc="22">
                <a:solidFill>
                  <a:srgbClr val="000000"/>
                </a:solidFill>
                <a:latin typeface="1"/>
                <a:ea typeface="Calibri"/>
                <a:cs typeface="1"/>
              </a:rPr>
              <a:t>s</a:t>
            </a:r>
            <a:r>
              <a:rPr lang="en-GB" sz="1322" spc="48">
                <a:solidFill>
                  <a:srgbClr val="000000"/>
                </a:solidFill>
                <a:latin typeface="1"/>
                <a:ea typeface="Calibri"/>
                <a:cs typeface="1"/>
              </a:rPr>
              <a:t>t</a:t>
            </a:r>
            <a:r>
              <a:rPr lang="en-GB" sz="1322" spc="-26">
                <a:solidFill>
                  <a:srgbClr val="000000"/>
                </a:solidFill>
                <a:latin typeface="1"/>
                <a:ea typeface="Calibri"/>
                <a:cs typeface="1"/>
              </a:rPr>
              <a:t>p</a:t>
            </a:r>
            <a:r>
              <a:rPr lang="en-GB" sz="1322" spc="38">
                <a:solidFill>
                  <a:srgbClr val="000000"/>
                </a:solidFill>
                <a:latin typeface="1"/>
                <a:ea typeface="Calibri"/>
                <a:cs typeface="1"/>
              </a:rPr>
              <a:t>a</a:t>
            </a:r>
            <a:r>
              <a:rPr lang="en-GB" sz="1322" spc="43">
                <a:solidFill>
                  <a:srgbClr val="000000"/>
                </a:solidFill>
                <a:latin typeface="1"/>
                <a:ea typeface="Calibri"/>
                <a:cs typeface="1"/>
              </a:rPr>
              <a:t>r</a:t>
            </a:r>
            <a:r>
              <a:rPr lang="en-GB" sz="1322" spc="-10">
                <a:solidFill>
                  <a:srgbClr val="000000"/>
                </a:solidFill>
                <a:latin typeface="1"/>
                <a:ea typeface="Calibri"/>
                <a:cs typeface="1"/>
              </a:rPr>
              <a:t>t</a:t>
            </a:r>
            <a:r>
              <a:rPr lang="en-GB" sz="1322">
                <a:solidFill>
                  <a:srgbClr val="000000"/>
                </a:solidFill>
                <a:latin typeface="1"/>
                <a:ea typeface="Calibri"/>
                <a:cs typeface="1"/>
              </a:rPr>
              <a:t>u</a:t>
            </a:r>
            <a:r>
              <a:rPr lang="en-GB" sz="1322" spc="43">
                <a:solidFill>
                  <a:srgbClr val="000000"/>
                </a:solidFill>
                <a:latin typeface="1"/>
                <a:ea typeface="Calibri"/>
                <a:cs typeface="1"/>
              </a:rPr>
              <a:t>m </a:t>
            </a:r>
          </a:p>
          <a:p>
            <a:pPr defTabSz="761970">
              <a:lnSpc>
                <a:spcPts val="2043"/>
              </a:lnSpc>
            </a:pPr>
            <a:r>
              <a:rPr lang="en-GB" sz="1320" spc="26">
                <a:solidFill>
                  <a:srgbClr val="000000"/>
                </a:solidFill>
                <a:latin typeface="1"/>
                <a:ea typeface="Calibri"/>
                <a:cs typeface="1"/>
              </a:rPr>
              <a:t>c</a:t>
            </a:r>
            <a:r>
              <a:rPr lang="en-GB" sz="1320" spc="-10">
                <a:solidFill>
                  <a:srgbClr val="000000"/>
                </a:solidFill>
                <a:latin typeface="1"/>
                <a:ea typeface="Calibri"/>
                <a:cs typeface="1"/>
              </a:rPr>
              <a:t>o</a:t>
            </a:r>
            <a:r>
              <a:rPr lang="en-GB" sz="1320">
                <a:solidFill>
                  <a:srgbClr val="000000"/>
                </a:solidFill>
                <a:latin typeface="1"/>
                <a:ea typeface="Calibri"/>
                <a:cs typeface="1"/>
              </a:rPr>
              <a:t>n</a:t>
            </a:r>
            <a:r>
              <a:rPr lang="en-GB" sz="1320" spc="51">
                <a:solidFill>
                  <a:srgbClr val="000000"/>
                </a:solidFill>
                <a:latin typeface="1"/>
                <a:ea typeface="Calibri"/>
                <a:cs typeface="1"/>
              </a:rPr>
              <a:t>t</a:t>
            </a:r>
            <a:r>
              <a:rPr lang="en-GB" sz="1320" spc="-17">
                <a:solidFill>
                  <a:srgbClr val="000000"/>
                </a:solidFill>
                <a:latin typeface="1"/>
                <a:ea typeface="Calibri"/>
                <a:cs typeface="1"/>
              </a:rPr>
              <a:t>i</a:t>
            </a:r>
            <a:r>
              <a:rPr lang="en-GB" sz="1320">
                <a:solidFill>
                  <a:srgbClr val="000000"/>
                </a:solidFill>
                <a:latin typeface="1"/>
                <a:ea typeface="Calibri"/>
                <a:cs typeface="1"/>
              </a:rPr>
              <a:t>nu</a:t>
            </a:r>
            <a:r>
              <a:rPr lang="en-GB" sz="1320" spc="42">
                <a:solidFill>
                  <a:srgbClr val="000000"/>
                </a:solidFill>
                <a:latin typeface="1"/>
                <a:ea typeface="Calibri"/>
                <a:cs typeface="1"/>
              </a:rPr>
              <a:t>a</a:t>
            </a:r>
            <a:r>
              <a:rPr lang="en-GB" sz="1320" spc="-9">
                <a:solidFill>
                  <a:srgbClr val="000000"/>
                </a:solidFill>
                <a:latin typeface="1"/>
                <a:ea typeface="Calibri"/>
                <a:cs typeface="1"/>
              </a:rPr>
              <a:t>t</a:t>
            </a:r>
            <a:r>
              <a:rPr lang="en-GB" sz="1320" spc="-17">
                <a:solidFill>
                  <a:srgbClr val="000000"/>
                </a:solidFill>
                <a:latin typeface="1"/>
                <a:ea typeface="Calibri"/>
                <a:cs typeface="1"/>
              </a:rPr>
              <a:t>i</a:t>
            </a:r>
            <a:r>
              <a:rPr lang="en-GB" sz="1320" spc="48">
                <a:solidFill>
                  <a:srgbClr val="000000"/>
                </a:solidFill>
                <a:latin typeface="1"/>
                <a:ea typeface="Calibri"/>
                <a:cs typeface="1"/>
              </a:rPr>
              <a:t>o</a:t>
            </a:r>
            <a:r>
              <a:rPr lang="en-GB" sz="1320">
                <a:solidFill>
                  <a:srgbClr val="000000"/>
                </a:solidFill>
                <a:latin typeface="1"/>
                <a:ea typeface="Calibri"/>
                <a:cs typeface="1"/>
              </a:rPr>
              <a:t>n</a:t>
            </a:r>
            <a:r>
              <a:rPr lang="en-GB" sz="1320" spc="-16">
                <a:solidFill>
                  <a:srgbClr val="000000"/>
                </a:solidFill>
                <a:latin typeface="1"/>
                <a:ea typeface="Calibri"/>
                <a:cs typeface="1"/>
              </a:rPr>
              <a:t>,</a:t>
            </a:r>
            <a:r>
              <a:rPr lang="en-GB" sz="1320" spc="50">
                <a:solidFill>
                  <a:srgbClr val="000000"/>
                </a:solidFill>
                <a:latin typeface="1"/>
                <a:ea typeface="Calibri"/>
                <a:cs typeface="1"/>
              </a:rPr>
              <a:t> </a:t>
            </a:r>
            <a:r>
              <a:rPr lang="en-GB" sz="1320" spc="-19">
                <a:solidFill>
                  <a:srgbClr val="000000"/>
                </a:solidFill>
                <a:latin typeface="1"/>
                <a:ea typeface="Calibri"/>
                <a:cs typeface="1"/>
              </a:rPr>
              <a:t>a</a:t>
            </a:r>
            <a:r>
              <a:rPr lang="en-GB" sz="1320">
                <a:solidFill>
                  <a:srgbClr val="000000"/>
                </a:solidFill>
                <a:latin typeface="1"/>
                <a:ea typeface="Calibri"/>
                <a:cs typeface="1"/>
              </a:rPr>
              <a:t>n</a:t>
            </a:r>
            <a:r>
              <a:rPr lang="en-GB" sz="1320" spc="34">
                <a:solidFill>
                  <a:srgbClr val="000000"/>
                </a:solidFill>
                <a:latin typeface="1"/>
                <a:ea typeface="Calibri"/>
                <a:cs typeface="1"/>
              </a:rPr>
              <a:t>d</a:t>
            </a:r>
            <a:r>
              <a:rPr lang="en-GB" sz="1320" spc="-9">
                <a:solidFill>
                  <a:srgbClr val="000000"/>
                </a:solidFill>
                <a:latin typeface="1"/>
                <a:ea typeface="Calibri"/>
                <a:cs typeface="1"/>
              </a:rPr>
              <a:t> A</a:t>
            </a:r>
            <a:r>
              <a:rPr lang="en-GB" sz="1320" spc="5">
                <a:solidFill>
                  <a:srgbClr val="000000"/>
                </a:solidFill>
                <a:latin typeface="1"/>
                <a:ea typeface="Calibri"/>
                <a:cs typeface="1"/>
              </a:rPr>
              <a:t>I</a:t>
            </a:r>
            <a:r>
              <a:rPr lang="en-GB" sz="1320" spc="7">
                <a:solidFill>
                  <a:srgbClr val="000000"/>
                </a:solidFill>
                <a:latin typeface="1"/>
                <a:ea typeface="Calibri"/>
                <a:cs typeface="1"/>
              </a:rPr>
              <a:t>-</a:t>
            </a:r>
            <a:r>
              <a:rPr lang="en-GB" sz="1320" spc="10">
                <a:solidFill>
                  <a:srgbClr val="000000"/>
                </a:solidFill>
                <a:latin typeface="1"/>
                <a:ea typeface="Calibri"/>
                <a:cs typeface="1"/>
              </a:rPr>
              <a:t>e</a:t>
            </a:r>
            <a:r>
              <a:rPr lang="en-GB" sz="1320">
                <a:solidFill>
                  <a:srgbClr val="000000"/>
                </a:solidFill>
                <a:latin typeface="1"/>
                <a:ea typeface="Calibri"/>
                <a:cs typeface="1"/>
              </a:rPr>
              <a:t>n</a:t>
            </a:r>
            <a:r>
              <a:rPr lang="en-GB" sz="1320" spc="41">
                <a:solidFill>
                  <a:srgbClr val="000000"/>
                </a:solidFill>
                <a:latin typeface="1"/>
                <a:ea typeface="Calibri"/>
                <a:cs typeface="1"/>
              </a:rPr>
              <a:t>a</a:t>
            </a:r>
            <a:r>
              <a:rPr lang="en-GB" sz="1320" spc="-26">
                <a:solidFill>
                  <a:srgbClr val="000000"/>
                </a:solidFill>
                <a:latin typeface="1"/>
                <a:ea typeface="Calibri"/>
                <a:cs typeface="1"/>
              </a:rPr>
              <a:t>b</a:t>
            </a:r>
            <a:r>
              <a:rPr lang="en-GB" sz="1320" spc="41">
                <a:solidFill>
                  <a:srgbClr val="000000"/>
                </a:solidFill>
                <a:latin typeface="1"/>
                <a:ea typeface="Calibri"/>
                <a:cs typeface="1"/>
              </a:rPr>
              <a:t>l</a:t>
            </a:r>
            <a:r>
              <a:rPr lang="en-GB" sz="1320" spc="10">
                <a:solidFill>
                  <a:srgbClr val="000000"/>
                </a:solidFill>
                <a:latin typeface="1"/>
                <a:ea typeface="Calibri"/>
                <a:cs typeface="1"/>
              </a:rPr>
              <a:t>e</a:t>
            </a:r>
            <a:r>
              <a:rPr lang="en-GB" sz="1320" spc="-26">
                <a:solidFill>
                  <a:srgbClr val="000000"/>
                </a:solidFill>
                <a:latin typeface="1"/>
                <a:ea typeface="Calibri"/>
                <a:cs typeface="1"/>
              </a:rPr>
              <a:t>d</a:t>
            </a:r>
            <a:r>
              <a:rPr lang="en-GB" sz="1320" spc="-9">
                <a:solidFill>
                  <a:srgbClr val="000000"/>
                </a:solidFill>
                <a:latin typeface="1"/>
                <a:ea typeface="Calibri"/>
                <a:cs typeface="1"/>
              </a:rPr>
              <a:t> </a:t>
            </a:r>
            <a:r>
              <a:rPr lang="en-GB" sz="1320" spc="37">
                <a:solidFill>
                  <a:srgbClr val="000000"/>
                </a:solidFill>
                <a:latin typeface="1"/>
                <a:ea typeface="Calibri"/>
                <a:cs typeface="1"/>
              </a:rPr>
              <a:t>a</a:t>
            </a:r>
            <a:r>
              <a:rPr lang="en-GB" sz="1320" spc="-26">
                <a:solidFill>
                  <a:srgbClr val="000000"/>
                </a:solidFill>
                <a:latin typeface="1"/>
                <a:ea typeface="Calibri"/>
                <a:cs typeface="1"/>
              </a:rPr>
              <a:t>d</a:t>
            </a:r>
            <a:r>
              <a:rPr lang="en-GB" sz="1320" spc="60">
                <a:solidFill>
                  <a:srgbClr val="000000"/>
                </a:solidFill>
                <a:latin typeface="1"/>
                <a:ea typeface="Calibri"/>
                <a:cs typeface="1"/>
              </a:rPr>
              <a:t>h</a:t>
            </a:r>
            <a:r>
              <a:rPr lang="en-GB" sz="1320" spc="10">
                <a:solidFill>
                  <a:srgbClr val="000000"/>
                </a:solidFill>
                <a:latin typeface="1"/>
                <a:ea typeface="Calibri"/>
                <a:cs typeface="1"/>
              </a:rPr>
              <a:t>e</a:t>
            </a:r>
            <a:r>
              <a:rPr lang="en-GB" sz="1320" spc="-14">
                <a:solidFill>
                  <a:srgbClr val="000000"/>
                </a:solidFill>
                <a:latin typeface="1"/>
                <a:ea typeface="Calibri"/>
                <a:cs typeface="1"/>
              </a:rPr>
              <a:t>r</a:t>
            </a:r>
            <a:r>
              <a:rPr lang="en-GB" sz="1320" spc="10">
                <a:solidFill>
                  <a:srgbClr val="000000"/>
                </a:solidFill>
                <a:latin typeface="1"/>
                <a:ea typeface="Calibri"/>
                <a:cs typeface="1"/>
              </a:rPr>
              <a:t>e</a:t>
            </a:r>
            <a:r>
              <a:rPr lang="en-GB" sz="1320">
                <a:solidFill>
                  <a:srgbClr val="000000"/>
                </a:solidFill>
                <a:latin typeface="1"/>
                <a:ea typeface="Calibri"/>
                <a:cs typeface="1"/>
              </a:rPr>
              <a:t>n</a:t>
            </a:r>
            <a:r>
              <a:rPr lang="en-GB" sz="1320" spc="28">
                <a:solidFill>
                  <a:srgbClr val="000000"/>
                </a:solidFill>
                <a:latin typeface="1"/>
                <a:ea typeface="Calibri"/>
                <a:cs typeface="1"/>
              </a:rPr>
              <a:t>c</a:t>
            </a:r>
            <a:r>
              <a:rPr lang="en-GB" sz="1320" spc="10">
                <a:solidFill>
                  <a:srgbClr val="000000"/>
                </a:solidFill>
                <a:latin typeface="1"/>
                <a:ea typeface="Calibri"/>
                <a:cs typeface="1"/>
              </a:rPr>
              <a:t>e</a:t>
            </a:r>
            <a:r>
              <a:rPr lang="en-GB" sz="1320" spc="-9">
                <a:solidFill>
                  <a:srgbClr val="000000"/>
                </a:solidFill>
                <a:latin typeface="1"/>
                <a:ea typeface="Calibri"/>
                <a:cs typeface="1"/>
              </a:rPr>
              <a:t> t</a:t>
            </a:r>
            <a:r>
              <a:rPr lang="en-GB" sz="1320" spc="-10">
                <a:solidFill>
                  <a:srgbClr val="000000"/>
                </a:solidFill>
                <a:latin typeface="1"/>
                <a:ea typeface="Calibri"/>
                <a:cs typeface="1"/>
              </a:rPr>
              <a:t>o</a:t>
            </a:r>
            <a:r>
              <a:rPr lang="en-GB" sz="1320" spc="48">
                <a:solidFill>
                  <a:srgbClr val="000000"/>
                </a:solidFill>
                <a:latin typeface="1"/>
                <a:ea typeface="Calibri"/>
                <a:cs typeface="1"/>
              </a:rPr>
              <a:t>o</a:t>
            </a:r>
            <a:r>
              <a:rPr lang="en-GB" sz="1320" spc="-19">
                <a:solidFill>
                  <a:srgbClr val="000000"/>
                </a:solidFill>
                <a:latin typeface="1"/>
                <a:ea typeface="Calibri"/>
                <a:cs typeface="1"/>
              </a:rPr>
              <a:t>l</a:t>
            </a:r>
            <a:r>
              <a:rPr lang="en-GB" sz="1320" spc="23">
                <a:solidFill>
                  <a:srgbClr val="000000"/>
                </a:solidFill>
                <a:latin typeface="1"/>
                <a:ea typeface="Calibri"/>
                <a:cs typeface="1"/>
              </a:rPr>
              <a:t>s.</a:t>
            </a:r>
          </a:p>
        </p:txBody>
      </p:sp>
      <p:sp>
        <p:nvSpPr>
          <p:cNvPr id="204" name="Rectangle 204"/>
          <p:cNvSpPr/>
          <p:nvPr/>
        </p:nvSpPr>
        <p:spPr>
          <a:xfrm>
            <a:off x="661892" y="4462641"/>
            <a:ext cx="5321650" cy="1449499"/>
          </a:xfrm>
          <a:prstGeom prst="rect">
            <a:avLst/>
          </a:prstGeom>
        </p:spPr>
        <p:txBody>
          <a:bodyPr wrap="none" lIns="0" tIns="0" rIns="0" bIns="0">
            <a:spAutoFit/>
          </a:bodyPr>
          <a:lstStyle/>
          <a:p>
            <a:pPr defTabSz="761970"/>
            <a:r>
              <a:rPr lang="en-GB" sz="1322" spc="5">
                <a:solidFill>
                  <a:srgbClr val="000000"/>
                </a:solidFill>
                <a:latin typeface="5"/>
                <a:ea typeface="Calibri"/>
                <a:cs typeface="5"/>
              </a:rPr>
              <a:t>03</a:t>
            </a:r>
          </a:p>
          <a:p>
            <a:pPr defTabSz="761970">
              <a:lnSpc>
                <a:spcPts val="3028"/>
              </a:lnSpc>
            </a:pPr>
            <a:r>
              <a:rPr lang="en-GB" sz="1622" spc="42">
                <a:ln w="7062">
                  <a:solidFill>
                    <a:srgbClr val="000000"/>
                  </a:solidFill>
                  <a:prstDash val="solid"/>
                </a:ln>
                <a:solidFill>
                  <a:srgbClr val="000000"/>
                </a:solidFill>
                <a:latin typeface="2"/>
                <a:ea typeface="Calibri"/>
                <a:cs typeface="2"/>
              </a:rPr>
              <a:t>I</a:t>
            </a:r>
            <a:r>
              <a:rPr lang="en-GB" sz="1622">
                <a:ln w="7062">
                  <a:solidFill>
                    <a:srgbClr val="000000"/>
                  </a:solidFill>
                  <a:prstDash val="solid"/>
                </a:ln>
                <a:solidFill>
                  <a:srgbClr val="000000"/>
                </a:solidFill>
                <a:latin typeface="2"/>
                <a:ea typeface="Calibri"/>
                <a:cs typeface="2"/>
              </a:rPr>
              <a:t>n</a:t>
            </a:r>
            <a:r>
              <a:rPr lang="en-GB" sz="1622" spc="69">
                <a:ln w="7062">
                  <a:solidFill>
                    <a:srgbClr val="000000"/>
                  </a:solidFill>
                  <a:prstDash val="solid"/>
                </a:ln>
                <a:solidFill>
                  <a:srgbClr val="000000"/>
                </a:solidFill>
                <a:latin typeface="2"/>
                <a:ea typeface="Calibri"/>
                <a:cs typeface="2"/>
              </a:rPr>
              <a:t>t</a:t>
            </a:r>
            <a:r>
              <a:rPr lang="en-GB" sz="1622" spc="12">
                <a:ln w="7062">
                  <a:solidFill>
                    <a:srgbClr val="000000"/>
                  </a:solidFill>
                  <a:prstDash val="solid"/>
                </a:ln>
                <a:solidFill>
                  <a:srgbClr val="000000"/>
                </a:solidFill>
                <a:latin typeface="2"/>
                <a:ea typeface="Calibri"/>
                <a:cs typeface="2"/>
              </a:rPr>
              <a:t>e</a:t>
            </a:r>
            <a:r>
              <a:rPr lang="en-GB" sz="1622" spc="84">
                <a:ln w="7062">
                  <a:solidFill>
                    <a:srgbClr val="000000"/>
                  </a:solidFill>
                  <a:prstDash val="solid"/>
                </a:ln>
                <a:solidFill>
                  <a:srgbClr val="000000"/>
                </a:solidFill>
                <a:latin typeface="2"/>
                <a:ea typeface="Calibri"/>
                <a:cs typeface="2"/>
              </a:rPr>
              <a:t>g</a:t>
            </a:r>
            <a:r>
              <a:rPr lang="en-GB" sz="1622" spc="-9">
                <a:ln w="7062">
                  <a:solidFill>
                    <a:srgbClr val="000000"/>
                  </a:solidFill>
                  <a:prstDash val="solid"/>
                </a:ln>
                <a:solidFill>
                  <a:srgbClr val="000000"/>
                </a:solidFill>
                <a:latin typeface="2"/>
                <a:ea typeface="Calibri"/>
                <a:cs typeface="2"/>
              </a:rPr>
              <a:t>r</a:t>
            </a:r>
            <a:r>
              <a:rPr lang="en-GB" sz="1622" spc="47">
                <a:ln w="7062">
                  <a:solidFill>
                    <a:srgbClr val="000000"/>
                  </a:solidFill>
                  <a:prstDash val="solid"/>
                </a:ln>
                <a:solidFill>
                  <a:srgbClr val="000000"/>
                </a:solidFill>
                <a:latin typeface="2"/>
                <a:ea typeface="Calibri"/>
                <a:cs typeface="2"/>
              </a:rPr>
              <a:t>a</a:t>
            </a:r>
            <a:r>
              <a:rPr lang="en-GB" sz="1622" spc="67">
                <a:ln w="7062">
                  <a:solidFill>
                    <a:srgbClr val="000000"/>
                  </a:solidFill>
                  <a:prstDash val="solid"/>
                </a:ln>
                <a:solidFill>
                  <a:srgbClr val="000000"/>
                </a:solidFill>
                <a:latin typeface="2"/>
                <a:ea typeface="Calibri"/>
                <a:cs typeface="2"/>
              </a:rPr>
              <a:t>t</a:t>
            </a:r>
            <a:r>
              <a:rPr lang="en-GB" sz="1622" spc="12">
                <a:ln w="7062">
                  <a:solidFill>
                    <a:srgbClr val="000000"/>
                  </a:solidFill>
                  <a:prstDash val="solid"/>
                </a:ln>
                <a:solidFill>
                  <a:srgbClr val="000000"/>
                </a:solidFill>
                <a:latin typeface="2"/>
                <a:ea typeface="Calibri"/>
                <a:cs typeface="2"/>
              </a:rPr>
              <a:t>e</a:t>
            </a:r>
            <a:r>
              <a:rPr lang="en-GB" sz="1622" spc="-95">
                <a:ln w="7062">
                  <a:solidFill>
                    <a:srgbClr val="000000"/>
                  </a:solidFill>
                  <a:prstDash val="solid"/>
                </a:ln>
                <a:solidFill>
                  <a:srgbClr val="000000"/>
                </a:solidFill>
                <a:latin typeface="2"/>
                <a:ea typeface="Calibri"/>
                <a:cs typeface="2"/>
              </a:rPr>
              <a:t> </a:t>
            </a:r>
            <a:r>
              <a:rPr lang="en-GB" sz="1622" spc="53">
                <a:ln w="7062">
                  <a:solidFill>
                    <a:srgbClr val="000000"/>
                  </a:solidFill>
                  <a:prstDash val="solid"/>
                </a:ln>
                <a:solidFill>
                  <a:srgbClr val="000000"/>
                </a:solidFill>
                <a:latin typeface="2"/>
                <a:ea typeface="Calibri"/>
                <a:cs typeface="2"/>
              </a:rPr>
              <a:t>H</a:t>
            </a:r>
            <a:r>
              <a:rPr lang="en-GB" sz="1622" spc="-16">
                <a:ln w="7062">
                  <a:solidFill>
                    <a:srgbClr val="000000"/>
                  </a:solidFill>
                  <a:prstDash val="solid"/>
                </a:ln>
                <a:solidFill>
                  <a:srgbClr val="000000"/>
                </a:solidFill>
                <a:latin typeface="2"/>
                <a:ea typeface="Calibri"/>
                <a:cs typeface="2"/>
              </a:rPr>
              <a:t>I</a:t>
            </a:r>
            <a:r>
              <a:rPr lang="en-GB" sz="1622" spc="-38">
                <a:ln w="7062">
                  <a:solidFill>
                    <a:srgbClr val="000000"/>
                  </a:solidFill>
                  <a:prstDash val="solid"/>
                </a:ln>
                <a:solidFill>
                  <a:srgbClr val="000000"/>
                </a:solidFill>
                <a:latin typeface="2"/>
                <a:ea typeface="Calibri"/>
                <a:cs typeface="2"/>
              </a:rPr>
              <a:t>V</a:t>
            </a:r>
            <a:r>
              <a:rPr lang="en-GB" sz="1622" spc="11">
                <a:ln w="7062">
                  <a:solidFill>
                    <a:srgbClr val="000000"/>
                  </a:solidFill>
                  <a:prstDash val="solid"/>
                </a:ln>
                <a:solidFill>
                  <a:srgbClr val="000000"/>
                </a:solidFill>
                <a:latin typeface="2"/>
                <a:ea typeface="Calibri"/>
                <a:cs typeface="2"/>
              </a:rPr>
              <a:t>,</a:t>
            </a:r>
            <a:r>
              <a:rPr lang="en-GB" sz="1622" spc="-95">
                <a:ln w="7062">
                  <a:solidFill>
                    <a:srgbClr val="000000"/>
                  </a:solidFill>
                  <a:prstDash val="solid"/>
                </a:ln>
                <a:solidFill>
                  <a:srgbClr val="000000"/>
                </a:solidFill>
                <a:latin typeface="2"/>
                <a:ea typeface="Calibri"/>
                <a:cs typeface="2"/>
              </a:rPr>
              <a:t> </a:t>
            </a:r>
            <a:r>
              <a:rPr lang="en-GB" sz="1622" spc="37">
                <a:ln w="7062">
                  <a:solidFill>
                    <a:srgbClr val="000000"/>
                  </a:solidFill>
                  <a:prstDash val="solid"/>
                </a:ln>
                <a:solidFill>
                  <a:srgbClr val="000000"/>
                </a:solidFill>
                <a:latin typeface="2"/>
                <a:ea typeface="Calibri"/>
                <a:cs typeface="2"/>
              </a:rPr>
              <a:t>S</a:t>
            </a:r>
            <a:r>
              <a:rPr lang="en-GB" sz="1622" spc="33">
                <a:ln w="7062">
                  <a:solidFill>
                    <a:srgbClr val="000000"/>
                  </a:solidFill>
                  <a:prstDash val="solid"/>
                </a:ln>
                <a:solidFill>
                  <a:srgbClr val="000000"/>
                </a:solidFill>
                <a:latin typeface="2"/>
                <a:ea typeface="Calibri"/>
                <a:cs typeface="2"/>
              </a:rPr>
              <a:t>R</a:t>
            </a:r>
            <a:r>
              <a:rPr lang="en-GB" sz="1622" spc="-4">
                <a:ln w="7062">
                  <a:solidFill>
                    <a:srgbClr val="000000"/>
                  </a:solidFill>
                  <a:prstDash val="solid"/>
                </a:ln>
                <a:solidFill>
                  <a:srgbClr val="000000"/>
                </a:solidFill>
                <a:latin typeface="2"/>
                <a:ea typeface="Calibri"/>
                <a:cs typeface="2"/>
              </a:rPr>
              <a:t>H</a:t>
            </a:r>
            <a:r>
              <a:rPr lang="en-GB" sz="1622" spc="11">
                <a:ln w="7062">
                  <a:solidFill>
                    <a:srgbClr val="000000"/>
                  </a:solidFill>
                  <a:prstDash val="solid"/>
                </a:ln>
                <a:solidFill>
                  <a:srgbClr val="000000"/>
                </a:solidFill>
                <a:latin typeface="2"/>
                <a:ea typeface="Calibri"/>
                <a:cs typeface="2"/>
              </a:rPr>
              <a:t>,</a:t>
            </a:r>
            <a:r>
              <a:rPr lang="en-GB" sz="1622" spc="-35">
                <a:ln w="7062">
                  <a:solidFill>
                    <a:srgbClr val="000000"/>
                  </a:solidFill>
                  <a:prstDash val="solid"/>
                </a:ln>
                <a:solidFill>
                  <a:srgbClr val="000000"/>
                </a:solidFill>
                <a:latin typeface="2"/>
                <a:ea typeface="Calibri"/>
                <a:cs typeface="2"/>
              </a:rPr>
              <a:t> </a:t>
            </a:r>
            <a:r>
              <a:rPr lang="en-GB" sz="1622" spc="-11">
                <a:ln w="7062">
                  <a:solidFill>
                    <a:srgbClr val="000000"/>
                  </a:solidFill>
                  <a:prstDash val="solid"/>
                </a:ln>
                <a:solidFill>
                  <a:srgbClr val="000000"/>
                </a:solidFill>
                <a:latin typeface="2"/>
                <a:ea typeface="Calibri"/>
                <a:cs typeface="2"/>
              </a:rPr>
              <a:t>a</a:t>
            </a:r>
            <a:r>
              <a:rPr lang="en-GB" sz="1622" spc="60">
                <a:ln w="7062">
                  <a:solidFill>
                    <a:srgbClr val="000000"/>
                  </a:solidFill>
                  <a:prstDash val="solid"/>
                </a:ln>
                <a:solidFill>
                  <a:srgbClr val="000000"/>
                </a:solidFill>
                <a:latin typeface="2"/>
                <a:ea typeface="Calibri"/>
                <a:cs typeface="2"/>
              </a:rPr>
              <a:t>n</a:t>
            </a:r>
            <a:r>
              <a:rPr lang="en-GB" sz="1622" spc="26">
                <a:ln w="7062">
                  <a:solidFill>
                    <a:srgbClr val="000000"/>
                  </a:solidFill>
                  <a:prstDash val="solid"/>
                </a:ln>
                <a:solidFill>
                  <a:srgbClr val="000000"/>
                </a:solidFill>
                <a:latin typeface="2"/>
                <a:ea typeface="Calibri"/>
                <a:cs typeface="2"/>
              </a:rPr>
              <a:t>d</a:t>
            </a:r>
            <a:r>
              <a:rPr lang="en-GB" sz="1622" spc="-35">
                <a:ln w="7062">
                  <a:solidFill>
                    <a:srgbClr val="000000"/>
                  </a:solidFill>
                  <a:prstDash val="solid"/>
                </a:ln>
                <a:solidFill>
                  <a:srgbClr val="000000"/>
                </a:solidFill>
                <a:latin typeface="2"/>
                <a:ea typeface="Calibri"/>
                <a:cs typeface="2"/>
              </a:rPr>
              <a:t> </a:t>
            </a:r>
            <a:r>
              <a:rPr lang="en-GB" sz="1622" spc="-21">
                <a:ln w="7062">
                  <a:solidFill>
                    <a:srgbClr val="000000"/>
                  </a:solidFill>
                  <a:prstDash val="solid"/>
                </a:ln>
                <a:solidFill>
                  <a:srgbClr val="000000"/>
                </a:solidFill>
                <a:latin typeface="2"/>
                <a:ea typeface="Calibri"/>
                <a:cs typeface="2"/>
              </a:rPr>
              <a:t>S</a:t>
            </a:r>
            <a:r>
              <a:rPr lang="en-GB" sz="1622" spc="45">
                <a:ln w="7062">
                  <a:solidFill>
                    <a:srgbClr val="000000"/>
                  </a:solidFill>
                  <a:prstDash val="solid"/>
                </a:ln>
                <a:solidFill>
                  <a:srgbClr val="000000"/>
                </a:solidFill>
                <a:latin typeface="2"/>
                <a:ea typeface="Calibri"/>
                <a:cs typeface="2"/>
              </a:rPr>
              <a:t>o</a:t>
            </a:r>
            <a:r>
              <a:rPr lang="en-GB" sz="1622" spc="32">
                <a:ln w="7062">
                  <a:solidFill>
                    <a:srgbClr val="000000"/>
                  </a:solidFill>
                  <a:prstDash val="solid"/>
                </a:ln>
                <a:solidFill>
                  <a:srgbClr val="000000"/>
                </a:solidFill>
                <a:latin typeface="2"/>
                <a:ea typeface="Calibri"/>
                <a:cs typeface="2"/>
              </a:rPr>
              <a:t>c</a:t>
            </a:r>
            <a:r>
              <a:rPr lang="en-GB" sz="1622" spc="26">
                <a:ln w="7062">
                  <a:solidFill>
                    <a:srgbClr val="000000"/>
                  </a:solidFill>
                  <a:prstDash val="solid"/>
                </a:ln>
                <a:solidFill>
                  <a:srgbClr val="000000"/>
                </a:solidFill>
                <a:latin typeface="2"/>
                <a:ea typeface="Calibri"/>
                <a:cs typeface="2"/>
              </a:rPr>
              <a:t>i</a:t>
            </a:r>
            <a:r>
              <a:rPr lang="en-GB" sz="1622" spc="47">
                <a:ln w="7062">
                  <a:solidFill>
                    <a:srgbClr val="000000"/>
                  </a:solidFill>
                  <a:prstDash val="solid"/>
                </a:ln>
                <a:solidFill>
                  <a:srgbClr val="000000"/>
                </a:solidFill>
                <a:latin typeface="2"/>
                <a:ea typeface="Calibri"/>
                <a:cs typeface="2"/>
              </a:rPr>
              <a:t>a</a:t>
            </a:r>
            <a:r>
              <a:rPr lang="en-GB" sz="1622" spc="26">
                <a:ln w="7062">
                  <a:solidFill>
                    <a:srgbClr val="000000"/>
                  </a:solidFill>
                  <a:prstDash val="solid"/>
                </a:ln>
                <a:solidFill>
                  <a:srgbClr val="000000"/>
                </a:solidFill>
                <a:latin typeface="2"/>
                <a:ea typeface="Calibri"/>
                <a:cs typeface="2"/>
              </a:rPr>
              <a:t>l</a:t>
            </a:r>
            <a:r>
              <a:rPr lang="en-GB" sz="1622" spc="-35">
                <a:ln w="7062">
                  <a:solidFill>
                    <a:srgbClr val="000000"/>
                  </a:solidFill>
                  <a:prstDash val="solid"/>
                </a:ln>
                <a:solidFill>
                  <a:srgbClr val="000000"/>
                </a:solidFill>
                <a:latin typeface="2"/>
                <a:ea typeface="Calibri"/>
                <a:cs typeface="2"/>
              </a:rPr>
              <a:t> </a:t>
            </a:r>
            <a:r>
              <a:rPr lang="en-GB" sz="1622" spc="14">
                <a:ln w="7062">
                  <a:solidFill>
                    <a:srgbClr val="000000"/>
                  </a:solidFill>
                  <a:prstDash val="solid"/>
                </a:ln>
                <a:solidFill>
                  <a:srgbClr val="000000"/>
                </a:solidFill>
                <a:latin typeface="2"/>
                <a:ea typeface="Calibri"/>
                <a:cs typeface="2"/>
              </a:rPr>
              <a:t>C</a:t>
            </a:r>
            <a:r>
              <a:rPr lang="en-GB" sz="1622" spc="47">
                <a:ln w="7062">
                  <a:solidFill>
                    <a:srgbClr val="000000"/>
                  </a:solidFill>
                  <a:prstDash val="solid"/>
                </a:ln>
                <a:solidFill>
                  <a:srgbClr val="000000"/>
                </a:solidFill>
                <a:latin typeface="2"/>
                <a:ea typeface="Calibri"/>
                <a:cs typeface="2"/>
              </a:rPr>
              <a:t>a</a:t>
            </a:r>
            <a:r>
              <a:rPr lang="en-GB" sz="1622" spc="-9">
                <a:ln w="7062">
                  <a:solidFill>
                    <a:srgbClr val="000000"/>
                  </a:solidFill>
                  <a:prstDash val="solid"/>
                </a:ln>
                <a:solidFill>
                  <a:srgbClr val="000000"/>
                </a:solidFill>
                <a:latin typeface="2"/>
                <a:ea typeface="Calibri"/>
                <a:cs typeface="2"/>
              </a:rPr>
              <a:t>re</a:t>
            </a:r>
          </a:p>
          <a:p>
            <a:pPr defTabSz="761970">
              <a:lnSpc>
                <a:spcPts val="2807"/>
              </a:lnSpc>
            </a:pPr>
            <a:r>
              <a:rPr lang="en-GB" sz="1322" spc="-9">
                <a:solidFill>
                  <a:srgbClr val="000000"/>
                </a:solidFill>
                <a:latin typeface="1"/>
                <a:ea typeface="Calibri"/>
                <a:cs typeface="1"/>
              </a:rPr>
              <a:t>S</a:t>
            </a:r>
            <a:r>
              <a:rPr lang="en-GB" sz="1322" spc="23">
                <a:solidFill>
                  <a:srgbClr val="000000"/>
                </a:solidFill>
                <a:latin typeface="1"/>
                <a:ea typeface="Calibri"/>
                <a:cs typeface="1"/>
              </a:rPr>
              <a:t>c</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7">
                <a:solidFill>
                  <a:srgbClr val="000000"/>
                </a:solidFill>
                <a:latin typeface="1"/>
                <a:ea typeface="Calibri"/>
                <a:cs typeface="1"/>
              </a:rPr>
              <a:t>e</a:t>
            </a:r>
            <a:r>
              <a:rPr lang="en-GB" sz="1322" spc="-12">
                <a:solidFill>
                  <a:srgbClr val="000000"/>
                </a:solidFill>
                <a:latin typeface="1"/>
                <a:ea typeface="Calibri"/>
                <a:cs typeface="1"/>
              </a:rPr>
              <a:t> </a:t>
            </a:r>
            <a:r>
              <a:rPr lang="en-GB" sz="1322">
                <a:solidFill>
                  <a:srgbClr val="000000"/>
                </a:solidFill>
                <a:latin typeface="1"/>
                <a:ea typeface="Calibri"/>
                <a:cs typeface="1"/>
              </a:rPr>
              <a:t>u</a:t>
            </a:r>
            <a:r>
              <a:rPr lang="en-GB" sz="1322" spc="27">
                <a:solidFill>
                  <a:srgbClr val="000000"/>
                </a:solidFill>
                <a:latin typeface="1"/>
                <a:ea typeface="Calibri"/>
                <a:cs typeface="1"/>
              </a:rPr>
              <a:t>p</a:t>
            </a:r>
            <a:r>
              <a:rPr lang="en-GB" sz="1322" spc="-12">
                <a:solidFill>
                  <a:srgbClr val="000000"/>
                </a:solidFill>
                <a:latin typeface="1"/>
                <a:ea typeface="Calibri"/>
                <a:cs typeface="1"/>
              </a:rPr>
              <a:t> </a:t>
            </a:r>
            <a:r>
              <a:rPr lang="en-GB" sz="1322" spc="38">
                <a:solidFill>
                  <a:srgbClr val="000000"/>
                </a:solidFill>
                <a:latin typeface="1"/>
                <a:ea typeface="Calibri"/>
                <a:cs typeface="1"/>
              </a:rPr>
              <a:t>l</a:t>
            </a:r>
            <a:r>
              <a:rPr lang="en-GB" sz="1322" spc="-22">
                <a:solidFill>
                  <a:srgbClr val="000000"/>
                </a:solidFill>
                <a:latin typeface="1"/>
                <a:ea typeface="Calibri"/>
                <a:cs typeface="1"/>
              </a:rPr>
              <a:t>ay</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38">
                <a:solidFill>
                  <a:srgbClr val="000000"/>
                </a:solidFill>
                <a:latin typeface="1"/>
                <a:ea typeface="Calibri"/>
                <a:cs typeface="1"/>
              </a:rPr>
              <a:t>,</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7">
                <a:solidFill>
                  <a:srgbClr val="000000"/>
                </a:solidFill>
                <a:latin typeface="1"/>
                <a:ea typeface="Calibri"/>
                <a:cs typeface="1"/>
              </a:rPr>
              <a:t>ee</a:t>
            </a:r>
            <a:r>
              <a:rPr lang="en-GB" sz="1322" spc="1">
                <a:solidFill>
                  <a:srgbClr val="000000"/>
                </a:solidFill>
                <a:latin typeface="1"/>
                <a:ea typeface="Calibri"/>
                <a:cs typeface="1"/>
              </a:rPr>
              <a:t>r</a:t>
            </a:r>
            <a:r>
              <a:rPr lang="en-GB" sz="1322" spc="7">
                <a:solidFill>
                  <a:srgbClr val="000000"/>
                </a:solidFill>
                <a:latin typeface="1"/>
                <a:ea typeface="Calibri"/>
                <a:cs typeface="1"/>
              </a:rPr>
              <a:t>-</a:t>
            </a:r>
            <a:r>
              <a:rPr lang="en-GB" sz="1322" spc="28">
                <a:solidFill>
                  <a:srgbClr val="000000"/>
                </a:solidFill>
                <a:latin typeface="1"/>
                <a:ea typeface="Calibri"/>
                <a:cs typeface="1"/>
              </a:rPr>
              <a:t>d</a:t>
            </a:r>
            <a:r>
              <a:rPr lang="en-GB" sz="1322" spc="7">
                <a:solidFill>
                  <a:srgbClr val="000000"/>
                </a:solidFill>
                <a:latin typeface="1"/>
                <a:ea typeface="Calibri"/>
                <a:cs typeface="1"/>
              </a:rPr>
              <a:t>e</a:t>
            </a:r>
            <a:r>
              <a:rPr lang="en-GB" sz="1322" spc="-19">
                <a:solidFill>
                  <a:srgbClr val="000000"/>
                </a:solidFill>
                <a:latin typeface="1"/>
                <a:ea typeface="Calibri"/>
                <a:cs typeface="1"/>
              </a:rPr>
              <a:t>li</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spc="-17">
                <a:solidFill>
                  <a:srgbClr val="000000"/>
                </a:solidFill>
                <a:latin typeface="1"/>
                <a:ea typeface="Calibri"/>
                <a:cs typeface="1"/>
              </a:rPr>
              <a:t>r</a:t>
            </a:r>
            <a:r>
              <a:rPr lang="en-GB" sz="1322" spc="7">
                <a:solidFill>
                  <a:srgbClr val="000000"/>
                </a:solidFill>
                <a:latin typeface="1"/>
                <a:ea typeface="Calibri"/>
                <a:cs typeface="1"/>
              </a:rPr>
              <a:t>e</a:t>
            </a:r>
            <a:r>
              <a:rPr lang="en-GB" sz="1322" spc="28">
                <a:solidFill>
                  <a:srgbClr val="000000"/>
                </a:solidFill>
                <a:latin typeface="1"/>
                <a:ea typeface="Calibri"/>
                <a:cs typeface="1"/>
              </a:rPr>
              <a:t>d</a:t>
            </a:r>
            <a:r>
              <a:rPr lang="en-GB" sz="1322" spc="-12">
                <a:solidFill>
                  <a:srgbClr val="000000"/>
                </a:solidFill>
                <a:latin typeface="1"/>
                <a:ea typeface="Calibri"/>
                <a:cs typeface="1"/>
              </a:rPr>
              <a:t> </a:t>
            </a:r>
            <a:r>
              <a:rPr lang="en-GB" sz="1322" spc="41">
                <a:solidFill>
                  <a:srgbClr val="000000"/>
                </a:solidFill>
                <a:latin typeface="1"/>
                <a:ea typeface="Calibri"/>
                <a:cs typeface="1"/>
              </a:rPr>
              <a:t>m</a:t>
            </a:r>
            <a:r>
              <a:rPr lang="en-GB" sz="1322" spc="-12">
                <a:solidFill>
                  <a:srgbClr val="000000"/>
                </a:solidFill>
                <a:latin typeface="1"/>
                <a:ea typeface="Calibri"/>
                <a:cs typeface="1"/>
              </a:rPr>
              <a:t>o</a:t>
            </a:r>
            <a:r>
              <a:rPr lang="en-GB" sz="1322" spc="-28">
                <a:solidFill>
                  <a:srgbClr val="000000"/>
                </a:solidFill>
                <a:latin typeface="1"/>
                <a:ea typeface="Calibri"/>
                <a:cs typeface="1"/>
              </a:rPr>
              <a:t>d</a:t>
            </a:r>
            <a:r>
              <a:rPr lang="en-GB" sz="1322" spc="67">
                <a:solidFill>
                  <a:srgbClr val="000000"/>
                </a:solidFill>
                <a:latin typeface="1"/>
                <a:ea typeface="Calibri"/>
                <a:cs typeface="1"/>
              </a:rPr>
              <a:t>e</a:t>
            </a:r>
            <a:r>
              <a:rPr lang="en-GB" sz="1322" spc="-19">
                <a:solidFill>
                  <a:srgbClr val="000000"/>
                </a:solidFill>
                <a:latin typeface="1"/>
                <a:ea typeface="Calibri"/>
                <a:cs typeface="1"/>
              </a:rPr>
              <a:t>l</a:t>
            </a:r>
            <a:r>
              <a:rPr lang="en-GB" sz="1322" spc="21">
                <a:solidFill>
                  <a:srgbClr val="000000"/>
                </a:solidFill>
                <a:latin typeface="1"/>
                <a:ea typeface="Calibri"/>
                <a:cs typeface="1"/>
              </a:rPr>
              <a:t>s</a:t>
            </a:r>
            <a:r>
              <a:rPr lang="en-GB" sz="1322" spc="-12">
                <a:solidFill>
                  <a:srgbClr val="000000"/>
                </a:solidFill>
                <a:latin typeface="1"/>
                <a:ea typeface="Calibri"/>
                <a:cs typeface="1"/>
              </a:rPr>
              <a:t> t</a:t>
            </a:r>
            <a:r>
              <a:rPr lang="en-GB" sz="1322">
                <a:solidFill>
                  <a:srgbClr val="000000"/>
                </a:solidFill>
                <a:latin typeface="1"/>
                <a:ea typeface="Calibri"/>
                <a:cs typeface="1"/>
              </a:rPr>
              <a:t>h</a:t>
            </a:r>
            <a:r>
              <a:rPr lang="en-GB" sz="1322" spc="34">
                <a:solidFill>
                  <a:srgbClr val="000000"/>
                </a:solidFill>
                <a:latin typeface="1"/>
                <a:ea typeface="Calibri"/>
                <a:cs typeface="1"/>
              </a:rPr>
              <a:t>a</a:t>
            </a:r>
            <a:r>
              <a:rPr lang="en-GB" sz="1322" spc="-12">
                <a:solidFill>
                  <a:srgbClr val="000000"/>
                </a:solidFill>
                <a:latin typeface="1"/>
                <a:ea typeface="Calibri"/>
                <a:cs typeface="1"/>
              </a:rPr>
              <a:t>t </a:t>
            </a:r>
            <a:r>
              <a:rPr lang="en-GB" sz="1322" spc="23">
                <a:solidFill>
                  <a:srgbClr val="000000"/>
                </a:solidFill>
                <a:latin typeface="1"/>
                <a:ea typeface="Calibri"/>
                <a:cs typeface="1"/>
              </a:rPr>
              <a:t>c</a:t>
            </a:r>
            <a:r>
              <a:rPr lang="en-GB" sz="1322" spc="44">
                <a:solidFill>
                  <a:srgbClr val="000000"/>
                </a:solidFill>
                <a:latin typeface="1"/>
                <a:ea typeface="Calibri"/>
                <a:cs typeface="1"/>
              </a:rPr>
              <a:t>o</a:t>
            </a:r>
            <a:r>
              <a:rPr lang="en-GB" sz="1322" spc="-18">
                <a:solidFill>
                  <a:srgbClr val="000000"/>
                </a:solidFill>
                <a:latin typeface="1"/>
                <a:ea typeface="Calibri"/>
                <a:cs typeface="1"/>
              </a:rPr>
              <a:t>m</a:t>
            </a:r>
            <a:r>
              <a:rPr lang="en-GB" sz="1322" spc="-28">
                <a:solidFill>
                  <a:srgbClr val="000000"/>
                </a:solidFill>
                <a:latin typeface="1"/>
                <a:ea typeface="Calibri"/>
                <a:cs typeface="1"/>
              </a:rPr>
              <a:t>b</a:t>
            </a:r>
            <a:r>
              <a:rPr lang="en-GB" sz="1322" spc="38">
                <a:solidFill>
                  <a:srgbClr val="000000"/>
                </a:solidFill>
                <a:latin typeface="1"/>
                <a:ea typeface="Calibri"/>
                <a:cs typeface="1"/>
              </a:rPr>
              <a:t>i</a:t>
            </a:r>
            <a:r>
              <a:rPr lang="en-GB" sz="1322">
                <a:solidFill>
                  <a:srgbClr val="000000"/>
                </a:solidFill>
                <a:latin typeface="1"/>
                <a:ea typeface="Calibri"/>
                <a:cs typeface="1"/>
              </a:rPr>
              <a:t>n</a:t>
            </a:r>
            <a:r>
              <a:rPr lang="en-GB" sz="1322" spc="6">
                <a:solidFill>
                  <a:srgbClr val="000000"/>
                </a:solidFill>
                <a:latin typeface="1"/>
                <a:ea typeface="Calibri"/>
                <a:cs typeface="1"/>
              </a:rPr>
              <a:t>e</a:t>
            </a:r>
            <a:r>
              <a:rPr lang="en-GB" sz="1322" spc="-12">
                <a:solidFill>
                  <a:srgbClr val="000000"/>
                </a:solidFill>
                <a:latin typeface="1"/>
                <a:ea typeface="Calibri"/>
                <a:cs typeface="1"/>
              </a:rPr>
              <a:t> </a:t>
            </a:r>
            <a:r>
              <a:rPr lang="en-GB" sz="1322" spc="37">
                <a:solidFill>
                  <a:srgbClr val="000000"/>
                </a:solidFill>
                <a:latin typeface="1"/>
                <a:ea typeface="Calibri"/>
                <a:cs typeface="1"/>
              </a:rPr>
              <a:t>H</a:t>
            </a:r>
            <a:r>
              <a:rPr lang="en-GB" sz="1322" spc="2">
                <a:solidFill>
                  <a:srgbClr val="000000"/>
                </a:solidFill>
                <a:latin typeface="1"/>
                <a:ea typeface="Calibri"/>
                <a:cs typeface="1"/>
              </a:rPr>
              <a:t>I</a:t>
            </a:r>
            <a:r>
              <a:rPr lang="en-GB" sz="1322" spc="-12">
                <a:solidFill>
                  <a:srgbClr val="000000"/>
                </a:solidFill>
                <a:latin typeface="1"/>
                <a:ea typeface="Calibri"/>
                <a:cs typeface="1"/>
              </a:rPr>
              <a:t>V </a:t>
            </a:r>
          </a:p>
          <a:p>
            <a:pPr defTabSz="761970">
              <a:lnSpc>
                <a:spcPts val="2101"/>
              </a:lnSpc>
            </a:pP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50">
                <a:solidFill>
                  <a:srgbClr val="000000"/>
                </a:solidFill>
                <a:latin typeface="1"/>
                <a:ea typeface="Calibri"/>
                <a:cs typeface="1"/>
              </a:rPr>
              <a:t>e</a:t>
            </a:r>
            <a:r>
              <a:rPr lang="en-GB" sz="1322" spc="-22">
                <a:solidFill>
                  <a:srgbClr val="000000"/>
                </a:solidFill>
                <a:latin typeface="1"/>
                <a:ea typeface="Calibri"/>
                <a:cs typeface="1"/>
              </a:rPr>
              <a:t>v</a:t>
            </a:r>
            <a:r>
              <a:rPr lang="en-GB" sz="1322" spc="7">
                <a:solidFill>
                  <a:srgbClr val="000000"/>
                </a:solidFill>
                <a:latin typeface="1"/>
                <a:ea typeface="Calibri"/>
                <a:cs typeface="1"/>
              </a:rPr>
              <a:t>e</a:t>
            </a:r>
            <a:r>
              <a:rPr lang="en-GB" sz="1322">
                <a:solidFill>
                  <a:srgbClr val="000000"/>
                </a:solidFill>
                <a:latin typeface="1"/>
                <a:ea typeface="Calibri"/>
                <a:cs typeface="1"/>
              </a:rPr>
              <a:t>n</a:t>
            </a:r>
            <a:r>
              <a:rPr lang="en-GB" sz="1322" spc="44">
                <a:solidFill>
                  <a:srgbClr val="000000"/>
                </a:solidFill>
                <a:latin typeface="1"/>
                <a:ea typeface="Calibri"/>
                <a:cs typeface="1"/>
              </a:rPr>
              <a:t>t</a:t>
            </a:r>
            <a:r>
              <a:rPr lang="en-GB" sz="1322" spc="-19">
                <a:solidFill>
                  <a:srgbClr val="000000"/>
                </a:solidFill>
                <a:latin typeface="1"/>
                <a:ea typeface="Calibri"/>
                <a:cs typeface="1"/>
              </a:rPr>
              <a:t>i</a:t>
            </a:r>
            <a:r>
              <a:rPr lang="en-GB" sz="1322" spc="-12">
                <a:solidFill>
                  <a:srgbClr val="000000"/>
                </a:solidFill>
                <a:latin typeface="1"/>
                <a:ea typeface="Calibri"/>
                <a:cs typeface="1"/>
              </a:rPr>
              <a:t>o</a:t>
            </a:r>
            <a:r>
              <a:rPr lang="en-GB" sz="1322">
                <a:solidFill>
                  <a:srgbClr val="000000"/>
                </a:solidFill>
                <a:latin typeface="1"/>
                <a:ea typeface="Calibri"/>
                <a:cs typeface="1"/>
              </a:rPr>
              <a:t>n</a:t>
            </a:r>
            <a:r>
              <a:rPr lang="en-GB" sz="1322" spc="46">
                <a:solidFill>
                  <a:srgbClr val="000000"/>
                </a:solidFill>
                <a:latin typeface="1"/>
                <a:ea typeface="Calibri"/>
                <a:cs typeface="1"/>
              </a:rPr>
              <a:t> </a:t>
            </a:r>
            <a:r>
              <a:rPr lang="en-GB" sz="1322">
                <a:solidFill>
                  <a:srgbClr val="000000"/>
                </a:solidFill>
                <a:latin typeface="1"/>
                <a:ea typeface="Calibri"/>
                <a:cs typeface="1"/>
              </a:rPr>
              <a:t>w</a:t>
            </a:r>
            <a:r>
              <a:rPr lang="en-GB" sz="1322" spc="-21">
                <a:solidFill>
                  <a:srgbClr val="000000"/>
                </a:solidFill>
                <a:latin typeface="1"/>
                <a:ea typeface="Calibri"/>
                <a:cs typeface="1"/>
              </a:rPr>
              <a:t>i</a:t>
            </a:r>
            <a:r>
              <a:rPr lang="en-GB" sz="1322" spc="46">
                <a:solidFill>
                  <a:srgbClr val="000000"/>
                </a:solidFill>
                <a:latin typeface="1"/>
                <a:ea typeface="Calibri"/>
                <a:cs typeface="1"/>
              </a:rPr>
              <a:t>t</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spc="-50">
                <a:solidFill>
                  <a:srgbClr val="000000"/>
                </a:solidFill>
                <a:latin typeface="1"/>
                <a:ea typeface="Calibri"/>
                <a:cs typeface="1"/>
              </a:rPr>
              <a:t>e</a:t>
            </a:r>
            <a:r>
              <a:rPr lang="en-GB" sz="1322" spc="57">
                <a:solidFill>
                  <a:srgbClr val="000000"/>
                </a:solidFill>
                <a:latin typeface="1"/>
                <a:ea typeface="Calibri"/>
                <a:cs typeface="1"/>
              </a:rPr>
              <a:t>x</a:t>
            </a:r>
            <a:r>
              <a:rPr lang="en-GB" sz="1322">
                <a:solidFill>
                  <a:srgbClr val="000000"/>
                </a:solidFill>
                <a:latin typeface="1"/>
                <a:ea typeface="Calibri"/>
                <a:cs typeface="1"/>
              </a:rPr>
              <a:t>u</a:t>
            </a:r>
            <a:r>
              <a:rPr lang="en-GB" sz="1322" spc="-23">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a:solidFill>
                  <a:srgbClr val="000000"/>
                </a:solidFill>
                <a:latin typeface="1"/>
                <a:ea typeface="Calibri"/>
                <a:cs typeface="1"/>
              </a:rPr>
              <a:t>h</a:t>
            </a:r>
            <a:r>
              <a:rPr lang="en-GB" sz="1322" spc="6">
                <a:solidFill>
                  <a:srgbClr val="000000"/>
                </a:solidFill>
                <a:latin typeface="1"/>
                <a:ea typeface="Calibri"/>
                <a:cs typeface="1"/>
              </a:rPr>
              <a:t>e</a:t>
            </a:r>
            <a:r>
              <a:rPr lang="en-GB" sz="1322" spc="35">
                <a:solidFill>
                  <a:srgbClr val="000000"/>
                </a:solidFill>
                <a:latin typeface="1"/>
                <a:ea typeface="Calibri"/>
                <a:cs typeface="1"/>
              </a:rPr>
              <a:t>a</a:t>
            </a:r>
            <a:r>
              <a:rPr lang="en-GB" sz="1322" spc="-19">
                <a:solidFill>
                  <a:srgbClr val="000000"/>
                </a:solidFill>
                <a:latin typeface="1"/>
                <a:ea typeface="Calibri"/>
                <a:cs typeface="1"/>
              </a:rPr>
              <a:t>l</a:t>
            </a:r>
            <a:r>
              <a:rPr lang="en-GB" sz="1322" spc="46">
                <a:solidFill>
                  <a:srgbClr val="000000"/>
                </a:solidFill>
                <a:latin typeface="1"/>
                <a:ea typeface="Calibri"/>
                <a:cs typeface="1"/>
              </a:rPr>
              <a:t>t</a:t>
            </a:r>
            <a:r>
              <a:rPr lang="en-GB" sz="1322">
                <a:solidFill>
                  <a:srgbClr val="000000"/>
                </a:solidFill>
                <a:latin typeface="1"/>
                <a:ea typeface="Calibri"/>
                <a:cs typeface="1"/>
              </a:rPr>
              <a:t>h</a:t>
            </a:r>
            <a:r>
              <a:rPr lang="en-GB" sz="1322" spc="-12">
                <a:solidFill>
                  <a:srgbClr val="000000"/>
                </a:solidFill>
                <a:latin typeface="1"/>
                <a:ea typeface="Calibri"/>
                <a:cs typeface="1"/>
              </a:rPr>
              <a:t> </a:t>
            </a:r>
            <a:r>
              <a:rPr lang="en-GB" sz="1322" spc="35">
                <a:solidFill>
                  <a:srgbClr val="000000"/>
                </a:solidFill>
                <a:latin typeface="1"/>
                <a:ea typeface="Calibri"/>
                <a:cs typeface="1"/>
              </a:rPr>
              <a:t>a</a:t>
            </a:r>
            <a:r>
              <a:rPr lang="en-GB" sz="1322">
                <a:solidFill>
                  <a:srgbClr val="000000"/>
                </a:solidFill>
                <a:latin typeface="1"/>
                <a:ea typeface="Calibri"/>
                <a:cs typeface="1"/>
              </a:rPr>
              <a:t>n</a:t>
            </a:r>
            <a:r>
              <a:rPr lang="en-GB" sz="1322" spc="-30">
                <a:solidFill>
                  <a:srgbClr val="000000"/>
                </a:solidFill>
                <a:latin typeface="1"/>
                <a:ea typeface="Calibri"/>
                <a:cs typeface="1"/>
              </a:rPr>
              <a:t>d</a:t>
            </a:r>
            <a:r>
              <a:rPr lang="en-GB" sz="1322" spc="47">
                <a:solidFill>
                  <a:srgbClr val="000000"/>
                </a:solidFill>
                <a:latin typeface="1"/>
                <a:ea typeface="Calibri"/>
                <a:cs typeface="1"/>
              </a:rPr>
              <a:t> </a:t>
            </a:r>
            <a:r>
              <a:rPr lang="en-GB" sz="1322" spc="-38">
                <a:solidFill>
                  <a:srgbClr val="000000"/>
                </a:solidFill>
                <a:latin typeface="1"/>
                <a:ea typeface="Calibri"/>
                <a:cs typeface="1"/>
              </a:rPr>
              <a:t>s</a:t>
            </a:r>
            <a:r>
              <a:rPr lang="en-GB" sz="1322" spc="44">
                <a:solidFill>
                  <a:srgbClr val="000000"/>
                </a:solidFill>
                <a:latin typeface="1"/>
                <a:ea typeface="Calibri"/>
                <a:cs typeface="1"/>
              </a:rPr>
              <a:t>o</a:t>
            </a:r>
            <a:r>
              <a:rPr lang="en-GB" sz="1322" spc="23">
                <a:solidFill>
                  <a:srgbClr val="000000"/>
                </a:solidFill>
                <a:latin typeface="1"/>
                <a:ea typeface="Calibri"/>
                <a:cs typeface="1"/>
              </a:rPr>
              <a:t>c</a:t>
            </a:r>
            <a:r>
              <a:rPr lang="en-GB" sz="1322" spc="-19">
                <a:solidFill>
                  <a:srgbClr val="000000"/>
                </a:solidFill>
                <a:latin typeface="1"/>
                <a:ea typeface="Calibri"/>
                <a:cs typeface="1"/>
              </a:rPr>
              <a:t>i</a:t>
            </a:r>
            <a:r>
              <a:rPr lang="en-GB" sz="1322" spc="-22">
                <a:solidFill>
                  <a:srgbClr val="000000"/>
                </a:solidFill>
                <a:latin typeface="1"/>
                <a:ea typeface="Calibri"/>
                <a:cs typeface="1"/>
              </a:rPr>
              <a:t>a</a:t>
            </a:r>
            <a:r>
              <a:rPr lang="en-GB" sz="1322" spc="38">
                <a:solidFill>
                  <a:srgbClr val="000000"/>
                </a:solidFill>
                <a:latin typeface="1"/>
                <a:ea typeface="Calibri"/>
                <a:cs typeface="1"/>
              </a:rPr>
              <a:t>l</a:t>
            </a:r>
            <a:r>
              <a:rPr lang="en-GB" sz="1322" spc="-12">
                <a:solidFill>
                  <a:srgbClr val="000000"/>
                </a:solidFill>
                <a:latin typeface="1"/>
                <a:ea typeface="Calibri"/>
                <a:cs typeface="1"/>
              </a:rPr>
              <a:t> </a:t>
            </a:r>
            <a:r>
              <a:rPr lang="en-GB" sz="1322" spc="21">
                <a:solidFill>
                  <a:srgbClr val="000000"/>
                </a:solidFill>
                <a:latin typeface="1"/>
                <a:ea typeface="Calibri"/>
                <a:cs typeface="1"/>
              </a:rPr>
              <a:t>s</a:t>
            </a:r>
            <a:r>
              <a:rPr lang="en-GB" sz="1322">
                <a:solidFill>
                  <a:srgbClr val="000000"/>
                </a:solidFill>
                <a:latin typeface="1"/>
                <a:ea typeface="Calibri"/>
                <a:cs typeface="1"/>
              </a:rPr>
              <a:t>u</a:t>
            </a:r>
            <a:r>
              <a:rPr lang="en-GB" sz="1322" spc="27">
                <a:solidFill>
                  <a:srgbClr val="000000"/>
                </a:solidFill>
                <a:latin typeface="1"/>
                <a:ea typeface="Calibri"/>
                <a:cs typeface="1"/>
              </a:rPr>
              <a:t>p</a:t>
            </a:r>
            <a:r>
              <a:rPr lang="en-GB" sz="1322" spc="-28">
                <a:solidFill>
                  <a:srgbClr val="000000"/>
                </a:solidFill>
                <a:latin typeface="1"/>
                <a:ea typeface="Calibri"/>
                <a:cs typeface="1"/>
              </a:rPr>
              <a:t>p</a:t>
            </a:r>
            <a:r>
              <a:rPr lang="en-GB" sz="1322" spc="-12">
                <a:solidFill>
                  <a:srgbClr val="000000"/>
                </a:solidFill>
                <a:latin typeface="1"/>
                <a:ea typeface="Calibri"/>
                <a:cs typeface="1"/>
              </a:rPr>
              <a:t>o</a:t>
            </a:r>
            <a:r>
              <a:rPr lang="en-GB" sz="1322" spc="41">
                <a:solidFill>
                  <a:srgbClr val="000000"/>
                </a:solidFill>
                <a:latin typeface="1"/>
                <a:ea typeface="Calibri"/>
                <a:cs typeface="1"/>
              </a:rPr>
              <a:t>r</a:t>
            </a:r>
            <a:r>
              <a:rPr lang="en-GB" sz="1322" spc="-12">
                <a:solidFill>
                  <a:srgbClr val="000000"/>
                </a:solidFill>
                <a:latin typeface="1"/>
                <a:ea typeface="Calibri"/>
                <a:cs typeface="1"/>
              </a:rPr>
              <a:t>t</a:t>
            </a:r>
            <a:r>
              <a:rPr lang="en-GB" sz="1322" spc="74">
                <a:solidFill>
                  <a:srgbClr val="000000"/>
                </a:solidFill>
                <a:latin typeface="1"/>
                <a:ea typeface="Calibri"/>
                <a:cs typeface="1"/>
              </a:rPr>
              <a:t> </a:t>
            </a:r>
            <a:r>
              <a:rPr lang="en-GB" sz="1322" spc="12">
                <a:solidFill>
                  <a:srgbClr val="000000"/>
                </a:solidFill>
                <a:latin typeface="1"/>
                <a:ea typeface="Calibri"/>
                <a:cs typeface="1"/>
              </a:rPr>
              <a:t>—</a:t>
            </a:r>
            <a:r>
              <a:rPr lang="en-GB" sz="1322" spc="2">
                <a:solidFill>
                  <a:srgbClr val="000000"/>
                </a:solidFill>
                <a:latin typeface="1"/>
                <a:ea typeface="Calibri"/>
                <a:cs typeface="1"/>
              </a:rPr>
              <a:t> </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26">
                <a:solidFill>
                  <a:srgbClr val="000000"/>
                </a:solidFill>
                <a:latin typeface="1"/>
                <a:ea typeface="Calibri"/>
                <a:cs typeface="1"/>
              </a:rPr>
              <a:t>p</a:t>
            </a:r>
            <a:r>
              <a:rPr lang="en-GB" sz="1322" spc="10">
                <a:solidFill>
                  <a:srgbClr val="000000"/>
                </a:solidFill>
                <a:latin typeface="1"/>
                <a:ea typeface="Calibri"/>
                <a:cs typeface="1"/>
              </a:rPr>
              <a:t>e</a:t>
            </a:r>
            <a:r>
              <a:rPr lang="en-GB" sz="1322" spc="26">
                <a:solidFill>
                  <a:srgbClr val="000000"/>
                </a:solidFill>
                <a:latin typeface="1"/>
                <a:ea typeface="Calibri"/>
                <a:cs typeface="1"/>
              </a:rPr>
              <a:t>c</a:t>
            </a:r>
            <a:r>
              <a:rPr lang="en-GB" sz="1322" spc="-18">
                <a:solidFill>
                  <a:srgbClr val="000000"/>
                </a:solidFill>
                <a:latin typeface="1"/>
                <a:ea typeface="Calibri"/>
                <a:cs typeface="1"/>
              </a:rPr>
              <a:t>i</a:t>
            </a:r>
            <a:r>
              <a:rPr lang="en-GB" sz="1322" spc="38">
                <a:solidFill>
                  <a:srgbClr val="000000"/>
                </a:solidFill>
                <a:latin typeface="1"/>
                <a:ea typeface="Calibri"/>
                <a:cs typeface="1"/>
              </a:rPr>
              <a:t>a</a:t>
            </a:r>
            <a:r>
              <a:rPr lang="en-GB" sz="1322" spc="-18">
                <a:solidFill>
                  <a:srgbClr val="000000"/>
                </a:solidFill>
                <a:latin typeface="1"/>
                <a:ea typeface="Calibri"/>
                <a:cs typeface="1"/>
              </a:rPr>
              <a:t>l</a:t>
            </a:r>
            <a:r>
              <a:rPr lang="en-GB" sz="1322" spc="41">
                <a:solidFill>
                  <a:srgbClr val="000000"/>
                </a:solidFill>
                <a:latin typeface="1"/>
                <a:ea typeface="Calibri"/>
                <a:cs typeface="1"/>
              </a:rPr>
              <a:t>l</a:t>
            </a:r>
            <a:r>
              <a:rPr lang="en-GB" sz="1322" spc="-21">
                <a:solidFill>
                  <a:srgbClr val="000000"/>
                </a:solidFill>
                <a:latin typeface="1"/>
                <a:ea typeface="Calibri"/>
                <a:cs typeface="1"/>
              </a:rPr>
              <a:t>y</a:t>
            </a:r>
            <a:r>
              <a:rPr lang="en-GB" sz="1322" spc="48">
                <a:solidFill>
                  <a:srgbClr val="000000"/>
                </a:solidFill>
                <a:latin typeface="1"/>
                <a:ea typeface="Calibri"/>
                <a:cs typeface="1"/>
              </a:rPr>
              <a:t> </a:t>
            </a:r>
            <a:r>
              <a:rPr lang="en-GB" sz="1322" spc="-67">
                <a:solidFill>
                  <a:srgbClr val="000000"/>
                </a:solidFill>
                <a:latin typeface="1"/>
                <a:ea typeface="Calibri"/>
                <a:cs typeface="1"/>
              </a:rPr>
              <a:t>f</a:t>
            </a:r>
            <a:r>
              <a:rPr lang="en-GB" sz="1322" spc="47">
                <a:solidFill>
                  <a:srgbClr val="000000"/>
                </a:solidFill>
                <a:latin typeface="1"/>
                <a:ea typeface="Calibri"/>
                <a:cs typeface="1"/>
              </a:rPr>
              <a:t>o</a:t>
            </a:r>
            <a:r>
              <a:rPr lang="en-GB" sz="1322" spc="-14">
                <a:solidFill>
                  <a:srgbClr val="000000"/>
                </a:solidFill>
                <a:latin typeface="1"/>
                <a:ea typeface="Calibri"/>
                <a:cs typeface="1"/>
              </a:rPr>
              <a:t>r </a:t>
            </a:r>
          </a:p>
          <a:p>
            <a:pPr defTabSz="761970">
              <a:lnSpc>
                <a:spcPts val="2042"/>
              </a:lnSpc>
            </a:pPr>
            <a:r>
              <a:rPr lang="en-GB" sz="1322" spc="28">
                <a:solidFill>
                  <a:srgbClr val="000000"/>
                </a:solidFill>
                <a:latin typeface="1"/>
                <a:ea typeface="Calibri"/>
                <a:cs typeface="1"/>
              </a:rPr>
              <a:t>p</a:t>
            </a:r>
            <a:r>
              <a:rPr lang="en-GB" sz="1322" spc="-17">
                <a:solidFill>
                  <a:srgbClr val="000000"/>
                </a:solidFill>
                <a:latin typeface="1"/>
                <a:ea typeface="Calibri"/>
                <a:cs typeface="1"/>
              </a:rPr>
              <a:t>r</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spc="-17">
                <a:solidFill>
                  <a:srgbClr val="000000"/>
                </a:solidFill>
                <a:latin typeface="1"/>
                <a:ea typeface="Calibri"/>
                <a:cs typeface="1"/>
              </a:rPr>
              <a:t>r</a:t>
            </a:r>
            <a:r>
              <a:rPr lang="en-GB" sz="1322" spc="38">
                <a:solidFill>
                  <a:srgbClr val="000000"/>
                </a:solidFill>
                <a:latin typeface="1"/>
                <a:ea typeface="Calibri"/>
                <a:cs typeface="1"/>
              </a:rPr>
              <a:t>i</a:t>
            </a:r>
            <a:r>
              <a:rPr lang="en-GB" sz="1322" spc="-12">
                <a:solidFill>
                  <a:srgbClr val="000000"/>
                </a:solidFill>
                <a:latin typeface="1"/>
                <a:ea typeface="Calibri"/>
                <a:cs typeface="1"/>
              </a:rPr>
              <a:t>t</a:t>
            </a:r>
            <a:r>
              <a:rPr lang="en-GB" sz="1322" spc="35">
                <a:solidFill>
                  <a:srgbClr val="000000"/>
                </a:solidFill>
                <a:latin typeface="1"/>
                <a:ea typeface="Calibri"/>
                <a:cs typeface="1"/>
              </a:rPr>
              <a:t>y</a:t>
            </a:r>
            <a:r>
              <a:rPr lang="en-GB" sz="1322" spc="-12">
                <a:solidFill>
                  <a:srgbClr val="000000"/>
                </a:solidFill>
                <a:latin typeface="1"/>
                <a:ea typeface="Calibri"/>
                <a:cs typeface="1"/>
              </a:rPr>
              <a:t> </a:t>
            </a:r>
            <a:r>
              <a:rPr lang="en-GB" sz="1322" spc="28">
                <a:solidFill>
                  <a:srgbClr val="000000"/>
                </a:solidFill>
                <a:latin typeface="1"/>
                <a:ea typeface="Calibri"/>
                <a:cs typeface="1"/>
              </a:rPr>
              <a:t>p</a:t>
            </a:r>
            <a:r>
              <a:rPr lang="en-GB" sz="1322" spc="-12">
                <a:solidFill>
                  <a:srgbClr val="000000"/>
                </a:solidFill>
                <a:latin typeface="1"/>
                <a:ea typeface="Calibri"/>
                <a:cs typeface="1"/>
              </a:rPr>
              <a:t>o</a:t>
            </a:r>
            <a:r>
              <a:rPr lang="en-GB" sz="1322" spc="28">
                <a:solidFill>
                  <a:srgbClr val="000000"/>
                </a:solidFill>
                <a:latin typeface="1"/>
                <a:ea typeface="Calibri"/>
                <a:cs typeface="1"/>
              </a:rPr>
              <a:t>p</a:t>
            </a:r>
            <a:r>
              <a:rPr lang="en-GB" sz="1322">
                <a:solidFill>
                  <a:srgbClr val="000000"/>
                </a:solidFill>
                <a:latin typeface="1"/>
                <a:ea typeface="Calibri"/>
                <a:cs typeface="1"/>
              </a:rPr>
              <a:t>u</a:t>
            </a:r>
            <a:r>
              <a:rPr lang="en-GB" sz="1322" spc="-21">
                <a:solidFill>
                  <a:srgbClr val="000000"/>
                </a:solidFill>
                <a:latin typeface="1"/>
                <a:ea typeface="Calibri"/>
                <a:cs typeface="1"/>
              </a:rPr>
              <a:t>l</a:t>
            </a:r>
            <a:r>
              <a:rPr lang="en-GB" sz="1322" spc="35">
                <a:solidFill>
                  <a:srgbClr val="000000"/>
                </a:solidFill>
                <a:latin typeface="1"/>
                <a:ea typeface="Calibri"/>
                <a:cs typeface="1"/>
              </a:rPr>
              <a:t>a</a:t>
            </a:r>
            <a:r>
              <a:rPr lang="en-GB" sz="1322" spc="-12">
                <a:solidFill>
                  <a:srgbClr val="000000"/>
                </a:solidFill>
                <a:latin typeface="1"/>
                <a:ea typeface="Calibri"/>
                <a:cs typeface="1"/>
              </a:rPr>
              <a:t>t</a:t>
            </a:r>
            <a:r>
              <a:rPr lang="en-GB" sz="1322" spc="-19">
                <a:solidFill>
                  <a:srgbClr val="000000"/>
                </a:solidFill>
                <a:latin typeface="1"/>
                <a:ea typeface="Calibri"/>
                <a:cs typeface="1"/>
              </a:rPr>
              <a:t>i</a:t>
            </a:r>
            <a:r>
              <a:rPr lang="en-GB" sz="1322" spc="44">
                <a:solidFill>
                  <a:srgbClr val="000000"/>
                </a:solidFill>
                <a:latin typeface="1"/>
                <a:ea typeface="Calibri"/>
                <a:cs typeface="1"/>
              </a:rPr>
              <a:t>o</a:t>
            </a:r>
            <a:r>
              <a:rPr lang="en-GB" sz="1322">
                <a:solidFill>
                  <a:srgbClr val="000000"/>
                </a:solidFill>
                <a:latin typeface="1"/>
                <a:ea typeface="Calibri"/>
                <a:cs typeface="1"/>
              </a:rPr>
              <a:t>n</a:t>
            </a:r>
            <a:r>
              <a:rPr lang="en-GB" sz="1322" spc="19">
                <a:solidFill>
                  <a:srgbClr val="000000"/>
                </a:solidFill>
                <a:latin typeface="1"/>
                <a:ea typeface="Calibri"/>
                <a:cs typeface="1"/>
              </a:rPr>
              <a:t>s.</a:t>
            </a:r>
          </a:p>
        </p:txBody>
      </p:sp>
      <p:sp>
        <p:nvSpPr>
          <p:cNvPr id="205" name="Rectangle 205"/>
          <p:cNvSpPr/>
          <p:nvPr/>
        </p:nvSpPr>
        <p:spPr>
          <a:xfrm>
            <a:off x="6182466" y="4462641"/>
            <a:ext cx="5275931" cy="1449499"/>
          </a:xfrm>
          <a:prstGeom prst="rect">
            <a:avLst/>
          </a:prstGeom>
        </p:spPr>
        <p:txBody>
          <a:bodyPr wrap="none" lIns="0" tIns="0" rIns="0" bIns="0">
            <a:spAutoFit/>
          </a:bodyPr>
          <a:lstStyle/>
          <a:p>
            <a:pPr defTabSz="761970"/>
            <a:r>
              <a:rPr lang="en-GB" sz="1322" spc="7">
                <a:solidFill>
                  <a:srgbClr val="000000"/>
                </a:solidFill>
                <a:latin typeface="5"/>
                <a:ea typeface="Calibri"/>
                <a:cs typeface="5"/>
              </a:rPr>
              <a:t>04</a:t>
            </a:r>
          </a:p>
          <a:p>
            <a:pPr defTabSz="761970">
              <a:lnSpc>
                <a:spcPts val="3028"/>
              </a:lnSpc>
            </a:pPr>
            <a:r>
              <a:rPr lang="en-GB" sz="1622" spc="43">
                <a:ln w="7062">
                  <a:solidFill>
                    <a:srgbClr val="000000"/>
                  </a:solidFill>
                  <a:prstDash val="solid"/>
                </a:ln>
                <a:solidFill>
                  <a:srgbClr val="000000"/>
                </a:solidFill>
                <a:latin typeface="2"/>
                <a:ea typeface="Calibri"/>
                <a:cs typeface="2"/>
              </a:rPr>
              <a:t>P</a:t>
            </a:r>
            <a:r>
              <a:rPr lang="en-GB" sz="1622" spc="-7">
                <a:ln w="7062">
                  <a:solidFill>
                    <a:srgbClr val="000000"/>
                  </a:solidFill>
                  <a:prstDash val="solid"/>
                </a:ln>
                <a:solidFill>
                  <a:srgbClr val="000000"/>
                </a:solidFill>
                <a:latin typeface="2"/>
                <a:ea typeface="Calibri"/>
                <a:cs typeface="2"/>
              </a:rPr>
              <a:t>r</a:t>
            </a:r>
            <a:r>
              <a:rPr lang="en-GB" sz="1622" spc="47">
                <a:ln w="7062">
                  <a:solidFill>
                    <a:srgbClr val="000000"/>
                  </a:solidFill>
                  <a:prstDash val="solid"/>
                </a:ln>
                <a:solidFill>
                  <a:srgbClr val="000000"/>
                </a:solidFill>
                <a:latin typeface="2"/>
                <a:ea typeface="Calibri"/>
                <a:cs typeface="2"/>
              </a:rPr>
              <a:t>o</a:t>
            </a:r>
            <a:r>
              <a:rPr lang="en-GB" sz="1622" spc="9">
                <a:ln w="7062">
                  <a:solidFill>
                    <a:srgbClr val="000000"/>
                  </a:solidFill>
                  <a:prstDash val="solid"/>
                </a:ln>
                <a:solidFill>
                  <a:srgbClr val="000000"/>
                </a:solidFill>
                <a:latin typeface="2"/>
                <a:ea typeface="Calibri"/>
                <a:cs typeface="2"/>
              </a:rPr>
              <a:t>t</a:t>
            </a:r>
            <a:r>
              <a:rPr lang="en-GB" sz="1622" spc="14">
                <a:ln w="7062">
                  <a:solidFill>
                    <a:srgbClr val="000000"/>
                  </a:solidFill>
                  <a:prstDash val="solid"/>
                </a:ln>
                <a:solidFill>
                  <a:srgbClr val="000000"/>
                </a:solidFill>
                <a:latin typeface="2"/>
                <a:ea typeface="Calibri"/>
                <a:cs typeface="2"/>
              </a:rPr>
              <a:t>e</a:t>
            </a:r>
            <a:r>
              <a:rPr lang="en-GB" sz="1622" spc="33">
                <a:ln w="7062">
                  <a:solidFill>
                    <a:srgbClr val="000000"/>
                  </a:solidFill>
                  <a:prstDash val="solid"/>
                </a:ln>
                <a:solidFill>
                  <a:srgbClr val="000000"/>
                </a:solidFill>
                <a:latin typeface="2"/>
                <a:ea typeface="Calibri"/>
                <a:cs typeface="2"/>
              </a:rPr>
              <a:t>c</a:t>
            </a:r>
            <a:r>
              <a:rPr lang="en-GB" sz="1622" spc="69">
                <a:ln w="7062">
                  <a:solidFill>
                    <a:srgbClr val="000000"/>
                  </a:solidFill>
                  <a:prstDash val="solid"/>
                </a:ln>
                <a:solidFill>
                  <a:srgbClr val="000000"/>
                </a:solidFill>
                <a:latin typeface="2"/>
                <a:ea typeface="Calibri"/>
                <a:cs typeface="2"/>
              </a:rPr>
              <a:t>t</a:t>
            </a:r>
            <a:r>
              <a:rPr lang="en-GB" sz="1622" spc="-33">
                <a:ln w="7062">
                  <a:solidFill>
                    <a:srgbClr val="000000"/>
                  </a:solidFill>
                  <a:prstDash val="solid"/>
                </a:ln>
                <a:solidFill>
                  <a:srgbClr val="000000"/>
                </a:solidFill>
                <a:latin typeface="2"/>
                <a:ea typeface="Calibri"/>
                <a:cs typeface="2"/>
              </a:rPr>
              <a:t> </a:t>
            </a:r>
            <a:r>
              <a:rPr lang="en-GB" sz="1622" spc="48">
                <a:ln w="7062">
                  <a:solidFill>
                    <a:srgbClr val="000000"/>
                  </a:solidFill>
                  <a:prstDash val="solid"/>
                </a:ln>
                <a:solidFill>
                  <a:srgbClr val="000000"/>
                </a:solidFill>
                <a:latin typeface="2"/>
                <a:ea typeface="Calibri"/>
                <a:cs typeface="2"/>
              </a:rPr>
              <a:t>a</a:t>
            </a:r>
            <a:r>
              <a:rPr lang="en-GB" sz="1622">
                <a:ln w="7062">
                  <a:solidFill>
                    <a:srgbClr val="000000"/>
                  </a:solidFill>
                  <a:prstDash val="solid"/>
                </a:ln>
                <a:solidFill>
                  <a:srgbClr val="000000"/>
                </a:solidFill>
                <a:latin typeface="2"/>
                <a:ea typeface="Calibri"/>
                <a:cs typeface="2"/>
              </a:rPr>
              <a:t>n</a:t>
            </a:r>
            <a:r>
              <a:rPr lang="en-GB" sz="1622" spc="30">
                <a:ln w="7062">
                  <a:solidFill>
                    <a:srgbClr val="000000"/>
                  </a:solidFill>
                  <a:prstDash val="solid"/>
                </a:ln>
                <a:solidFill>
                  <a:srgbClr val="000000"/>
                </a:solidFill>
                <a:latin typeface="2"/>
                <a:ea typeface="Calibri"/>
                <a:cs typeface="2"/>
              </a:rPr>
              <a:t>d</a:t>
            </a:r>
            <a:r>
              <a:rPr lang="en-GB" sz="1622" spc="-33">
                <a:ln w="7062">
                  <a:solidFill>
                    <a:srgbClr val="000000"/>
                  </a:solidFill>
                  <a:prstDash val="solid"/>
                </a:ln>
                <a:solidFill>
                  <a:srgbClr val="000000"/>
                </a:solidFill>
                <a:latin typeface="2"/>
                <a:ea typeface="Calibri"/>
                <a:cs typeface="2"/>
              </a:rPr>
              <a:t> </a:t>
            </a:r>
            <a:r>
              <a:rPr lang="en-GB" sz="1622" spc="-12">
                <a:ln w="7062">
                  <a:solidFill>
                    <a:srgbClr val="000000"/>
                  </a:solidFill>
                  <a:prstDash val="solid"/>
                </a:ln>
                <a:solidFill>
                  <a:srgbClr val="000000"/>
                </a:solidFill>
                <a:latin typeface="2"/>
                <a:ea typeface="Calibri"/>
                <a:cs typeface="2"/>
              </a:rPr>
              <a:t>E</a:t>
            </a:r>
            <a:r>
              <a:rPr lang="en-GB" sz="1622" spc="48">
                <a:ln w="7062">
                  <a:solidFill>
                    <a:srgbClr val="000000"/>
                  </a:solidFill>
                  <a:prstDash val="solid"/>
                </a:ln>
                <a:solidFill>
                  <a:srgbClr val="000000"/>
                </a:solidFill>
                <a:latin typeface="2"/>
                <a:ea typeface="Calibri"/>
                <a:cs typeface="2"/>
              </a:rPr>
              <a:t>va</a:t>
            </a:r>
            <a:r>
              <a:rPr lang="en-GB" sz="1622" spc="27">
                <a:ln w="7062">
                  <a:solidFill>
                    <a:srgbClr val="000000"/>
                  </a:solidFill>
                  <a:prstDash val="solid"/>
                </a:ln>
                <a:solidFill>
                  <a:srgbClr val="000000"/>
                </a:solidFill>
                <a:latin typeface="2"/>
                <a:ea typeface="Calibri"/>
                <a:cs typeface="2"/>
              </a:rPr>
              <a:t>l</a:t>
            </a:r>
            <a:r>
              <a:rPr lang="en-GB" sz="1622" spc="61">
                <a:ln w="7062">
                  <a:solidFill>
                    <a:srgbClr val="000000"/>
                  </a:solidFill>
                  <a:prstDash val="solid"/>
                </a:ln>
                <a:solidFill>
                  <a:srgbClr val="000000"/>
                </a:solidFill>
                <a:latin typeface="2"/>
                <a:ea typeface="Calibri"/>
                <a:cs typeface="2"/>
              </a:rPr>
              <a:t>u</a:t>
            </a:r>
            <a:r>
              <a:rPr lang="en-GB" sz="1622" spc="48">
                <a:ln w="7062">
                  <a:solidFill>
                    <a:srgbClr val="000000"/>
                  </a:solidFill>
                  <a:prstDash val="solid"/>
                </a:ln>
                <a:solidFill>
                  <a:srgbClr val="000000"/>
                </a:solidFill>
                <a:latin typeface="2"/>
                <a:ea typeface="Calibri"/>
                <a:cs typeface="2"/>
              </a:rPr>
              <a:t>a</a:t>
            </a:r>
            <a:r>
              <a:rPr lang="en-GB" sz="1622" spc="69">
                <a:ln w="7062">
                  <a:solidFill>
                    <a:srgbClr val="000000"/>
                  </a:solidFill>
                  <a:prstDash val="solid"/>
                </a:ln>
                <a:solidFill>
                  <a:srgbClr val="000000"/>
                </a:solidFill>
                <a:latin typeface="2"/>
                <a:ea typeface="Calibri"/>
                <a:cs typeface="2"/>
              </a:rPr>
              <a:t>t</a:t>
            </a:r>
            <a:r>
              <a:rPr lang="en-GB" sz="1622" spc="14">
                <a:ln w="7062">
                  <a:solidFill>
                    <a:srgbClr val="000000"/>
                  </a:solidFill>
                  <a:prstDash val="solid"/>
                </a:ln>
                <a:solidFill>
                  <a:srgbClr val="000000"/>
                </a:solidFill>
                <a:latin typeface="2"/>
                <a:ea typeface="Calibri"/>
                <a:cs typeface="2"/>
              </a:rPr>
              <a:t>e</a:t>
            </a:r>
            <a:r>
              <a:rPr lang="en-GB" sz="1622" spc="-93">
                <a:ln w="7062">
                  <a:solidFill>
                    <a:srgbClr val="000000"/>
                  </a:solidFill>
                  <a:prstDash val="solid"/>
                </a:ln>
                <a:solidFill>
                  <a:srgbClr val="000000"/>
                </a:solidFill>
                <a:latin typeface="2"/>
                <a:ea typeface="Calibri"/>
                <a:cs typeface="2"/>
              </a:rPr>
              <a:t> </a:t>
            </a:r>
            <a:r>
              <a:rPr lang="en-GB" sz="1622" spc="55">
                <a:ln w="7062">
                  <a:solidFill>
                    <a:srgbClr val="000000"/>
                  </a:solidFill>
                  <a:prstDash val="solid"/>
                </a:ln>
                <a:solidFill>
                  <a:srgbClr val="000000"/>
                </a:solidFill>
                <a:latin typeface="2"/>
                <a:ea typeface="Calibri"/>
                <a:cs typeface="2"/>
              </a:rPr>
              <a:t>H</a:t>
            </a:r>
            <a:r>
              <a:rPr lang="en-GB" sz="1622" spc="-9">
                <a:ln w="7062">
                  <a:solidFill>
                    <a:srgbClr val="000000"/>
                  </a:solidFill>
                  <a:prstDash val="solid"/>
                </a:ln>
                <a:solidFill>
                  <a:srgbClr val="000000"/>
                </a:solidFill>
                <a:latin typeface="2"/>
                <a:ea typeface="Calibri"/>
                <a:cs typeface="2"/>
              </a:rPr>
              <a:t>a</a:t>
            </a:r>
            <a:r>
              <a:rPr lang="en-GB" sz="1622" spc="110">
                <a:ln w="7062">
                  <a:solidFill>
                    <a:srgbClr val="000000"/>
                  </a:solidFill>
                  <a:prstDash val="solid"/>
                </a:ln>
                <a:solidFill>
                  <a:srgbClr val="000000"/>
                </a:solidFill>
                <a:latin typeface="2"/>
                <a:ea typeface="Calibri"/>
                <a:cs typeface="2"/>
              </a:rPr>
              <a:t>r</a:t>
            </a:r>
            <a:r>
              <a:rPr lang="en-GB" sz="1622" spc="19">
                <a:ln w="7062">
                  <a:solidFill>
                    <a:srgbClr val="000000"/>
                  </a:solidFill>
                  <a:prstDash val="solid"/>
                </a:ln>
                <a:solidFill>
                  <a:srgbClr val="000000"/>
                </a:solidFill>
                <a:latin typeface="2"/>
                <a:ea typeface="Calibri"/>
                <a:cs typeface="2"/>
              </a:rPr>
              <a:t>m</a:t>
            </a:r>
            <a:r>
              <a:rPr lang="en-GB" sz="1622" spc="-33">
                <a:ln w="7062">
                  <a:solidFill>
                    <a:srgbClr val="000000"/>
                  </a:solidFill>
                  <a:prstDash val="solid"/>
                </a:ln>
                <a:solidFill>
                  <a:srgbClr val="000000"/>
                </a:solidFill>
                <a:latin typeface="2"/>
                <a:ea typeface="Calibri"/>
                <a:cs typeface="2"/>
              </a:rPr>
              <a:t> </a:t>
            </a:r>
            <a:r>
              <a:rPr lang="en-GB" sz="1622" spc="-22">
                <a:ln w="7062">
                  <a:solidFill>
                    <a:srgbClr val="000000"/>
                  </a:solidFill>
                  <a:prstDash val="solid"/>
                </a:ln>
                <a:solidFill>
                  <a:srgbClr val="000000"/>
                </a:solidFill>
                <a:latin typeface="2"/>
                <a:ea typeface="Calibri"/>
                <a:cs typeface="2"/>
              </a:rPr>
              <a:t>R</a:t>
            </a:r>
            <a:r>
              <a:rPr lang="en-GB" sz="1622" spc="14">
                <a:ln w="7062">
                  <a:solidFill>
                    <a:srgbClr val="000000"/>
                  </a:solidFill>
                  <a:prstDash val="solid"/>
                </a:ln>
                <a:solidFill>
                  <a:srgbClr val="000000"/>
                </a:solidFill>
                <a:latin typeface="2"/>
                <a:ea typeface="Calibri"/>
                <a:cs typeface="2"/>
              </a:rPr>
              <a:t>e</a:t>
            </a:r>
            <a:r>
              <a:rPr lang="en-GB" sz="1622" spc="87">
                <a:ln w="7062">
                  <a:solidFill>
                    <a:srgbClr val="000000"/>
                  </a:solidFill>
                  <a:prstDash val="solid"/>
                </a:ln>
                <a:solidFill>
                  <a:srgbClr val="000000"/>
                </a:solidFill>
                <a:latin typeface="2"/>
                <a:ea typeface="Calibri"/>
                <a:cs typeface="2"/>
              </a:rPr>
              <a:t>d</a:t>
            </a:r>
            <a:r>
              <a:rPr lang="en-GB" sz="1622">
                <a:ln w="7062">
                  <a:solidFill>
                    <a:srgbClr val="000000"/>
                  </a:solidFill>
                  <a:prstDash val="solid"/>
                </a:ln>
                <a:solidFill>
                  <a:srgbClr val="000000"/>
                </a:solidFill>
                <a:latin typeface="2"/>
                <a:ea typeface="Calibri"/>
                <a:cs typeface="2"/>
              </a:rPr>
              <a:t>u</a:t>
            </a:r>
            <a:r>
              <a:rPr lang="en-GB" sz="1622" spc="37">
                <a:ln w="7062">
                  <a:solidFill>
                    <a:srgbClr val="000000"/>
                  </a:solidFill>
                  <a:prstDash val="solid"/>
                </a:ln>
                <a:solidFill>
                  <a:srgbClr val="000000"/>
                </a:solidFill>
                <a:latin typeface="2"/>
                <a:ea typeface="Calibri"/>
                <a:cs typeface="2"/>
              </a:rPr>
              <a:t>c</a:t>
            </a:r>
            <a:r>
              <a:rPr lang="en-GB" sz="1622" spc="69">
                <a:ln w="7062">
                  <a:solidFill>
                    <a:srgbClr val="000000"/>
                  </a:solidFill>
                  <a:prstDash val="solid"/>
                </a:ln>
                <a:solidFill>
                  <a:srgbClr val="000000"/>
                </a:solidFill>
                <a:latin typeface="2"/>
                <a:ea typeface="Calibri"/>
                <a:cs typeface="2"/>
              </a:rPr>
              <a:t>t</a:t>
            </a:r>
            <a:r>
              <a:rPr lang="en-GB" sz="1622" spc="87">
                <a:ln w="7062">
                  <a:solidFill>
                    <a:srgbClr val="000000"/>
                  </a:solidFill>
                  <a:prstDash val="solid"/>
                </a:ln>
                <a:solidFill>
                  <a:srgbClr val="000000"/>
                </a:solidFill>
                <a:latin typeface="2"/>
                <a:ea typeface="Calibri"/>
                <a:cs typeface="2"/>
              </a:rPr>
              <a:t>i</a:t>
            </a:r>
            <a:r>
              <a:rPr lang="en-GB" sz="1622" spc="-11">
                <a:ln w="7062">
                  <a:solidFill>
                    <a:srgbClr val="000000"/>
                  </a:solidFill>
                  <a:prstDash val="solid"/>
                </a:ln>
                <a:solidFill>
                  <a:srgbClr val="000000"/>
                </a:solidFill>
                <a:latin typeface="2"/>
                <a:ea typeface="Calibri"/>
                <a:cs typeface="2"/>
              </a:rPr>
              <a:t>o</a:t>
            </a:r>
            <a:r>
              <a:rPr lang="en-GB" sz="1622" spc="61">
                <a:ln w="7062">
                  <a:solidFill>
                    <a:srgbClr val="000000"/>
                  </a:solidFill>
                  <a:prstDash val="solid"/>
                </a:ln>
                <a:solidFill>
                  <a:srgbClr val="000000"/>
                </a:solidFill>
                <a:latin typeface="2"/>
                <a:ea typeface="Calibri"/>
                <a:cs typeface="2"/>
              </a:rPr>
              <a:t>n</a:t>
            </a:r>
            <a:r>
              <a:rPr lang="en-GB" sz="1622" spc="-93">
                <a:ln w="7062">
                  <a:solidFill>
                    <a:srgbClr val="000000"/>
                  </a:solidFill>
                  <a:prstDash val="solid"/>
                </a:ln>
                <a:solidFill>
                  <a:srgbClr val="000000"/>
                </a:solidFill>
                <a:latin typeface="2"/>
                <a:ea typeface="Calibri"/>
                <a:cs typeface="2"/>
              </a:rPr>
              <a:t> </a:t>
            </a:r>
            <a:r>
              <a:rPr lang="en-GB" sz="1622" spc="38">
                <a:ln w="7062">
                  <a:solidFill>
                    <a:srgbClr val="000000"/>
                  </a:solidFill>
                  <a:prstDash val="solid"/>
                </a:ln>
                <a:solidFill>
                  <a:srgbClr val="000000"/>
                </a:solidFill>
                <a:latin typeface="2"/>
                <a:ea typeface="Calibri"/>
                <a:cs typeface="2"/>
              </a:rPr>
              <a:t>S</a:t>
            </a:r>
            <a:r>
              <a:rPr lang="en-GB" sz="1622" spc="14">
                <a:ln w="7062">
                  <a:solidFill>
                    <a:srgbClr val="000000"/>
                  </a:solidFill>
                  <a:prstDash val="solid"/>
                </a:ln>
                <a:solidFill>
                  <a:srgbClr val="000000"/>
                </a:solidFill>
                <a:latin typeface="2"/>
                <a:ea typeface="Calibri"/>
                <a:cs typeface="2"/>
              </a:rPr>
              <a:t>e</a:t>
            </a:r>
            <a:r>
              <a:rPr lang="en-GB" sz="1622" spc="110">
                <a:ln w="7062">
                  <a:solidFill>
                    <a:srgbClr val="000000"/>
                  </a:solidFill>
                  <a:prstDash val="solid"/>
                </a:ln>
                <a:solidFill>
                  <a:srgbClr val="000000"/>
                </a:solidFill>
                <a:latin typeface="2"/>
                <a:ea typeface="Calibri"/>
                <a:cs typeface="2"/>
              </a:rPr>
              <a:t>r</a:t>
            </a:r>
            <a:r>
              <a:rPr lang="en-GB" sz="1622" spc="48">
                <a:ln w="7062">
                  <a:solidFill>
                    <a:srgbClr val="000000"/>
                  </a:solidFill>
                  <a:prstDash val="solid"/>
                </a:ln>
                <a:solidFill>
                  <a:srgbClr val="000000"/>
                </a:solidFill>
                <a:latin typeface="2"/>
                <a:ea typeface="Calibri"/>
                <a:cs typeface="2"/>
              </a:rPr>
              <a:t>v</a:t>
            </a:r>
            <a:r>
              <a:rPr lang="en-GB" sz="1622" spc="27">
                <a:ln w="7062">
                  <a:solidFill>
                    <a:srgbClr val="000000"/>
                  </a:solidFill>
                  <a:prstDash val="solid"/>
                </a:ln>
                <a:solidFill>
                  <a:srgbClr val="000000"/>
                </a:solidFill>
                <a:latin typeface="2"/>
                <a:ea typeface="Calibri"/>
                <a:cs typeface="2"/>
              </a:rPr>
              <a:t>i</a:t>
            </a:r>
            <a:r>
              <a:rPr lang="en-GB" sz="1622" spc="33">
                <a:ln w="7062">
                  <a:solidFill>
                    <a:srgbClr val="000000"/>
                  </a:solidFill>
                  <a:prstDash val="solid"/>
                </a:ln>
                <a:solidFill>
                  <a:srgbClr val="000000"/>
                </a:solidFill>
                <a:latin typeface="2"/>
                <a:ea typeface="Calibri"/>
                <a:cs typeface="2"/>
              </a:rPr>
              <a:t>c</a:t>
            </a:r>
            <a:r>
              <a:rPr lang="en-GB" sz="1622" spc="14">
                <a:ln w="7062">
                  <a:solidFill>
                    <a:srgbClr val="000000"/>
                  </a:solidFill>
                  <a:prstDash val="solid"/>
                </a:ln>
                <a:solidFill>
                  <a:srgbClr val="000000"/>
                </a:solidFill>
                <a:latin typeface="2"/>
                <a:ea typeface="Calibri"/>
                <a:cs typeface="2"/>
              </a:rPr>
              <a:t>es</a:t>
            </a:r>
          </a:p>
          <a:p>
            <a:pPr defTabSz="761970">
              <a:lnSpc>
                <a:spcPts val="2807"/>
              </a:lnSpc>
            </a:pPr>
            <a:r>
              <a:rPr lang="en-GB" sz="1322" spc="-21">
                <a:solidFill>
                  <a:srgbClr val="000000"/>
                </a:solidFill>
                <a:latin typeface="1"/>
                <a:ea typeface="Calibri"/>
                <a:cs typeface="1"/>
              </a:rPr>
              <a:t>U</a:t>
            </a:r>
            <a:r>
              <a:rPr lang="en-GB" sz="1322" spc="-14">
                <a:solidFill>
                  <a:srgbClr val="000000"/>
                </a:solidFill>
                <a:latin typeface="1"/>
                <a:ea typeface="Calibri"/>
                <a:cs typeface="1"/>
              </a:rPr>
              <a:t>r</a:t>
            </a:r>
            <a:r>
              <a:rPr lang="en-GB" sz="1322" spc="30">
                <a:solidFill>
                  <a:srgbClr val="000000"/>
                </a:solidFill>
                <a:latin typeface="1"/>
                <a:ea typeface="Calibri"/>
                <a:cs typeface="1"/>
              </a:rPr>
              <a:t>g</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48">
                <a:solidFill>
                  <a:srgbClr val="000000"/>
                </a:solidFill>
                <a:latin typeface="1"/>
                <a:ea typeface="Calibri"/>
                <a:cs typeface="1"/>
              </a:rPr>
              <a:t>t</a:t>
            </a:r>
            <a:r>
              <a:rPr lang="en-GB" sz="1322" spc="-18">
                <a:solidFill>
                  <a:srgbClr val="000000"/>
                </a:solidFill>
                <a:latin typeface="1"/>
                <a:ea typeface="Calibri"/>
                <a:cs typeface="1"/>
              </a:rPr>
              <a:t>l</a:t>
            </a:r>
            <a:r>
              <a:rPr lang="en-GB" sz="1322" spc="38">
                <a:solidFill>
                  <a:srgbClr val="000000"/>
                </a:solidFill>
                <a:latin typeface="1"/>
                <a:ea typeface="Calibri"/>
                <a:cs typeface="1"/>
              </a:rPr>
              <a:t>y</a:t>
            </a:r>
            <a:r>
              <a:rPr lang="en-GB" sz="1322" spc="-9">
                <a:solidFill>
                  <a:srgbClr val="000000"/>
                </a:solidFill>
                <a:latin typeface="1"/>
                <a:ea typeface="Calibri"/>
                <a:cs typeface="1"/>
              </a:rPr>
              <a:t> </a:t>
            </a:r>
            <a:r>
              <a:rPr lang="en-GB" sz="1322" spc="-21">
                <a:solidFill>
                  <a:srgbClr val="000000"/>
                </a:solidFill>
                <a:latin typeface="1"/>
                <a:ea typeface="Calibri"/>
                <a:cs typeface="1"/>
              </a:rPr>
              <a:t>a</a:t>
            </a:r>
            <a:r>
              <a:rPr lang="en-GB" sz="1322" spc="22">
                <a:solidFill>
                  <a:srgbClr val="000000"/>
                </a:solidFill>
                <a:latin typeface="1"/>
                <a:ea typeface="Calibri"/>
                <a:cs typeface="1"/>
              </a:rPr>
              <a:t>ss</a:t>
            </a:r>
            <a:r>
              <a:rPr lang="en-GB" sz="1322" spc="10">
                <a:solidFill>
                  <a:srgbClr val="000000"/>
                </a:solidFill>
                <a:latin typeface="1"/>
                <a:ea typeface="Calibri"/>
                <a:cs typeface="1"/>
              </a:rPr>
              <a:t>e</a:t>
            </a:r>
            <a:r>
              <a:rPr lang="en-GB" sz="1322" spc="22">
                <a:solidFill>
                  <a:srgbClr val="000000"/>
                </a:solidFill>
                <a:latin typeface="1"/>
                <a:ea typeface="Calibri"/>
                <a:cs typeface="1"/>
              </a:rPr>
              <a:t>ss</a:t>
            </a:r>
            <a:r>
              <a:rPr lang="en-GB" sz="1322" spc="-9">
                <a:solidFill>
                  <a:srgbClr val="000000"/>
                </a:solidFill>
                <a:latin typeface="1"/>
                <a:ea typeface="Calibri"/>
                <a:cs typeface="1"/>
              </a:rPr>
              <a:t> </a:t>
            </a:r>
            <a:r>
              <a:rPr lang="en-GB" sz="1322" spc="-10">
                <a:solidFill>
                  <a:srgbClr val="000000"/>
                </a:solidFill>
                <a:latin typeface="1"/>
                <a:ea typeface="Calibri"/>
                <a:cs typeface="1"/>
              </a:rPr>
              <a:t>t</a:t>
            </a:r>
            <a:r>
              <a:rPr lang="en-GB" sz="1322">
                <a:solidFill>
                  <a:srgbClr val="000000"/>
                </a:solidFill>
                <a:latin typeface="1"/>
                <a:ea typeface="Calibri"/>
                <a:cs typeface="1"/>
              </a:rPr>
              <a:t>h</a:t>
            </a:r>
            <a:r>
              <a:rPr lang="en-GB" sz="1322" spc="10">
                <a:solidFill>
                  <a:srgbClr val="000000"/>
                </a:solidFill>
                <a:latin typeface="1"/>
                <a:ea typeface="Calibri"/>
                <a:cs typeface="1"/>
              </a:rPr>
              <a:t>e</a:t>
            </a:r>
            <a:r>
              <a:rPr lang="en-GB" sz="1322" spc="48">
                <a:solidFill>
                  <a:srgbClr val="000000"/>
                </a:solidFill>
                <a:latin typeface="1"/>
                <a:ea typeface="Calibri"/>
                <a:cs typeface="1"/>
              </a:rPr>
              <a:t> </a:t>
            </a:r>
            <a:r>
              <a:rPr lang="en-GB" sz="1322" spc="-32">
                <a:solidFill>
                  <a:srgbClr val="000000"/>
                </a:solidFill>
                <a:latin typeface="1"/>
                <a:ea typeface="Calibri"/>
                <a:cs typeface="1"/>
              </a:rPr>
              <a:t>c</a:t>
            </a:r>
            <a:r>
              <a:rPr lang="en-GB" sz="1322" spc="38">
                <a:solidFill>
                  <a:srgbClr val="000000"/>
                </a:solidFill>
                <a:latin typeface="1"/>
                <a:ea typeface="Calibri"/>
                <a:cs typeface="1"/>
              </a:rPr>
              <a:t>a</a:t>
            </a:r>
            <a:r>
              <a:rPr lang="en-GB" sz="1322" spc="22">
                <a:solidFill>
                  <a:srgbClr val="000000"/>
                </a:solidFill>
                <a:latin typeface="1"/>
                <a:ea typeface="Calibri"/>
                <a:cs typeface="1"/>
              </a:rPr>
              <a:t>s</a:t>
            </a:r>
            <a:r>
              <a:rPr lang="en-GB" sz="1322" spc="26">
                <a:solidFill>
                  <a:srgbClr val="000000"/>
                </a:solidFill>
                <a:latin typeface="1"/>
                <a:ea typeface="Calibri"/>
                <a:cs typeface="1"/>
              </a:rPr>
              <a:t>c</a:t>
            </a:r>
            <a:r>
              <a:rPr lang="en-GB" sz="1322" spc="-21">
                <a:solidFill>
                  <a:srgbClr val="000000"/>
                </a:solidFill>
                <a:latin typeface="1"/>
                <a:ea typeface="Calibri"/>
                <a:cs typeface="1"/>
              </a:rPr>
              <a:t>a</a:t>
            </a:r>
            <a:r>
              <a:rPr lang="en-GB" sz="1322" spc="32">
                <a:solidFill>
                  <a:srgbClr val="000000"/>
                </a:solidFill>
                <a:latin typeface="1"/>
                <a:ea typeface="Calibri"/>
                <a:cs typeface="1"/>
              </a:rPr>
              <a:t>d</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10">
                <a:solidFill>
                  <a:srgbClr val="000000"/>
                </a:solidFill>
                <a:latin typeface="1"/>
                <a:ea typeface="Calibri"/>
                <a:cs typeface="1"/>
              </a:rPr>
              <a:t>e</a:t>
            </a:r>
            <a:r>
              <a:rPr lang="en-GB" sz="1322" spc="-67">
                <a:solidFill>
                  <a:srgbClr val="000000"/>
                </a:solidFill>
                <a:latin typeface="1"/>
                <a:ea typeface="Calibri"/>
                <a:cs typeface="1"/>
              </a:rPr>
              <a:t>f</a:t>
            </a:r>
            <a:r>
              <a:rPr lang="en-GB" sz="1322" spc="-6">
                <a:solidFill>
                  <a:srgbClr val="000000"/>
                </a:solidFill>
                <a:latin typeface="1"/>
                <a:ea typeface="Calibri"/>
                <a:cs typeface="1"/>
              </a:rPr>
              <a:t>f</a:t>
            </a:r>
            <a:r>
              <a:rPr lang="en-GB" sz="1322" spc="10">
                <a:solidFill>
                  <a:srgbClr val="000000"/>
                </a:solidFill>
                <a:latin typeface="1"/>
                <a:ea typeface="Calibri"/>
                <a:cs typeface="1"/>
              </a:rPr>
              <a:t>e</a:t>
            </a:r>
            <a:r>
              <a:rPr lang="en-GB" sz="1322" spc="26">
                <a:solidFill>
                  <a:srgbClr val="000000"/>
                </a:solidFill>
                <a:latin typeface="1"/>
                <a:ea typeface="Calibri"/>
                <a:cs typeface="1"/>
              </a:rPr>
              <a:t>c</a:t>
            </a:r>
            <a:r>
              <a:rPr lang="en-GB" sz="1322" spc="-10">
                <a:solidFill>
                  <a:srgbClr val="000000"/>
                </a:solidFill>
                <a:latin typeface="1"/>
                <a:ea typeface="Calibri"/>
                <a:cs typeface="1"/>
              </a:rPr>
              <a:t>t</a:t>
            </a:r>
            <a:r>
              <a:rPr lang="en-GB" sz="1322" spc="-35">
                <a:solidFill>
                  <a:srgbClr val="000000"/>
                </a:solidFill>
                <a:latin typeface="1"/>
                <a:ea typeface="Calibri"/>
                <a:cs typeface="1"/>
              </a:rPr>
              <a:t>s</a:t>
            </a:r>
            <a:r>
              <a:rPr lang="en-GB" sz="1322" spc="48">
                <a:solidFill>
                  <a:srgbClr val="000000"/>
                </a:solidFill>
                <a:latin typeface="1"/>
                <a:ea typeface="Calibri"/>
                <a:cs typeface="1"/>
              </a:rPr>
              <a:t> </a:t>
            </a:r>
            <a:r>
              <a:rPr lang="en-GB" sz="1322" spc="-10">
                <a:solidFill>
                  <a:srgbClr val="000000"/>
                </a:solidFill>
                <a:latin typeface="1"/>
                <a:ea typeface="Calibri"/>
                <a:cs typeface="1"/>
              </a:rPr>
              <a:t>o</a:t>
            </a:r>
            <a:r>
              <a:rPr lang="en-GB" sz="1322" spc="-6">
                <a:solidFill>
                  <a:srgbClr val="000000"/>
                </a:solidFill>
                <a:latin typeface="1"/>
                <a:ea typeface="Calibri"/>
                <a:cs typeface="1"/>
              </a:rPr>
              <a:t>f</a:t>
            </a:r>
            <a:r>
              <a:rPr lang="en-GB" sz="1322" spc="-9">
                <a:solidFill>
                  <a:srgbClr val="000000"/>
                </a:solidFill>
                <a:latin typeface="1"/>
                <a:ea typeface="Calibri"/>
                <a:cs typeface="1"/>
              </a:rPr>
              <a:t> </a:t>
            </a:r>
            <a:r>
              <a:rPr lang="en-GB" sz="1322" spc="59">
                <a:solidFill>
                  <a:srgbClr val="000000"/>
                </a:solidFill>
                <a:latin typeface="1"/>
                <a:ea typeface="Calibri"/>
                <a:cs typeface="1"/>
              </a:rPr>
              <a:t>h</a:t>
            </a:r>
            <a:r>
              <a:rPr lang="en-GB" sz="1322" spc="-21">
                <a:solidFill>
                  <a:srgbClr val="000000"/>
                </a:solidFill>
                <a:latin typeface="1"/>
                <a:ea typeface="Calibri"/>
                <a:cs typeface="1"/>
              </a:rPr>
              <a:t>a</a:t>
            </a:r>
            <a:r>
              <a:rPr lang="en-GB" sz="1322" spc="43">
                <a:solidFill>
                  <a:srgbClr val="000000"/>
                </a:solidFill>
                <a:latin typeface="1"/>
                <a:ea typeface="Calibri"/>
                <a:cs typeface="1"/>
              </a:rPr>
              <a:t>r</a:t>
            </a:r>
            <a:r>
              <a:rPr lang="en-GB" sz="1322" spc="-16">
                <a:solidFill>
                  <a:srgbClr val="000000"/>
                </a:solidFill>
                <a:latin typeface="1"/>
                <a:ea typeface="Calibri"/>
                <a:cs typeface="1"/>
              </a:rPr>
              <a:t>m</a:t>
            </a:r>
            <a:r>
              <a:rPr lang="en-GB" sz="1322" spc="48">
                <a:solidFill>
                  <a:srgbClr val="000000"/>
                </a:solidFill>
                <a:latin typeface="1"/>
                <a:ea typeface="Calibri"/>
                <a:cs typeface="1"/>
              </a:rPr>
              <a:t> </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26">
                <a:solidFill>
                  <a:srgbClr val="000000"/>
                </a:solidFill>
                <a:latin typeface="1"/>
                <a:ea typeface="Calibri"/>
                <a:cs typeface="1"/>
              </a:rPr>
              <a:t>d</a:t>
            </a:r>
            <a:r>
              <a:rPr lang="en-GB" sz="1322">
                <a:solidFill>
                  <a:srgbClr val="000000"/>
                </a:solidFill>
                <a:latin typeface="1"/>
                <a:ea typeface="Calibri"/>
                <a:cs typeface="1"/>
              </a:rPr>
              <a:t>u</a:t>
            </a:r>
            <a:r>
              <a:rPr lang="en-GB" sz="1322" spc="26">
                <a:solidFill>
                  <a:srgbClr val="000000"/>
                </a:solidFill>
                <a:latin typeface="1"/>
                <a:ea typeface="Calibri"/>
                <a:cs typeface="1"/>
              </a:rPr>
              <a:t>c</a:t>
            </a:r>
            <a:r>
              <a:rPr lang="en-GB" sz="1322" spc="-10">
                <a:solidFill>
                  <a:srgbClr val="000000"/>
                </a:solidFill>
                <a:latin typeface="1"/>
                <a:ea typeface="Calibri"/>
                <a:cs typeface="1"/>
              </a:rPr>
              <a:t>t</a:t>
            </a:r>
            <a:r>
              <a:rPr lang="en-GB" sz="1322" spc="41">
                <a:solidFill>
                  <a:srgbClr val="000000"/>
                </a:solidFill>
                <a:latin typeface="1"/>
                <a:ea typeface="Calibri"/>
                <a:cs typeface="1"/>
              </a:rPr>
              <a:t>i</a:t>
            </a:r>
            <a:r>
              <a:rPr lang="en-GB" sz="1322" spc="-10">
                <a:solidFill>
                  <a:srgbClr val="000000"/>
                </a:solidFill>
                <a:latin typeface="1"/>
                <a:ea typeface="Calibri"/>
                <a:cs typeface="1"/>
              </a:rPr>
              <a:t>o</a:t>
            </a:r>
            <a:r>
              <a:rPr lang="en-GB" sz="1322">
                <a:solidFill>
                  <a:srgbClr val="000000"/>
                </a:solidFill>
                <a:latin typeface="1"/>
                <a:ea typeface="Calibri"/>
                <a:cs typeface="1"/>
              </a:rPr>
              <a:t>n </a:t>
            </a:r>
          </a:p>
          <a:p>
            <a:pPr defTabSz="761970">
              <a:lnSpc>
                <a:spcPts val="2101"/>
              </a:lnSpc>
            </a:pPr>
            <a:r>
              <a:rPr lang="en-GB" sz="1322" spc="32">
                <a:solidFill>
                  <a:srgbClr val="000000"/>
                </a:solidFill>
                <a:latin typeface="1"/>
                <a:ea typeface="Calibri"/>
                <a:cs typeface="1"/>
              </a:rPr>
              <a:t>p</a:t>
            </a:r>
            <a:r>
              <a:rPr lang="en-GB" sz="1322" spc="-14">
                <a:solidFill>
                  <a:srgbClr val="000000"/>
                </a:solidFill>
                <a:latin typeface="1"/>
                <a:ea typeface="Calibri"/>
                <a:cs typeface="1"/>
              </a:rPr>
              <a:t>r</a:t>
            </a:r>
            <a:r>
              <a:rPr lang="en-GB" sz="1322" spc="-10">
                <a:solidFill>
                  <a:srgbClr val="000000"/>
                </a:solidFill>
                <a:latin typeface="1"/>
                <a:ea typeface="Calibri"/>
                <a:cs typeface="1"/>
              </a:rPr>
              <a:t>o</a:t>
            </a:r>
            <a:r>
              <a:rPr lang="en-GB" sz="1322" spc="-27">
                <a:solidFill>
                  <a:srgbClr val="000000"/>
                </a:solidFill>
                <a:latin typeface="1"/>
                <a:ea typeface="Calibri"/>
                <a:cs typeface="1"/>
              </a:rPr>
              <a:t>g</a:t>
            </a:r>
            <a:r>
              <a:rPr lang="en-GB" sz="1322" spc="43">
                <a:solidFill>
                  <a:srgbClr val="000000"/>
                </a:solidFill>
                <a:latin typeface="1"/>
                <a:ea typeface="Calibri"/>
                <a:cs typeface="1"/>
              </a:rPr>
              <a:t>r</a:t>
            </a:r>
            <a:r>
              <a:rPr lang="en-GB" sz="1322" spc="-21">
                <a:solidFill>
                  <a:srgbClr val="000000"/>
                </a:solidFill>
                <a:latin typeface="1"/>
                <a:ea typeface="Calibri"/>
                <a:cs typeface="1"/>
              </a:rPr>
              <a:t>a</a:t>
            </a:r>
            <a:r>
              <a:rPr lang="en-GB" sz="1322" spc="42">
                <a:solidFill>
                  <a:srgbClr val="000000"/>
                </a:solidFill>
                <a:latin typeface="1"/>
                <a:ea typeface="Calibri"/>
                <a:cs typeface="1"/>
              </a:rPr>
              <a:t>m</a:t>
            </a:r>
            <a:r>
              <a:rPr lang="en-GB" sz="1322" spc="-16">
                <a:solidFill>
                  <a:srgbClr val="000000"/>
                </a:solidFill>
                <a:latin typeface="1"/>
                <a:ea typeface="Calibri"/>
                <a:cs typeface="1"/>
              </a:rPr>
              <a:t>m</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26">
                <a:solidFill>
                  <a:srgbClr val="000000"/>
                </a:solidFill>
                <a:latin typeface="1"/>
                <a:ea typeface="Calibri"/>
                <a:cs typeface="1"/>
              </a:rPr>
              <a:t>c</a:t>
            </a:r>
            <a:r>
              <a:rPr lang="en-GB" sz="1322">
                <a:solidFill>
                  <a:srgbClr val="000000"/>
                </a:solidFill>
                <a:latin typeface="1"/>
                <a:ea typeface="Calibri"/>
                <a:cs typeface="1"/>
              </a:rPr>
              <a:t>u</a:t>
            </a:r>
            <a:r>
              <a:rPr lang="en-GB" sz="1322" spc="-9">
                <a:solidFill>
                  <a:srgbClr val="000000"/>
                </a:solidFill>
                <a:latin typeface="1"/>
                <a:ea typeface="Calibri"/>
                <a:cs typeface="1"/>
              </a:rPr>
              <a:t>t</a:t>
            </a:r>
            <a:r>
              <a:rPr lang="en-GB" sz="1322" spc="22">
                <a:solidFill>
                  <a:srgbClr val="000000"/>
                </a:solidFill>
                <a:latin typeface="1"/>
                <a:ea typeface="Calibri"/>
                <a:cs typeface="1"/>
              </a:rPr>
              <a:t>s</a:t>
            </a:r>
            <a:r>
              <a:rPr lang="en-GB" sz="1322" spc="-9">
                <a:solidFill>
                  <a:srgbClr val="000000"/>
                </a:solidFill>
                <a:latin typeface="1"/>
                <a:ea typeface="Calibri"/>
                <a:cs typeface="1"/>
              </a:rPr>
              <a:t> </a:t>
            </a:r>
            <a:r>
              <a:rPr lang="en-GB" sz="1322" spc="47">
                <a:solidFill>
                  <a:srgbClr val="000000"/>
                </a:solidFill>
                <a:latin typeface="1"/>
                <a:ea typeface="Calibri"/>
                <a:cs typeface="1"/>
              </a:rPr>
              <a:t>o</a:t>
            </a:r>
            <a:r>
              <a:rPr lang="en-GB" sz="1322">
                <a:solidFill>
                  <a:srgbClr val="000000"/>
                </a:solidFill>
                <a:latin typeface="1"/>
                <a:ea typeface="Calibri"/>
                <a:cs typeface="1"/>
              </a:rPr>
              <a:t>n</a:t>
            </a:r>
            <a:r>
              <a:rPr lang="en-GB" sz="1322" spc="-9">
                <a:solidFill>
                  <a:srgbClr val="000000"/>
                </a:solidFill>
                <a:latin typeface="1"/>
                <a:ea typeface="Calibri"/>
                <a:cs typeface="1"/>
              </a:rPr>
              <a:t> </a:t>
            </a:r>
            <a:r>
              <a:rPr lang="en-GB" sz="1322" spc="55">
                <a:solidFill>
                  <a:srgbClr val="000000"/>
                </a:solidFill>
                <a:latin typeface="1"/>
                <a:ea typeface="Calibri"/>
                <a:cs typeface="1"/>
              </a:rPr>
              <a:t>P</a:t>
            </a:r>
            <a:r>
              <a:rPr lang="en-GB" sz="1322" spc="-39">
                <a:solidFill>
                  <a:srgbClr val="000000"/>
                </a:solidFill>
                <a:latin typeface="1"/>
                <a:ea typeface="Calibri"/>
                <a:cs typeface="1"/>
              </a:rPr>
              <a:t>W</a:t>
            </a:r>
            <a:r>
              <a:rPr lang="en-GB" sz="1322" spc="37">
                <a:solidFill>
                  <a:srgbClr val="000000"/>
                </a:solidFill>
                <a:latin typeface="1"/>
                <a:ea typeface="Calibri"/>
                <a:cs typeface="1"/>
              </a:rPr>
              <a:t>U</a:t>
            </a:r>
            <a:r>
              <a:rPr lang="en-GB" sz="1322" spc="-52">
                <a:solidFill>
                  <a:srgbClr val="000000"/>
                </a:solidFill>
                <a:latin typeface="1"/>
                <a:ea typeface="Calibri"/>
                <a:cs typeface="1"/>
              </a:rPr>
              <a:t>D</a:t>
            </a:r>
            <a:r>
              <a:rPr lang="en-GB" sz="1322" spc="-18">
                <a:solidFill>
                  <a:srgbClr val="000000"/>
                </a:solidFill>
                <a:latin typeface="1"/>
                <a:ea typeface="Calibri"/>
                <a:cs typeface="1"/>
              </a:rPr>
              <a:t>,</a:t>
            </a:r>
            <a:r>
              <a:rPr lang="en-GB" sz="1322" spc="48">
                <a:solidFill>
                  <a:srgbClr val="000000"/>
                </a:solidFill>
                <a:latin typeface="1"/>
                <a:ea typeface="Calibri"/>
                <a:cs typeface="1"/>
              </a:rPr>
              <a:t> </a:t>
            </a:r>
            <a:r>
              <a:rPr lang="en-GB" sz="1322" spc="-21">
                <a:solidFill>
                  <a:srgbClr val="000000"/>
                </a:solidFill>
                <a:latin typeface="1"/>
                <a:ea typeface="Calibri"/>
                <a:cs typeface="1"/>
              </a:rPr>
              <a:t>a</a:t>
            </a:r>
            <a:r>
              <a:rPr lang="en-GB" sz="1322">
                <a:solidFill>
                  <a:srgbClr val="000000"/>
                </a:solidFill>
                <a:latin typeface="1"/>
                <a:ea typeface="Calibri"/>
                <a:cs typeface="1"/>
              </a:rPr>
              <a:t>n</a:t>
            </a:r>
            <a:r>
              <a:rPr lang="en-GB" sz="1322" spc="32">
                <a:solidFill>
                  <a:srgbClr val="000000"/>
                </a:solidFill>
                <a:latin typeface="1"/>
                <a:ea typeface="Calibri"/>
                <a:cs typeface="1"/>
              </a:rPr>
              <a:t>d</a:t>
            </a:r>
            <a:r>
              <a:rPr lang="en-GB" sz="1322" spc="-9">
                <a:solidFill>
                  <a:srgbClr val="000000"/>
                </a:solidFill>
                <a:latin typeface="1"/>
                <a:ea typeface="Calibri"/>
                <a:cs typeface="1"/>
              </a:rPr>
              <a:t> </a:t>
            </a:r>
            <a:r>
              <a:rPr lang="en-GB" sz="1322">
                <a:solidFill>
                  <a:srgbClr val="000000"/>
                </a:solidFill>
                <a:latin typeface="1"/>
                <a:ea typeface="Calibri"/>
                <a:cs typeface="1"/>
              </a:rPr>
              <a:t>u</a:t>
            </a:r>
            <a:r>
              <a:rPr lang="en-GB" sz="1322" spc="23">
                <a:solidFill>
                  <a:srgbClr val="000000"/>
                </a:solidFill>
                <a:latin typeface="1"/>
                <a:ea typeface="Calibri"/>
                <a:cs typeface="1"/>
              </a:rPr>
              <a:t>s</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10">
                <a:solidFill>
                  <a:srgbClr val="000000"/>
                </a:solidFill>
                <a:latin typeface="1"/>
                <a:ea typeface="Calibri"/>
                <a:cs typeface="1"/>
              </a:rPr>
              <a:t>e</a:t>
            </a:r>
            <a:r>
              <a:rPr lang="en-GB" sz="1322" spc="32">
                <a:solidFill>
                  <a:srgbClr val="000000"/>
                </a:solidFill>
                <a:latin typeface="1"/>
                <a:ea typeface="Calibri"/>
                <a:cs typeface="1"/>
              </a:rPr>
              <a:t>p</a:t>
            </a:r>
            <a:r>
              <a:rPr lang="en-GB" sz="1322" spc="-18">
                <a:solidFill>
                  <a:srgbClr val="000000"/>
                </a:solidFill>
                <a:latin typeface="1"/>
                <a:ea typeface="Calibri"/>
                <a:cs typeface="1"/>
              </a:rPr>
              <a:t>i</a:t>
            </a:r>
            <a:r>
              <a:rPr lang="en-GB" sz="1322" spc="32">
                <a:solidFill>
                  <a:srgbClr val="000000"/>
                </a:solidFill>
                <a:latin typeface="1"/>
                <a:ea typeface="Calibri"/>
                <a:cs typeface="1"/>
              </a:rPr>
              <a:t>d</a:t>
            </a:r>
            <a:r>
              <a:rPr lang="en-GB" sz="1322" spc="10">
                <a:solidFill>
                  <a:srgbClr val="000000"/>
                </a:solidFill>
                <a:latin typeface="1"/>
                <a:ea typeface="Calibri"/>
                <a:cs typeface="1"/>
              </a:rPr>
              <a:t>e</a:t>
            </a:r>
            <a:r>
              <a:rPr lang="en-GB" sz="1322" spc="-16">
                <a:solidFill>
                  <a:srgbClr val="000000"/>
                </a:solidFill>
                <a:latin typeface="1"/>
                <a:ea typeface="Calibri"/>
                <a:cs typeface="1"/>
              </a:rPr>
              <a:t>m</a:t>
            </a:r>
            <a:r>
              <a:rPr lang="en-GB" sz="1322" spc="41">
                <a:solidFill>
                  <a:srgbClr val="000000"/>
                </a:solidFill>
                <a:latin typeface="1"/>
                <a:ea typeface="Calibri"/>
                <a:cs typeface="1"/>
              </a:rPr>
              <a:t>i</a:t>
            </a:r>
            <a:r>
              <a:rPr lang="en-GB" sz="1322" spc="-10">
                <a:solidFill>
                  <a:srgbClr val="000000"/>
                </a:solidFill>
                <a:latin typeface="1"/>
                <a:ea typeface="Calibri"/>
                <a:cs typeface="1"/>
              </a:rPr>
              <a:t>o</a:t>
            </a:r>
            <a:r>
              <a:rPr lang="en-GB" sz="1322" spc="41">
                <a:solidFill>
                  <a:srgbClr val="000000"/>
                </a:solidFill>
                <a:latin typeface="1"/>
                <a:ea typeface="Calibri"/>
                <a:cs typeface="1"/>
              </a:rPr>
              <a:t>l</a:t>
            </a:r>
            <a:r>
              <a:rPr lang="en-GB" sz="1322" spc="-10">
                <a:solidFill>
                  <a:srgbClr val="000000"/>
                </a:solidFill>
                <a:latin typeface="1"/>
                <a:ea typeface="Calibri"/>
                <a:cs typeface="1"/>
              </a:rPr>
              <a:t>o</a:t>
            </a:r>
            <a:r>
              <a:rPr lang="en-GB" sz="1322" spc="30">
                <a:solidFill>
                  <a:srgbClr val="000000"/>
                </a:solidFill>
                <a:latin typeface="1"/>
                <a:ea typeface="Calibri"/>
                <a:cs typeface="1"/>
              </a:rPr>
              <a:t>g</a:t>
            </a:r>
            <a:r>
              <a:rPr lang="en-GB" sz="1322" spc="-18">
                <a:solidFill>
                  <a:srgbClr val="000000"/>
                </a:solidFill>
                <a:latin typeface="1"/>
                <a:ea typeface="Calibri"/>
                <a:cs typeface="1"/>
              </a:rPr>
              <a:t>i</a:t>
            </a:r>
            <a:r>
              <a:rPr lang="en-GB" sz="1322" spc="26">
                <a:solidFill>
                  <a:srgbClr val="000000"/>
                </a:solidFill>
                <a:latin typeface="1"/>
                <a:ea typeface="Calibri"/>
                <a:cs typeface="1"/>
              </a:rPr>
              <a:t>c</a:t>
            </a:r>
            <a:r>
              <a:rPr lang="en-GB" sz="1322" spc="-21">
                <a:solidFill>
                  <a:srgbClr val="000000"/>
                </a:solidFill>
                <a:latin typeface="1"/>
                <a:ea typeface="Calibri"/>
                <a:cs typeface="1"/>
              </a:rPr>
              <a:t>a</a:t>
            </a:r>
            <a:r>
              <a:rPr lang="en-GB" sz="1322" spc="41">
                <a:solidFill>
                  <a:srgbClr val="000000"/>
                </a:solidFill>
                <a:latin typeface="1"/>
                <a:ea typeface="Calibri"/>
                <a:cs typeface="1"/>
              </a:rPr>
              <a:t>l</a:t>
            </a:r>
            <a:r>
              <a:rPr lang="en-GB" sz="1322" spc="-9">
                <a:solidFill>
                  <a:srgbClr val="000000"/>
                </a:solidFill>
                <a:latin typeface="1"/>
                <a:ea typeface="Calibri"/>
                <a:cs typeface="1"/>
              </a:rPr>
              <a:t> </a:t>
            </a:r>
            <a:r>
              <a:rPr lang="en-GB" sz="1322" spc="-48">
                <a:solidFill>
                  <a:srgbClr val="000000"/>
                </a:solidFill>
                <a:latin typeface="1"/>
                <a:ea typeface="Calibri"/>
                <a:cs typeface="1"/>
              </a:rPr>
              <a:t>e</a:t>
            </a:r>
            <a:r>
              <a:rPr lang="en-GB" sz="1322" spc="38">
                <a:solidFill>
                  <a:srgbClr val="000000"/>
                </a:solidFill>
                <a:latin typeface="1"/>
                <a:ea typeface="Calibri"/>
                <a:cs typeface="1"/>
              </a:rPr>
              <a:t>v</a:t>
            </a:r>
            <a:r>
              <a:rPr lang="en-GB" sz="1322" spc="-18">
                <a:solidFill>
                  <a:srgbClr val="000000"/>
                </a:solidFill>
                <a:latin typeface="1"/>
                <a:ea typeface="Calibri"/>
                <a:cs typeface="1"/>
              </a:rPr>
              <a:t>i</a:t>
            </a:r>
            <a:r>
              <a:rPr lang="en-GB" sz="1322" spc="32">
                <a:solidFill>
                  <a:srgbClr val="000000"/>
                </a:solidFill>
                <a:latin typeface="1"/>
                <a:ea typeface="Calibri"/>
                <a:cs typeface="1"/>
              </a:rPr>
              <a:t>d</a:t>
            </a:r>
            <a:r>
              <a:rPr lang="en-GB" sz="1322" spc="10">
                <a:solidFill>
                  <a:srgbClr val="000000"/>
                </a:solidFill>
                <a:latin typeface="1"/>
                <a:ea typeface="Calibri"/>
                <a:cs typeface="1"/>
              </a:rPr>
              <a:t>e</a:t>
            </a:r>
            <a:r>
              <a:rPr lang="en-GB" sz="1322">
                <a:solidFill>
                  <a:srgbClr val="000000"/>
                </a:solidFill>
                <a:latin typeface="1"/>
                <a:ea typeface="Calibri"/>
                <a:cs typeface="1"/>
              </a:rPr>
              <a:t>n</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10">
                <a:solidFill>
                  <a:srgbClr val="000000"/>
                </a:solidFill>
                <a:latin typeface="1"/>
                <a:ea typeface="Calibri"/>
                <a:cs typeface="1"/>
              </a:rPr>
              <a:t>t</a:t>
            </a:r>
            <a:r>
              <a:rPr lang="en-GB" sz="1322" spc="47">
                <a:solidFill>
                  <a:srgbClr val="000000"/>
                </a:solidFill>
                <a:latin typeface="1"/>
                <a:ea typeface="Calibri"/>
                <a:cs typeface="1"/>
              </a:rPr>
              <a:t>o </a:t>
            </a:r>
          </a:p>
          <a:p>
            <a:pPr defTabSz="761970">
              <a:lnSpc>
                <a:spcPts val="2042"/>
              </a:lnSpc>
            </a:pPr>
            <a:r>
              <a:rPr lang="en-GB" sz="1322" spc="38">
                <a:solidFill>
                  <a:srgbClr val="000000"/>
                </a:solidFill>
                <a:latin typeface="1"/>
                <a:ea typeface="Calibri"/>
                <a:cs typeface="1"/>
              </a:rPr>
              <a:t>a</a:t>
            </a:r>
            <a:r>
              <a:rPr lang="en-GB" sz="1322" spc="-26">
                <a:solidFill>
                  <a:srgbClr val="000000"/>
                </a:solidFill>
                <a:latin typeface="1"/>
                <a:ea typeface="Calibri"/>
                <a:cs typeface="1"/>
              </a:rPr>
              <a:t>d</a:t>
            </a:r>
            <a:r>
              <a:rPr lang="en-GB" sz="1322" spc="-21">
                <a:solidFill>
                  <a:srgbClr val="000000"/>
                </a:solidFill>
                <a:latin typeface="1"/>
                <a:ea typeface="Calibri"/>
                <a:cs typeface="1"/>
              </a:rPr>
              <a:t>v</a:t>
            </a:r>
            <a:r>
              <a:rPr lang="en-GB" sz="1322" spc="47">
                <a:solidFill>
                  <a:srgbClr val="000000"/>
                </a:solidFill>
                <a:latin typeface="1"/>
                <a:ea typeface="Calibri"/>
                <a:cs typeface="1"/>
              </a:rPr>
              <a:t>o</a:t>
            </a:r>
            <a:r>
              <a:rPr lang="en-GB" sz="1322" spc="-32">
                <a:solidFill>
                  <a:srgbClr val="000000"/>
                </a:solidFill>
                <a:latin typeface="1"/>
                <a:ea typeface="Calibri"/>
                <a:cs typeface="1"/>
              </a:rPr>
              <a:t>c</a:t>
            </a:r>
            <a:r>
              <a:rPr lang="en-GB" sz="1322" spc="38">
                <a:solidFill>
                  <a:srgbClr val="000000"/>
                </a:solidFill>
                <a:latin typeface="1"/>
                <a:ea typeface="Calibri"/>
                <a:cs typeface="1"/>
              </a:rPr>
              <a:t>a</a:t>
            </a:r>
            <a:r>
              <a:rPr lang="en-GB" sz="1322" spc="-10">
                <a:solidFill>
                  <a:srgbClr val="000000"/>
                </a:solidFill>
                <a:latin typeface="1"/>
                <a:ea typeface="Calibri"/>
                <a:cs typeface="1"/>
              </a:rPr>
              <a:t>t</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6">
                <a:solidFill>
                  <a:srgbClr val="000000"/>
                </a:solidFill>
                <a:latin typeface="1"/>
                <a:ea typeface="Calibri"/>
                <a:cs typeface="1"/>
              </a:rPr>
              <a:t>f</a:t>
            </a:r>
            <a:r>
              <a:rPr lang="en-GB" sz="1322" spc="-10">
                <a:solidFill>
                  <a:srgbClr val="000000"/>
                </a:solidFill>
                <a:latin typeface="1"/>
                <a:ea typeface="Calibri"/>
                <a:cs typeface="1"/>
              </a:rPr>
              <a:t>o</a:t>
            </a:r>
            <a:r>
              <a:rPr lang="en-GB" sz="1322" spc="43">
                <a:solidFill>
                  <a:srgbClr val="000000"/>
                </a:solidFill>
                <a:latin typeface="1"/>
                <a:ea typeface="Calibri"/>
                <a:cs typeface="1"/>
              </a:rPr>
              <a:t>r</a:t>
            </a:r>
            <a:r>
              <a:rPr lang="en-GB" sz="1322" spc="-9">
                <a:solidFill>
                  <a:srgbClr val="000000"/>
                </a:solidFill>
                <a:latin typeface="1"/>
                <a:ea typeface="Calibri"/>
                <a:cs typeface="1"/>
              </a:rPr>
              <a:t> </a:t>
            </a:r>
            <a:r>
              <a:rPr lang="en-GB" sz="1322" spc="22">
                <a:solidFill>
                  <a:srgbClr val="000000"/>
                </a:solidFill>
                <a:latin typeface="1"/>
                <a:ea typeface="Calibri"/>
                <a:cs typeface="1"/>
              </a:rPr>
              <a:t>s</a:t>
            </a:r>
            <a:r>
              <a:rPr lang="en-GB" sz="1322" spc="10">
                <a:solidFill>
                  <a:srgbClr val="000000"/>
                </a:solidFill>
                <a:latin typeface="1"/>
                <a:ea typeface="Calibri"/>
                <a:cs typeface="1"/>
              </a:rPr>
              <a:t>e</a:t>
            </a:r>
            <a:r>
              <a:rPr lang="en-GB" sz="1322" spc="-14">
                <a:solidFill>
                  <a:srgbClr val="000000"/>
                </a:solidFill>
                <a:latin typeface="1"/>
                <a:ea typeface="Calibri"/>
                <a:cs typeface="1"/>
              </a:rPr>
              <a:t>r</a:t>
            </a:r>
            <a:r>
              <a:rPr lang="en-GB" sz="1322" spc="38">
                <a:solidFill>
                  <a:srgbClr val="000000"/>
                </a:solidFill>
                <a:latin typeface="1"/>
                <a:ea typeface="Calibri"/>
                <a:cs typeface="1"/>
              </a:rPr>
              <a:t>v</a:t>
            </a:r>
            <a:r>
              <a:rPr lang="en-GB" sz="1322" spc="-18">
                <a:solidFill>
                  <a:srgbClr val="000000"/>
                </a:solidFill>
                <a:latin typeface="1"/>
                <a:ea typeface="Calibri"/>
                <a:cs typeface="1"/>
              </a:rPr>
              <a:t>i</a:t>
            </a:r>
            <a:r>
              <a:rPr lang="en-GB" sz="1322" spc="26">
                <a:solidFill>
                  <a:srgbClr val="000000"/>
                </a:solidFill>
                <a:latin typeface="1"/>
                <a:ea typeface="Calibri"/>
                <a:cs typeface="1"/>
              </a:rPr>
              <a:t>c</a:t>
            </a:r>
            <a:r>
              <a:rPr lang="en-GB" sz="1322" spc="10">
                <a:solidFill>
                  <a:srgbClr val="000000"/>
                </a:solidFill>
                <a:latin typeface="1"/>
                <a:ea typeface="Calibri"/>
                <a:cs typeface="1"/>
              </a:rPr>
              <a:t>e</a:t>
            </a:r>
            <a:r>
              <a:rPr lang="en-GB" sz="1322" spc="-9">
                <a:solidFill>
                  <a:srgbClr val="000000"/>
                </a:solidFill>
                <a:latin typeface="1"/>
                <a:ea typeface="Calibri"/>
                <a:cs typeface="1"/>
              </a:rPr>
              <a:t> </a:t>
            </a:r>
            <a:r>
              <a:rPr lang="en-GB" sz="1322" spc="-14">
                <a:solidFill>
                  <a:srgbClr val="000000"/>
                </a:solidFill>
                <a:latin typeface="1"/>
                <a:ea typeface="Calibri"/>
                <a:cs typeface="1"/>
              </a:rPr>
              <a:t>r</a:t>
            </a:r>
            <a:r>
              <a:rPr lang="en-GB" sz="1322" spc="10">
                <a:solidFill>
                  <a:srgbClr val="000000"/>
                </a:solidFill>
                <a:latin typeface="1"/>
                <a:ea typeface="Calibri"/>
                <a:cs typeface="1"/>
              </a:rPr>
              <a:t>e</a:t>
            </a:r>
            <a:r>
              <a:rPr lang="en-GB" sz="1322" spc="22">
                <a:solidFill>
                  <a:srgbClr val="000000"/>
                </a:solidFill>
                <a:latin typeface="1"/>
                <a:ea typeface="Calibri"/>
                <a:cs typeface="1"/>
              </a:rPr>
              <a:t>s</a:t>
            </a:r>
            <a:r>
              <a:rPr lang="en-GB" sz="1322" spc="-10">
                <a:solidFill>
                  <a:srgbClr val="000000"/>
                </a:solidFill>
                <a:latin typeface="1"/>
                <a:ea typeface="Calibri"/>
                <a:cs typeface="1"/>
              </a:rPr>
              <a:t>t</a:t>
            </a:r>
            <a:r>
              <a:rPr lang="en-GB" sz="1322" spc="47">
                <a:solidFill>
                  <a:srgbClr val="000000"/>
                </a:solidFill>
                <a:latin typeface="1"/>
                <a:ea typeface="Calibri"/>
                <a:cs typeface="1"/>
              </a:rPr>
              <a:t>o</a:t>
            </a:r>
            <a:r>
              <a:rPr lang="en-GB" sz="1322" spc="-14">
                <a:solidFill>
                  <a:srgbClr val="000000"/>
                </a:solidFill>
                <a:latin typeface="1"/>
                <a:ea typeface="Calibri"/>
                <a:cs typeface="1"/>
              </a:rPr>
              <a:t>r</a:t>
            </a:r>
            <a:r>
              <a:rPr lang="en-GB" sz="1322" spc="-21">
                <a:solidFill>
                  <a:srgbClr val="000000"/>
                </a:solidFill>
                <a:latin typeface="1"/>
                <a:ea typeface="Calibri"/>
                <a:cs typeface="1"/>
              </a:rPr>
              <a:t>a</a:t>
            </a:r>
            <a:r>
              <a:rPr lang="en-GB" sz="1322" spc="48">
                <a:solidFill>
                  <a:srgbClr val="000000"/>
                </a:solidFill>
                <a:latin typeface="1"/>
                <a:ea typeface="Calibri"/>
                <a:cs typeface="1"/>
              </a:rPr>
              <a:t>t</a:t>
            </a:r>
            <a:r>
              <a:rPr lang="en-GB" sz="1322" spc="-18">
                <a:solidFill>
                  <a:srgbClr val="000000"/>
                </a:solidFill>
                <a:latin typeface="1"/>
                <a:ea typeface="Calibri"/>
                <a:cs typeface="1"/>
              </a:rPr>
              <a:t>i</a:t>
            </a:r>
            <a:r>
              <a:rPr lang="en-GB" sz="1322" spc="-10">
                <a:solidFill>
                  <a:srgbClr val="000000"/>
                </a:solidFill>
                <a:latin typeface="1"/>
                <a:ea typeface="Calibri"/>
                <a:cs typeface="1"/>
              </a:rPr>
              <a:t>o</a:t>
            </a:r>
            <a:r>
              <a:rPr lang="en-GB" sz="1322" spc="59">
                <a:solidFill>
                  <a:srgbClr val="000000"/>
                </a:solidFill>
                <a:latin typeface="1"/>
                <a:ea typeface="Calibri"/>
                <a:cs typeface="1"/>
              </a:rPr>
              <a:t>n</a:t>
            </a:r>
            <a:r>
              <a:rPr lang="en-GB" sz="1322" spc="-9">
                <a:solidFill>
                  <a:srgbClr val="000000"/>
                </a:solidFill>
                <a:latin typeface="1"/>
                <a:ea typeface="Calibri"/>
                <a:cs typeface="1"/>
              </a:rPr>
              <a:t> </a:t>
            </a:r>
            <a:r>
              <a:rPr lang="en-GB" sz="1322" spc="-21">
                <a:solidFill>
                  <a:srgbClr val="000000"/>
                </a:solidFill>
                <a:latin typeface="1"/>
                <a:ea typeface="Calibri"/>
                <a:cs typeface="1"/>
              </a:rPr>
              <a:t>a</a:t>
            </a:r>
            <a:r>
              <a:rPr lang="en-GB" sz="1322" spc="59">
                <a:solidFill>
                  <a:srgbClr val="000000"/>
                </a:solidFill>
                <a:latin typeface="1"/>
                <a:ea typeface="Calibri"/>
                <a:cs typeface="1"/>
              </a:rPr>
              <a:t>n</a:t>
            </a:r>
            <a:r>
              <a:rPr lang="en-GB" sz="1322" spc="-26">
                <a:solidFill>
                  <a:srgbClr val="000000"/>
                </a:solidFill>
                <a:latin typeface="1"/>
                <a:ea typeface="Calibri"/>
                <a:cs typeface="1"/>
              </a:rPr>
              <a:t>d</a:t>
            </a:r>
            <a:r>
              <a:rPr lang="en-GB" sz="1322" spc="-9">
                <a:solidFill>
                  <a:srgbClr val="000000"/>
                </a:solidFill>
                <a:latin typeface="1"/>
                <a:ea typeface="Calibri"/>
                <a:cs typeface="1"/>
              </a:rPr>
              <a:t> </a:t>
            </a:r>
            <a:r>
              <a:rPr lang="en-GB" sz="1322" spc="22">
                <a:solidFill>
                  <a:srgbClr val="000000"/>
                </a:solidFill>
                <a:latin typeface="1"/>
                <a:ea typeface="Calibri"/>
                <a:cs typeface="1"/>
              </a:rPr>
              <a:t>s</a:t>
            </a:r>
            <a:r>
              <a:rPr lang="en-GB" sz="1322" spc="38">
                <a:solidFill>
                  <a:srgbClr val="000000"/>
                </a:solidFill>
                <a:latin typeface="1"/>
                <a:ea typeface="Calibri"/>
                <a:cs typeface="1"/>
              </a:rPr>
              <a:t>a</a:t>
            </a:r>
            <a:r>
              <a:rPr lang="en-GB" sz="1322" spc="-67">
                <a:solidFill>
                  <a:srgbClr val="000000"/>
                </a:solidFill>
                <a:latin typeface="1"/>
                <a:ea typeface="Calibri"/>
                <a:cs typeface="1"/>
              </a:rPr>
              <a:t>f</a:t>
            </a:r>
            <a:r>
              <a:rPr lang="en-GB" sz="1322" spc="10">
                <a:solidFill>
                  <a:srgbClr val="000000"/>
                </a:solidFill>
                <a:latin typeface="1"/>
                <a:ea typeface="Calibri"/>
                <a:cs typeface="1"/>
              </a:rPr>
              <a:t>e</a:t>
            </a:r>
            <a:r>
              <a:rPr lang="en-GB" sz="1322" spc="43">
                <a:solidFill>
                  <a:srgbClr val="000000"/>
                </a:solidFill>
                <a:latin typeface="1"/>
                <a:ea typeface="Calibri"/>
                <a:cs typeface="1"/>
              </a:rPr>
              <a:t>r</a:t>
            </a:r>
            <a:r>
              <a:rPr lang="en-GB" sz="1322" spc="-9">
                <a:solidFill>
                  <a:srgbClr val="000000"/>
                </a:solidFill>
                <a:latin typeface="1"/>
                <a:ea typeface="Calibri"/>
                <a:cs typeface="1"/>
              </a:rPr>
              <a:t> </a:t>
            </a:r>
            <a:r>
              <a:rPr lang="en-GB" sz="1322" spc="22">
                <a:solidFill>
                  <a:srgbClr val="000000"/>
                </a:solidFill>
                <a:latin typeface="1"/>
                <a:ea typeface="Calibri"/>
                <a:cs typeface="1"/>
              </a:rPr>
              <a:t>s</a:t>
            </a:r>
            <a:r>
              <a:rPr lang="en-GB" sz="1322">
                <a:solidFill>
                  <a:srgbClr val="000000"/>
                </a:solidFill>
                <a:latin typeface="1"/>
                <a:ea typeface="Calibri"/>
                <a:cs typeface="1"/>
              </a:rPr>
              <a:t>u</a:t>
            </a:r>
            <a:r>
              <a:rPr lang="en-GB" sz="1322" spc="-26">
                <a:solidFill>
                  <a:srgbClr val="000000"/>
                </a:solidFill>
                <a:latin typeface="1"/>
                <a:ea typeface="Calibri"/>
                <a:cs typeface="1"/>
              </a:rPr>
              <a:t>p</a:t>
            </a:r>
            <a:r>
              <a:rPr lang="en-GB" sz="1322" spc="32">
                <a:solidFill>
                  <a:srgbClr val="000000"/>
                </a:solidFill>
                <a:latin typeface="1"/>
                <a:ea typeface="Calibri"/>
                <a:cs typeface="1"/>
              </a:rPr>
              <a:t>p</a:t>
            </a:r>
            <a:r>
              <a:rPr lang="en-GB" sz="1322" spc="41">
                <a:solidFill>
                  <a:srgbClr val="000000"/>
                </a:solidFill>
                <a:latin typeface="1"/>
                <a:ea typeface="Calibri"/>
                <a:cs typeface="1"/>
              </a:rPr>
              <a:t>l</a:t>
            </a:r>
            <a:r>
              <a:rPr lang="en-GB" sz="1322" spc="-21">
                <a:solidFill>
                  <a:srgbClr val="000000"/>
                </a:solidFill>
                <a:latin typeface="1"/>
                <a:ea typeface="Calibri"/>
                <a:cs typeface="1"/>
              </a:rPr>
              <a:t>y</a:t>
            </a:r>
            <a:r>
              <a:rPr lang="en-GB" sz="1322" spc="-9">
                <a:solidFill>
                  <a:srgbClr val="000000"/>
                </a:solidFill>
                <a:latin typeface="1"/>
                <a:ea typeface="Calibri"/>
                <a:cs typeface="1"/>
              </a:rPr>
              <a:t> </a:t>
            </a:r>
            <a:r>
              <a:rPr lang="en-GB" sz="1322" spc="10">
                <a:solidFill>
                  <a:srgbClr val="000000"/>
                </a:solidFill>
                <a:latin typeface="1"/>
                <a:ea typeface="Calibri"/>
                <a:cs typeface="1"/>
              </a:rPr>
              <a:t>e</a:t>
            </a:r>
            <a:r>
              <a:rPr lang="en-GB" sz="1322">
                <a:solidFill>
                  <a:srgbClr val="000000"/>
                </a:solidFill>
                <a:latin typeface="1"/>
                <a:ea typeface="Calibri"/>
                <a:cs typeface="1"/>
              </a:rPr>
              <a:t>x</a:t>
            </a:r>
            <a:r>
              <a:rPr lang="en-GB" sz="1322" spc="32">
                <a:solidFill>
                  <a:srgbClr val="000000"/>
                </a:solidFill>
                <a:latin typeface="1"/>
                <a:ea typeface="Calibri"/>
                <a:cs typeface="1"/>
              </a:rPr>
              <a:t>p</a:t>
            </a:r>
            <a:r>
              <a:rPr lang="en-GB" sz="1322" spc="-21">
                <a:solidFill>
                  <a:srgbClr val="000000"/>
                </a:solidFill>
                <a:latin typeface="1"/>
                <a:ea typeface="Calibri"/>
                <a:cs typeface="1"/>
              </a:rPr>
              <a:t>a</a:t>
            </a:r>
            <a:r>
              <a:rPr lang="en-GB" sz="1322" spc="59">
                <a:solidFill>
                  <a:srgbClr val="000000"/>
                </a:solidFill>
                <a:latin typeface="1"/>
                <a:ea typeface="Calibri"/>
                <a:cs typeface="1"/>
              </a:rPr>
              <a:t>n</a:t>
            </a:r>
            <a:r>
              <a:rPr lang="en-GB" sz="1322" spc="-35">
                <a:solidFill>
                  <a:srgbClr val="000000"/>
                </a:solidFill>
                <a:latin typeface="1"/>
                <a:ea typeface="Calibri"/>
                <a:cs typeface="1"/>
              </a:rPr>
              <a:t>s</a:t>
            </a:r>
            <a:r>
              <a:rPr lang="en-GB" sz="1322" spc="41">
                <a:solidFill>
                  <a:srgbClr val="000000"/>
                </a:solidFill>
                <a:latin typeface="1"/>
                <a:ea typeface="Calibri"/>
                <a:cs typeface="1"/>
              </a:rPr>
              <a:t>i</a:t>
            </a:r>
            <a:r>
              <a:rPr lang="en-GB" sz="1322" spc="-10">
                <a:solidFill>
                  <a:srgbClr val="000000"/>
                </a:solidFill>
                <a:latin typeface="1"/>
                <a:ea typeface="Calibri"/>
                <a:cs typeface="1"/>
              </a:rPr>
              <a:t>o</a:t>
            </a:r>
            <a:r>
              <a:rPr lang="en-GB" sz="1322">
                <a:solidFill>
                  <a:srgbClr val="000000"/>
                </a:solidFill>
                <a:latin typeface="1"/>
                <a:ea typeface="Calibri"/>
                <a:cs typeface="1"/>
              </a:rPr>
              <a:t>n.</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B5298C9-8E15-C5E0-6F94-D74C70DC31D0}"/>
              </a:ext>
            </a:extLst>
          </p:cNvPr>
          <p:cNvSpPr>
            <a:spLocks noGrp="1"/>
          </p:cNvSpPr>
          <p:nvPr>
            <p:ph type="title"/>
          </p:nvPr>
        </p:nvSpPr>
        <p:spPr>
          <a:xfrm>
            <a:off x="1949746" y="633923"/>
            <a:ext cx="6192838" cy="1260000"/>
          </a:xfrm>
        </p:spPr>
        <p:txBody>
          <a:bodyPr/>
          <a:lstStyle/>
          <a:p>
            <a:r>
              <a:rPr lang="en-US"/>
              <a:t>Acknowledgements</a:t>
            </a:r>
            <a:endParaRPr lang="en-CH"/>
          </a:p>
        </p:txBody>
      </p:sp>
      <p:sp>
        <p:nvSpPr>
          <p:cNvPr id="2" name="Content Placeholder 1">
            <a:extLst>
              <a:ext uri="{FF2B5EF4-FFF2-40B4-BE49-F238E27FC236}">
                <a16:creationId xmlns:a16="http://schemas.microsoft.com/office/drawing/2014/main" id="{D4D189A9-6F93-3C7B-942B-0B83A3820A39}"/>
              </a:ext>
            </a:extLst>
          </p:cNvPr>
          <p:cNvSpPr>
            <a:spLocks noGrp="1"/>
          </p:cNvSpPr>
          <p:nvPr>
            <p:ph idx="1"/>
          </p:nvPr>
        </p:nvSpPr>
        <p:spPr>
          <a:xfrm>
            <a:off x="442913" y="4273826"/>
            <a:ext cx="10847939" cy="2190594"/>
          </a:xfrm>
        </p:spPr>
        <p:txBody>
          <a:bodyPr>
            <a:normAutofit/>
          </a:bodyPr>
          <a:lstStyle/>
          <a:p>
            <a:r>
              <a:rPr lang="en-US" sz="1600"/>
              <a:t>The Person-Centred Care programme of IAS – the International AIDS Society – is implemented with financial support from, and in collaboration with, Gilead Sciences.</a:t>
            </a:r>
          </a:p>
          <a:p>
            <a:r>
              <a:rPr lang="en-US" sz="1600"/>
              <a:t>Gilead Sciences has nominated Megan Dunbar, Executive Director, Gilead Sciences to participate in the PCC research collaborative.</a:t>
            </a:r>
            <a:endParaRPr lang="en-CH" sz="1600"/>
          </a:p>
          <a:p>
            <a:r>
              <a:rPr lang="en-US" sz="1600"/>
              <a:t>The IAS has full control over all the activities and decisions relating to, and forming part of, the Person-Centred Care programme. </a:t>
            </a:r>
          </a:p>
        </p:txBody>
      </p:sp>
      <p:pic>
        <p:nvPicPr>
          <p:cNvPr id="8" name="Picture 7" descr="A black text with a red ribbon&#10;&#10;Description automatically generated">
            <a:extLst>
              <a:ext uri="{FF2B5EF4-FFF2-40B4-BE49-F238E27FC236}">
                <a16:creationId xmlns:a16="http://schemas.microsoft.com/office/drawing/2014/main" id="{74B27EA2-7232-FEED-7521-3D4B0EF51443}"/>
              </a:ext>
            </a:extLst>
          </p:cNvPr>
          <p:cNvPicPr>
            <a:picLocks noChangeAspect="1"/>
          </p:cNvPicPr>
          <p:nvPr/>
        </p:nvPicPr>
        <p:blipFill>
          <a:blip r:embed="rId2"/>
          <a:stretch>
            <a:fillRect/>
          </a:stretch>
        </p:blipFill>
        <p:spPr>
          <a:xfrm>
            <a:off x="1608918" y="1479526"/>
            <a:ext cx="2857143" cy="2533333"/>
          </a:xfrm>
          <a:prstGeom prst="rect">
            <a:avLst/>
          </a:prstGeom>
        </p:spPr>
      </p:pic>
      <p:pic>
        <p:nvPicPr>
          <p:cNvPr id="5" name="Picture 4" descr="A black and grey logo&#10;&#10;AI-generated content may be incorrect.">
            <a:extLst>
              <a:ext uri="{FF2B5EF4-FFF2-40B4-BE49-F238E27FC236}">
                <a16:creationId xmlns:a16="http://schemas.microsoft.com/office/drawing/2014/main" id="{4567F55C-7447-A4C9-DEF4-9894279609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2926" y="1738081"/>
            <a:ext cx="4066030" cy="1692186"/>
          </a:xfrm>
          <a:prstGeom prst="rect">
            <a:avLst/>
          </a:prstGeom>
        </p:spPr>
      </p:pic>
    </p:spTree>
    <p:extLst>
      <p:ext uri="{BB962C8B-B14F-4D97-AF65-F5344CB8AC3E}">
        <p14:creationId xmlns:p14="http://schemas.microsoft.com/office/powerpoint/2010/main" val="184419104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A6D1EF3-464C-2441-9B81-0D92458A9140}"/>
              </a:ext>
            </a:extLst>
          </p:cNvPr>
          <p:cNvSpPr>
            <a:spLocks noGrp="1"/>
          </p:cNvSpPr>
          <p:nvPr>
            <p:ph type="title"/>
          </p:nvPr>
        </p:nvSpPr>
        <p:spPr/>
        <p:txBody>
          <a:bodyPr/>
          <a:lstStyle/>
          <a:p>
            <a:r>
              <a:rPr lang="en-GB" noProof="0"/>
              <a:t>JIAS supplement Sep 2025</a:t>
            </a:r>
          </a:p>
        </p:txBody>
      </p:sp>
      <p:sp>
        <p:nvSpPr>
          <p:cNvPr id="2" name="Text Placeholder 1">
            <a:extLst>
              <a:ext uri="{FF2B5EF4-FFF2-40B4-BE49-F238E27FC236}">
                <a16:creationId xmlns:a16="http://schemas.microsoft.com/office/drawing/2014/main" id="{65512588-AD71-A541-8C67-D48304F18673}"/>
              </a:ext>
            </a:extLst>
          </p:cNvPr>
          <p:cNvSpPr>
            <a:spLocks noGrp="1"/>
          </p:cNvSpPr>
          <p:nvPr>
            <p:ph type="body" sz="quarter" idx="11"/>
          </p:nvPr>
        </p:nvSpPr>
        <p:spPr>
          <a:xfrm>
            <a:off x="442912" y="3200400"/>
            <a:ext cx="6192837" cy="2857500"/>
          </a:xfrm>
        </p:spPr>
        <p:txBody>
          <a:bodyPr>
            <a:normAutofit/>
          </a:bodyPr>
          <a:lstStyle/>
          <a:p>
            <a:pPr>
              <a:lnSpc>
                <a:spcPct val="100000"/>
              </a:lnSpc>
            </a:pPr>
            <a:r>
              <a:rPr lang="en-GB" sz="2400" noProof="0"/>
              <a:t>Guest editors:</a:t>
            </a:r>
          </a:p>
          <a:p>
            <a:pPr marL="342900" indent="-342900">
              <a:lnSpc>
                <a:spcPct val="100000"/>
              </a:lnSpc>
              <a:buFont typeface="Arial" panose="020B0604020202020204" pitchFamily="34" charset="0"/>
              <a:buChar char="•"/>
            </a:pPr>
            <a:r>
              <a:rPr lang="en-GB" sz="2400" b="1"/>
              <a:t>Andrew Mujugira</a:t>
            </a:r>
            <a:r>
              <a:rPr lang="en-US" sz="2400"/>
              <a:t>, Makerere University, Uganda</a:t>
            </a:r>
          </a:p>
          <a:p>
            <a:pPr marL="342900" indent="-342900">
              <a:lnSpc>
                <a:spcPct val="100000"/>
              </a:lnSpc>
              <a:buFont typeface="Arial" panose="020B0604020202020204" pitchFamily="34" charset="0"/>
              <a:buChar char="•"/>
            </a:pPr>
            <a:r>
              <a:rPr lang="en-GB" sz="2400" b="1" noProof="0"/>
              <a:t>Iskandar Azwa</a:t>
            </a:r>
            <a:r>
              <a:rPr lang="en-GB" sz="2400" noProof="0"/>
              <a:t>, University of Malaya, Malaysia</a:t>
            </a:r>
          </a:p>
          <a:p>
            <a:pPr marL="342900" indent="-342900">
              <a:lnSpc>
                <a:spcPct val="100000"/>
              </a:lnSpc>
              <a:buFont typeface="Arial" panose="020B0604020202020204" pitchFamily="34" charset="0"/>
              <a:buChar char="•"/>
            </a:pPr>
            <a:r>
              <a:rPr lang="en-GB" sz="2400" b="1"/>
              <a:t>Mare-Claude Lavoie</a:t>
            </a:r>
            <a:r>
              <a:rPr lang="en-GB" sz="2400"/>
              <a:t>, University of Maryland, United States</a:t>
            </a:r>
            <a:endParaRPr lang="en-GB" sz="2400" noProof="0"/>
          </a:p>
        </p:txBody>
      </p:sp>
      <p:pic>
        <p:nvPicPr>
          <p:cNvPr id="6" name="Picture Placeholder 5">
            <a:extLst>
              <a:ext uri="{FF2B5EF4-FFF2-40B4-BE49-F238E27FC236}">
                <a16:creationId xmlns:a16="http://schemas.microsoft.com/office/drawing/2014/main" id="{D16C7763-418D-7722-4F05-51F570B3BDF5}"/>
              </a:ext>
            </a:extLst>
          </p:cNvPr>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l="204" r="204"/>
          <a:stretch>
            <a:fillRect/>
          </a:stretch>
        </p:blipFill>
        <p:spPr>
          <a:ln>
            <a:solidFill>
              <a:schemeClr val="tx1"/>
            </a:solidFill>
          </a:ln>
        </p:spPr>
      </p:pic>
    </p:spTree>
    <p:extLst>
      <p:ext uri="{BB962C8B-B14F-4D97-AF65-F5344CB8AC3E}">
        <p14:creationId xmlns:p14="http://schemas.microsoft.com/office/powerpoint/2010/main" val="20335701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28285-DD14-CF47-9ADD-FC1A9D5FF0D7}"/>
              </a:ext>
            </a:extLst>
          </p:cNvPr>
          <p:cNvSpPr>
            <a:spLocks noGrp="1"/>
          </p:cNvSpPr>
          <p:nvPr>
            <p:ph type="title"/>
          </p:nvPr>
        </p:nvSpPr>
        <p:spPr>
          <a:xfrm>
            <a:off x="442912" y="1401624"/>
            <a:ext cx="9587495" cy="1260000"/>
          </a:xfrm>
        </p:spPr>
        <p:txBody>
          <a:bodyPr>
            <a:normAutofit/>
          </a:bodyPr>
          <a:lstStyle/>
          <a:p>
            <a:r>
              <a:rPr lang="en-GB"/>
              <a:t>Supplement objectives</a:t>
            </a:r>
            <a:endParaRPr lang="en-GB" noProof="0"/>
          </a:p>
        </p:txBody>
      </p:sp>
      <p:sp>
        <p:nvSpPr>
          <p:cNvPr id="3" name="Content Placeholder 2">
            <a:extLst>
              <a:ext uri="{FF2B5EF4-FFF2-40B4-BE49-F238E27FC236}">
                <a16:creationId xmlns:a16="http://schemas.microsoft.com/office/drawing/2014/main" id="{EEBEBCFC-4907-6648-87B8-5CEE435505BA}"/>
              </a:ext>
            </a:extLst>
          </p:cNvPr>
          <p:cNvSpPr>
            <a:spLocks noGrp="1"/>
          </p:cNvSpPr>
          <p:nvPr>
            <p:ph idx="1"/>
          </p:nvPr>
        </p:nvSpPr>
        <p:spPr>
          <a:xfrm>
            <a:off x="442913" y="2766059"/>
            <a:ext cx="9440389" cy="3291841"/>
          </a:xfrm>
        </p:spPr>
        <p:txBody>
          <a:bodyPr>
            <a:normAutofit lnSpcReduction="10000"/>
          </a:bodyPr>
          <a:lstStyle/>
          <a:p>
            <a:pPr marL="457200" indent="-457200">
              <a:buFont typeface="+mj-lt"/>
              <a:buAutoNum type="arabicPeriod"/>
            </a:pPr>
            <a:r>
              <a:rPr lang="en-US"/>
              <a:t>Disseminate n</a:t>
            </a:r>
            <a:r>
              <a:rPr lang="en-US" noProof="0" err="1"/>
              <a:t>ew</a:t>
            </a:r>
            <a:r>
              <a:rPr lang="en-US" noProof="0"/>
              <a:t> evidence </a:t>
            </a:r>
            <a:r>
              <a:rPr lang="en-US"/>
              <a:t>to scale up </a:t>
            </a:r>
            <a:r>
              <a:rPr lang="en-US" noProof="0"/>
              <a:t>person-centred HIV prevention interventions, services and products.</a:t>
            </a:r>
          </a:p>
          <a:p>
            <a:pPr marL="457200" indent="-457200">
              <a:buFont typeface="+mj-lt"/>
              <a:buAutoNum type="arabicPeriod"/>
            </a:pPr>
            <a:endParaRPr lang="en-US" noProof="0"/>
          </a:p>
          <a:p>
            <a:pPr marL="457200" indent="-457200">
              <a:buFont typeface="+mj-lt"/>
              <a:buAutoNum type="arabicPeriod"/>
            </a:pPr>
            <a:r>
              <a:rPr lang="en-US"/>
              <a:t>Scope included the </a:t>
            </a:r>
            <a:r>
              <a:rPr lang="en-US" noProof="0"/>
              <a:t>integration of HIV prevention services with those for hepatitis and tuberculosis, as well as sexual and reproductive health.</a:t>
            </a:r>
          </a:p>
          <a:p>
            <a:pPr marL="457200" indent="-457200">
              <a:buFont typeface="+mj-lt"/>
              <a:buAutoNum type="arabicPeriod"/>
            </a:pPr>
            <a:endParaRPr lang="en-US" noProof="0"/>
          </a:p>
          <a:p>
            <a:pPr marL="457200" indent="-457200">
              <a:buFont typeface="+mj-lt"/>
              <a:buAutoNum type="arabicPeriod"/>
            </a:pPr>
            <a:r>
              <a:rPr lang="en-US"/>
              <a:t>Selection prioritized contributions that evaluate novel strategies, including within de-medicalized settings, to overcome or circumvent structural and legal barriers to improve access to prevention services and ensure effective linkage to care among marginalized groups.</a:t>
            </a:r>
            <a:endParaRPr lang="en-GB" noProof="0"/>
          </a:p>
        </p:txBody>
      </p:sp>
    </p:spTree>
    <p:extLst>
      <p:ext uri="{BB962C8B-B14F-4D97-AF65-F5344CB8AC3E}">
        <p14:creationId xmlns:p14="http://schemas.microsoft.com/office/powerpoint/2010/main" val="26948142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7EEA44-A78F-FD19-0228-73427DF2BFF6}"/>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1DBC858B-7973-4AFB-4DD1-C2832285CC41}"/>
              </a:ext>
            </a:extLst>
          </p:cNvPr>
          <p:cNvSpPr>
            <a:spLocks noGrp="1"/>
          </p:cNvSpPr>
          <p:nvPr>
            <p:ph type="title"/>
          </p:nvPr>
        </p:nvSpPr>
        <p:spPr>
          <a:xfrm>
            <a:off x="442914" y="924969"/>
            <a:ext cx="9255564" cy="1260000"/>
          </a:xfrm>
        </p:spPr>
        <p:txBody>
          <a:bodyPr>
            <a:normAutofit fontScale="90000"/>
          </a:bodyPr>
          <a:lstStyle/>
          <a:p>
            <a:r>
              <a:rPr lang="en-GB" noProof="0"/>
              <a:t>Key themes of new evidence on person-centred HIV prevention</a:t>
            </a:r>
          </a:p>
        </p:txBody>
      </p:sp>
      <p:sp>
        <p:nvSpPr>
          <p:cNvPr id="2" name="Content Placeholder 1">
            <a:extLst>
              <a:ext uri="{FF2B5EF4-FFF2-40B4-BE49-F238E27FC236}">
                <a16:creationId xmlns:a16="http://schemas.microsoft.com/office/drawing/2014/main" id="{46D55A32-F4E8-B390-9DB6-1E697391CF7E}"/>
              </a:ext>
            </a:extLst>
          </p:cNvPr>
          <p:cNvSpPr>
            <a:spLocks noGrp="1"/>
          </p:cNvSpPr>
          <p:nvPr>
            <p:ph sz="quarter" idx="4294967295"/>
          </p:nvPr>
        </p:nvSpPr>
        <p:spPr>
          <a:xfrm>
            <a:off x="4084314" y="2184969"/>
            <a:ext cx="7818437" cy="4103687"/>
          </a:xfrm>
        </p:spPr>
        <p:txBody>
          <a:bodyPr vert="horz" lIns="0" tIns="0" rIns="0" bIns="0" rtlCol="0" anchor="t">
            <a:normAutofit/>
          </a:bodyPr>
          <a:lstStyle/>
          <a:p>
            <a:pPr marL="457200" indent="-457200">
              <a:spcAft>
                <a:spcPts val="1200"/>
              </a:spcAft>
              <a:buFont typeface="+mj-lt"/>
              <a:buAutoNum type="arabicPeriod"/>
            </a:pPr>
            <a:r>
              <a:rPr lang="en-GB"/>
              <a:t>Informed, effective c</a:t>
            </a:r>
            <a:r>
              <a:rPr lang="en-GB" noProof="0" err="1"/>
              <a:t>hoice</a:t>
            </a:r>
            <a:r>
              <a:rPr lang="en-GB" noProof="0"/>
              <a:t> is highly valued by clients</a:t>
            </a:r>
          </a:p>
          <a:p>
            <a:pPr marL="457200" indent="-457200">
              <a:spcAft>
                <a:spcPts val="1200"/>
              </a:spcAft>
              <a:buFont typeface="+mj-lt"/>
              <a:buAutoNum type="arabicPeriod"/>
            </a:pPr>
            <a:r>
              <a:rPr lang="en-GB" noProof="0"/>
              <a:t>Oral </a:t>
            </a:r>
            <a:r>
              <a:rPr lang="en-GB" noProof="0" err="1"/>
              <a:t>PrEP</a:t>
            </a:r>
            <a:r>
              <a:rPr lang="en-GB" noProof="0"/>
              <a:t> adherence </a:t>
            </a:r>
            <a:r>
              <a:rPr lang="en-GB"/>
              <a:t>is often sub-optimal but digital tools can support adherence</a:t>
            </a:r>
            <a:endParaRPr lang="en-GB">
              <a:ea typeface="Verdana"/>
            </a:endParaRPr>
          </a:p>
          <a:p>
            <a:pPr marL="457200" indent="-457200">
              <a:spcAft>
                <a:spcPts val="1200"/>
              </a:spcAft>
              <a:buFont typeface="+mj-lt"/>
              <a:buAutoNum type="arabicPeriod"/>
            </a:pPr>
            <a:r>
              <a:rPr lang="en-GB"/>
              <a:t>Diverse d</a:t>
            </a:r>
            <a:r>
              <a:rPr lang="en-GB" noProof="0" err="1"/>
              <a:t>emand</a:t>
            </a:r>
            <a:r>
              <a:rPr lang="en-GB" noProof="0"/>
              <a:t> </a:t>
            </a:r>
            <a:r>
              <a:rPr lang="en-GB"/>
              <a:t>for l</a:t>
            </a:r>
            <a:r>
              <a:rPr lang="en-GB" noProof="0" err="1"/>
              <a:t>ong</a:t>
            </a:r>
            <a:r>
              <a:rPr lang="en-GB" noProof="0"/>
              <a:t>-acting </a:t>
            </a:r>
            <a:r>
              <a:rPr lang="en-GB" noProof="0" err="1"/>
              <a:t>PrEP</a:t>
            </a:r>
            <a:r>
              <a:rPr lang="en-GB" noProof="0"/>
              <a:t> f</a:t>
            </a:r>
            <a:r>
              <a:rPr lang="en-GB" err="1"/>
              <a:t>ormulations</a:t>
            </a:r>
            <a:r>
              <a:rPr lang="en-GB"/>
              <a:t> exists</a:t>
            </a:r>
            <a:endParaRPr lang="en-GB">
              <a:ea typeface="Verdana"/>
            </a:endParaRPr>
          </a:p>
          <a:p>
            <a:pPr marL="457200" indent="-457200">
              <a:spcAft>
                <a:spcPts val="1200"/>
              </a:spcAft>
              <a:buFont typeface="+mj-lt"/>
              <a:buAutoNum type="arabicPeriod"/>
            </a:pPr>
            <a:r>
              <a:rPr lang="en-GB"/>
              <a:t>Safer supply of opioids can reduce HIV and HCV acquisition within broad, trauma-informed care</a:t>
            </a:r>
            <a:endParaRPr lang="en-GB">
              <a:ea typeface="Verdana"/>
            </a:endParaRPr>
          </a:p>
          <a:p>
            <a:pPr marL="457200" indent="-457200">
              <a:spcAft>
                <a:spcPts val="1200"/>
              </a:spcAft>
              <a:buFont typeface="+mj-lt"/>
              <a:buAutoNum type="arabicPeriod"/>
            </a:pPr>
            <a:r>
              <a:rPr lang="en-GB"/>
              <a:t>Status-neutral, appropriately integrated and inclusive primary healthcare and harm reduction services are key</a:t>
            </a:r>
            <a:endParaRPr lang="en-GB">
              <a:ea typeface="Verdana"/>
            </a:endParaRPr>
          </a:p>
          <a:p>
            <a:pPr marL="457200" indent="-457200">
              <a:spcAft>
                <a:spcPts val="1200"/>
              </a:spcAft>
              <a:buFont typeface="+mj-lt"/>
              <a:buAutoNum type="arabicPeriod"/>
            </a:pPr>
            <a:r>
              <a:rPr lang="en-GB"/>
              <a:t>Gender-affirming care can be an effective entry point for HIV prevention services</a:t>
            </a:r>
            <a:endParaRPr lang="en-GB">
              <a:ea typeface="Verdana"/>
            </a:endParaRPr>
          </a:p>
          <a:p>
            <a:pPr marL="457200" indent="-457200">
              <a:spcAft>
                <a:spcPts val="1200"/>
              </a:spcAft>
              <a:buFont typeface="+mj-lt"/>
              <a:buAutoNum type="arabicPeriod"/>
            </a:pPr>
            <a:endParaRPr lang="en-GB" noProof="0"/>
          </a:p>
        </p:txBody>
      </p:sp>
      <p:sp>
        <p:nvSpPr>
          <p:cNvPr id="4" name="Rectangle 3">
            <a:extLst>
              <a:ext uri="{FF2B5EF4-FFF2-40B4-BE49-F238E27FC236}">
                <a16:creationId xmlns:a16="http://schemas.microsoft.com/office/drawing/2014/main" id="{140F91AD-0303-E580-D736-FA229467B3EC}"/>
              </a:ext>
            </a:extLst>
          </p:cNvPr>
          <p:cNvSpPr/>
          <p:nvPr/>
        </p:nvSpPr>
        <p:spPr>
          <a:xfrm>
            <a:off x="442914" y="2097088"/>
            <a:ext cx="3293064" cy="41036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wrap="square" lIns="288000" tIns="288000" rIns="288000" bIns="288000" rtlCol="0" anchor="t"/>
          <a:lstStyle/>
          <a:p>
            <a:r>
              <a:rPr lang="en-US" sz="1600"/>
              <a:t>Acceptability</a:t>
            </a:r>
          </a:p>
          <a:p>
            <a:endParaRPr lang="en-US" sz="1600"/>
          </a:p>
          <a:p>
            <a:r>
              <a:rPr lang="en-US" sz="1600"/>
              <a:t>Accessibility</a:t>
            </a:r>
          </a:p>
          <a:p>
            <a:endParaRPr lang="en-US" sz="1600"/>
          </a:p>
          <a:p>
            <a:r>
              <a:rPr lang="en-US" sz="1600"/>
              <a:t>Choice</a:t>
            </a:r>
          </a:p>
          <a:p>
            <a:endParaRPr lang="en-US" sz="1600"/>
          </a:p>
          <a:p>
            <a:r>
              <a:rPr lang="en-US" sz="1600"/>
              <a:t>Cost-effectiveness</a:t>
            </a:r>
          </a:p>
          <a:p>
            <a:endParaRPr lang="en-US" sz="1600"/>
          </a:p>
          <a:p>
            <a:r>
              <a:rPr lang="en-US" sz="1600"/>
              <a:t>Digital health tools</a:t>
            </a:r>
          </a:p>
          <a:p>
            <a:endParaRPr lang="en-US" sz="1600"/>
          </a:p>
          <a:p>
            <a:r>
              <a:rPr lang="en-US" sz="1600"/>
              <a:t>Self-care</a:t>
            </a:r>
          </a:p>
          <a:p>
            <a:endParaRPr lang="en-US" sz="1600"/>
          </a:p>
          <a:p>
            <a:r>
              <a:rPr lang="en-US" sz="1600"/>
              <a:t>Sustainability</a:t>
            </a:r>
          </a:p>
          <a:p>
            <a:endParaRPr lang="en-US" sz="1600"/>
          </a:p>
          <a:p>
            <a:r>
              <a:rPr lang="en-US" sz="1600"/>
              <a:t>Youth-friendliness</a:t>
            </a:r>
          </a:p>
          <a:p>
            <a:endParaRPr lang="en-US" sz="1600"/>
          </a:p>
        </p:txBody>
      </p:sp>
    </p:spTree>
    <p:extLst>
      <p:ext uri="{BB962C8B-B14F-4D97-AF65-F5344CB8AC3E}">
        <p14:creationId xmlns:p14="http://schemas.microsoft.com/office/powerpoint/2010/main" val="6692174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D2B86-029B-AD02-D425-D86C7D84AC42}"/>
              </a:ext>
            </a:extLst>
          </p:cNvPr>
          <p:cNvSpPr>
            <a:spLocks noGrp="1"/>
          </p:cNvSpPr>
          <p:nvPr>
            <p:ph type="title"/>
          </p:nvPr>
        </p:nvSpPr>
        <p:spPr>
          <a:xfrm>
            <a:off x="1618570" y="337582"/>
            <a:ext cx="9932728" cy="1260000"/>
          </a:xfrm>
        </p:spPr>
        <p:txBody>
          <a:bodyPr/>
          <a:lstStyle/>
          <a:p>
            <a:r>
              <a:rPr lang="en-US"/>
              <a:t>Programme (part 2) – today</a:t>
            </a:r>
            <a:endParaRPr lang="en-CH"/>
          </a:p>
        </p:txBody>
      </p:sp>
      <p:graphicFrame>
        <p:nvGraphicFramePr>
          <p:cNvPr id="5" name="Table 4">
            <a:extLst>
              <a:ext uri="{FF2B5EF4-FFF2-40B4-BE49-F238E27FC236}">
                <a16:creationId xmlns:a16="http://schemas.microsoft.com/office/drawing/2014/main" id="{2FF8F6B0-A859-F3BC-33B2-DFF6EA68837D}"/>
              </a:ext>
            </a:extLst>
          </p:cNvPr>
          <p:cNvGraphicFramePr>
            <a:graphicFrameLocks noGrp="1"/>
          </p:cNvGraphicFramePr>
          <p:nvPr>
            <p:extLst>
              <p:ext uri="{D42A27DB-BD31-4B8C-83A1-F6EECF244321}">
                <p14:modId xmlns:p14="http://schemas.microsoft.com/office/powerpoint/2010/main" val="1655308885"/>
              </p:ext>
            </p:extLst>
          </p:nvPr>
        </p:nvGraphicFramePr>
        <p:xfrm>
          <a:off x="1140021" y="1510615"/>
          <a:ext cx="9823448" cy="4927764"/>
        </p:xfrm>
        <a:graphic>
          <a:graphicData uri="http://schemas.openxmlformats.org/drawingml/2006/table">
            <a:tbl>
              <a:tblPr firstRow="1" bandRow="1">
                <a:tableStyleId>{5C22544A-7EE6-4342-B048-85BDC9FD1C3A}</a:tableStyleId>
              </a:tblPr>
              <a:tblGrid>
                <a:gridCol w="6156518">
                  <a:extLst>
                    <a:ext uri="{9D8B030D-6E8A-4147-A177-3AD203B41FA5}">
                      <a16:colId xmlns:a16="http://schemas.microsoft.com/office/drawing/2014/main" val="427204099"/>
                    </a:ext>
                  </a:extLst>
                </a:gridCol>
                <a:gridCol w="3666930">
                  <a:extLst>
                    <a:ext uri="{9D8B030D-6E8A-4147-A177-3AD203B41FA5}">
                      <a16:colId xmlns:a16="http://schemas.microsoft.com/office/drawing/2014/main" val="1740516346"/>
                    </a:ext>
                  </a:extLst>
                </a:gridCol>
              </a:tblGrid>
              <a:tr h="233915">
                <a:tc>
                  <a:txBody>
                    <a:bodyPr/>
                    <a:lstStyle/>
                    <a:p>
                      <a:pPr>
                        <a:lnSpc>
                          <a:spcPts val="1400"/>
                        </a:lnSpc>
                        <a:buNone/>
                      </a:pPr>
                      <a:r>
                        <a:rPr lang="en-US" sz="1200" spc="10">
                          <a:effectLst/>
                        </a:rPr>
                        <a:t>Topic</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spc="10">
                          <a:effectLst/>
                        </a:rPr>
                        <a:t>Speaker</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2866694722"/>
                  </a:ext>
                </a:extLst>
              </a:tr>
              <a:tr h="467831">
                <a:tc>
                  <a:txBody>
                    <a:bodyPr/>
                    <a:lstStyle/>
                    <a:p>
                      <a:pPr marL="19685">
                        <a:lnSpc>
                          <a:spcPts val="1400"/>
                        </a:lnSpc>
                        <a:buNone/>
                      </a:pPr>
                      <a:r>
                        <a:rPr lang="en-GB" sz="1200">
                          <a:effectLst/>
                        </a:rPr>
                        <a:t>Opening remarks, objectives of session and overview of supplement and editorial themes</a:t>
                      </a:r>
                      <a:endParaRPr lang="en-CH" sz="1200">
                        <a:effectLst/>
                        <a:latin typeface="Times New Roman" panose="02020603050405020304" pitchFamily="18" charset="0"/>
                        <a:ea typeface="Times New Roman" panose="02020603050405020304" pitchFamily="18" charset="0"/>
                      </a:endParaRPr>
                    </a:p>
                  </a:txBody>
                  <a:tcPr marL="27646" marR="27646" marT="0" marB="0"/>
                </a:tc>
                <a:tc>
                  <a:txBody>
                    <a:bodyPr/>
                    <a:lstStyle/>
                    <a:p>
                      <a:pPr>
                        <a:lnSpc>
                          <a:spcPts val="1400"/>
                        </a:lnSpc>
                        <a:buNone/>
                      </a:pPr>
                      <a:r>
                        <a:rPr lang="en-US" sz="1200" b="1" spc="10">
                          <a:effectLst/>
                        </a:rPr>
                        <a:t>Iskandar Azwa</a:t>
                      </a:r>
                      <a:r>
                        <a:rPr lang="en-US" sz="1200" spc="10">
                          <a:effectLst/>
                        </a:rPr>
                        <a:t>, University of Malaya, Malaysia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934239696"/>
                  </a:ext>
                </a:extLst>
              </a:tr>
              <a:tr h="467831">
                <a:tc>
                  <a:txBody>
                    <a:bodyPr/>
                    <a:lstStyle/>
                    <a:p>
                      <a:pPr marL="19685">
                        <a:lnSpc>
                          <a:spcPts val="1400"/>
                        </a:lnSpc>
                        <a:buNone/>
                      </a:pPr>
                      <a:r>
                        <a:rPr lang="en-US" sz="1200" spc="10">
                          <a:effectLst/>
                        </a:rPr>
                        <a:t>Sustaining HIV prevention success in Australia through person-centred approaches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Benjamin </a:t>
                      </a:r>
                      <a:r>
                        <a:rPr lang="en-US" sz="1200" b="1" spc="10" err="1">
                          <a:effectLst/>
                        </a:rPr>
                        <a:t>Bavinton</a:t>
                      </a:r>
                      <a:r>
                        <a:rPr lang="en-US" sz="1200" spc="10">
                          <a:effectLst/>
                        </a:rPr>
                        <a:t>, Kirby Institute, Australia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147538524"/>
                  </a:ext>
                </a:extLst>
              </a:tr>
              <a:tr h="701746">
                <a:tc>
                  <a:txBody>
                    <a:bodyPr/>
                    <a:lstStyle/>
                    <a:p>
                      <a:pPr marL="19685">
                        <a:lnSpc>
                          <a:spcPts val="1400"/>
                        </a:lnSpc>
                        <a:buNone/>
                      </a:pPr>
                      <a:r>
                        <a:rPr lang="en-GB" sz="1200" spc="10">
                          <a:effectLst/>
                        </a:rPr>
                        <a:t>Enhancing PrEP adherence through person-centred mobile app interventions: a real-world data and machine learning approach using UPrEPU among gay, bisexual and other men who have sex with men in Taiwan</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Carol Strong</a:t>
                      </a:r>
                      <a:r>
                        <a:rPr lang="en-US" sz="1200" spc="10">
                          <a:effectLst/>
                        </a:rPr>
                        <a:t>, National </a:t>
                      </a:r>
                      <a:r>
                        <a:rPr lang="en-US" sz="1200" spc="10" err="1">
                          <a:effectLst/>
                        </a:rPr>
                        <a:t>Chenk</a:t>
                      </a:r>
                      <a:r>
                        <a:rPr lang="en-US" sz="1200" spc="10">
                          <a:effectLst/>
                        </a:rPr>
                        <a:t> Kung University, Taiwan</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708163886"/>
                  </a:ext>
                </a:extLst>
              </a:tr>
              <a:tr h="701746">
                <a:tc>
                  <a:txBody>
                    <a:bodyPr/>
                    <a:lstStyle/>
                    <a:p>
                      <a:pPr marL="19685">
                        <a:lnSpc>
                          <a:spcPts val="1400"/>
                        </a:lnSpc>
                        <a:buNone/>
                      </a:pPr>
                      <a:r>
                        <a:rPr lang="en-GB" sz="1200" spc="0">
                          <a:effectLst/>
                        </a:rPr>
                        <a:t>Empowering at-risk Thai adolescents and young adults: an observational study of “Stand By You” – a person-centred online service model for HIV self-screening, text-based counselling and linkage to care</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err="1">
                          <a:effectLst/>
                        </a:rPr>
                        <a:t>Kantarida</a:t>
                      </a:r>
                      <a:r>
                        <a:rPr lang="en-US" sz="1200" b="1" spc="10">
                          <a:effectLst/>
                        </a:rPr>
                        <a:t> </a:t>
                      </a:r>
                      <a:r>
                        <a:rPr lang="en-US" sz="1200" b="1" spc="10" err="1">
                          <a:effectLst/>
                        </a:rPr>
                        <a:t>Sripanidkulchai</a:t>
                      </a:r>
                      <a:r>
                        <a:rPr lang="en-US" sz="1200" spc="10">
                          <a:effectLst/>
                        </a:rPr>
                        <a:t>, Mahidol University, Thailand</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618173040"/>
                  </a:ext>
                </a:extLst>
              </a:tr>
              <a:tr h="467831">
                <a:tc>
                  <a:txBody>
                    <a:bodyPr/>
                    <a:lstStyle/>
                    <a:p>
                      <a:pPr>
                        <a:lnSpc>
                          <a:spcPts val="1400"/>
                        </a:lnSpc>
                        <a:buNone/>
                      </a:pPr>
                      <a:r>
                        <a:rPr lang="en-GB" sz="1200" spc="0">
                          <a:effectLst/>
                        </a:rPr>
                        <a:t>Laser hair removal to antiretrovirals: findings from a person-centred care model for transgender people in India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Simran Shaikh</a:t>
                      </a:r>
                      <a:r>
                        <a:rPr lang="en-US" sz="1200" spc="10">
                          <a:effectLst/>
                        </a:rPr>
                        <a:t>, The Johns Hopkins University School of Medicine, New Delhi, India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730537153"/>
                  </a:ext>
                </a:extLst>
              </a:tr>
              <a:tr h="467831">
                <a:tc>
                  <a:txBody>
                    <a:bodyPr/>
                    <a:lstStyle/>
                    <a:p>
                      <a:pPr>
                        <a:lnSpc>
                          <a:spcPts val="1400"/>
                        </a:lnSpc>
                        <a:buNone/>
                      </a:pPr>
                      <a:r>
                        <a:rPr lang="en-GB" sz="1200" spc="10">
                          <a:effectLst/>
                        </a:rPr>
                        <a:t>Rapporteur report back from part 1 meeting focused on evidence from Africa and North America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Andrew Mujugira</a:t>
                      </a:r>
                      <a:r>
                        <a:rPr lang="en-US" sz="1200" spc="10">
                          <a:effectLst/>
                        </a:rPr>
                        <a:t>, The Infectious Diseases Institute Limited, Uganda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382407592"/>
                  </a:ext>
                </a:extLst>
              </a:tr>
              <a:tr h="417802">
                <a:tc>
                  <a:txBody>
                    <a:bodyPr/>
                    <a:lstStyle/>
                    <a:p>
                      <a:pPr>
                        <a:lnSpc>
                          <a:spcPts val="1400"/>
                        </a:lnSpc>
                        <a:buNone/>
                      </a:pPr>
                      <a:r>
                        <a:rPr lang="en-US" sz="1200" spc="10">
                          <a:effectLst/>
                        </a:rPr>
                        <a:t>Panel discussion to propose and prioritize research gaps on themes</a:t>
                      </a:r>
                      <a:endParaRPr lang="en-CH" sz="12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7646" marR="27646" marT="0" marB="0"/>
                </a:tc>
                <a:tc>
                  <a:txBody>
                    <a:bodyPr/>
                    <a:lstStyle/>
                    <a:p>
                      <a:pPr>
                        <a:lnSpc>
                          <a:spcPts val="1400"/>
                        </a:lnSpc>
                        <a:buNone/>
                      </a:pPr>
                      <a:r>
                        <a:rPr lang="en-US" sz="1200" spc="10">
                          <a:effectLst/>
                        </a:rPr>
                        <a:t>Moderator + speakers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873603366"/>
                  </a:ext>
                </a:extLst>
              </a:tr>
              <a:tr h="467831">
                <a:tc>
                  <a:txBody>
                    <a:bodyPr/>
                    <a:lstStyle/>
                    <a:p>
                      <a:pPr>
                        <a:lnSpc>
                          <a:spcPts val="1400"/>
                        </a:lnSpc>
                        <a:buNone/>
                      </a:pPr>
                      <a:r>
                        <a:rPr lang="en-US" sz="1200" spc="10">
                          <a:effectLst/>
                        </a:rPr>
                        <a:t>Q&amp;A and open discussion with participants</a:t>
                      </a:r>
                      <a:endParaRPr lang="en-CH" sz="1200" spc="10">
                        <a:effectLst/>
                      </a:endParaRPr>
                    </a:p>
                    <a:p>
                      <a:pPr>
                        <a:lnSpc>
                          <a:spcPts val="1400"/>
                        </a:lnSpc>
                        <a:buNone/>
                      </a:pPr>
                      <a:r>
                        <a:rPr lang="en-US" sz="1200" spc="10">
                          <a:effectLst/>
                        </a:rPr>
                        <a:t> </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spc="10">
                          <a:effectLst/>
                        </a:rPr>
                        <a:t>All participants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2644190780"/>
                  </a:ext>
                </a:extLst>
              </a:tr>
              <a:tr h="467831">
                <a:tc>
                  <a:txBody>
                    <a:bodyPr/>
                    <a:lstStyle/>
                    <a:p>
                      <a:pPr>
                        <a:lnSpc>
                          <a:spcPts val="1400"/>
                        </a:lnSpc>
                        <a:buNone/>
                      </a:pPr>
                      <a:r>
                        <a:rPr lang="en-US" sz="1200" spc="10">
                          <a:effectLst/>
                        </a:rPr>
                        <a:t>Closing remarks</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tc>
                  <a:txBody>
                    <a:bodyPr/>
                    <a:lstStyle/>
                    <a:p>
                      <a:pPr>
                        <a:lnSpc>
                          <a:spcPts val="1400"/>
                        </a:lnSpc>
                        <a:buNone/>
                      </a:pPr>
                      <a:r>
                        <a:rPr lang="en-US" sz="1200" b="1" spc="10">
                          <a:effectLst/>
                        </a:rPr>
                        <a:t>Iskandar Azwa</a:t>
                      </a:r>
                      <a:r>
                        <a:rPr lang="en-US" sz="1200" spc="10">
                          <a:effectLst/>
                        </a:rPr>
                        <a:t>, University of Malaya, Malaysia</a:t>
                      </a:r>
                      <a:endParaRPr lang="en-CH" sz="1200" spc="10">
                        <a:effectLst/>
                        <a:latin typeface="Verdana" panose="020B0604030504040204" pitchFamily="34" charset="0"/>
                        <a:ea typeface="MS PGothic" panose="020B0600070205080204" pitchFamily="34" charset="-128"/>
                        <a:cs typeface="Arial" panose="020B0604020202020204" pitchFamily="34" charset="0"/>
                      </a:endParaRPr>
                    </a:p>
                  </a:txBody>
                  <a:tcPr marL="27646" marR="27646" marT="0" marB="0"/>
                </a:tc>
                <a:extLst>
                  <a:ext uri="{0D108BD9-81ED-4DB2-BD59-A6C34878D82A}">
                    <a16:rowId xmlns:a16="http://schemas.microsoft.com/office/drawing/2014/main" val="1405764538"/>
                  </a:ext>
                </a:extLst>
              </a:tr>
            </a:tbl>
          </a:graphicData>
        </a:graphic>
      </p:graphicFrame>
    </p:spTree>
    <p:extLst>
      <p:ext uri="{BB962C8B-B14F-4D97-AF65-F5344CB8AC3E}">
        <p14:creationId xmlns:p14="http://schemas.microsoft.com/office/powerpoint/2010/main" val="952027411"/>
      </p:ext>
    </p:extLst>
  </p:cSld>
  <p:clrMapOvr>
    <a:masterClrMapping/>
  </p:clrMapOvr>
</p:sld>
</file>

<file path=ppt/theme/theme1.xml><?xml version="1.0" encoding="utf-8"?>
<a:theme xmlns:a="http://schemas.openxmlformats.org/drawingml/2006/main" name="IAS">
  <a:themeElements>
    <a:clrScheme name="IAS - International AIDS Society">
      <a:dk1>
        <a:srgbClr val="000000"/>
      </a:dk1>
      <a:lt1>
        <a:srgbClr val="FFFFFF"/>
      </a:lt1>
      <a:dk2>
        <a:srgbClr val="E0001B"/>
      </a:dk2>
      <a:lt2>
        <a:srgbClr val="FFFFFF"/>
      </a:lt2>
      <a:accent1>
        <a:srgbClr val="E0001B"/>
      </a:accent1>
      <a:accent2>
        <a:srgbClr val="08BDBA"/>
      </a:accent2>
      <a:accent3>
        <a:srgbClr val="8A3FFC"/>
      </a:accent3>
      <a:accent4>
        <a:srgbClr val="FF8D00"/>
      </a:accent4>
      <a:accent5>
        <a:srgbClr val="346CFF"/>
      </a:accent5>
      <a:accent6>
        <a:srgbClr val="013B4F"/>
      </a:accent6>
      <a:hlink>
        <a:srgbClr val="E0001B"/>
      </a:hlink>
      <a:folHlink>
        <a:srgbClr val="E0001B"/>
      </a:folHlink>
    </a:clrScheme>
    <a:fontScheme name="IAS Verdana">
      <a:maj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Verdana"/>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1" id="{B7122313-3836-DE43-A8CA-F94C7871EAAF}" vid="{EE3C61A2-369B-EA4A-A215-CFA9BD4571E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Kirby Institute">
  <a:themeElements>
    <a:clrScheme name="Kirby Institute">
      <a:dk1>
        <a:srgbClr val="000000"/>
      </a:dk1>
      <a:lt1>
        <a:srgbClr val="FFFFFF"/>
      </a:lt1>
      <a:dk2>
        <a:srgbClr val="BA9765"/>
      </a:dk2>
      <a:lt2>
        <a:srgbClr val="808285"/>
      </a:lt2>
      <a:accent1>
        <a:srgbClr val="BA9765"/>
      </a:accent1>
      <a:accent2>
        <a:srgbClr val="FFDC00"/>
      </a:accent2>
      <a:accent3>
        <a:srgbClr val="808285"/>
      </a:accent3>
      <a:accent4>
        <a:srgbClr val="BABCBE"/>
      </a:accent4>
      <a:accent5>
        <a:srgbClr val="007882"/>
      </a:accent5>
      <a:accent6>
        <a:srgbClr val="000000"/>
      </a:accent6>
      <a:hlink>
        <a:srgbClr val="007882"/>
      </a:hlink>
      <a:folHlink>
        <a:srgbClr val="808285"/>
      </a:folHlink>
    </a:clrScheme>
    <a:fontScheme name="KI Arial (defaul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irbyInstitute_PPT-Arial.pptx" id="{80419C98-5579-43F0-ACD0-C10506872B1C}" vid="{E0030B09-6EF2-49C8-8E39-ACEC1C84DB24}"/>
    </a:ext>
  </a:ext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Calibri"/>
        <a:cs typeface="Calibri"/>
      </a:majorFont>
      <a:minorFont>
        <a:latin typeface="Calibri"/>
        <a:ea typeface="Calibri"/>
        <a:cs typeface="Calibri"/>
      </a:minorFont>
    </a:fontScheme>
    <a:fmtScheme name="Office">
      <a:fillStyleLst>
        <a:solidFill>
          <a:schemeClr val="phClr"/>
        </a:solidFill>
        <a:gradFill>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noFill/>
        <a:pattFill/>
        <a:grpFill/>
      </a:fillStyleLst>
      <a:lnStyleLst>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 w="9525" cap="flat" cmpd="sng" algn="ctr">
          <a:solidFill>
            <a:schemeClr val="phClr">
              <a:shade val="95000"/>
              <a:satMod val="105000"/>
            </a:scheme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
          <a:effectLst>
            <a:outerShdw blurRad="40000" dist="20000" dir="5400000" rotWithShape="0">
              <a:srgbClr val="000000">
                <a:alpha val="38000"/>
              </a:srgbClr>
            </a:outerShdw>
          </a:effectLst>
        </a:effectStyle>
      </a:effectStyleLst>
      <a:bgFillStyleLst>
        <a:solidFill>
          <a:schemeClr val="phClr"/>
        </a:solidFill>
        <a:gradFill>
          <a:gsLst>
            <a:gs pos="0">
              <a:schemeClr val="phClr">
                <a:tint val="50000"/>
                <a:satMod val="300000"/>
              </a:schemeClr>
            </a:gs>
            <a:gs pos="0">
              <a:schemeClr val="phClr">
                <a:tint val="50000"/>
                <a:satMod val="300000"/>
              </a:schemeClr>
            </a:gs>
            <a:gs pos="0">
              <a:schemeClr val="phClr">
                <a:tint val="50000"/>
                <a:satMod val="300000"/>
              </a:schemeClr>
            </a:gs>
          </a:gsLst>
          <a:lin ang="16200000" scaled="1"/>
        </a:gradFill>
        <a:gradFill>
          <a:gsLst>
            <a:gs pos="0">
              <a:schemeClr val="phClr">
                <a:tint val="50000"/>
                <a:satMod val="300000"/>
              </a:schemeClr>
            </a:gs>
            <a:gs pos="0">
              <a:schemeClr val="phClr">
                <a:tint val="50000"/>
                <a:satMod val="300000"/>
              </a:schemeClr>
            </a:gs>
          </a:gsLst>
          <a:lin ang="16200000" scaled="1"/>
        </a:gradFill>
      </a:bgFillStyleLst>
    </a:fmtScheme>
  </a:themeElements>
  <a:objectDefaults/>
  <a:extraClrSchemeLst/>
</a:theme>
</file>

<file path=ppt/theme/theme7.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Benutzerdefiniert 114">
      <a:dk1>
        <a:sysClr val="windowText" lastClr="000000"/>
      </a:dk1>
      <a:lt1>
        <a:sysClr val="window" lastClr="FFFFFF"/>
      </a:lt1>
      <a:dk2>
        <a:srgbClr val="7F7F7F"/>
      </a:dk2>
      <a:lt2>
        <a:srgbClr val="D8D8D8"/>
      </a:lt2>
      <a:accent1>
        <a:srgbClr val="E0001B"/>
      </a:accent1>
      <a:accent2>
        <a:srgbClr val="C8F04B"/>
      </a:accent2>
      <a:accent3>
        <a:srgbClr val="472482"/>
      </a:accent3>
      <a:accent4>
        <a:srgbClr val="8CCDCD"/>
      </a:accent4>
      <a:accent5>
        <a:srgbClr val="B4BEA5"/>
      </a:accent5>
      <a:accent6>
        <a:srgbClr val="7F7F7F"/>
      </a:accent6>
      <a:hlink>
        <a:srgbClr val="000000"/>
      </a:hlink>
      <a:folHlink>
        <a:srgbClr val="000000"/>
      </a:folHlink>
    </a:clrScheme>
    <a:fontScheme name="Benutzerdefiniert 183">
      <a:majorFont>
        <a:latin typeface="Ping LCG Medium"/>
        <a:ea typeface=""/>
        <a:cs typeface=""/>
      </a:majorFont>
      <a:minorFont>
        <a:latin typeface="Ping LCG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14EDCEEC58F924B8688429696C030D2" ma:contentTypeVersion="19" ma:contentTypeDescription="Create a new document." ma:contentTypeScope="" ma:versionID="b4d8bdf56c9ebdc58dfe75d904c50a7a">
  <xsd:schema xmlns:xsd="http://www.w3.org/2001/XMLSchema" xmlns:xs="http://www.w3.org/2001/XMLSchema" xmlns:p="http://schemas.microsoft.com/office/2006/metadata/properties" xmlns:ns2="e236f8d0-c4c0-4f47-ae05-f87aea30adc7" xmlns:ns3="73ce610f-b889-47d4-8ab5-c38f623799c9" targetNamespace="http://schemas.microsoft.com/office/2006/metadata/properties" ma:root="true" ma:fieldsID="6eb87eb5e6ae4b3023b2eee28dfdb8f0" ns2:_="" ns3:_="">
    <xsd:import namespace="e236f8d0-c4c0-4f47-ae05-f87aea30adc7"/>
    <xsd:import namespace="73ce610f-b889-47d4-8ab5-c38f623799c9"/>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AutoKeyPoints" minOccurs="0"/>
                <xsd:element ref="ns2:MediaServiceKeyPoints" minOccurs="0"/>
                <xsd:element ref="ns2:MediaServiceDateTaken" minOccurs="0"/>
                <xsd:element ref="ns2:MediaServiceGenerationTime" minOccurs="0"/>
                <xsd:element ref="ns2:MediaServiceEventHashCode" minOccurs="0"/>
                <xsd:element ref="ns2:MediaServiceOCR"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LengthInSecond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36f8d0-c4c0-4f47-ae05-f87aea30adc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DateTaken" ma:index="13" nillable="true" ma:displayName="MediaServiceDateTaken" ma:hidden="true" ma:internalName="MediaServiceDateTake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d8752f36-f899-4024-97aa-312620fde4b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LengthInSeconds" ma:index="24" nillable="true" ma:displayName="MediaLengthInSeconds" ma:hidden="true" ma:internalName="MediaLengthInSeconds" ma:readOnly="true">
      <xsd:simpleType>
        <xsd:restriction base="dms:Unknown"/>
      </xsd:simpleType>
    </xsd:element>
    <xsd:element name="MediaServiceLocation" ma:index="25" nillable="true" ma:displayName="Location" ma:indexed="true" ma:internalName="MediaServiceLocation" ma:readOnly="true">
      <xsd:simpleType>
        <xsd:restriction base="dms:Text"/>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ce610f-b889-47d4-8ab5-c38f623799c9"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cc0bfebf-baa6-4c8c-8536-352a9d7474a2}" ma:internalName="TaxCatchAll" ma:showField="CatchAllData" ma:web="73ce610f-b889-47d4-8ab5-c38f623799c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e236f8d0-c4c0-4f47-ae05-f87aea30adc7">
      <Terms xmlns="http://schemas.microsoft.com/office/infopath/2007/PartnerControls"/>
    </lcf76f155ced4ddcb4097134ff3c332f>
    <TaxCatchAll xmlns="73ce610f-b889-47d4-8ab5-c38f623799c9" xsi:nil="true"/>
    <SharedWithUsers xmlns="73ce610f-b889-47d4-8ab5-c38f623799c9">
      <UserInfo>
        <DisplayName>Million Mekuria</DisplayName>
        <AccountId>36808</AccountId>
        <AccountType/>
      </UserInfo>
    </SharedWithUsers>
  </documentManagement>
</p:properties>
</file>

<file path=customXml/itemProps1.xml><?xml version="1.0" encoding="utf-8"?>
<ds:datastoreItem xmlns:ds="http://schemas.openxmlformats.org/officeDocument/2006/customXml" ds:itemID="{3B18B9A9-589C-4AB1-A77F-C0696A20FDEA}">
  <ds:schemaRefs>
    <ds:schemaRef ds:uri="http://schemas.microsoft.com/sharepoint/v3/contenttype/forms"/>
  </ds:schemaRefs>
</ds:datastoreItem>
</file>

<file path=customXml/itemProps2.xml><?xml version="1.0" encoding="utf-8"?>
<ds:datastoreItem xmlns:ds="http://schemas.openxmlformats.org/officeDocument/2006/customXml" ds:itemID="{A98F0BDB-CF4A-4ECC-B48D-9122FC11C884}">
  <ds:schemaRefs>
    <ds:schemaRef ds:uri="73ce610f-b889-47d4-8ab5-c38f623799c9"/>
    <ds:schemaRef ds:uri="e236f8d0-c4c0-4f47-ae05-f87aea30adc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2A06F776-15E1-4608-A05B-E8CEEC2417C7}">
  <ds:schemaRefs>
    <ds:schemaRef ds:uri="73ce610f-b889-47d4-8ab5-c38f623799c9"/>
    <ds:schemaRef ds:uri="e236f8d0-c4c0-4f47-ae05-f87aea30adc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IAS_PowerPoint_Template_Verdana</Template>
  <Application>Microsoft Office PowerPoint</Application>
  <PresentationFormat>Widescreen</PresentationFormat>
  <Slides>55</Slides>
  <Notes>27</Notes>
  <HiddenSlides>0</HiddenSlides>
  <ScaleCrop>false</ScaleCrop>
  <HeadingPairs>
    <vt:vector size="4" baseType="variant">
      <vt:variant>
        <vt:lpstr>Theme</vt:lpstr>
      </vt:variant>
      <vt:variant>
        <vt:i4>6</vt:i4>
      </vt:variant>
      <vt:variant>
        <vt:lpstr>Slide Titles</vt:lpstr>
      </vt:variant>
      <vt:variant>
        <vt:i4>55</vt:i4>
      </vt:variant>
    </vt:vector>
  </HeadingPairs>
  <TitlesOfParts>
    <vt:vector size="61" baseType="lpstr">
      <vt:lpstr>IAS</vt:lpstr>
      <vt:lpstr>Office Theme</vt:lpstr>
      <vt:lpstr>1_Office Theme</vt:lpstr>
      <vt:lpstr>2_Office Theme</vt:lpstr>
      <vt:lpstr>Kirby Institute</vt:lpstr>
      <vt:lpstr>3_Office Theme</vt:lpstr>
      <vt:lpstr>PowerPoint Presentation</vt:lpstr>
      <vt:lpstr>Meeting protocols</vt:lpstr>
      <vt:lpstr>IAS Person-Centred Care (PCC) programme</vt:lpstr>
      <vt:lpstr>What is the PCC Research Collaborative?</vt:lpstr>
      <vt:lpstr>Today’s objective</vt:lpstr>
      <vt:lpstr>JIAS supplement Sep 2025</vt:lpstr>
      <vt:lpstr>Supplement objectives</vt:lpstr>
      <vt:lpstr>Key themes of new evidence on person-centred HIV prevention</vt:lpstr>
      <vt:lpstr>Programme (part 2) – today</vt:lpstr>
      <vt:lpstr>Sustaining HIV prevention success through person-centred approaches  Insights from the Australian HIV response</vt:lpstr>
      <vt:lpstr>Person-centred HIV prevention</vt:lpstr>
      <vt:lpstr>HIV prevention in Australia</vt:lpstr>
      <vt:lpstr>Foundations of person-centred prevention in Australia: Approach</vt:lpstr>
      <vt:lpstr>Foundations of person-centred prevention in Australia: Service delivery</vt:lpstr>
      <vt:lpstr>Research and implementation gaps</vt:lpstr>
      <vt:lpstr>Current and future research</vt:lpstr>
      <vt:lpstr>PowerPoint Presentation</vt:lpstr>
      <vt:lpstr>PowerPoint Presentation</vt:lpstr>
      <vt:lpstr>Our mobile app — UPrEPU阿普</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Laser Hair Removal to Antiretrovirals: Findings From a Person-centred Care Model for Transgender People in India</vt:lpstr>
      <vt:lpstr>Introduction</vt:lpstr>
      <vt:lpstr>Mitr Clinics - Bridging the Implementation Gap</vt:lpstr>
      <vt:lpstr>Clinic Client Flow </vt:lpstr>
      <vt:lpstr>Mitr Clinics - Services</vt:lpstr>
      <vt:lpstr>PowerPoint Presentation</vt:lpstr>
      <vt:lpstr>Critical Implementation Lessons</vt:lpstr>
      <vt:lpstr>PowerPoint Presentation</vt:lpstr>
      <vt:lpstr>Thank You</vt:lpstr>
      <vt:lpstr>Programme (part 1) – yesterday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Emma Williams</dc:creator>
  <cp:revision>1</cp:revision>
  <dcterms:created xsi:type="dcterms:W3CDTF">2026-03-02T09:56:01Z</dcterms:created>
  <dcterms:modified xsi:type="dcterms:W3CDTF">2026-03-05T09:08:48Z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_ExtendedDescription">
    <vt:lpwstr/>
  </property>
  <property fmtid="{D5CDD505-2E9C-101B-9397-08002B2CF9AE}" pid="7" name="TriggerFlowInfo">
    <vt:lpwstr/>
  </property>
  <property fmtid="{D5CDD505-2E9C-101B-9397-08002B2CF9AE}" pid="8" name="xd_Signature">
    <vt:bool>false</vt:bool>
  </property>
  <property fmtid="{D5CDD505-2E9C-101B-9397-08002B2CF9AE}" pid="9" name="SharedWithUsers">
    <vt:lpwstr>36808;#Million Mekuria</vt:lpwstr>
  </property>
  <property fmtid="{D5CDD505-2E9C-101B-9397-08002B2CF9AE}" pid="10" name="ContentTypeId">
    <vt:lpwstr>0x010100814EDCEEC58F924B8688429696C030D2</vt:lpwstr>
  </property>
</Properties>
</file>