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6" r:id="rId4"/>
    <p:sldMasterId id="2147484097" r:id="rId5"/>
    <p:sldMasterId id="2147484336" r:id="rId6"/>
  </p:sldMasterIdLst>
  <p:notesMasterIdLst>
    <p:notesMasterId r:id="rId38"/>
  </p:notesMasterIdLst>
  <p:handoutMasterIdLst>
    <p:handoutMasterId r:id="rId39"/>
  </p:handoutMasterIdLst>
  <p:sldIdLst>
    <p:sldId id="2147376454" r:id="rId7"/>
    <p:sldId id="445" r:id="rId8"/>
    <p:sldId id="2147474825" r:id="rId9"/>
    <p:sldId id="2145706614" r:id="rId10"/>
    <p:sldId id="2147377368" r:id="rId11"/>
    <p:sldId id="261" r:id="rId12"/>
    <p:sldId id="258" r:id="rId13"/>
    <p:sldId id="376" r:id="rId14"/>
    <p:sldId id="375" r:id="rId15"/>
    <p:sldId id="371" r:id="rId16"/>
    <p:sldId id="262" r:id="rId17"/>
    <p:sldId id="366" r:id="rId18"/>
    <p:sldId id="359" r:id="rId19"/>
    <p:sldId id="369" r:id="rId20"/>
    <p:sldId id="361" r:id="rId21"/>
    <p:sldId id="377" r:id="rId22"/>
    <p:sldId id="373" r:id="rId23"/>
    <p:sldId id="362" r:id="rId24"/>
    <p:sldId id="364" r:id="rId25"/>
    <p:sldId id="363" r:id="rId26"/>
    <p:sldId id="2147377369" r:id="rId27"/>
    <p:sldId id="2147475364" r:id="rId28"/>
    <p:sldId id="4910" r:id="rId29"/>
    <p:sldId id="2147475370" r:id="rId30"/>
    <p:sldId id="260" r:id="rId31"/>
    <p:sldId id="2147475371" r:id="rId32"/>
    <p:sldId id="2147475372" r:id="rId33"/>
    <p:sldId id="2147475366" r:id="rId34"/>
    <p:sldId id="2147475367" r:id="rId35"/>
    <p:sldId id="2147475373" r:id="rId36"/>
    <p:sldId id="2147377367" r:id="rId37"/>
  </p:sldIdLst>
  <p:sldSz cx="12192000" cy="6858000"/>
  <p:notesSz cx="6858000" cy="9144000"/>
  <p:custDataLst>
    <p:tags r:id="rId40"/>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4DE54C-071A-8DC7-2E86-2FD0FD5E997D}" name="Camille Gourouvadou" initials="CG" userId="S::camille.gourouvadou@iasociety.org::483ef7d0-d229-4ab4-9ac2-5fd4d4026381" providerId="AD"/>
  <p188:author id="{23CD89C5-4395-C4B0-840A-FBA9CC4478AB}" name="Kimberly Miller" initials="KM" userId="S::kmiller@cealliance.com::c1d5177f-57c4-4375-b22a-665aabe1eb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D136DB-B492-42A0-97F7-A4951DD96B70}" v="72" dt="2026-07-01T09:39:47.2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chaefli" userId="30d5e715-b760-4c95-9348-2ec846c818ee" providerId="ADAL" clId="{E7D65397-EE6C-4980-88AD-6431A94B72A6}"/>
    <pc:docChg chg="undo custSel addSld delSld modSld delMainMaster">
      <pc:chgData name="Laura Schaefli" userId="30d5e715-b760-4c95-9348-2ec846c818ee" providerId="ADAL" clId="{E7D65397-EE6C-4980-88AD-6431A94B72A6}" dt="2026-07-01T09:47:15.949" v="1792" actId="1076"/>
      <pc:docMkLst>
        <pc:docMk/>
      </pc:docMkLst>
      <pc:sldChg chg="del">
        <pc:chgData name="Laura Schaefli" userId="30d5e715-b760-4c95-9348-2ec846c818ee" providerId="ADAL" clId="{E7D65397-EE6C-4980-88AD-6431A94B72A6}" dt="2026-07-01T09:19:00.449" v="1100" actId="47"/>
        <pc:sldMkLst>
          <pc:docMk/>
          <pc:sldMk cId="0" sldId="256"/>
        </pc:sldMkLst>
      </pc:sldChg>
      <pc:sldChg chg="modSp add del mod">
        <pc:chgData name="Laura Schaefli" userId="30d5e715-b760-4c95-9348-2ec846c818ee" providerId="ADAL" clId="{E7D65397-EE6C-4980-88AD-6431A94B72A6}" dt="2026-07-01T09:20:06.595" v="1118" actId="1076"/>
        <pc:sldMkLst>
          <pc:docMk/>
          <pc:sldMk cId="0" sldId="258"/>
        </pc:sldMkLst>
        <pc:spChg chg="mod">
          <ac:chgData name="Laura Schaefli" userId="30d5e715-b760-4c95-9348-2ec846c818ee" providerId="ADAL" clId="{E7D65397-EE6C-4980-88AD-6431A94B72A6}" dt="2026-07-01T09:20:06.595" v="1118" actId="1076"/>
          <ac:spMkLst>
            <pc:docMk/>
            <pc:sldMk cId="0" sldId="258"/>
            <ac:spMk id="2" creationId="{6322FE94-586B-05E1-41CC-34D3227DEA91}"/>
          </ac:spMkLst>
        </pc:spChg>
      </pc:sldChg>
      <pc:sldChg chg="del">
        <pc:chgData name="Laura Schaefli" userId="30d5e715-b760-4c95-9348-2ec846c818ee" providerId="ADAL" clId="{E7D65397-EE6C-4980-88AD-6431A94B72A6}" dt="2026-07-01T09:19:02.587" v="1102" actId="47"/>
        <pc:sldMkLst>
          <pc:docMk/>
          <pc:sldMk cId="0" sldId="260"/>
        </pc:sldMkLst>
      </pc:sldChg>
      <pc:sldChg chg="add del">
        <pc:chgData name="Laura Schaefli" userId="30d5e715-b760-4c95-9348-2ec846c818ee" providerId="ADAL" clId="{E7D65397-EE6C-4980-88AD-6431A94B72A6}" dt="2026-07-01T09:32:58.088" v="1349"/>
        <pc:sldMkLst>
          <pc:docMk/>
          <pc:sldMk cId="2927303907" sldId="260"/>
        </pc:sldMkLst>
      </pc:sldChg>
      <pc:sldChg chg="add">
        <pc:chgData name="Laura Schaefli" userId="30d5e715-b760-4c95-9348-2ec846c818ee" providerId="ADAL" clId="{E7D65397-EE6C-4980-88AD-6431A94B72A6}" dt="2026-07-01T09:19:39.710" v="1112"/>
        <pc:sldMkLst>
          <pc:docMk/>
          <pc:sldMk cId="0" sldId="261"/>
        </pc:sldMkLst>
      </pc:sldChg>
      <pc:sldChg chg="addSp modSp add mod">
        <pc:chgData name="Laura Schaefli" userId="30d5e715-b760-4c95-9348-2ec846c818ee" providerId="ADAL" clId="{E7D65397-EE6C-4980-88AD-6431A94B72A6}" dt="2026-07-01T09:23:17.687" v="1172" actId="14100"/>
        <pc:sldMkLst>
          <pc:docMk/>
          <pc:sldMk cId="0" sldId="262"/>
        </pc:sldMkLst>
        <pc:spChg chg="add mod">
          <ac:chgData name="Laura Schaefli" userId="30d5e715-b760-4c95-9348-2ec846c818ee" providerId="ADAL" clId="{E7D65397-EE6C-4980-88AD-6431A94B72A6}" dt="2026-07-01T09:22:59.516" v="1169"/>
          <ac:spMkLst>
            <pc:docMk/>
            <pc:sldMk cId="0" sldId="262"/>
            <ac:spMk id="3" creationId="{5BA808FE-CE06-782C-AA55-1A97195D80CD}"/>
          </ac:spMkLst>
        </pc:spChg>
        <pc:spChg chg="mod">
          <ac:chgData name="Laura Schaefli" userId="30d5e715-b760-4c95-9348-2ec846c818ee" providerId="ADAL" clId="{E7D65397-EE6C-4980-88AD-6431A94B72A6}" dt="2026-07-01T09:23:17.687" v="1172" actId="14100"/>
          <ac:spMkLst>
            <pc:docMk/>
            <pc:sldMk cId="0" sldId="262"/>
            <ac:spMk id="176" creationId="{00000000-0000-0000-0000-000000000000}"/>
          </ac:spMkLst>
        </pc:spChg>
      </pc:sldChg>
      <pc:sldChg chg="del">
        <pc:chgData name="Laura Schaefli" userId="30d5e715-b760-4c95-9348-2ec846c818ee" providerId="ADAL" clId="{E7D65397-EE6C-4980-88AD-6431A94B72A6}" dt="2026-07-01T09:19:06.253" v="1105" actId="47"/>
        <pc:sldMkLst>
          <pc:docMk/>
          <pc:sldMk cId="0" sldId="263"/>
        </pc:sldMkLst>
      </pc:sldChg>
      <pc:sldChg chg="del">
        <pc:chgData name="Laura Schaefli" userId="30d5e715-b760-4c95-9348-2ec846c818ee" providerId="ADAL" clId="{E7D65397-EE6C-4980-88AD-6431A94B72A6}" dt="2026-07-01T09:19:07.220" v="1106" actId="47"/>
        <pc:sldMkLst>
          <pc:docMk/>
          <pc:sldMk cId="0" sldId="264"/>
        </pc:sldMkLst>
      </pc:sldChg>
      <pc:sldChg chg="del">
        <pc:chgData name="Laura Schaefli" userId="30d5e715-b760-4c95-9348-2ec846c818ee" providerId="ADAL" clId="{E7D65397-EE6C-4980-88AD-6431A94B72A6}" dt="2026-07-01T09:19:09.204" v="1108" actId="47"/>
        <pc:sldMkLst>
          <pc:docMk/>
          <pc:sldMk cId="0" sldId="266"/>
        </pc:sldMkLst>
      </pc:sldChg>
      <pc:sldChg chg="del">
        <pc:chgData name="Laura Schaefli" userId="30d5e715-b760-4c95-9348-2ec846c818ee" providerId="ADAL" clId="{E7D65397-EE6C-4980-88AD-6431A94B72A6}" dt="2026-07-01T09:19:08.148" v="1107" actId="47"/>
        <pc:sldMkLst>
          <pc:docMk/>
          <pc:sldMk cId="0" sldId="267"/>
        </pc:sldMkLst>
      </pc:sldChg>
      <pc:sldChg chg="del">
        <pc:chgData name="Laura Schaefli" userId="30d5e715-b760-4c95-9348-2ec846c818ee" providerId="ADAL" clId="{E7D65397-EE6C-4980-88AD-6431A94B72A6}" dt="2026-07-01T09:19:10.378" v="1109" actId="47"/>
        <pc:sldMkLst>
          <pc:docMk/>
          <pc:sldMk cId="0" sldId="269"/>
        </pc:sldMkLst>
      </pc:sldChg>
      <pc:sldChg chg="del">
        <pc:chgData name="Laura Schaefli" userId="30d5e715-b760-4c95-9348-2ec846c818ee" providerId="ADAL" clId="{E7D65397-EE6C-4980-88AD-6431A94B72A6}" dt="2026-07-01T09:31:56.266" v="1346" actId="47"/>
        <pc:sldMkLst>
          <pc:docMk/>
          <pc:sldMk cId="0" sldId="270"/>
        </pc:sldMkLst>
      </pc:sldChg>
      <pc:sldChg chg="del">
        <pc:chgData name="Laura Schaefli" userId="30d5e715-b760-4c95-9348-2ec846c818ee" providerId="ADAL" clId="{E7D65397-EE6C-4980-88AD-6431A94B72A6}" dt="2026-07-01T09:31:37.646" v="1334" actId="47"/>
        <pc:sldMkLst>
          <pc:docMk/>
          <pc:sldMk cId="2095814988" sldId="271"/>
        </pc:sldMkLst>
      </pc:sldChg>
      <pc:sldChg chg="del">
        <pc:chgData name="Laura Schaefli" userId="30d5e715-b760-4c95-9348-2ec846c818ee" providerId="ADAL" clId="{E7D65397-EE6C-4980-88AD-6431A94B72A6}" dt="2026-07-01T09:19:03.662" v="1103" actId="47"/>
        <pc:sldMkLst>
          <pc:docMk/>
          <pc:sldMk cId="1214138014" sldId="273"/>
        </pc:sldMkLst>
      </pc:sldChg>
      <pc:sldChg chg="del">
        <pc:chgData name="Laura Schaefli" userId="30d5e715-b760-4c95-9348-2ec846c818ee" providerId="ADAL" clId="{E7D65397-EE6C-4980-88AD-6431A94B72A6}" dt="2026-07-01T09:19:04.753" v="1104" actId="47"/>
        <pc:sldMkLst>
          <pc:docMk/>
          <pc:sldMk cId="3973725408" sldId="274"/>
        </pc:sldMkLst>
      </pc:sldChg>
      <pc:sldChg chg="del">
        <pc:chgData name="Laura Schaefli" userId="30d5e715-b760-4c95-9348-2ec846c818ee" providerId="ADAL" clId="{E7D65397-EE6C-4980-88AD-6431A94B72A6}" dt="2026-07-01T09:31:47.817" v="1340" actId="47"/>
        <pc:sldMkLst>
          <pc:docMk/>
          <pc:sldMk cId="1189433912" sldId="277"/>
        </pc:sldMkLst>
      </pc:sldChg>
      <pc:sldChg chg="del">
        <pc:chgData name="Laura Schaefli" userId="30d5e715-b760-4c95-9348-2ec846c818ee" providerId="ADAL" clId="{E7D65397-EE6C-4980-88AD-6431A94B72A6}" dt="2026-07-01T09:31:49.278" v="1341" actId="47"/>
        <pc:sldMkLst>
          <pc:docMk/>
          <pc:sldMk cId="3199402780" sldId="278"/>
        </pc:sldMkLst>
      </pc:sldChg>
      <pc:sldChg chg="del">
        <pc:chgData name="Laura Schaefli" userId="30d5e715-b760-4c95-9348-2ec846c818ee" providerId="ADAL" clId="{E7D65397-EE6C-4980-88AD-6431A94B72A6}" dt="2026-07-01T09:31:45.866" v="1339" actId="47"/>
        <pc:sldMkLst>
          <pc:docMk/>
          <pc:sldMk cId="229333642" sldId="279"/>
        </pc:sldMkLst>
      </pc:sldChg>
      <pc:sldChg chg="del">
        <pc:chgData name="Laura Schaefli" userId="30d5e715-b760-4c95-9348-2ec846c818ee" providerId="ADAL" clId="{E7D65397-EE6C-4980-88AD-6431A94B72A6}" dt="2026-07-01T09:31:52.194" v="1343" actId="47"/>
        <pc:sldMkLst>
          <pc:docMk/>
          <pc:sldMk cId="1916070522" sldId="280"/>
        </pc:sldMkLst>
      </pc:sldChg>
      <pc:sldChg chg="del">
        <pc:chgData name="Laura Schaefli" userId="30d5e715-b760-4c95-9348-2ec846c818ee" providerId="ADAL" clId="{E7D65397-EE6C-4980-88AD-6431A94B72A6}" dt="2026-07-01T09:31:11.016" v="1319" actId="47"/>
        <pc:sldMkLst>
          <pc:docMk/>
          <pc:sldMk cId="1925750539" sldId="290"/>
        </pc:sldMkLst>
      </pc:sldChg>
      <pc:sldChg chg="addSp modSp add mod">
        <pc:chgData name="Laura Schaefli" userId="30d5e715-b760-4c95-9348-2ec846c818ee" providerId="ADAL" clId="{E7D65397-EE6C-4980-88AD-6431A94B72A6}" dt="2026-07-01T09:24:44.783" v="1194" actId="1076"/>
        <pc:sldMkLst>
          <pc:docMk/>
          <pc:sldMk cId="4238294268" sldId="359"/>
        </pc:sldMkLst>
        <pc:spChg chg="mod">
          <ac:chgData name="Laura Schaefli" userId="30d5e715-b760-4c95-9348-2ec846c818ee" providerId="ADAL" clId="{E7D65397-EE6C-4980-88AD-6431A94B72A6}" dt="2026-07-01T09:24:29.744" v="1189" actId="14100"/>
          <ac:spMkLst>
            <pc:docMk/>
            <pc:sldMk cId="4238294268" sldId="359"/>
            <ac:spMk id="2" creationId="{3E4BD094-32BF-AD78-A3C5-56FBEFA5349E}"/>
          </ac:spMkLst>
        </pc:spChg>
        <pc:spChg chg="mod">
          <ac:chgData name="Laura Schaefli" userId="30d5e715-b760-4c95-9348-2ec846c818ee" providerId="ADAL" clId="{E7D65397-EE6C-4980-88AD-6431A94B72A6}" dt="2026-07-01T09:24:38.464" v="1191" actId="1076"/>
          <ac:spMkLst>
            <pc:docMk/>
            <pc:sldMk cId="4238294268" sldId="359"/>
            <ac:spMk id="3" creationId="{13054142-73FC-503C-2CD8-6BFFF9607376}"/>
          </ac:spMkLst>
        </pc:spChg>
        <pc:spChg chg="add mod">
          <ac:chgData name="Laura Schaefli" userId="30d5e715-b760-4c95-9348-2ec846c818ee" providerId="ADAL" clId="{E7D65397-EE6C-4980-88AD-6431A94B72A6}" dt="2026-07-01T09:24:23.467" v="1187"/>
          <ac:spMkLst>
            <pc:docMk/>
            <pc:sldMk cId="4238294268" sldId="359"/>
            <ac:spMk id="5" creationId="{55A3331A-DDAA-1B96-CCCC-5633D734FF25}"/>
          </ac:spMkLst>
        </pc:spChg>
        <pc:picChg chg="mod">
          <ac:chgData name="Laura Schaefli" userId="30d5e715-b760-4c95-9348-2ec846c818ee" providerId="ADAL" clId="{E7D65397-EE6C-4980-88AD-6431A94B72A6}" dt="2026-07-01T09:24:44.783" v="1194" actId="1076"/>
          <ac:picMkLst>
            <pc:docMk/>
            <pc:sldMk cId="4238294268" sldId="359"/>
            <ac:picMk id="4" creationId="{90ABA5C5-DCB9-2EA8-FC60-7B1316A1450B}"/>
          </ac:picMkLst>
        </pc:picChg>
      </pc:sldChg>
      <pc:sldChg chg="addSp modSp add mod">
        <pc:chgData name="Laura Schaefli" userId="30d5e715-b760-4c95-9348-2ec846c818ee" providerId="ADAL" clId="{E7D65397-EE6C-4980-88AD-6431A94B72A6}" dt="2026-07-01T09:25:59" v="1212"/>
        <pc:sldMkLst>
          <pc:docMk/>
          <pc:sldMk cId="809001636" sldId="361"/>
        </pc:sldMkLst>
        <pc:spChg chg="mod">
          <ac:chgData name="Laura Schaefli" userId="30d5e715-b760-4c95-9348-2ec846c818ee" providerId="ADAL" clId="{E7D65397-EE6C-4980-88AD-6431A94B72A6}" dt="2026-07-01T09:25:52.261" v="1211" actId="1076"/>
          <ac:spMkLst>
            <pc:docMk/>
            <pc:sldMk cId="809001636" sldId="361"/>
            <ac:spMk id="2" creationId="{2E1DBD2E-17BD-2607-9D26-E75FE32C6F60}"/>
          </ac:spMkLst>
        </pc:spChg>
        <pc:spChg chg="mod">
          <ac:chgData name="Laura Schaefli" userId="30d5e715-b760-4c95-9348-2ec846c818ee" providerId="ADAL" clId="{E7D65397-EE6C-4980-88AD-6431A94B72A6}" dt="2026-07-01T09:25:49.967" v="1210" actId="1076"/>
          <ac:spMkLst>
            <pc:docMk/>
            <pc:sldMk cId="809001636" sldId="361"/>
            <ac:spMk id="3" creationId="{ED5D6F98-2509-1119-34EA-4AE7D26DBD9B}"/>
          </ac:spMkLst>
        </pc:spChg>
        <pc:spChg chg="add mod">
          <ac:chgData name="Laura Schaefli" userId="30d5e715-b760-4c95-9348-2ec846c818ee" providerId="ADAL" clId="{E7D65397-EE6C-4980-88AD-6431A94B72A6}" dt="2026-07-01T09:25:59" v="1212"/>
          <ac:spMkLst>
            <pc:docMk/>
            <pc:sldMk cId="809001636" sldId="361"/>
            <ac:spMk id="6" creationId="{32FDACF4-E7E0-C9B3-8ED5-65C9D9E0DA8C}"/>
          </ac:spMkLst>
        </pc:spChg>
        <pc:picChg chg="mod">
          <ac:chgData name="Laura Schaefli" userId="30d5e715-b760-4c95-9348-2ec846c818ee" providerId="ADAL" clId="{E7D65397-EE6C-4980-88AD-6431A94B72A6}" dt="2026-07-01T09:25:39.133" v="1206" actId="1076"/>
          <ac:picMkLst>
            <pc:docMk/>
            <pc:sldMk cId="809001636" sldId="361"/>
            <ac:picMk id="5" creationId="{F9D62276-52A7-3EFA-34F8-19A9FC1355CD}"/>
          </ac:picMkLst>
        </pc:picChg>
      </pc:sldChg>
      <pc:sldChg chg="addSp modSp add mod">
        <pc:chgData name="Laura Schaefli" userId="30d5e715-b760-4c95-9348-2ec846c818ee" providerId="ADAL" clId="{E7D65397-EE6C-4980-88AD-6431A94B72A6}" dt="2026-07-01T09:26:59.700" v="1222"/>
        <pc:sldMkLst>
          <pc:docMk/>
          <pc:sldMk cId="1206329399" sldId="362"/>
        </pc:sldMkLst>
        <pc:spChg chg="mod">
          <ac:chgData name="Laura Schaefli" userId="30d5e715-b760-4c95-9348-2ec846c818ee" providerId="ADAL" clId="{E7D65397-EE6C-4980-88AD-6431A94B72A6}" dt="2026-07-01T09:26:58.350" v="1221" actId="1076"/>
          <ac:spMkLst>
            <pc:docMk/>
            <pc:sldMk cId="1206329399" sldId="362"/>
            <ac:spMk id="2" creationId="{CB600218-8257-7B55-64BA-883A45E537EA}"/>
          </ac:spMkLst>
        </pc:spChg>
        <pc:spChg chg="mod">
          <ac:chgData name="Laura Schaefli" userId="30d5e715-b760-4c95-9348-2ec846c818ee" providerId="ADAL" clId="{E7D65397-EE6C-4980-88AD-6431A94B72A6}" dt="2026-07-01T09:26:55.742" v="1220" actId="1076"/>
          <ac:spMkLst>
            <pc:docMk/>
            <pc:sldMk cId="1206329399" sldId="362"/>
            <ac:spMk id="3" creationId="{419F9834-1C9E-604E-8E6C-478B94D76BCE}"/>
          </ac:spMkLst>
        </pc:spChg>
        <pc:spChg chg="add mod">
          <ac:chgData name="Laura Schaefli" userId="30d5e715-b760-4c95-9348-2ec846c818ee" providerId="ADAL" clId="{E7D65397-EE6C-4980-88AD-6431A94B72A6}" dt="2026-07-01T09:26:59.700" v="1222"/>
          <ac:spMkLst>
            <pc:docMk/>
            <pc:sldMk cId="1206329399" sldId="362"/>
            <ac:spMk id="5" creationId="{04631372-C78E-B987-8A98-A6107704E7F6}"/>
          </ac:spMkLst>
        </pc:spChg>
      </pc:sldChg>
      <pc:sldChg chg="addSp modSp add">
        <pc:chgData name="Laura Schaefli" userId="30d5e715-b760-4c95-9348-2ec846c818ee" providerId="ADAL" clId="{E7D65397-EE6C-4980-88AD-6431A94B72A6}" dt="2026-07-01T09:27:40.275" v="1226"/>
        <pc:sldMkLst>
          <pc:docMk/>
          <pc:sldMk cId="2395578157" sldId="363"/>
        </pc:sldMkLst>
        <pc:spChg chg="add mod">
          <ac:chgData name="Laura Schaefli" userId="30d5e715-b760-4c95-9348-2ec846c818ee" providerId="ADAL" clId="{E7D65397-EE6C-4980-88AD-6431A94B72A6}" dt="2026-07-01T09:27:40.275" v="1226"/>
          <ac:spMkLst>
            <pc:docMk/>
            <pc:sldMk cId="2395578157" sldId="363"/>
            <ac:spMk id="2" creationId="{996738DC-806A-AA17-81EC-2150EE6DBA8D}"/>
          </ac:spMkLst>
        </pc:spChg>
      </pc:sldChg>
      <pc:sldChg chg="addSp modSp add mod">
        <pc:chgData name="Laura Schaefli" userId="30d5e715-b760-4c95-9348-2ec846c818ee" providerId="ADAL" clId="{E7D65397-EE6C-4980-88AD-6431A94B72A6}" dt="2026-07-01T09:27:34.332" v="1225"/>
        <pc:sldMkLst>
          <pc:docMk/>
          <pc:sldMk cId="1688404990" sldId="364"/>
        </pc:sldMkLst>
        <pc:spChg chg="mod">
          <ac:chgData name="Laura Schaefli" userId="30d5e715-b760-4c95-9348-2ec846c818ee" providerId="ADAL" clId="{E7D65397-EE6C-4980-88AD-6431A94B72A6}" dt="2026-07-01T09:27:25.324" v="1224" actId="1076"/>
          <ac:spMkLst>
            <pc:docMk/>
            <pc:sldMk cId="1688404990" sldId="364"/>
            <ac:spMk id="2" creationId="{AE66F3AC-DC20-1E87-4A73-A53830CAC7B0}"/>
          </ac:spMkLst>
        </pc:spChg>
        <pc:spChg chg="mod">
          <ac:chgData name="Laura Schaefli" userId="30d5e715-b760-4c95-9348-2ec846c818ee" providerId="ADAL" clId="{E7D65397-EE6C-4980-88AD-6431A94B72A6}" dt="2026-07-01T09:27:21.738" v="1223" actId="1076"/>
          <ac:spMkLst>
            <pc:docMk/>
            <pc:sldMk cId="1688404990" sldId="364"/>
            <ac:spMk id="3" creationId="{F3239F09-9E7F-8993-BA2B-21C0E9B4CD8A}"/>
          </ac:spMkLst>
        </pc:spChg>
        <pc:spChg chg="add mod">
          <ac:chgData name="Laura Schaefli" userId="30d5e715-b760-4c95-9348-2ec846c818ee" providerId="ADAL" clId="{E7D65397-EE6C-4980-88AD-6431A94B72A6}" dt="2026-07-01T09:27:34.332" v="1225"/>
          <ac:spMkLst>
            <pc:docMk/>
            <pc:sldMk cId="1688404990" sldId="364"/>
            <ac:spMk id="5" creationId="{AF36FA41-9E62-C95A-1E8A-00BB4989EA3F}"/>
          </ac:spMkLst>
        </pc:spChg>
      </pc:sldChg>
      <pc:sldChg chg="addSp modSp add mod">
        <pc:chgData name="Laura Schaefli" userId="30d5e715-b760-4c95-9348-2ec846c818ee" providerId="ADAL" clId="{E7D65397-EE6C-4980-88AD-6431A94B72A6}" dt="2026-07-01T09:23:52.083" v="1177" actId="403"/>
        <pc:sldMkLst>
          <pc:docMk/>
          <pc:sldMk cId="1890656443" sldId="366"/>
        </pc:sldMkLst>
        <pc:spChg chg="mod">
          <ac:chgData name="Laura Schaefli" userId="30d5e715-b760-4c95-9348-2ec846c818ee" providerId="ADAL" clId="{E7D65397-EE6C-4980-88AD-6431A94B72A6}" dt="2026-07-01T09:23:37.795" v="1175" actId="1076"/>
          <ac:spMkLst>
            <pc:docMk/>
            <pc:sldMk cId="1890656443" sldId="366"/>
            <ac:spMk id="2" creationId="{77B937C4-88AE-010B-82F8-9EE48E6DDA48}"/>
          </ac:spMkLst>
        </pc:spChg>
        <pc:spChg chg="mod">
          <ac:chgData name="Laura Schaefli" userId="30d5e715-b760-4c95-9348-2ec846c818ee" providerId="ADAL" clId="{E7D65397-EE6C-4980-88AD-6431A94B72A6}" dt="2026-07-01T09:23:52.083" v="1177" actId="403"/>
          <ac:spMkLst>
            <pc:docMk/>
            <pc:sldMk cId="1890656443" sldId="366"/>
            <ac:spMk id="3" creationId="{05004A79-0640-8C91-48A1-0779577559BE}"/>
          </ac:spMkLst>
        </pc:spChg>
        <pc:spChg chg="add mod">
          <ac:chgData name="Laura Schaefli" userId="30d5e715-b760-4c95-9348-2ec846c818ee" providerId="ADAL" clId="{E7D65397-EE6C-4980-88AD-6431A94B72A6}" dt="2026-07-01T09:23:44.984" v="1176"/>
          <ac:spMkLst>
            <pc:docMk/>
            <pc:sldMk cId="1890656443" sldId="366"/>
            <ac:spMk id="4" creationId="{2F568D2E-5B58-FA76-23C3-83EDA2D81D6A}"/>
          </ac:spMkLst>
        </pc:spChg>
      </pc:sldChg>
      <pc:sldChg chg="addSp modSp add mod">
        <pc:chgData name="Laura Schaefli" userId="30d5e715-b760-4c95-9348-2ec846c818ee" providerId="ADAL" clId="{E7D65397-EE6C-4980-88AD-6431A94B72A6}" dt="2026-07-01T09:25:24.009" v="1204" actId="1076"/>
        <pc:sldMkLst>
          <pc:docMk/>
          <pc:sldMk cId="3781463204" sldId="369"/>
        </pc:sldMkLst>
        <pc:spChg chg="mod">
          <ac:chgData name="Laura Schaefli" userId="30d5e715-b760-4c95-9348-2ec846c818ee" providerId="ADAL" clId="{E7D65397-EE6C-4980-88AD-6431A94B72A6}" dt="2026-07-01T09:25:20.359" v="1203" actId="14100"/>
          <ac:spMkLst>
            <pc:docMk/>
            <pc:sldMk cId="3781463204" sldId="369"/>
            <ac:spMk id="2" creationId="{FA501DF0-2C27-848E-7A14-723A2529D294}"/>
          </ac:spMkLst>
        </pc:spChg>
        <pc:spChg chg="mod">
          <ac:chgData name="Laura Schaefli" userId="30d5e715-b760-4c95-9348-2ec846c818ee" providerId="ADAL" clId="{E7D65397-EE6C-4980-88AD-6431A94B72A6}" dt="2026-07-01T09:25:03.257" v="1199" actId="1076"/>
          <ac:spMkLst>
            <pc:docMk/>
            <pc:sldMk cId="3781463204" sldId="369"/>
            <ac:spMk id="3" creationId="{C9F6564B-90DB-2BEB-22E7-1B24C602D64A}"/>
          </ac:spMkLst>
        </pc:spChg>
        <pc:spChg chg="add mod">
          <ac:chgData name="Laura Schaefli" userId="30d5e715-b760-4c95-9348-2ec846c818ee" providerId="ADAL" clId="{E7D65397-EE6C-4980-88AD-6431A94B72A6}" dt="2026-07-01T09:25:15.502" v="1202"/>
          <ac:spMkLst>
            <pc:docMk/>
            <pc:sldMk cId="3781463204" sldId="369"/>
            <ac:spMk id="4" creationId="{ACB63A7C-D24C-65E7-2C61-E46CCBCD9966}"/>
          </ac:spMkLst>
        </pc:spChg>
        <pc:picChg chg="mod">
          <ac:chgData name="Laura Schaefli" userId="30d5e715-b760-4c95-9348-2ec846c818ee" providerId="ADAL" clId="{E7D65397-EE6C-4980-88AD-6431A94B72A6}" dt="2026-07-01T09:25:24.009" v="1204" actId="1076"/>
          <ac:picMkLst>
            <pc:docMk/>
            <pc:sldMk cId="3781463204" sldId="369"/>
            <ac:picMk id="5" creationId="{B5B711A6-0A38-24F6-9FBA-D087EF447609}"/>
          </ac:picMkLst>
        </pc:picChg>
      </pc:sldChg>
      <pc:sldChg chg="addSp modSp add mod">
        <pc:chgData name="Laura Schaefli" userId="30d5e715-b760-4c95-9348-2ec846c818ee" providerId="ADAL" clId="{E7D65397-EE6C-4980-88AD-6431A94B72A6}" dt="2026-07-01T09:22:34.207" v="1165" actId="5793"/>
        <pc:sldMkLst>
          <pc:docMk/>
          <pc:sldMk cId="3882326125" sldId="371"/>
        </pc:sldMkLst>
        <pc:spChg chg="mod">
          <ac:chgData name="Laura Schaefli" userId="30d5e715-b760-4c95-9348-2ec846c818ee" providerId="ADAL" clId="{E7D65397-EE6C-4980-88AD-6431A94B72A6}" dt="2026-07-01T09:22:04.214" v="1144" actId="14100"/>
          <ac:spMkLst>
            <pc:docMk/>
            <pc:sldMk cId="3882326125" sldId="371"/>
            <ac:spMk id="2" creationId="{E4048260-7451-E4B9-95E8-D53F5033FABF}"/>
          </ac:spMkLst>
        </pc:spChg>
        <pc:spChg chg="mod">
          <ac:chgData name="Laura Schaefli" userId="30d5e715-b760-4c95-9348-2ec846c818ee" providerId="ADAL" clId="{E7D65397-EE6C-4980-88AD-6431A94B72A6}" dt="2026-07-01T09:22:34.207" v="1165" actId="5793"/>
          <ac:spMkLst>
            <pc:docMk/>
            <pc:sldMk cId="3882326125" sldId="371"/>
            <ac:spMk id="3" creationId="{5349CAD6-781D-DD4B-FF4C-E7B5B5DE9E30}"/>
          </ac:spMkLst>
        </pc:spChg>
        <pc:spChg chg="add mod">
          <ac:chgData name="Laura Schaefli" userId="30d5e715-b760-4c95-9348-2ec846c818ee" providerId="ADAL" clId="{E7D65397-EE6C-4980-88AD-6431A94B72A6}" dt="2026-07-01T09:21:57.900" v="1141"/>
          <ac:spMkLst>
            <pc:docMk/>
            <pc:sldMk cId="3882326125" sldId="371"/>
            <ac:spMk id="5" creationId="{33FC3C9E-3845-812E-1CA7-4FDFC155A242}"/>
          </ac:spMkLst>
        </pc:spChg>
      </pc:sldChg>
      <pc:sldChg chg="addSp modSp add">
        <pc:chgData name="Laura Schaefli" userId="30d5e715-b760-4c95-9348-2ec846c818ee" providerId="ADAL" clId="{E7D65397-EE6C-4980-88AD-6431A94B72A6}" dt="2026-07-01T09:26:45.372" v="1218"/>
        <pc:sldMkLst>
          <pc:docMk/>
          <pc:sldMk cId="2892355808" sldId="373"/>
        </pc:sldMkLst>
        <pc:spChg chg="add mod">
          <ac:chgData name="Laura Schaefli" userId="30d5e715-b760-4c95-9348-2ec846c818ee" providerId="ADAL" clId="{E7D65397-EE6C-4980-88AD-6431A94B72A6}" dt="2026-07-01T09:26:45.372" v="1218"/>
          <ac:spMkLst>
            <pc:docMk/>
            <pc:sldMk cId="2892355808" sldId="373"/>
            <ac:spMk id="3" creationId="{9CFDE094-AA79-2212-252B-6CC371FB985E}"/>
          </ac:spMkLst>
        </pc:spChg>
      </pc:sldChg>
      <pc:sldChg chg="addSp modSp add mod">
        <pc:chgData name="Laura Schaefli" userId="30d5e715-b760-4c95-9348-2ec846c818ee" providerId="ADAL" clId="{E7D65397-EE6C-4980-88AD-6431A94B72A6}" dt="2026-07-01T09:21:45.569" v="1140" actId="27636"/>
        <pc:sldMkLst>
          <pc:docMk/>
          <pc:sldMk cId="117048627" sldId="375"/>
        </pc:sldMkLst>
        <pc:spChg chg="mod">
          <ac:chgData name="Laura Schaefli" userId="30d5e715-b760-4c95-9348-2ec846c818ee" providerId="ADAL" clId="{E7D65397-EE6C-4980-88AD-6431A94B72A6}" dt="2026-07-01T09:20:39.537" v="1122" actId="1076"/>
          <ac:spMkLst>
            <pc:docMk/>
            <pc:sldMk cId="117048627" sldId="375"/>
            <ac:spMk id="2" creationId="{D198E1C4-4B59-65F5-C509-0B8F32B56EA6}"/>
          </ac:spMkLst>
        </pc:spChg>
        <pc:spChg chg="mod">
          <ac:chgData name="Laura Schaefli" userId="30d5e715-b760-4c95-9348-2ec846c818ee" providerId="ADAL" clId="{E7D65397-EE6C-4980-88AD-6431A94B72A6}" dt="2026-07-01T09:21:45.569" v="1140" actId="27636"/>
          <ac:spMkLst>
            <pc:docMk/>
            <pc:sldMk cId="117048627" sldId="375"/>
            <ac:spMk id="3" creationId="{712E52AB-74D8-F552-3388-7F2B53C56A35}"/>
          </ac:spMkLst>
        </pc:spChg>
        <pc:spChg chg="add mod">
          <ac:chgData name="Laura Schaefli" userId="30d5e715-b760-4c95-9348-2ec846c818ee" providerId="ADAL" clId="{E7D65397-EE6C-4980-88AD-6431A94B72A6}" dt="2026-07-01T09:21:02.019" v="1128" actId="207"/>
          <ac:spMkLst>
            <pc:docMk/>
            <pc:sldMk cId="117048627" sldId="375"/>
            <ac:spMk id="5" creationId="{08FC67E6-D891-7FDA-7530-DEAB031A9FE4}"/>
          </ac:spMkLst>
        </pc:spChg>
        <pc:picChg chg="mod">
          <ac:chgData name="Laura Schaefli" userId="30d5e715-b760-4c95-9348-2ec846c818ee" providerId="ADAL" clId="{E7D65397-EE6C-4980-88AD-6431A94B72A6}" dt="2026-07-01T09:20:43.262" v="1124" actId="1076"/>
          <ac:picMkLst>
            <pc:docMk/>
            <pc:sldMk cId="117048627" sldId="375"/>
            <ac:picMk id="6" creationId="{B6037B8C-2670-4B68-2F5B-1C38DD8814FF}"/>
          </ac:picMkLst>
        </pc:picChg>
      </pc:sldChg>
      <pc:sldChg chg="modSp add mod">
        <pc:chgData name="Laura Schaefli" userId="30d5e715-b760-4c95-9348-2ec846c818ee" providerId="ADAL" clId="{E7D65397-EE6C-4980-88AD-6431A94B72A6}" dt="2026-07-01T09:21:26.883" v="1131" actId="255"/>
        <pc:sldMkLst>
          <pc:docMk/>
          <pc:sldMk cId="0" sldId="376"/>
        </pc:sldMkLst>
        <pc:spChg chg="mod">
          <ac:chgData name="Laura Schaefli" userId="30d5e715-b760-4c95-9348-2ec846c818ee" providerId="ADAL" clId="{E7D65397-EE6C-4980-88AD-6431A94B72A6}" dt="2026-07-01T09:20:15.750" v="1119" actId="1076"/>
          <ac:spMkLst>
            <pc:docMk/>
            <pc:sldMk cId="0" sldId="376"/>
            <ac:spMk id="221" creationId="{00000000-0000-0000-0000-000000000000}"/>
          </ac:spMkLst>
        </pc:spChg>
        <pc:spChg chg="mod">
          <ac:chgData name="Laura Schaefli" userId="30d5e715-b760-4c95-9348-2ec846c818ee" providerId="ADAL" clId="{E7D65397-EE6C-4980-88AD-6431A94B72A6}" dt="2026-07-01T09:21:26.883" v="1131" actId="255"/>
          <ac:spMkLst>
            <pc:docMk/>
            <pc:sldMk cId="0" sldId="376"/>
            <ac:spMk id="222" creationId="{00000000-0000-0000-0000-000000000000}"/>
          </ac:spMkLst>
        </pc:spChg>
      </pc:sldChg>
      <pc:sldChg chg="addSp modSp add mod">
        <pc:chgData name="Laura Schaefli" userId="30d5e715-b760-4c95-9348-2ec846c818ee" providerId="ADAL" clId="{E7D65397-EE6C-4980-88AD-6431A94B72A6}" dt="2026-07-01T09:26:34.084" v="1217"/>
        <pc:sldMkLst>
          <pc:docMk/>
          <pc:sldMk cId="1954828652" sldId="377"/>
        </pc:sldMkLst>
        <pc:spChg chg="mod">
          <ac:chgData name="Laura Schaefli" userId="30d5e715-b760-4c95-9348-2ec846c818ee" providerId="ADAL" clId="{E7D65397-EE6C-4980-88AD-6431A94B72A6}" dt="2026-07-01T09:26:14.749" v="1214" actId="14100"/>
          <ac:spMkLst>
            <pc:docMk/>
            <pc:sldMk cId="1954828652" sldId="377"/>
            <ac:spMk id="2" creationId="{B164D83E-E456-3B9E-B85C-5DE9C7784375}"/>
          </ac:spMkLst>
        </pc:spChg>
        <pc:spChg chg="mod">
          <ac:chgData name="Laura Schaefli" userId="30d5e715-b760-4c95-9348-2ec846c818ee" providerId="ADAL" clId="{E7D65397-EE6C-4980-88AD-6431A94B72A6}" dt="2026-07-01T09:26:24.639" v="1216" actId="2711"/>
          <ac:spMkLst>
            <pc:docMk/>
            <pc:sldMk cId="1954828652" sldId="377"/>
            <ac:spMk id="3" creationId="{0F3610D8-5908-DDC2-0BB7-0CA6CEDE7F0D}"/>
          </ac:spMkLst>
        </pc:spChg>
        <pc:spChg chg="add mod">
          <ac:chgData name="Laura Schaefli" userId="30d5e715-b760-4c95-9348-2ec846c818ee" providerId="ADAL" clId="{E7D65397-EE6C-4980-88AD-6431A94B72A6}" dt="2026-07-01T09:26:34.084" v="1217"/>
          <ac:spMkLst>
            <pc:docMk/>
            <pc:sldMk cId="1954828652" sldId="377"/>
            <ac:spMk id="4" creationId="{D86A06A9-9CE9-E880-A43F-F3F4AF3936CB}"/>
          </ac:spMkLst>
        </pc:spChg>
      </pc:sldChg>
      <pc:sldChg chg="add del">
        <pc:chgData name="Laura Schaefli" userId="30d5e715-b760-4c95-9348-2ec846c818ee" providerId="ADAL" clId="{E7D65397-EE6C-4980-88AD-6431A94B72A6}" dt="2026-07-01T08:32:44.214" v="181"/>
        <pc:sldMkLst>
          <pc:docMk/>
          <pc:sldMk cId="4242889022" sldId="393"/>
        </pc:sldMkLst>
      </pc:sldChg>
      <pc:sldChg chg="del">
        <pc:chgData name="Laura Schaefli" userId="30d5e715-b760-4c95-9348-2ec846c818ee" providerId="ADAL" clId="{E7D65397-EE6C-4980-88AD-6431A94B72A6}" dt="2026-07-01T09:31:22.373" v="1326" actId="47"/>
        <pc:sldMkLst>
          <pc:docMk/>
          <pc:sldMk cId="2699859884" sldId="1233"/>
        </pc:sldMkLst>
      </pc:sldChg>
      <pc:sldChg chg="add del">
        <pc:chgData name="Laura Schaefli" userId="30d5e715-b760-4c95-9348-2ec846c818ee" providerId="ADAL" clId="{E7D65397-EE6C-4980-88AD-6431A94B72A6}" dt="2026-07-01T09:32:58.088" v="1349"/>
        <pc:sldMkLst>
          <pc:docMk/>
          <pc:sldMk cId="4101770277" sldId="4910"/>
        </pc:sldMkLst>
      </pc:sldChg>
      <pc:sldChg chg="addSp delSp modSp mod">
        <pc:chgData name="Laura Schaefli" userId="30d5e715-b760-4c95-9348-2ec846c818ee" providerId="ADAL" clId="{E7D65397-EE6C-4980-88AD-6431A94B72A6}" dt="2026-07-01T09:47:15.949" v="1792" actId="1076"/>
        <pc:sldMkLst>
          <pc:docMk/>
          <pc:sldMk cId="228445387" sldId="2145706614"/>
        </pc:sldMkLst>
        <pc:spChg chg="mod">
          <ac:chgData name="Laura Schaefli" userId="30d5e715-b760-4c95-9348-2ec846c818ee" providerId="ADAL" clId="{E7D65397-EE6C-4980-88AD-6431A94B72A6}" dt="2026-07-01T08:31:04.023" v="128" actId="207"/>
          <ac:spMkLst>
            <pc:docMk/>
            <pc:sldMk cId="228445387" sldId="2145706614"/>
            <ac:spMk id="2" creationId="{B43F041A-57C4-B4AA-F79D-276AB738C8DA}"/>
          </ac:spMkLst>
        </pc:spChg>
        <pc:spChg chg="mod">
          <ac:chgData name="Laura Schaefli" userId="30d5e715-b760-4c95-9348-2ec846c818ee" providerId="ADAL" clId="{E7D65397-EE6C-4980-88AD-6431A94B72A6}" dt="2026-07-01T09:16:57.054" v="967" actId="1076"/>
          <ac:spMkLst>
            <pc:docMk/>
            <pc:sldMk cId="228445387" sldId="2145706614"/>
            <ac:spMk id="4" creationId="{6DB01B2E-63F9-30FB-059B-8E914D676119}"/>
          </ac:spMkLst>
        </pc:spChg>
        <pc:spChg chg="add">
          <ac:chgData name="Laura Schaefli" userId="30d5e715-b760-4c95-9348-2ec846c818ee" providerId="ADAL" clId="{E7D65397-EE6C-4980-88AD-6431A94B72A6}" dt="2026-07-01T08:35:09.592" v="222"/>
          <ac:spMkLst>
            <pc:docMk/>
            <pc:sldMk cId="228445387" sldId="2145706614"/>
            <ac:spMk id="7" creationId="{13093B1E-6768-1FEE-5DE7-8D9E102F079E}"/>
          </ac:spMkLst>
        </pc:spChg>
        <pc:spChg chg="mod">
          <ac:chgData name="Laura Schaefli" userId="30d5e715-b760-4c95-9348-2ec846c818ee" providerId="ADAL" clId="{E7D65397-EE6C-4980-88AD-6431A94B72A6}" dt="2026-07-01T09:16:48.626" v="966" actId="1076"/>
          <ac:spMkLst>
            <pc:docMk/>
            <pc:sldMk cId="228445387" sldId="2145706614"/>
            <ac:spMk id="8" creationId="{1C5F1D93-74D1-3619-4158-EF477C14E423}"/>
          </ac:spMkLst>
        </pc:spChg>
        <pc:spChg chg="mod">
          <ac:chgData name="Laura Schaefli" userId="30d5e715-b760-4c95-9348-2ec846c818ee" providerId="ADAL" clId="{E7D65397-EE6C-4980-88AD-6431A94B72A6}" dt="2026-07-01T09:16:48.626" v="966" actId="1076"/>
          <ac:spMkLst>
            <pc:docMk/>
            <pc:sldMk cId="228445387" sldId="2145706614"/>
            <ac:spMk id="9" creationId="{E1FFE143-860C-7D90-7CF9-90085714C20B}"/>
          </ac:spMkLst>
        </pc:spChg>
        <pc:spChg chg="mod">
          <ac:chgData name="Laura Schaefli" userId="30d5e715-b760-4c95-9348-2ec846c818ee" providerId="ADAL" clId="{E7D65397-EE6C-4980-88AD-6431A94B72A6}" dt="2026-07-01T09:16:48.626" v="966" actId="1076"/>
          <ac:spMkLst>
            <pc:docMk/>
            <pc:sldMk cId="228445387" sldId="2145706614"/>
            <ac:spMk id="10" creationId="{5D0DE794-F763-B508-2C94-62B3E238FE08}"/>
          </ac:spMkLst>
        </pc:spChg>
        <pc:spChg chg="mod">
          <ac:chgData name="Laura Schaefli" userId="30d5e715-b760-4c95-9348-2ec846c818ee" providerId="ADAL" clId="{E7D65397-EE6C-4980-88AD-6431A94B72A6}" dt="2026-07-01T09:16:48.626" v="966" actId="1076"/>
          <ac:spMkLst>
            <pc:docMk/>
            <pc:sldMk cId="228445387" sldId="2145706614"/>
            <ac:spMk id="13" creationId="{AE786261-AC08-0CCB-EA09-266E89ADEADE}"/>
          </ac:spMkLst>
        </pc:spChg>
        <pc:spChg chg="add del mod">
          <ac:chgData name="Laura Schaefli" userId="30d5e715-b760-4c95-9348-2ec846c818ee" providerId="ADAL" clId="{E7D65397-EE6C-4980-88AD-6431A94B72A6}" dt="2026-07-01T08:43:19.213" v="400"/>
          <ac:spMkLst>
            <pc:docMk/>
            <pc:sldMk cId="228445387" sldId="2145706614"/>
            <ac:spMk id="14" creationId="{F29831C3-4817-D1B8-6448-41A4079F3689}"/>
          </ac:spMkLst>
        </pc:spChg>
        <pc:spChg chg="mod">
          <ac:chgData name="Laura Schaefli" userId="30d5e715-b760-4c95-9348-2ec846c818ee" providerId="ADAL" clId="{E7D65397-EE6C-4980-88AD-6431A94B72A6}" dt="2026-07-01T09:17:10.953" v="969" actId="1076"/>
          <ac:spMkLst>
            <pc:docMk/>
            <pc:sldMk cId="228445387" sldId="2145706614"/>
            <ac:spMk id="15" creationId="{A5897EF3-110E-1BC9-BB7E-512D109D01CA}"/>
          </ac:spMkLst>
        </pc:spChg>
        <pc:spChg chg="add mod">
          <ac:chgData name="Laura Schaefli" userId="30d5e715-b760-4c95-9348-2ec846c818ee" providerId="ADAL" clId="{E7D65397-EE6C-4980-88AD-6431A94B72A6}" dt="2026-07-01T08:46:02.908" v="451" actId="14100"/>
          <ac:spMkLst>
            <pc:docMk/>
            <pc:sldMk cId="228445387" sldId="2145706614"/>
            <ac:spMk id="16" creationId="{2B4A6E03-B4B5-CF06-16DE-1E76313D75B6}"/>
          </ac:spMkLst>
        </pc:spChg>
        <pc:spChg chg="mod">
          <ac:chgData name="Laura Schaefli" userId="30d5e715-b760-4c95-9348-2ec846c818ee" providerId="ADAL" clId="{E7D65397-EE6C-4980-88AD-6431A94B72A6}" dt="2026-07-01T09:16:48.626" v="966" actId="1076"/>
          <ac:spMkLst>
            <pc:docMk/>
            <pc:sldMk cId="228445387" sldId="2145706614"/>
            <ac:spMk id="17" creationId="{59F0AF96-FA32-2B34-51D5-138696EAB76F}"/>
          </ac:spMkLst>
        </pc:spChg>
        <pc:spChg chg="add">
          <ac:chgData name="Laura Schaefli" userId="30d5e715-b760-4c95-9348-2ec846c818ee" providerId="ADAL" clId="{E7D65397-EE6C-4980-88AD-6431A94B72A6}" dt="2026-07-01T08:46:06.040" v="452"/>
          <ac:spMkLst>
            <pc:docMk/>
            <pc:sldMk cId="228445387" sldId="2145706614"/>
            <ac:spMk id="19" creationId="{EF8E259D-E577-606C-30FB-22F12E0D6264}"/>
          </ac:spMkLst>
        </pc:spChg>
        <pc:spChg chg="mod">
          <ac:chgData name="Laura Schaefli" userId="30d5e715-b760-4c95-9348-2ec846c818ee" providerId="ADAL" clId="{E7D65397-EE6C-4980-88AD-6431A94B72A6}" dt="2026-07-01T09:16:48.626" v="966" actId="1076"/>
          <ac:spMkLst>
            <pc:docMk/>
            <pc:sldMk cId="228445387" sldId="2145706614"/>
            <ac:spMk id="21" creationId="{D4A3590E-DF27-9AE8-B4FD-388C528FD5B6}"/>
          </ac:spMkLst>
        </pc:spChg>
        <pc:spChg chg="add del">
          <ac:chgData name="Laura Schaefli" userId="30d5e715-b760-4c95-9348-2ec846c818ee" providerId="ADAL" clId="{E7D65397-EE6C-4980-88AD-6431A94B72A6}" dt="2026-07-01T08:50:59.947" v="486" actId="22"/>
          <ac:spMkLst>
            <pc:docMk/>
            <pc:sldMk cId="228445387" sldId="2145706614"/>
            <ac:spMk id="24" creationId="{8A6131D4-F511-D74F-2983-1E17F26BD56C}"/>
          </ac:spMkLst>
        </pc:spChg>
        <pc:spChg chg="add">
          <ac:chgData name="Laura Schaefli" userId="30d5e715-b760-4c95-9348-2ec846c818ee" providerId="ADAL" clId="{E7D65397-EE6C-4980-88AD-6431A94B72A6}" dt="2026-07-01T08:55:02.147" v="675"/>
          <ac:spMkLst>
            <pc:docMk/>
            <pc:sldMk cId="228445387" sldId="2145706614"/>
            <ac:spMk id="26" creationId="{3DC68F66-AE1A-0077-F280-22B1877272D2}"/>
          </ac:spMkLst>
        </pc:spChg>
        <pc:spChg chg="del">
          <ac:chgData name="Laura Schaefli" userId="30d5e715-b760-4c95-9348-2ec846c818ee" providerId="ADAL" clId="{E7D65397-EE6C-4980-88AD-6431A94B72A6}" dt="2026-07-01T08:33:32.383" v="188" actId="478"/>
          <ac:spMkLst>
            <pc:docMk/>
            <pc:sldMk cId="228445387" sldId="2145706614"/>
            <ac:spMk id="27" creationId="{8301538E-A5AE-47FF-07B9-560C3283866A}"/>
          </ac:spMkLst>
        </pc:spChg>
        <pc:spChg chg="add">
          <ac:chgData name="Laura Schaefli" userId="30d5e715-b760-4c95-9348-2ec846c818ee" providerId="ADAL" clId="{E7D65397-EE6C-4980-88AD-6431A94B72A6}" dt="2026-07-01T09:10:09.093" v="862"/>
          <ac:spMkLst>
            <pc:docMk/>
            <pc:sldMk cId="228445387" sldId="2145706614"/>
            <ac:spMk id="36" creationId="{5258EAEC-97D4-9D3A-432C-E8A59F37D131}"/>
          </ac:spMkLst>
        </pc:spChg>
        <pc:picChg chg="add mod">
          <ac:chgData name="Laura Schaefli" userId="30d5e715-b760-4c95-9348-2ec846c818ee" providerId="ADAL" clId="{E7D65397-EE6C-4980-88AD-6431A94B72A6}" dt="2026-07-01T09:17:01.807" v="968" actId="14100"/>
          <ac:picMkLst>
            <pc:docMk/>
            <pc:sldMk cId="228445387" sldId="2145706614"/>
            <ac:picMk id="5" creationId="{6327649C-27F7-F966-CED2-1C72A455F6E7}"/>
          </ac:picMkLst>
        </pc:picChg>
        <pc:picChg chg="del">
          <ac:chgData name="Laura Schaefli" userId="30d5e715-b760-4c95-9348-2ec846c818ee" providerId="ADAL" clId="{E7D65397-EE6C-4980-88AD-6431A94B72A6}" dt="2026-07-01T08:35:08.197" v="221" actId="478"/>
          <ac:picMkLst>
            <pc:docMk/>
            <pc:sldMk cId="228445387" sldId="2145706614"/>
            <ac:picMk id="6" creationId="{89CC07C0-816D-EAAC-367E-CDD45CE90D13}"/>
          </ac:picMkLst>
        </pc:picChg>
        <pc:picChg chg="add mod">
          <ac:chgData name="Laura Schaefli" userId="30d5e715-b760-4c95-9348-2ec846c818ee" providerId="ADAL" clId="{E7D65397-EE6C-4980-88AD-6431A94B72A6}" dt="2026-07-01T09:15:38.545" v="949" actId="1076"/>
          <ac:picMkLst>
            <pc:docMk/>
            <pc:sldMk cId="228445387" sldId="2145706614"/>
            <ac:picMk id="12" creationId="{55CAB147-7997-B4AD-FBC2-C268E57B100F}"/>
          </ac:picMkLst>
        </pc:picChg>
        <pc:picChg chg="del">
          <ac:chgData name="Laura Schaefli" userId="30d5e715-b760-4c95-9348-2ec846c818ee" providerId="ADAL" clId="{E7D65397-EE6C-4980-88AD-6431A94B72A6}" dt="2026-07-01T08:37:03.638" v="291" actId="478"/>
          <ac:picMkLst>
            <pc:docMk/>
            <pc:sldMk cId="228445387" sldId="2145706614"/>
            <ac:picMk id="18" creationId="{F83E82D4-8F54-C453-2F80-5A7CDEE2702D}"/>
          </ac:picMkLst>
        </pc:picChg>
        <pc:picChg chg="add mod">
          <ac:chgData name="Laura Schaefli" userId="30d5e715-b760-4c95-9348-2ec846c818ee" providerId="ADAL" clId="{E7D65397-EE6C-4980-88AD-6431A94B72A6}" dt="2026-07-01T09:47:13.984" v="1791" actId="1076"/>
          <ac:picMkLst>
            <pc:docMk/>
            <pc:sldMk cId="228445387" sldId="2145706614"/>
            <ac:picMk id="22" creationId="{9CE04C63-43D8-E5B6-0EE3-4835AEA7AE5A}"/>
          </ac:picMkLst>
        </pc:picChg>
        <pc:picChg chg="add mod">
          <ac:chgData name="Laura Schaefli" userId="30d5e715-b760-4c95-9348-2ec846c818ee" providerId="ADAL" clId="{E7D65397-EE6C-4980-88AD-6431A94B72A6}" dt="2026-07-01T09:47:11.981" v="1790" actId="1076"/>
          <ac:picMkLst>
            <pc:docMk/>
            <pc:sldMk cId="228445387" sldId="2145706614"/>
            <ac:picMk id="25" creationId="{55BB0D94-7A15-3AEA-9175-BF3E3FCB55DF}"/>
          </ac:picMkLst>
        </pc:picChg>
        <pc:picChg chg="add del mod">
          <ac:chgData name="Laura Schaefli" userId="30d5e715-b760-4c95-9348-2ec846c818ee" providerId="ADAL" clId="{E7D65397-EE6C-4980-88AD-6431A94B72A6}" dt="2026-07-01T08:56:09.352" v="680" actId="478"/>
          <ac:picMkLst>
            <pc:docMk/>
            <pc:sldMk cId="228445387" sldId="2145706614"/>
            <ac:picMk id="29" creationId="{4ED51373-9A01-15EB-1B15-12608E748862}"/>
          </ac:picMkLst>
        </pc:picChg>
        <pc:picChg chg="add mod">
          <ac:chgData name="Laura Schaefli" userId="30d5e715-b760-4c95-9348-2ec846c818ee" providerId="ADAL" clId="{E7D65397-EE6C-4980-88AD-6431A94B72A6}" dt="2026-07-01T09:16:48.626" v="966" actId="1076"/>
          <ac:picMkLst>
            <pc:docMk/>
            <pc:sldMk cId="228445387" sldId="2145706614"/>
            <ac:picMk id="31" creationId="{7F3C0762-2596-F8E7-1A8C-6E4158AB776E}"/>
          </ac:picMkLst>
        </pc:picChg>
        <pc:picChg chg="add del mod">
          <ac:chgData name="Laura Schaefli" userId="30d5e715-b760-4c95-9348-2ec846c818ee" providerId="ADAL" clId="{E7D65397-EE6C-4980-88AD-6431A94B72A6}" dt="2026-07-01T09:02:04.108" v="693" actId="478"/>
          <ac:picMkLst>
            <pc:docMk/>
            <pc:sldMk cId="228445387" sldId="2145706614"/>
            <ac:picMk id="32" creationId="{6A73FE75-9086-293C-1E2C-B9E0B59AE97C}"/>
          </ac:picMkLst>
        </pc:picChg>
        <pc:picChg chg="add mod">
          <ac:chgData name="Laura Schaefli" userId="30d5e715-b760-4c95-9348-2ec846c818ee" providerId="ADAL" clId="{E7D65397-EE6C-4980-88AD-6431A94B72A6}" dt="2026-07-01T09:15:38.545" v="949" actId="1076"/>
          <ac:picMkLst>
            <pc:docMk/>
            <pc:sldMk cId="228445387" sldId="2145706614"/>
            <ac:picMk id="33" creationId="{11FEBBFB-308D-C8F8-6B02-F014BBCFDA47}"/>
          </ac:picMkLst>
        </pc:picChg>
        <pc:picChg chg="add mod">
          <ac:chgData name="Laura Schaefli" userId="30d5e715-b760-4c95-9348-2ec846c818ee" providerId="ADAL" clId="{E7D65397-EE6C-4980-88AD-6431A94B72A6}" dt="2026-07-01T09:47:15.949" v="1792" actId="1076"/>
          <ac:picMkLst>
            <pc:docMk/>
            <pc:sldMk cId="228445387" sldId="2145706614"/>
            <ac:picMk id="35" creationId="{F500F015-3E39-DD2A-E783-6434BA4E8E38}"/>
          </ac:picMkLst>
        </pc:picChg>
        <pc:picChg chg="add mod">
          <ac:chgData name="Laura Schaefli" userId="30d5e715-b760-4c95-9348-2ec846c818ee" providerId="ADAL" clId="{E7D65397-EE6C-4980-88AD-6431A94B72A6}" dt="2026-07-01T09:16:48.626" v="966" actId="1076"/>
          <ac:picMkLst>
            <pc:docMk/>
            <pc:sldMk cId="228445387" sldId="2145706614"/>
            <ac:picMk id="39" creationId="{2995FD1E-7305-40CF-8FA0-F21B19491936}"/>
          </ac:picMkLst>
        </pc:picChg>
        <pc:picChg chg="del">
          <ac:chgData name="Laura Schaefli" userId="30d5e715-b760-4c95-9348-2ec846c818ee" providerId="ADAL" clId="{E7D65397-EE6C-4980-88AD-6431A94B72A6}" dt="2026-07-01T08:33:31.008" v="187" actId="478"/>
          <ac:picMkLst>
            <pc:docMk/>
            <pc:sldMk cId="228445387" sldId="2145706614"/>
            <ac:picMk id="1026" creationId="{F82448C3-A088-7BF7-C484-9936328031FC}"/>
          </ac:picMkLst>
        </pc:picChg>
        <pc:picChg chg="del">
          <ac:chgData name="Laura Schaefli" userId="30d5e715-b760-4c95-9348-2ec846c818ee" providerId="ADAL" clId="{E7D65397-EE6C-4980-88AD-6431A94B72A6}" dt="2026-07-01T08:32:41.085" v="179" actId="478"/>
          <ac:picMkLst>
            <pc:docMk/>
            <pc:sldMk cId="228445387" sldId="2145706614"/>
            <ac:picMk id="1028" creationId="{AD4E333B-6168-930F-56A7-0FD98A7620DB}"/>
          </ac:picMkLst>
        </pc:picChg>
        <pc:picChg chg="del">
          <ac:chgData name="Laura Schaefli" userId="30d5e715-b760-4c95-9348-2ec846c818ee" providerId="ADAL" clId="{E7D65397-EE6C-4980-88AD-6431A94B72A6}" dt="2026-07-01T08:55:00.950" v="674" actId="478"/>
          <ac:picMkLst>
            <pc:docMk/>
            <pc:sldMk cId="228445387" sldId="2145706614"/>
            <ac:picMk id="1033" creationId="{B757C142-5F7C-BC32-CD8F-488B289314FB}"/>
          </ac:picMkLst>
        </pc:picChg>
        <pc:picChg chg="del">
          <ac:chgData name="Laura Schaefli" userId="30d5e715-b760-4c95-9348-2ec846c818ee" providerId="ADAL" clId="{E7D65397-EE6C-4980-88AD-6431A94B72A6}" dt="2026-07-01T08:50:56.386" v="484" actId="478"/>
          <ac:picMkLst>
            <pc:docMk/>
            <pc:sldMk cId="228445387" sldId="2145706614"/>
            <ac:picMk id="1035" creationId="{BA469928-C09C-C671-07E4-092CBB90322C}"/>
          </ac:picMkLst>
        </pc:picChg>
        <pc:picChg chg="add del mod">
          <ac:chgData name="Laura Schaefli" userId="30d5e715-b760-4c95-9348-2ec846c818ee" providerId="ADAL" clId="{E7D65397-EE6C-4980-88AD-6431A94B72A6}" dt="2026-07-01T09:05:33.694" v="786" actId="478"/>
          <ac:picMkLst>
            <pc:docMk/>
            <pc:sldMk cId="228445387" sldId="2145706614"/>
            <ac:picMk id="1037" creationId="{5771C0BF-B49F-6BAF-F87B-E2A1B1D730A9}"/>
          </ac:picMkLst>
        </pc:picChg>
        <pc:picChg chg="del mod">
          <ac:chgData name="Laura Schaefli" userId="30d5e715-b760-4c95-9348-2ec846c818ee" providerId="ADAL" clId="{E7D65397-EE6C-4980-88AD-6431A94B72A6}" dt="2026-07-01T09:00:44.104" v="689" actId="478"/>
          <ac:picMkLst>
            <pc:docMk/>
            <pc:sldMk cId="228445387" sldId="2145706614"/>
            <ac:picMk id="1039" creationId="{F88D3018-6E45-5764-B637-FA7FC0000506}"/>
          </ac:picMkLst>
        </pc:picChg>
        <pc:picChg chg="del mod">
          <ac:chgData name="Laura Schaefli" userId="30d5e715-b760-4c95-9348-2ec846c818ee" providerId="ADAL" clId="{E7D65397-EE6C-4980-88AD-6431A94B72A6}" dt="2026-07-01T09:06:49.248" v="790" actId="478"/>
          <ac:picMkLst>
            <pc:docMk/>
            <pc:sldMk cId="228445387" sldId="2145706614"/>
            <ac:picMk id="1043" creationId="{0E902454-730C-633A-1B11-2B0BE0C7764B}"/>
          </ac:picMkLst>
        </pc:picChg>
        <pc:picChg chg="del mod">
          <ac:chgData name="Laura Schaefli" userId="30d5e715-b760-4c95-9348-2ec846c818ee" providerId="ADAL" clId="{E7D65397-EE6C-4980-88AD-6431A94B72A6}" dt="2026-07-01T09:10:07.958" v="861" actId="478"/>
          <ac:picMkLst>
            <pc:docMk/>
            <pc:sldMk cId="228445387" sldId="2145706614"/>
            <ac:picMk id="1045" creationId="{CA4621AC-571C-90B6-4635-32CAE56B76C2}"/>
          </ac:picMkLst>
        </pc:picChg>
      </pc:sldChg>
      <pc:sldChg chg="modSp mod">
        <pc:chgData name="Laura Schaefli" userId="30d5e715-b760-4c95-9348-2ec846c818ee" providerId="ADAL" clId="{E7D65397-EE6C-4980-88AD-6431A94B72A6}" dt="2026-07-01T08:28:02.407" v="67" actId="20577"/>
        <pc:sldMkLst>
          <pc:docMk/>
          <pc:sldMk cId="4045606804" sldId="2147376454"/>
        </pc:sldMkLst>
        <pc:spChg chg="mod">
          <ac:chgData name="Laura Schaefli" userId="30d5e715-b760-4c95-9348-2ec846c818ee" providerId="ADAL" clId="{E7D65397-EE6C-4980-88AD-6431A94B72A6}" dt="2026-07-01T08:28:02.407" v="67" actId="20577"/>
          <ac:spMkLst>
            <pc:docMk/>
            <pc:sldMk cId="4045606804" sldId="2147376454"/>
            <ac:spMk id="20" creationId="{A3D6733E-BFA8-A29B-85E9-029F86B99190}"/>
          </ac:spMkLst>
        </pc:spChg>
        <pc:picChg chg="mod">
          <ac:chgData name="Laura Schaefli" userId="30d5e715-b760-4c95-9348-2ec846c818ee" providerId="ADAL" clId="{E7D65397-EE6C-4980-88AD-6431A94B72A6}" dt="2026-07-01T08:27:59.472" v="66" actId="1076"/>
          <ac:picMkLst>
            <pc:docMk/>
            <pc:sldMk cId="4045606804" sldId="2147376454"/>
            <ac:picMk id="19" creationId="{D33CA98D-AC6A-43F2-31B7-E3938C053A7C}"/>
          </ac:picMkLst>
        </pc:picChg>
      </pc:sldChg>
      <pc:sldChg chg="addSp delSp modSp mod">
        <pc:chgData name="Laura Schaefli" userId="30d5e715-b760-4c95-9348-2ec846c818ee" providerId="ADAL" clId="{E7D65397-EE6C-4980-88AD-6431A94B72A6}" dt="2026-07-01T09:45:45.327" v="1786" actId="1076"/>
        <pc:sldMkLst>
          <pc:docMk/>
          <pc:sldMk cId="2652032592" sldId="2147377367"/>
        </pc:sldMkLst>
        <pc:spChg chg="mod">
          <ac:chgData name="Laura Schaefli" userId="30d5e715-b760-4c95-9348-2ec846c818ee" providerId="ADAL" clId="{E7D65397-EE6C-4980-88AD-6431A94B72A6}" dt="2026-07-01T09:39:59.965" v="1664" actId="20577"/>
          <ac:spMkLst>
            <pc:docMk/>
            <pc:sldMk cId="2652032592" sldId="2147377367"/>
            <ac:spMk id="2" creationId="{23747091-F4FA-401F-3B15-EE3C5E7CC6B0}"/>
          </ac:spMkLst>
        </pc:spChg>
        <pc:spChg chg="add mod">
          <ac:chgData name="Laura Schaefli" userId="30d5e715-b760-4c95-9348-2ec846c818ee" providerId="ADAL" clId="{E7D65397-EE6C-4980-88AD-6431A94B72A6}" dt="2026-07-01T09:45:45.327" v="1786" actId="1076"/>
          <ac:spMkLst>
            <pc:docMk/>
            <pc:sldMk cId="2652032592" sldId="2147377367"/>
            <ac:spMk id="3" creationId="{B8DD942B-7C4B-3843-FAD5-BA4373B10BB1}"/>
          </ac:spMkLst>
        </pc:spChg>
        <pc:spChg chg="add mod">
          <ac:chgData name="Laura Schaefli" userId="30d5e715-b760-4c95-9348-2ec846c818ee" providerId="ADAL" clId="{E7D65397-EE6C-4980-88AD-6431A94B72A6}" dt="2026-07-01T09:45:37.650" v="1785" actId="1076"/>
          <ac:spMkLst>
            <pc:docMk/>
            <pc:sldMk cId="2652032592" sldId="2147377367"/>
            <ac:spMk id="7" creationId="{AB266082-6F7E-FDEA-606D-1B875E5288B9}"/>
          </ac:spMkLst>
        </pc:spChg>
        <pc:spChg chg="mod">
          <ac:chgData name="Laura Schaefli" userId="30d5e715-b760-4c95-9348-2ec846c818ee" providerId="ADAL" clId="{E7D65397-EE6C-4980-88AD-6431A94B72A6}" dt="2026-07-01T09:45:37.650" v="1785" actId="1076"/>
          <ac:spMkLst>
            <pc:docMk/>
            <pc:sldMk cId="2652032592" sldId="2147377367"/>
            <ac:spMk id="8" creationId="{30267015-1CF2-2636-0F18-55C9D1895BCF}"/>
          </ac:spMkLst>
        </pc:spChg>
        <pc:picChg chg="del">
          <ac:chgData name="Laura Schaefli" userId="30d5e715-b760-4c95-9348-2ec846c818ee" providerId="ADAL" clId="{E7D65397-EE6C-4980-88AD-6431A94B72A6}" dt="2026-07-01T09:40:49.118" v="1759" actId="478"/>
          <ac:picMkLst>
            <pc:docMk/>
            <pc:sldMk cId="2652032592" sldId="2147377367"/>
            <ac:picMk id="6" creationId="{9E823E43-20E1-F62A-55DC-F0E0182E719C}"/>
          </ac:picMkLst>
        </pc:picChg>
        <pc:picChg chg="add mod">
          <ac:chgData name="Laura Schaefli" userId="30d5e715-b760-4c95-9348-2ec846c818ee" providerId="ADAL" clId="{E7D65397-EE6C-4980-88AD-6431A94B72A6}" dt="2026-07-01T09:45:22.773" v="1784" actId="1076"/>
          <ac:picMkLst>
            <pc:docMk/>
            <pc:sldMk cId="2652032592" sldId="2147377367"/>
            <ac:picMk id="10" creationId="{ADA763F6-A4E2-FACF-2C14-5840CE9A7741}"/>
          </ac:picMkLst>
        </pc:picChg>
        <pc:picChg chg="add mod">
          <ac:chgData name="Laura Schaefli" userId="30d5e715-b760-4c95-9348-2ec846c818ee" providerId="ADAL" clId="{E7D65397-EE6C-4980-88AD-6431A94B72A6}" dt="2026-07-01T09:45:22.773" v="1784" actId="1076"/>
          <ac:picMkLst>
            <pc:docMk/>
            <pc:sldMk cId="2652032592" sldId="2147377367"/>
            <ac:picMk id="13" creationId="{84824297-F98D-5D48-DA62-83439FDF9FA4}"/>
          </ac:picMkLst>
        </pc:picChg>
        <pc:picChg chg="add mod">
          <ac:chgData name="Laura Schaefli" userId="30d5e715-b760-4c95-9348-2ec846c818ee" providerId="ADAL" clId="{E7D65397-EE6C-4980-88AD-6431A94B72A6}" dt="2026-07-01T09:45:22.773" v="1784" actId="1076"/>
          <ac:picMkLst>
            <pc:docMk/>
            <pc:sldMk cId="2652032592" sldId="2147377367"/>
            <ac:picMk id="17" creationId="{EACFB915-90C1-39F2-1B07-2F283000D937}"/>
          </ac:picMkLst>
        </pc:picChg>
      </pc:sldChg>
      <pc:sldChg chg="addSp delSp modSp mod">
        <pc:chgData name="Laura Schaefli" userId="30d5e715-b760-4c95-9348-2ec846c818ee" providerId="ADAL" clId="{E7D65397-EE6C-4980-88AD-6431A94B72A6}" dt="2026-07-01T09:18:54.326" v="1099" actId="1076"/>
        <pc:sldMkLst>
          <pc:docMk/>
          <pc:sldMk cId="1399994458" sldId="2147377368"/>
        </pc:sldMkLst>
        <pc:spChg chg="mod">
          <ac:chgData name="Laura Schaefli" userId="30d5e715-b760-4c95-9348-2ec846c818ee" providerId="ADAL" clId="{E7D65397-EE6C-4980-88AD-6431A94B72A6}" dt="2026-07-01T09:18:54.326" v="1099" actId="1076"/>
          <ac:spMkLst>
            <pc:docMk/>
            <pc:sldMk cId="1399994458" sldId="2147377368"/>
            <ac:spMk id="2" creationId="{005D0599-259F-A6AB-C152-271CC87CC59E}"/>
          </ac:spMkLst>
        </pc:spChg>
        <pc:spChg chg="mod">
          <ac:chgData name="Laura Schaefli" userId="30d5e715-b760-4c95-9348-2ec846c818ee" providerId="ADAL" clId="{E7D65397-EE6C-4980-88AD-6431A94B72A6}" dt="2026-07-01T09:17:49.657" v="1069" actId="20577"/>
          <ac:spMkLst>
            <pc:docMk/>
            <pc:sldMk cId="1399994458" sldId="2147377368"/>
            <ac:spMk id="4" creationId="{51A40A75-F3D7-6181-4368-201628C423CB}"/>
          </ac:spMkLst>
        </pc:spChg>
        <pc:picChg chg="add mod">
          <ac:chgData name="Laura Schaefli" userId="30d5e715-b760-4c95-9348-2ec846c818ee" providerId="ADAL" clId="{E7D65397-EE6C-4980-88AD-6431A94B72A6}" dt="2026-07-01T09:18:49.791" v="1098" actId="1076"/>
          <ac:picMkLst>
            <pc:docMk/>
            <pc:sldMk cId="1399994458" sldId="2147377368"/>
            <ac:picMk id="3" creationId="{1B2F352E-8F20-D445-8B33-0272E5CACBE5}"/>
          </ac:picMkLst>
        </pc:picChg>
        <pc:picChg chg="del">
          <ac:chgData name="Laura Schaefli" userId="30d5e715-b760-4c95-9348-2ec846c818ee" providerId="ADAL" clId="{E7D65397-EE6C-4980-88AD-6431A94B72A6}" dt="2026-07-01T09:17:51.567" v="1070" actId="478"/>
          <ac:picMkLst>
            <pc:docMk/>
            <pc:sldMk cId="1399994458" sldId="2147377368"/>
            <ac:picMk id="5" creationId="{E51E4FD7-4F69-914B-998E-2908A9363490}"/>
          </ac:picMkLst>
        </pc:picChg>
      </pc:sldChg>
      <pc:sldChg chg="addSp delSp modSp mod">
        <pc:chgData name="Laura Schaefli" userId="30d5e715-b760-4c95-9348-2ec846c818ee" providerId="ADAL" clId="{E7D65397-EE6C-4980-88AD-6431A94B72A6}" dt="2026-07-01T09:31:01.758" v="1317" actId="207"/>
        <pc:sldMkLst>
          <pc:docMk/>
          <pc:sldMk cId="2858732580" sldId="2147377369"/>
        </pc:sldMkLst>
        <pc:spChg chg="mod">
          <ac:chgData name="Laura Schaefli" userId="30d5e715-b760-4c95-9348-2ec846c818ee" providerId="ADAL" clId="{E7D65397-EE6C-4980-88AD-6431A94B72A6}" dt="2026-07-01T09:31:01.758" v="1317" actId="207"/>
          <ac:spMkLst>
            <pc:docMk/>
            <pc:sldMk cId="2858732580" sldId="2147377369"/>
            <ac:spMk id="2" creationId="{FE8FDDB2-9167-89BD-41F7-5E7BAF047106}"/>
          </ac:spMkLst>
        </pc:spChg>
        <pc:spChg chg="add del mod">
          <ac:chgData name="Laura Schaefli" userId="30d5e715-b760-4c95-9348-2ec846c818ee" providerId="ADAL" clId="{E7D65397-EE6C-4980-88AD-6431A94B72A6}" dt="2026-07-01T09:29:50.890" v="1312" actId="478"/>
          <ac:spMkLst>
            <pc:docMk/>
            <pc:sldMk cId="2858732580" sldId="2147377369"/>
            <ac:spMk id="3" creationId="{F349C9BE-2C83-457B-4EED-1AB5DA640EE7}"/>
          </ac:spMkLst>
        </pc:spChg>
        <pc:spChg chg="mod">
          <ac:chgData name="Laura Schaefli" userId="30d5e715-b760-4c95-9348-2ec846c818ee" providerId="ADAL" clId="{E7D65397-EE6C-4980-88AD-6431A94B72A6}" dt="2026-07-01T09:30:06.887" v="1316" actId="1076"/>
          <ac:spMkLst>
            <pc:docMk/>
            <pc:sldMk cId="2858732580" sldId="2147377369"/>
            <ac:spMk id="4" creationId="{909E7A20-D105-3EE8-982D-1E0797BF23AF}"/>
          </ac:spMkLst>
        </pc:spChg>
        <pc:picChg chg="add mod">
          <ac:chgData name="Laura Schaefli" userId="30d5e715-b760-4c95-9348-2ec846c818ee" providerId="ADAL" clId="{E7D65397-EE6C-4980-88AD-6431A94B72A6}" dt="2026-07-01T09:30:04.758" v="1315" actId="1076"/>
          <ac:picMkLst>
            <pc:docMk/>
            <pc:sldMk cId="2858732580" sldId="2147377369"/>
            <ac:picMk id="5" creationId="{9C490612-E18D-CC92-282A-09A3496CC275}"/>
          </ac:picMkLst>
        </pc:picChg>
        <pc:picChg chg="del">
          <ac:chgData name="Laura Schaefli" userId="30d5e715-b760-4c95-9348-2ec846c818ee" providerId="ADAL" clId="{E7D65397-EE6C-4980-88AD-6431A94B72A6}" dt="2026-07-01T09:29:06.405" v="1232" actId="478"/>
          <ac:picMkLst>
            <pc:docMk/>
            <pc:sldMk cId="2858732580" sldId="2147377369"/>
            <ac:picMk id="7" creationId="{2B3FFE32-A4D5-8A84-3469-B7C10CA5A2BE}"/>
          </ac:picMkLst>
        </pc:picChg>
        <pc:picChg chg="add del mod">
          <ac:chgData name="Laura Schaefli" userId="30d5e715-b760-4c95-9348-2ec846c818ee" providerId="ADAL" clId="{E7D65397-EE6C-4980-88AD-6431A94B72A6}" dt="2026-07-01T09:30:00.432" v="1314" actId="478"/>
          <ac:picMkLst>
            <pc:docMk/>
            <pc:sldMk cId="2858732580" sldId="2147377369"/>
            <ac:picMk id="9" creationId="{1DC52D83-1484-DCF2-03A0-A6B2CA7B7C38}"/>
          </ac:picMkLst>
        </pc:picChg>
      </pc:sldChg>
      <pc:sldChg chg="del">
        <pc:chgData name="Laura Schaefli" userId="30d5e715-b760-4c95-9348-2ec846c818ee" providerId="ADAL" clId="{E7D65397-EE6C-4980-88AD-6431A94B72A6}" dt="2026-07-01T09:31:13.400" v="1321" actId="47"/>
        <pc:sldMkLst>
          <pc:docMk/>
          <pc:sldMk cId="2530287183" sldId="2147474811"/>
        </pc:sldMkLst>
      </pc:sldChg>
      <pc:sldChg chg="del">
        <pc:chgData name="Laura Schaefli" userId="30d5e715-b760-4c95-9348-2ec846c818ee" providerId="ADAL" clId="{E7D65397-EE6C-4980-88AD-6431A94B72A6}" dt="2026-07-01T09:31:15.243" v="1322" actId="47"/>
        <pc:sldMkLst>
          <pc:docMk/>
          <pc:sldMk cId="1685147570" sldId="2147474813"/>
        </pc:sldMkLst>
      </pc:sldChg>
      <pc:sldChg chg="del">
        <pc:chgData name="Laura Schaefli" userId="30d5e715-b760-4c95-9348-2ec846c818ee" providerId="ADAL" clId="{E7D65397-EE6C-4980-88AD-6431A94B72A6}" dt="2026-07-01T09:31:12.352" v="1320" actId="47"/>
        <pc:sldMkLst>
          <pc:docMk/>
          <pc:sldMk cId="1444622234" sldId="2147474816"/>
        </pc:sldMkLst>
      </pc:sldChg>
      <pc:sldChg chg="del">
        <pc:chgData name="Laura Schaefli" userId="30d5e715-b760-4c95-9348-2ec846c818ee" providerId="ADAL" clId="{E7D65397-EE6C-4980-88AD-6431A94B72A6}" dt="2026-07-01T09:31:16.268" v="1323" actId="47"/>
        <pc:sldMkLst>
          <pc:docMk/>
          <pc:sldMk cId="1134053603" sldId="2147474817"/>
        </pc:sldMkLst>
      </pc:sldChg>
      <pc:sldChg chg="del">
        <pc:chgData name="Laura Schaefli" userId="30d5e715-b760-4c95-9348-2ec846c818ee" providerId="ADAL" clId="{E7D65397-EE6C-4980-88AD-6431A94B72A6}" dt="2026-07-01T09:31:17.502" v="1324" actId="47"/>
        <pc:sldMkLst>
          <pc:docMk/>
          <pc:sldMk cId="3024865578" sldId="2147474821"/>
        </pc:sldMkLst>
      </pc:sldChg>
      <pc:sldChg chg="del">
        <pc:chgData name="Laura Schaefli" userId="30d5e715-b760-4c95-9348-2ec846c818ee" providerId="ADAL" clId="{E7D65397-EE6C-4980-88AD-6431A94B72A6}" dt="2026-07-01T09:31:21.131" v="1325" actId="47"/>
        <pc:sldMkLst>
          <pc:docMk/>
          <pc:sldMk cId="923755388" sldId="2147474822"/>
        </pc:sldMkLst>
      </pc:sldChg>
      <pc:sldChg chg="del">
        <pc:chgData name="Laura Schaefli" userId="30d5e715-b760-4c95-9348-2ec846c818ee" providerId="ADAL" clId="{E7D65397-EE6C-4980-88AD-6431A94B72A6}" dt="2026-07-01T09:31:36.247" v="1333" actId="47"/>
        <pc:sldMkLst>
          <pc:docMk/>
          <pc:sldMk cId="3732020177" sldId="2147474823"/>
        </pc:sldMkLst>
      </pc:sldChg>
      <pc:sldChg chg="delSp modSp mod">
        <pc:chgData name="Laura Schaefli" userId="30d5e715-b760-4c95-9348-2ec846c818ee" providerId="ADAL" clId="{E7D65397-EE6C-4980-88AD-6431A94B72A6}" dt="2026-07-01T08:30:33.902" v="69" actId="478"/>
        <pc:sldMkLst>
          <pc:docMk/>
          <pc:sldMk cId="2927846988" sldId="2147474825"/>
        </pc:sldMkLst>
        <pc:spChg chg="mod">
          <ac:chgData name="Laura Schaefli" userId="30d5e715-b760-4c95-9348-2ec846c818ee" providerId="ADAL" clId="{E7D65397-EE6C-4980-88AD-6431A94B72A6}" dt="2026-07-01T08:28:28.805" v="68" actId="1076"/>
          <ac:spMkLst>
            <pc:docMk/>
            <pc:sldMk cId="2927846988" sldId="2147474825"/>
            <ac:spMk id="7" creationId="{4981F529-B55B-65F1-D0F0-54F049984A10}"/>
          </ac:spMkLst>
        </pc:spChg>
        <pc:spChg chg="del">
          <ac:chgData name="Laura Schaefli" userId="30d5e715-b760-4c95-9348-2ec846c818ee" providerId="ADAL" clId="{E7D65397-EE6C-4980-88AD-6431A94B72A6}" dt="2026-07-01T08:30:33.902" v="69" actId="478"/>
          <ac:spMkLst>
            <pc:docMk/>
            <pc:sldMk cId="2927846988" sldId="2147474825"/>
            <ac:spMk id="13" creationId="{5BBDEDC8-8EFF-9894-8A25-5D8AE2D19636}"/>
          </ac:spMkLst>
        </pc:spChg>
      </pc:sldChg>
      <pc:sldChg chg="del">
        <pc:chgData name="Laura Schaefli" userId="30d5e715-b760-4c95-9348-2ec846c818ee" providerId="ADAL" clId="{E7D65397-EE6C-4980-88AD-6431A94B72A6}" dt="2026-07-01T09:31:40.280" v="1335" actId="47"/>
        <pc:sldMkLst>
          <pc:docMk/>
          <pc:sldMk cId="3938175060" sldId="2147474828"/>
        </pc:sldMkLst>
      </pc:sldChg>
      <pc:sldChg chg="del">
        <pc:chgData name="Laura Schaefli" userId="30d5e715-b760-4c95-9348-2ec846c818ee" providerId="ADAL" clId="{E7D65397-EE6C-4980-88AD-6431A94B72A6}" dt="2026-07-01T09:31:41.566" v="1336" actId="47"/>
        <pc:sldMkLst>
          <pc:docMk/>
          <pc:sldMk cId="908782792" sldId="2147474829"/>
        </pc:sldMkLst>
      </pc:sldChg>
      <pc:sldChg chg="del">
        <pc:chgData name="Laura Schaefli" userId="30d5e715-b760-4c95-9348-2ec846c818ee" providerId="ADAL" clId="{E7D65397-EE6C-4980-88AD-6431A94B72A6}" dt="2026-07-01T09:31:42.527" v="1337" actId="47"/>
        <pc:sldMkLst>
          <pc:docMk/>
          <pc:sldMk cId="3969995849" sldId="2147474830"/>
        </pc:sldMkLst>
      </pc:sldChg>
      <pc:sldChg chg="del">
        <pc:chgData name="Laura Schaefli" userId="30d5e715-b760-4c95-9348-2ec846c818ee" providerId="ADAL" clId="{E7D65397-EE6C-4980-88AD-6431A94B72A6}" dt="2026-07-01T09:31:44.301" v="1338" actId="47"/>
        <pc:sldMkLst>
          <pc:docMk/>
          <pc:sldMk cId="1456682496" sldId="2147474831"/>
        </pc:sldMkLst>
      </pc:sldChg>
      <pc:sldChg chg="del">
        <pc:chgData name="Laura Schaefli" userId="30d5e715-b760-4c95-9348-2ec846c818ee" providerId="ADAL" clId="{E7D65397-EE6C-4980-88AD-6431A94B72A6}" dt="2026-07-01T09:31:50.967" v="1342" actId="47"/>
        <pc:sldMkLst>
          <pc:docMk/>
          <pc:sldMk cId="2115362945" sldId="2147474832"/>
        </pc:sldMkLst>
      </pc:sldChg>
      <pc:sldChg chg="del">
        <pc:chgData name="Laura Schaefli" userId="30d5e715-b760-4c95-9348-2ec846c818ee" providerId="ADAL" clId="{E7D65397-EE6C-4980-88AD-6431A94B72A6}" dt="2026-07-01T09:31:53.226" v="1344" actId="47"/>
        <pc:sldMkLst>
          <pc:docMk/>
          <pc:sldMk cId="3606762597" sldId="2147474833"/>
        </pc:sldMkLst>
      </pc:sldChg>
      <pc:sldChg chg="del">
        <pc:chgData name="Laura Schaefli" userId="30d5e715-b760-4c95-9348-2ec846c818ee" providerId="ADAL" clId="{E7D65397-EE6C-4980-88AD-6431A94B72A6}" dt="2026-07-01T09:31:54.356" v="1345" actId="47"/>
        <pc:sldMkLst>
          <pc:docMk/>
          <pc:sldMk cId="2181542147" sldId="2147474834"/>
        </pc:sldMkLst>
      </pc:sldChg>
      <pc:sldChg chg="del">
        <pc:chgData name="Laura Schaefli" userId="30d5e715-b760-4c95-9348-2ec846c818ee" providerId="ADAL" clId="{E7D65397-EE6C-4980-88AD-6431A94B72A6}" dt="2026-07-01T09:31:07.787" v="1318" actId="47"/>
        <pc:sldMkLst>
          <pc:docMk/>
          <pc:sldMk cId="507194796" sldId="2147474835"/>
        </pc:sldMkLst>
      </pc:sldChg>
      <pc:sldChg chg="del">
        <pc:chgData name="Laura Schaefli" userId="30d5e715-b760-4c95-9348-2ec846c818ee" providerId="ADAL" clId="{E7D65397-EE6C-4980-88AD-6431A94B72A6}" dt="2026-07-01T09:19:11.681" v="1110" actId="47"/>
        <pc:sldMkLst>
          <pc:docMk/>
          <pc:sldMk cId="4257331716" sldId="2147474836"/>
        </pc:sldMkLst>
      </pc:sldChg>
      <pc:sldChg chg="del">
        <pc:chgData name="Laura Schaefli" userId="30d5e715-b760-4c95-9348-2ec846c818ee" providerId="ADAL" clId="{E7D65397-EE6C-4980-88AD-6431A94B72A6}" dt="2026-07-01T09:19:13.819" v="1111" actId="47"/>
        <pc:sldMkLst>
          <pc:docMk/>
          <pc:sldMk cId="2812897600" sldId="2147474837"/>
        </pc:sldMkLst>
      </pc:sldChg>
      <pc:sldChg chg="del">
        <pc:chgData name="Laura Schaefli" userId="30d5e715-b760-4c95-9348-2ec846c818ee" providerId="ADAL" clId="{E7D65397-EE6C-4980-88AD-6431A94B72A6}" dt="2026-07-01T09:35:06.933" v="1350" actId="47"/>
        <pc:sldMkLst>
          <pc:docMk/>
          <pc:sldMk cId="906022139" sldId="2147474838"/>
        </pc:sldMkLst>
      </pc:sldChg>
      <pc:sldChg chg="del">
        <pc:chgData name="Laura Schaefli" userId="30d5e715-b760-4c95-9348-2ec846c818ee" providerId="ADAL" clId="{E7D65397-EE6C-4980-88AD-6431A94B72A6}" dt="2026-07-01T09:31:26.178" v="1330" actId="47"/>
        <pc:sldMkLst>
          <pc:docMk/>
          <pc:sldMk cId="4173969018" sldId="2147475146"/>
        </pc:sldMkLst>
      </pc:sldChg>
      <pc:sldChg chg="del">
        <pc:chgData name="Laura Schaefli" userId="30d5e715-b760-4c95-9348-2ec846c818ee" providerId="ADAL" clId="{E7D65397-EE6C-4980-88AD-6431A94B72A6}" dt="2026-07-01T09:31:23.444" v="1327" actId="47"/>
        <pc:sldMkLst>
          <pc:docMk/>
          <pc:sldMk cId="2329964025" sldId="2147475153"/>
        </pc:sldMkLst>
      </pc:sldChg>
      <pc:sldChg chg="del">
        <pc:chgData name="Laura Schaefli" userId="30d5e715-b760-4c95-9348-2ec846c818ee" providerId="ADAL" clId="{E7D65397-EE6C-4980-88AD-6431A94B72A6}" dt="2026-07-01T09:31:24.342" v="1328" actId="47"/>
        <pc:sldMkLst>
          <pc:docMk/>
          <pc:sldMk cId="2712968390" sldId="2147475158"/>
        </pc:sldMkLst>
      </pc:sldChg>
      <pc:sldChg chg="del">
        <pc:chgData name="Laura Schaefli" userId="30d5e715-b760-4c95-9348-2ec846c818ee" providerId="ADAL" clId="{E7D65397-EE6C-4980-88AD-6431A94B72A6}" dt="2026-07-01T09:31:25.235" v="1329" actId="47"/>
        <pc:sldMkLst>
          <pc:docMk/>
          <pc:sldMk cId="2783727148" sldId="2147475159"/>
        </pc:sldMkLst>
      </pc:sldChg>
      <pc:sldChg chg="del">
        <pc:chgData name="Laura Schaefli" userId="30d5e715-b760-4c95-9348-2ec846c818ee" providerId="ADAL" clId="{E7D65397-EE6C-4980-88AD-6431A94B72A6}" dt="2026-07-01T09:31:27.035" v="1331" actId="47"/>
        <pc:sldMkLst>
          <pc:docMk/>
          <pc:sldMk cId="3061870936" sldId="2147475161"/>
        </pc:sldMkLst>
      </pc:sldChg>
      <pc:sldChg chg="del">
        <pc:chgData name="Laura Schaefli" userId="30d5e715-b760-4c95-9348-2ec846c818ee" providerId="ADAL" clId="{E7D65397-EE6C-4980-88AD-6431A94B72A6}" dt="2026-07-01T09:31:29.408" v="1332" actId="47"/>
        <pc:sldMkLst>
          <pc:docMk/>
          <pc:sldMk cId="0" sldId="2147475162"/>
        </pc:sldMkLst>
      </pc:sldChg>
      <pc:sldChg chg="add del setBg">
        <pc:chgData name="Laura Schaefli" userId="30d5e715-b760-4c95-9348-2ec846c818ee" providerId="ADAL" clId="{E7D65397-EE6C-4980-88AD-6431A94B72A6}" dt="2026-07-01T09:32:58.088" v="1349"/>
        <pc:sldMkLst>
          <pc:docMk/>
          <pc:sldMk cId="1198915121" sldId="2147475364"/>
        </pc:sldMkLst>
      </pc:sldChg>
      <pc:sldChg chg="add del setBg">
        <pc:chgData name="Laura Schaefli" userId="30d5e715-b760-4c95-9348-2ec846c818ee" providerId="ADAL" clId="{E7D65397-EE6C-4980-88AD-6431A94B72A6}" dt="2026-07-01T09:32:58.088" v="1349"/>
        <pc:sldMkLst>
          <pc:docMk/>
          <pc:sldMk cId="1927101326" sldId="2147475366"/>
        </pc:sldMkLst>
      </pc:sldChg>
      <pc:sldChg chg="add del">
        <pc:chgData name="Laura Schaefli" userId="30d5e715-b760-4c95-9348-2ec846c818ee" providerId="ADAL" clId="{E7D65397-EE6C-4980-88AD-6431A94B72A6}" dt="2026-07-01T09:32:58.088" v="1349"/>
        <pc:sldMkLst>
          <pc:docMk/>
          <pc:sldMk cId="2604498846" sldId="2147475367"/>
        </pc:sldMkLst>
      </pc:sldChg>
      <pc:sldChg chg="add del">
        <pc:chgData name="Laura Schaefli" userId="30d5e715-b760-4c95-9348-2ec846c818ee" providerId="ADAL" clId="{E7D65397-EE6C-4980-88AD-6431A94B72A6}" dt="2026-07-01T09:32:58.088" v="1349"/>
        <pc:sldMkLst>
          <pc:docMk/>
          <pc:sldMk cId="882801438" sldId="2147475370"/>
        </pc:sldMkLst>
      </pc:sldChg>
      <pc:sldChg chg="add del">
        <pc:chgData name="Laura Schaefli" userId="30d5e715-b760-4c95-9348-2ec846c818ee" providerId="ADAL" clId="{E7D65397-EE6C-4980-88AD-6431A94B72A6}" dt="2026-07-01T09:32:58.088" v="1349"/>
        <pc:sldMkLst>
          <pc:docMk/>
          <pc:sldMk cId="346692494" sldId="2147475371"/>
        </pc:sldMkLst>
      </pc:sldChg>
      <pc:sldChg chg="add del">
        <pc:chgData name="Laura Schaefli" userId="30d5e715-b760-4c95-9348-2ec846c818ee" providerId="ADAL" clId="{E7D65397-EE6C-4980-88AD-6431A94B72A6}" dt="2026-07-01T09:32:58.088" v="1349"/>
        <pc:sldMkLst>
          <pc:docMk/>
          <pc:sldMk cId="1144059729" sldId="2147475372"/>
        </pc:sldMkLst>
      </pc:sldChg>
      <pc:sldChg chg="add del">
        <pc:chgData name="Laura Schaefli" userId="30d5e715-b760-4c95-9348-2ec846c818ee" providerId="ADAL" clId="{E7D65397-EE6C-4980-88AD-6431A94B72A6}" dt="2026-07-01T09:35:25.615" v="1352" actId="47"/>
        <pc:sldMkLst>
          <pc:docMk/>
          <pc:sldMk cId="1388314743" sldId="2147475373"/>
        </pc:sldMkLst>
      </pc:sldChg>
      <pc:sldChg chg="modSp add mod">
        <pc:chgData name="Laura Schaefli" userId="30d5e715-b760-4c95-9348-2ec846c818ee" providerId="ADAL" clId="{E7D65397-EE6C-4980-88AD-6431A94B72A6}" dt="2026-07-01T09:46:58.998" v="1789" actId="1076"/>
        <pc:sldMkLst>
          <pc:docMk/>
          <pc:sldMk cId="2945250783" sldId="2147475373"/>
        </pc:sldMkLst>
        <pc:spChg chg="mod">
          <ac:chgData name="Laura Schaefli" userId="30d5e715-b760-4c95-9348-2ec846c818ee" providerId="ADAL" clId="{E7D65397-EE6C-4980-88AD-6431A94B72A6}" dt="2026-07-01T09:36:04.670" v="1387" actId="1076"/>
          <ac:spMkLst>
            <pc:docMk/>
            <pc:sldMk cId="2945250783" sldId="2147475373"/>
            <ac:spMk id="2" creationId="{B861C201-F547-5AFA-194E-E977E61B2E74}"/>
          </ac:spMkLst>
        </pc:spChg>
        <pc:picChg chg="mod">
          <ac:chgData name="Laura Schaefli" userId="30d5e715-b760-4c95-9348-2ec846c818ee" providerId="ADAL" clId="{E7D65397-EE6C-4980-88AD-6431A94B72A6}" dt="2026-07-01T09:46:58.998" v="1789" actId="1076"/>
          <ac:picMkLst>
            <pc:docMk/>
            <pc:sldMk cId="2945250783" sldId="2147475373"/>
            <ac:picMk id="22" creationId="{70BA86E8-AD31-E696-8725-6C26262D0219}"/>
          </ac:picMkLst>
        </pc:picChg>
        <pc:picChg chg="mod">
          <ac:chgData name="Laura Schaefli" userId="30d5e715-b760-4c95-9348-2ec846c818ee" providerId="ADAL" clId="{E7D65397-EE6C-4980-88AD-6431A94B72A6}" dt="2026-07-01T09:46:56.003" v="1788" actId="1076"/>
          <ac:picMkLst>
            <pc:docMk/>
            <pc:sldMk cId="2945250783" sldId="2147475373"/>
            <ac:picMk id="25" creationId="{2F1B9149-65F0-ED69-4ABB-96225D12030A}"/>
          </ac:picMkLst>
        </pc:picChg>
        <pc:picChg chg="mod">
          <ac:chgData name="Laura Schaefli" userId="30d5e715-b760-4c95-9348-2ec846c818ee" providerId="ADAL" clId="{E7D65397-EE6C-4980-88AD-6431A94B72A6}" dt="2026-07-01T09:46:53.278" v="1787" actId="1076"/>
          <ac:picMkLst>
            <pc:docMk/>
            <pc:sldMk cId="2945250783" sldId="2147475373"/>
            <ac:picMk id="35" creationId="{B5BE393B-FE35-CCB2-9A71-5E662B0E9B4C}"/>
          </ac:picMkLst>
        </pc:picChg>
      </pc:sldChg>
      <pc:sldMasterChg chg="del delSldLayout">
        <pc:chgData name="Laura Schaefli" userId="30d5e715-b760-4c95-9348-2ec846c818ee" providerId="ADAL" clId="{E7D65397-EE6C-4980-88AD-6431A94B72A6}" dt="2026-07-01T08:27:52.240" v="51"/>
        <pc:sldMasterMkLst>
          <pc:docMk/>
          <pc:sldMasterMk cId="1595469688" sldId="2147484030"/>
        </pc:sldMasterMkLst>
        <pc:sldLayoutChg chg="del">
          <pc:chgData name="Laura Schaefli" userId="30d5e715-b760-4c95-9348-2ec846c818ee" providerId="ADAL" clId="{E7D65397-EE6C-4980-88AD-6431A94B72A6}" dt="2026-07-01T08:27:52.240" v="51"/>
          <pc:sldLayoutMkLst>
            <pc:docMk/>
            <pc:sldMasterMk cId="1595469688" sldId="2147484030"/>
            <pc:sldLayoutMk cId="243720673" sldId="2147484031"/>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46940714" sldId="2147484032"/>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995984528" sldId="2147484033"/>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361916556" sldId="2147484034"/>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546686162" sldId="2147484035"/>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723619377" sldId="2147484036"/>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947595107" sldId="2147484037"/>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301597424" sldId="2147484038"/>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050769862" sldId="2147484039"/>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642631939" sldId="2147484040"/>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886268777" sldId="2147484041"/>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070449705" sldId="2147484042"/>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531558161" sldId="2147484043"/>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693253321" sldId="2147484044"/>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328954696" sldId="2147484045"/>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397055887" sldId="2147484046"/>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976346697" sldId="2147484047"/>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4109334004" sldId="2147484048"/>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756127802" sldId="2147484049"/>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586666561" sldId="2147484055"/>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681067153" sldId="2147484056"/>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006315629" sldId="2147484057"/>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2668263899" sldId="2147484058"/>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53033122" sldId="2147484059"/>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552684357" sldId="2147484060"/>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4049675086" sldId="2147484061"/>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427113112" sldId="2147484062"/>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463871242" sldId="2147484063"/>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754127007" sldId="2147484064"/>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1498049398" sldId="2147484065"/>
          </pc:sldLayoutMkLst>
        </pc:sldLayoutChg>
        <pc:sldLayoutChg chg="del">
          <pc:chgData name="Laura Schaefli" userId="30d5e715-b760-4c95-9348-2ec846c818ee" providerId="ADAL" clId="{E7D65397-EE6C-4980-88AD-6431A94B72A6}" dt="2026-07-01T08:27:52.240" v="51"/>
          <pc:sldLayoutMkLst>
            <pc:docMk/>
            <pc:sldMasterMk cId="1595469688" sldId="2147484030"/>
            <pc:sldLayoutMk cId="3837236581" sldId="2147484068"/>
          </pc:sldLayoutMkLst>
        </pc:sldLayoutChg>
      </pc:sldMasterChg>
      <pc:sldMasterChg chg="del delSldLayout">
        <pc:chgData name="Laura Schaefli" userId="30d5e715-b760-4c95-9348-2ec846c818ee" providerId="ADAL" clId="{E7D65397-EE6C-4980-88AD-6431A94B72A6}" dt="2026-07-01T08:27:52.240" v="51"/>
        <pc:sldMasterMkLst>
          <pc:docMk/>
          <pc:sldMasterMk cId="1808402556" sldId="2147484071"/>
        </pc:sldMasterMkLst>
        <pc:sldLayoutChg chg="del">
          <pc:chgData name="Laura Schaefli" userId="30d5e715-b760-4c95-9348-2ec846c818ee" providerId="ADAL" clId="{E7D65397-EE6C-4980-88AD-6431A94B72A6}" dt="2026-07-01T08:27:52.240" v="51"/>
          <pc:sldLayoutMkLst>
            <pc:docMk/>
            <pc:sldMasterMk cId="1808402556" sldId="2147484071"/>
            <pc:sldLayoutMk cId="2621285266" sldId="2147484072"/>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1649368691" sldId="2147484073"/>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594882254" sldId="2147484074"/>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3991060008" sldId="2147484075"/>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1033991410" sldId="2147484076"/>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2507442957" sldId="2147484077"/>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4148279783" sldId="2147484078"/>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1675795673" sldId="2147484079"/>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1587077495" sldId="2147484080"/>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2679304006" sldId="2147484081"/>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215195672" sldId="2147484082"/>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3788367212" sldId="2147484083"/>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4236781346" sldId="2147484084"/>
          </pc:sldLayoutMkLst>
        </pc:sldLayoutChg>
        <pc:sldLayoutChg chg="del">
          <pc:chgData name="Laura Schaefli" userId="30d5e715-b760-4c95-9348-2ec846c818ee" providerId="ADAL" clId="{E7D65397-EE6C-4980-88AD-6431A94B72A6}" dt="2026-07-01T08:27:52.240" v="51"/>
          <pc:sldLayoutMkLst>
            <pc:docMk/>
            <pc:sldMasterMk cId="1808402556" sldId="2147484071"/>
            <pc:sldLayoutMk cId="2407466317" sldId="2147484085"/>
          </pc:sldLayoutMkLst>
        </pc:sldLayoutChg>
      </pc:sldMasterChg>
      <pc:sldMasterChg chg="del delSldLayout">
        <pc:chgData name="Laura Schaefli" userId="30d5e715-b760-4c95-9348-2ec846c818ee" providerId="ADAL" clId="{E7D65397-EE6C-4980-88AD-6431A94B72A6}" dt="2026-07-01T08:27:52.240" v="51"/>
        <pc:sldMasterMkLst>
          <pc:docMk/>
          <pc:sldMasterMk cId="860968777" sldId="2147484086"/>
        </pc:sldMasterMkLst>
        <pc:sldLayoutChg chg="del">
          <pc:chgData name="Laura Schaefli" userId="30d5e715-b760-4c95-9348-2ec846c818ee" providerId="ADAL" clId="{E7D65397-EE6C-4980-88AD-6431A94B72A6}" dt="2026-07-01T08:27:52.240" v="51"/>
          <pc:sldLayoutMkLst>
            <pc:docMk/>
            <pc:sldMasterMk cId="860968777" sldId="2147484086"/>
            <pc:sldLayoutMk cId="1890899320" sldId="2147484087"/>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2074215327" sldId="2147484088"/>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3962838730" sldId="2147484089"/>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2138846347" sldId="2147484090"/>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990537784" sldId="2147484091"/>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3120723227" sldId="2147484092"/>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1106366300" sldId="2147484093"/>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3183325991" sldId="2147484094"/>
          </pc:sldLayoutMkLst>
        </pc:sldLayoutChg>
        <pc:sldLayoutChg chg="del">
          <pc:chgData name="Laura Schaefli" userId="30d5e715-b760-4c95-9348-2ec846c818ee" providerId="ADAL" clId="{E7D65397-EE6C-4980-88AD-6431A94B72A6}" dt="2026-07-01T08:27:52.240" v="51"/>
          <pc:sldLayoutMkLst>
            <pc:docMk/>
            <pc:sldMasterMk cId="860968777" sldId="2147484086"/>
            <pc:sldLayoutMk cId="3547259023" sldId="2147484095"/>
          </pc:sldLayoutMkLst>
        </pc:sldLayoutChg>
      </pc:sldMasterChg>
      <pc:sldMasterChg chg="delSldLayout">
        <pc:chgData name="Laura Schaefli" userId="30d5e715-b760-4c95-9348-2ec846c818ee" providerId="ADAL" clId="{E7D65397-EE6C-4980-88AD-6431A94B72A6}" dt="2026-07-01T09:31:56.266" v="1346" actId="47"/>
        <pc:sldMasterMkLst>
          <pc:docMk/>
          <pc:sldMasterMk cId="1664377623" sldId="2147484256"/>
        </pc:sldMasterMkLst>
        <pc:sldLayoutChg chg="del">
          <pc:chgData name="Laura Schaefli" userId="30d5e715-b760-4c95-9348-2ec846c818ee" providerId="ADAL" clId="{E7D65397-EE6C-4980-88AD-6431A94B72A6}" dt="2026-07-01T09:31:37.646" v="1334" actId="47"/>
          <pc:sldLayoutMkLst>
            <pc:docMk/>
            <pc:sldMasterMk cId="1664377623" sldId="2147484256"/>
            <pc:sldLayoutMk cId="1178490307" sldId="2147484327"/>
          </pc:sldLayoutMkLst>
        </pc:sldLayoutChg>
        <pc:sldLayoutChg chg="del">
          <pc:chgData name="Laura Schaefli" userId="30d5e715-b760-4c95-9348-2ec846c818ee" providerId="ADAL" clId="{E7D65397-EE6C-4980-88AD-6431A94B72A6}" dt="2026-07-01T09:31:54.356" v="1345" actId="47"/>
          <pc:sldLayoutMkLst>
            <pc:docMk/>
            <pc:sldMasterMk cId="1664377623" sldId="2147484256"/>
            <pc:sldLayoutMk cId="3921403229" sldId="2147484328"/>
          </pc:sldLayoutMkLst>
        </pc:sldLayoutChg>
        <pc:sldLayoutChg chg="del">
          <pc:chgData name="Laura Schaefli" userId="30d5e715-b760-4c95-9348-2ec846c818ee" providerId="ADAL" clId="{E7D65397-EE6C-4980-88AD-6431A94B72A6}" dt="2026-07-01T09:31:56.266" v="1346" actId="47"/>
          <pc:sldLayoutMkLst>
            <pc:docMk/>
            <pc:sldMasterMk cId="1664377623" sldId="2147484256"/>
            <pc:sldLayoutMk cId="743213550" sldId="2147484329"/>
          </pc:sldLayoutMkLst>
        </pc:sldLayoutChg>
        <pc:sldLayoutChg chg="del">
          <pc:chgData name="Laura Schaefli" userId="30d5e715-b760-4c95-9348-2ec846c818ee" providerId="ADAL" clId="{E7D65397-EE6C-4980-88AD-6431A94B72A6}" dt="2026-07-01T09:31:27.035" v="1331" actId="47"/>
          <pc:sldLayoutMkLst>
            <pc:docMk/>
            <pc:sldMasterMk cId="1664377623" sldId="2147484256"/>
            <pc:sldLayoutMk cId="4179727152" sldId="2147484330"/>
          </pc:sldLayoutMkLst>
        </pc:sldLayoutChg>
      </pc:sldMasterChg>
      <pc:sldMasterChg chg="del delSldLayout">
        <pc:chgData name="Laura Schaefli" userId="30d5e715-b760-4c95-9348-2ec846c818ee" providerId="ADAL" clId="{E7D65397-EE6C-4980-88AD-6431A94B72A6}" dt="2026-07-01T09:31:17.502" v="1324" actId="47"/>
        <pc:sldMasterMkLst>
          <pc:docMk/>
          <pc:sldMasterMk cId="501785471" sldId="2147484262"/>
        </pc:sldMasterMkLst>
        <pc:sldLayoutChg chg="del">
          <pc:chgData name="Laura Schaefli" userId="30d5e715-b760-4c95-9348-2ec846c818ee" providerId="ADAL" clId="{E7D65397-EE6C-4980-88AD-6431A94B72A6}" dt="2026-07-01T09:31:17.502" v="1324" actId="47"/>
          <pc:sldLayoutMkLst>
            <pc:docMk/>
            <pc:sldMasterMk cId="501785471" sldId="2147484262"/>
            <pc:sldLayoutMk cId="2923577819" sldId="2147484263"/>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3038670313" sldId="2147484264"/>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2224182036" sldId="2147484265"/>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415428949" sldId="2147484266"/>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1584094853" sldId="2147484267"/>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409103598" sldId="2147484268"/>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2446586406" sldId="2147484269"/>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3328854333" sldId="2147484270"/>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508987947" sldId="2147484271"/>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646066011" sldId="2147484272"/>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1076207255" sldId="2147484273"/>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1692405555" sldId="2147484274"/>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3131325230" sldId="2147484275"/>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1287513621" sldId="2147484276"/>
          </pc:sldLayoutMkLst>
        </pc:sldLayoutChg>
        <pc:sldLayoutChg chg="del">
          <pc:chgData name="Laura Schaefli" userId="30d5e715-b760-4c95-9348-2ec846c818ee" providerId="ADAL" clId="{E7D65397-EE6C-4980-88AD-6431A94B72A6}" dt="2026-07-01T09:31:17.502" v="1324" actId="47"/>
          <pc:sldLayoutMkLst>
            <pc:docMk/>
            <pc:sldMasterMk cId="501785471" sldId="2147484262"/>
            <pc:sldLayoutMk cId="128414209" sldId="2147484277"/>
          </pc:sldLayoutMkLst>
        </pc:sldLayoutChg>
      </pc:sldMasterChg>
      <pc:sldMasterChg chg="del delSldLayout">
        <pc:chgData name="Laura Schaefli" userId="30d5e715-b760-4c95-9348-2ec846c818ee" providerId="ADAL" clId="{E7D65397-EE6C-4980-88AD-6431A94B72A6}" dt="2026-07-01T08:27:52.240" v="51"/>
        <pc:sldMasterMkLst>
          <pc:docMk/>
          <pc:sldMasterMk cId="1299812632" sldId="2147484314"/>
        </pc:sldMasterMkLst>
        <pc:sldLayoutChg chg="del">
          <pc:chgData name="Laura Schaefli" userId="30d5e715-b760-4c95-9348-2ec846c818ee" providerId="ADAL" clId="{E7D65397-EE6C-4980-88AD-6431A94B72A6}" dt="2026-07-01T08:27:52.240" v="51"/>
          <pc:sldLayoutMkLst>
            <pc:docMk/>
            <pc:sldMasterMk cId="1299812632" sldId="2147484314"/>
            <pc:sldLayoutMk cId="2499836319" sldId="2147484315"/>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1108023999" sldId="2147484316"/>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1349950458" sldId="2147484317"/>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3046520312" sldId="2147484318"/>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3415982540" sldId="2147484319"/>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2208179735" sldId="2147484320"/>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2474296077" sldId="2147484321"/>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3404628414" sldId="2147484322"/>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3500206838" sldId="2147484323"/>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3135849336" sldId="2147484324"/>
          </pc:sldLayoutMkLst>
        </pc:sldLayoutChg>
        <pc:sldLayoutChg chg="del">
          <pc:chgData name="Laura Schaefli" userId="30d5e715-b760-4c95-9348-2ec846c818ee" providerId="ADAL" clId="{E7D65397-EE6C-4980-88AD-6431A94B72A6}" dt="2026-07-01T08:27:52.240" v="51"/>
          <pc:sldLayoutMkLst>
            <pc:docMk/>
            <pc:sldMasterMk cId="1299812632" sldId="2147484314"/>
            <pc:sldLayoutMk cId="42042557" sldId="2147484325"/>
          </pc:sldLayoutMkLst>
        </pc:sldLayoutChg>
      </pc:sldMasterChg>
      <pc:sldMasterChg chg="delSldLayout">
        <pc:chgData name="Laura Schaefli" userId="30d5e715-b760-4c95-9348-2ec846c818ee" providerId="ADAL" clId="{E7D65397-EE6C-4980-88AD-6431A94B72A6}" dt="2026-07-01T09:35:25.615" v="1352" actId="47"/>
        <pc:sldMasterMkLst>
          <pc:docMk/>
          <pc:sldMasterMk cId="2506308655" sldId="2147484336"/>
        </pc:sldMasterMkLst>
        <pc:sldLayoutChg chg="del">
          <pc:chgData name="Laura Schaefli" userId="30d5e715-b760-4c95-9348-2ec846c818ee" providerId="ADAL" clId="{E7D65397-EE6C-4980-88AD-6431A94B72A6}" dt="2026-07-01T09:35:25.615" v="1352" actId="47"/>
          <pc:sldLayoutMkLst>
            <pc:docMk/>
            <pc:sldMasterMk cId="2506308655" sldId="2147484336"/>
            <pc:sldLayoutMk cId="923697977" sldId="214748434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PrEP Initiations in Blantyre, Malawi from Year  2021 to 2025</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PrEP Initiations in Blantyre from Year  2021 to 2025</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lang="en-US" sz="1200" b="1" i="0" u="none" strike="noStrike" kern="1200" baseline="0">
                    <a:solidFill>
                      <a:srgbClr val="002157"/>
                    </a:solidFill>
                    <a:latin typeface="Georgia"/>
                    <a:ea typeface="+mj-ea"/>
                    <a:cs typeface="+mj-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2021</c:v>
                </c:pt>
                <c:pt idx="1">
                  <c:v>2022</c:v>
                </c:pt>
                <c:pt idx="2">
                  <c:v>2023</c:v>
                </c:pt>
                <c:pt idx="3">
                  <c:v>2024</c:v>
                </c:pt>
                <c:pt idx="4">
                  <c:v>2025</c:v>
                </c:pt>
              </c:numCache>
            </c:numRef>
          </c:cat>
          <c:val>
            <c:numRef>
              <c:f>Sheet1!$B$2:$B$6</c:f>
              <c:numCache>
                <c:formatCode>_(* #,##0_);_(* \(#,##0\);_(* "-"??_);_(@_)</c:formatCode>
                <c:ptCount val="5"/>
                <c:pt idx="0">
                  <c:v>1709</c:v>
                </c:pt>
                <c:pt idx="1">
                  <c:v>6120</c:v>
                </c:pt>
                <c:pt idx="2">
                  <c:v>11798</c:v>
                </c:pt>
                <c:pt idx="3">
                  <c:v>14549</c:v>
                </c:pt>
                <c:pt idx="4">
                  <c:v>17992</c:v>
                </c:pt>
              </c:numCache>
            </c:numRef>
          </c:val>
          <c:smooth val="0"/>
          <c:extLst>
            <c:ext xmlns:c16="http://schemas.microsoft.com/office/drawing/2014/chart" uri="{C3380CC4-5D6E-409C-BE32-E72D297353CC}">
              <c16:uniqueId val="{00000000-28FD-4D29-A52D-15BB90E84092}"/>
            </c:ext>
          </c:extLst>
        </c:ser>
        <c:dLbls>
          <c:dLblPos val="t"/>
          <c:showLegendKey val="0"/>
          <c:showVal val="1"/>
          <c:showCatName val="0"/>
          <c:showSerName val="0"/>
          <c:showPercent val="0"/>
          <c:showBubbleSize val="0"/>
        </c:dLbls>
        <c:smooth val="0"/>
        <c:axId val="296526367"/>
        <c:axId val="296529727"/>
      </c:lineChart>
      <c:catAx>
        <c:axId val="296526367"/>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dirty="0"/>
                  <a:t>Period</a:t>
                </a:r>
                <a:r>
                  <a:rPr lang="en-US" sz="1600" b="1" baseline="0" dirty="0"/>
                  <a:t> in Years</a:t>
                </a:r>
                <a:endParaRPr lang="en-US" sz="1600" b="1" dirty="0"/>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1400" b="1" i="0" u="none" strike="noStrike" kern="1200" baseline="0">
                <a:solidFill>
                  <a:srgbClr val="002157"/>
                </a:solidFill>
                <a:latin typeface="Georgia"/>
                <a:ea typeface="+mj-ea"/>
                <a:cs typeface="+mj-cs"/>
              </a:defRPr>
            </a:pPr>
            <a:endParaRPr lang="en-US"/>
          </a:p>
        </c:txPr>
        <c:crossAx val="296529727"/>
        <c:crosses val="autoZero"/>
        <c:auto val="1"/>
        <c:lblAlgn val="ctr"/>
        <c:lblOffset val="100"/>
        <c:noMultiLvlLbl val="0"/>
      </c:catAx>
      <c:valAx>
        <c:axId val="296529727"/>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dirty="0"/>
                  <a:t>Initiations</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lang="en-US" sz="1400" b="1" i="0" u="none" strike="noStrike" kern="1200" baseline="0">
                <a:solidFill>
                  <a:srgbClr val="002157"/>
                </a:solidFill>
                <a:latin typeface="Georgia"/>
                <a:ea typeface="+mj-ea"/>
                <a:cs typeface="+mj-cs"/>
              </a:defRPr>
            </a:pPr>
            <a:endParaRPr lang="en-US"/>
          </a:p>
        </c:txPr>
        <c:crossAx val="2965263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a:t>PrEP Initiation</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autoTitleDeleted val="0"/>
    <c:plotArea>
      <c:layout>
        <c:manualLayout>
          <c:layoutTarget val="inner"/>
          <c:xMode val="edge"/>
          <c:yMode val="edge"/>
          <c:x val="2.4207998170104075E-2"/>
          <c:y val="0.18554832462754497"/>
          <c:w val="0.9515840036597919"/>
          <c:h val="0.72329797002754781"/>
        </c:manualLayout>
      </c:layout>
      <c:barChart>
        <c:barDir val="col"/>
        <c:grouping val="stacked"/>
        <c:varyColors val="0"/>
        <c:ser>
          <c:idx val="0"/>
          <c:order val="0"/>
          <c:tx>
            <c:strRef>
              <c:f>Sheet1!$B$1</c:f>
              <c:strCache>
                <c:ptCount val="1"/>
                <c:pt idx="0">
                  <c:v>CLHS-engaged</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Sheet1!$B$2:$B$6</c:f>
              <c:numCache>
                <c:formatCode>#,##0.0,\ "K"</c:formatCode>
                <c:ptCount val="5"/>
                <c:pt idx="0">
                  <c:v>3323</c:v>
                </c:pt>
                <c:pt idx="1">
                  <c:v>5735</c:v>
                </c:pt>
                <c:pt idx="2">
                  <c:v>6676</c:v>
                </c:pt>
                <c:pt idx="3">
                  <c:v>7994</c:v>
                </c:pt>
                <c:pt idx="4">
                  <c:v>8539</c:v>
                </c:pt>
              </c:numCache>
            </c:numRef>
          </c:val>
          <c:extLst>
            <c:ext xmlns:c16="http://schemas.microsoft.com/office/drawing/2014/chart" uri="{C3380CC4-5D6E-409C-BE32-E72D297353CC}">
              <c16:uniqueId val="{00000000-7709-4E54-ACD5-574BD1F8E5D3}"/>
            </c:ext>
          </c:extLst>
        </c:ser>
        <c:ser>
          <c:idx val="1"/>
          <c:order val="1"/>
          <c:tx>
            <c:strRef>
              <c:f>Sheet1!$C$1</c:f>
              <c:strCache>
                <c:ptCount val="1"/>
                <c:pt idx="0">
                  <c:v>non-CLHS-engaged</c:v>
                </c:pt>
              </c:strCache>
            </c:strRef>
          </c:tx>
          <c:spPr>
            <a:solidFill>
              <a:srgbClr val="D0E1CD"/>
            </a:solidFill>
            <a:ln>
              <a:noFill/>
            </a:ln>
            <a:effectLst/>
          </c:spPr>
          <c:invertIfNegative val="0"/>
          <c:dLbls>
            <c:dLbl>
              <c:idx val="0"/>
              <c:layout>
                <c:manualLayout>
                  <c:x val="-1.9175038608888242E-17"/>
                  <c:y val="-9.52768680767976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1F-0D43-8CC8-F7E9923C3169}"/>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Sheet1!$C$2:$C$6</c:f>
              <c:numCache>
                <c:formatCode>#,##0.0,\ "K"</c:formatCode>
                <c:ptCount val="5"/>
                <c:pt idx="0">
                  <c:v>497</c:v>
                </c:pt>
                <c:pt idx="1">
                  <c:v>2988</c:v>
                </c:pt>
                <c:pt idx="2">
                  <c:v>3162</c:v>
                </c:pt>
                <c:pt idx="3">
                  <c:v>4800</c:v>
                </c:pt>
                <c:pt idx="4">
                  <c:v>4825</c:v>
                </c:pt>
              </c:numCache>
            </c:numRef>
          </c:val>
          <c:extLst>
            <c:ext xmlns:c16="http://schemas.microsoft.com/office/drawing/2014/chart" uri="{C3380CC4-5D6E-409C-BE32-E72D297353CC}">
              <c16:uniqueId val="{00000001-7709-4E54-ACD5-574BD1F8E5D3}"/>
            </c:ext>
          </c:extLst>
        </c:ser>
        <c:dLbls>
          <c:showLegendKey val="0"/>
          <c:showVal val="0"/>
          <c:showCatName val="0"/>
          <c:showSerName val="0"/>
          <c:showPercent val="0"/>
          <c:showBubbleSize val="0"/>
        </c:dLbls>
        <c:gapWidth val="150"/>
        <c:overlap val="100"/>
        <c:axId val="697572112"/>
        <c:axId val="697574032"/>
      </c:barChart>
      <c:scatterChart>
        <c:scatterStyle val="lineMarker"/>
        <c:varyColors val="0"/>
        <c:ser>
          <c:idx val="2"/>
          <c:order val="2"/>
          <c:tx>
            <c:strRef>
              <c:f>Sheet1!$D$1</c:f>
              <c:strCache>
                <c:ptCount val="1"/>
                <c:pt idx="0">
                  <c:v>Total</c:v>
                </c:pt>
              </c:strCache>
            </c:strRef>
          </c:tx>
          <c:spPr>
            <a:ln w="25400" cap="rnd">
              <a:noFill/>
              <a:round/>
            </a:ln>
            <a:effectLst/>
          </c:spPr>
          <c:marker>
            <c:symbol val="circle"/>
            <c:size val="5"/>
            <c:spPr>
              <a:noFill/>
              <a:ln w="9525">
                <a:noFill/>
              </a:ln>
              <a:effectLst/>
            </c:spPr>
          </c:marker>
          <c:dLbls>
            <c:dLbl>
              <c:idx val="0"/>
              <c:layout>
                <c:manualLayout>
                  <c:x val="-3.9463920670590007E-2"/>
                  <c:y val="-7.9174327160259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709-4E54-ACD5-574BD1F8E5D3}"/>
                </c:ext>
              </c:extLst>
            </c:dLbl>
            <c:dLbl>
              <c:idx val="1"/>
              <c:layout>
                <c:manualLayout>
                  <c:x val="-4.149250348819461E-2"/>
                  <c:y val="-2.6827229002767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709-4E54-ACD5-574BD1F8E5D3}"/>
                </c:ext>
              </c:extLst>
            </c:dLbl>
            <c:dLbl>
              <c:idx val="2"/>
              <c:layout>
                <c:manualLayout>
                  <c:x val="-4.8407871426153895E-2"/>
                  <c:y val="-3.5405623177048116E-2"/>
                </c:manualLayout>
              </c:layout>
              <c:showLegendKey val="0"/>
              <c:showVal val="1"/>
              <c:showCatName val="0"/>
              <c:showSerName val="0"/>
              <c:showPercent val="0"/>
              <c:showBubbleSize val="0"/>
              <c:extLst>
                <c:ext xmlns:c15="http://schemas.microsoft.com/office/drawing/2012/chart" uri="{CE6537A1-D6FC-4f65-9D91-7224C49458BB}">
                  <c15:layout>
                    <c:manualLayout>
                      <c:w val="7.1006949169993117E-2"/>
                      <c:h val="6.3612109873351128E-2"/>
                    </c:manualLayout>
                  </c15:layout>
                </c:ext>
                <c:ext xmlns:c16="http://schemas.microsoft.com/office/drawing/2014/chart" uri="{C3380CC4-5D6E-409C-BE32-E72D297353CC}">
                  <c16:uniqueId val="{00000006-7709-4E54-ACD5-574BD1F8E5D3}"/>
                </c:ext>
              </c:extLst>
            </c:dLbl>
            <c:dLbl>
              <c:idx val="3"/>
              <c:layout>
                <c:manualLayout>
                  <c:x val="-4.6529083672882499E-2"/>
                  <c:y val="-3.57712483408895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709-4E54-ACD5-574BD1F8E5D3}"/>
                </c:ext>
              </c:extLst>
            </c:dLbl>
            <c:dLbl>
              <c:idx val="4"/>
              <c:layout>
                <c:manualLayout>
                  <c:x val="-4.8707504085832666E-2"/>
                  <c:y val="-3.28508460888225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709-4E54-ACD5-574BD1F8E5D3}"/>
                </c:ext>
              </c:extLst>
            </c:dLbl>
            <c:spPr>
              <a:no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strRef>
              <c:f>Sheet1!$A$2:$A$6</c:f>
              <c:strCache>
                <c:ptCount val="5"/>
                <c:pt idx="0">
                  <c:v>FY21</c:v>
                </c:pt>
                <c:pt idx="1">
                  <c:v>FY22</c:v>
                </c:pt>
                <c:pt idx="2">
                  <c:v>FY23</c:v>
                </c:pt>
                <c:pt idx="3">
                  <c:v>FY24</c:v>
                </c:pt>
                <c:pt idx="4">
                  <c:v>FY25</c:v>
                </c:pt>
              </c:strCache>
            </c:strRef>
          </c:xVal>
          <c:yVal>
            <c:numRef>
              <c:f>Sheet1!$D$2:$D$6</c:f>
              <c:numCache>
                <c:formatCode>#,##0.0,\ "K"</c:formatCode>
                <c:ptCount val="5"/>
                <c:pt idx="0">
                  <c:v>3820</c:v>
                </c:pt>
                <c:pt idx="1">
                  <c:v>8723</c:v>
                </c:pt>
                <c:pt idx="2">
                  <c:v>9838</c:v>
                </c:pt>
                <c:pt idx="3">
                  <c:v>12794</c:v>
                </c:pt>
                <c:pt idx="4">
                  <c:v>13364</c:v>
                </c:pt>
              </c:numCache>
            </c:numRef>
          </c:yVal>
          <c:smooth val="0"/>
          <c:extLst>
            <c:ext xmlns:c16="http://schemas.microsoft.com/office/drawing/2014/chart" uri="{C3380CC4-5D6E-409C-BE32-E72D297353CC}">
              <c16:uniqueId val="{00000003-7709-4E54-ACD5-574BD1F8E5D3}"/>
            </c:ext>
          </c:extLst>
        </c:ser>
        <c:dLbls>
          <c:showLegendKey val="0"/>
          <c:showVal val="0"/>
          <c:showCatName val="0"/>
          <c:showSerName val="0"/>
          <c:showPercent val="0"/>
          <c:showBubbleSize val="0"/>
        </c:dLbls>
        <c:axId val="1334043327"/>
        <c:axId val="1334042367"/>
      </c:scatterChart>
      <c:catAx>
        <c:axId val="69757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697574032"/>
        <c:crosses val="autoZero"/>
        <c:auto val="1"/>
        <c:lblAlgn val="ctr"/>
        <c:lblOffset val="100"/>
        <c:noMultiLvlLbl val="0"/>
      </c:catAx>
      <c:valAx>
        <c:axId val="697574032"/>
        <c:scaling>
          <c:orientation val="minMax"/>
        </c:scaling>
        <c:delete val="0"/>
        <c:axPos val="l"/>
        <c:numFmt formatCode="#,##0,\ \K"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97572112"/>
        <c:crosses val="autoZero"/>
        <c:crossBetween val="between"/>
        <c:majorUnit val="4000"/>
      </c:valAx>
      <c:valAx>
        <c:axId val="1334042367"/>
        <c:scaling>
          <c:orientation val="minMax"/>
        </c:scaling>
        <c:delete val="0"/>
        <c:axPos val="r"/>
        <c:numFmt formatCode="#,##0.0,\ &quot;K&quot;"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334043327"/>
        <c:crosses val="max"/>
        <c:crossBetween val="midCat"/>
      </c:valAx>
      <c:valAx>
        <c:axId val="1334043327"/>
        <c:scaling>
          <c:orientation val="minMax"/>
        </c:scaling>
        <c:delete val="1"/>
        <c:axPos val="b"/>
        <c:numFmt formatCode="General" sourceLinked="1"/>
        <c:majorTickMark val="out"/>
        <c:minorTickMark val="none"/>
        <c:tickLblPos val="nextTo"/>
        <c:crossAx val="1334042367"/>
        <c:crosses val="autoZero"/>
        <c:crossBetween val="midCat"/>
      </c:valAx>
      <c:spPr>
        <a:noFill/>
        <a:ln w="25400">
          <a:noFill/>
        </a:ln>
        <a:effectLst/>
      </c:spPr>
    </c:plotArea>
    <c:legend>
      <c:legendPos val="t"/>
      <c:legendEntry>
        <c:idx val="2"/>
        <c:delete val="1"/>
      </c:legendEntry>
      <c:layout>
        <c:manualLayout>
          <c:xMode val="edge"/>
          <c:yMode val="edge"/>
          <c:x val="0.25188413431713347"/>
          <c:y val="0.14598016640692676"/>
          <c:w val="0.49623173136573312"/>
          <c:h val="6.49753230410975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800" b="1"/>
              <a:t>Percentage of Clients by Days to Start ART – FY25</a:t>
            </a:r>
          </a:p>
        </c:rich>
      </c:tx>
      <c:layout>
        <c:manualLayout>
          <c:xMode val="edge"/>
          <c:yMode val="edge"/>
          <c:x val="0.14287037495865737"/>
          <c:y val="2.444927412421124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title>
    <c:autoTitleDeleted val="0"/>
    <c:plotArea>
      <c:layout>
        <c:manualLayout>
          <c:layoutTarget val="inner"/>
          <c:xMode val="edge"/>
          <c:yMode val="edge"/>
          <c:x val="0.20547171474700635"/>
          <c:y val="0.13004134836368691"/>
          <c:w val="0.75731222912752938"/>
          <c:h val="0.70074569175757584"/>
        </c:manualLayout>
      </c:layout>
      <c:barChart>
        <c:barDir val="bar"/>
        <c:grouping val="stacked"/>
        <c:varyColors val="0"/>
        <c:ser>
          <c:idx val="0"/>
          <c:order val="0"/>
          <c:tx>
            <c:strRef>
              <c:f>Sheet1!$B$1</c:f>
              <c:strCache>
                <c:ptCount val="1"/>
                <c:pt idx="0">
                  <c:v>Same day</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Referral to Hospital</c:v>
                </c:pt>
                <c:pt idx="1">
                  <c:v>CB-ART Model</c:v>
                </c:pt>
              </c:strCache>
            </c:strRef>
          </c:cat>
          <c:val>
            <c:numRef>
              <c:f>Sheet1!$B$2:$B$3</c:f>
              <c:numCache>
                <c:formatCode>0%</c:formatCode>
                <c:ptCount val="2"/>
                <c:pt idx="0">
                  <c:v>6.3800277392510402E-2</c:v>
                </c:pt>
                <c:pt idx="1">
                  <c:v>0.69480519480519476</c:v>
                </c:pt>
              </c:numCache>
            </c:numRef>
          </c:val>
          <c:extLst>
            <c:ext xmlns:c16="http://schemas.microsoft.com/office/drawing/2014/chart" uri="{C3380CC4-5D6E-409C-BE32-E72D297353CC}">
              <c16:uniqueId val="{00000000-EE02-431C-9439-B79971C54F66}"/>
            </c:ext>
          </c:extLst>
        </c:ser>
        <c:ser>
          <c:idx val="1"/>
          <c:order val="1"/>
          <c:tx>
            <c:strRef>
              <c:f>Sheet1!$C$1</c:f>
              <c:strCache>
                <c:ptCount val="1"/>
                <c:pt idx="0">
                  <c:v>1 - 3 days</c:v>
                </c:pt>
              </c:strCache>
            </c:strRef>
          </c:tx>
          <c:spPr>
            <a:solidFill>
              <a:srgbClr val="1F9369"/>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Referral to Hospital</c:v>
                </c:pt>
                <c:pt idx="1">
                  <c:v>CB-ART Model</c:v>
                </c:pt>
              </c:strCache>
            </c:strRef>
          </c:cat>
          <c:val>
            <c:numRef>
              <c:f>Sheet1!$C$2:$C$3</c:f>
              <c:numCache>
                <c:formatCode>0%</c:formatCode>
                <c:ptCount val="2"/>
                <c:pt idx="0">
                  <c:v>0.29126213592233008</c:v>
                </c:pt>
                <c:pt idx="1">
                  <c:v>0.23160173160173161</c:v>
                </c:pt>
              </c:numCache>
            </c:numRef>
          </c:val>
          <c:extLst>
            <c:ext xmlns:c16="http://schemas.microsoft.com/office/drawing/2014/chart" uri="{C3380CC4-5D6E-409C-BE32-E72D297353CC}">
              <c16:uniqueId val="{00000001-EE02-431C-9439-B79971C54F66}"/>
            </c:ext>
          </c:extLst>
        </c:ser>
        <c:ser>
          <c:idx val="2"/>
          <c:order val="2"/>
          <c:tx>
            <c:strRef>
              <c:f>Sheet1!$D$1</c:f>
              <c:strCache>
                <c:ptCount val="1"/>
                <c:pt idx="0">
                  <c:v>4 - 7 days</c:v>
                </c:pt>
              </c:strCache>
            </c:strRef>
          </c:tx>
          <c:spPr>
            <a:solidFill>
              <a:srgbClr val="D0E1CD"/>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Referral to Hospital</c:v>
                </c:pt>
                <c:pt idx="1">
                  <c:v>CB-ART Model</c:v>
                </c:pt>
              </c:strCache>
            </c:strRef>
          </c:cat>
          <c:val>
            <c:numRef>
              <c:f>Sheet1!$D$2:$D$3</c:f>
              <c:numCache>
                <c:formatCode>0%</c:formatCode>
                <c:ptCount val="2"/>
                <c:pt idx="0">
                  <c:v>0.24687933425797504</c:v>
                </c:pt>
                <c:pt idx="1">
                  <c:v>5.844155844155844E-2</c:v>
                </c:pt>
              </c:numCache>
            </c:numRef>
          </c:val>
          <c:extLst>
            <c:ext xmlns:c16="http://schemas.microsoft.com/office/drawing/2014/chart" uri="{C3380CC4-5D6E-409C-BE32-E72D297353CC}">
              <c16:uniqueId val="{00000002-EE02-431C-9439-B79971C54F66}"/>
            </c:ext>
          </c:extLst>
        </c:ser>
        <c:ser>
          <c:idx val="3"/>
          <c:order val="3"/>
          <c:tx>
            <c:strRef>
              <c:f>Sheet1!$E$1</c:f>
              <c:strCache>
                <c:ptCount val="1"/>
                <c:pt idx="0">
                  <c:v>More than 7 days</c:v>
                </c:pt>
              </c:strCache>
            </c:strRef>
          </c:tx>
          <c:spPr>
            <a:solidFill>
              <a:schemeClr val="bg1">
                <a:lumMod val="75000"/>
              </a:schemeClr>
            </a:solidFill>
            <a:ln>
              <a:noFill/>
            </a:ln>
            <a:effectLst/>
          </c:spPr>
          <c:invertIfNegative val="0"/>
          <c:dLbls>
            <c:dLbl>
              <c:idx val="1"/>
              <c:layout>
                <c:manualLayout>
                  <c:x val="1.28097360863555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E02-431C-9439-B79971C54F66}"/>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Referral to Hospital</c:v>
                </c:pt>
                <c:pt idx="1">
                  <c:v>CB-ART Model</c:v>
                </c:pt>
              </c:strCache>
            </c:strRef>
          </c:cat>
          <c:val>
            <c:numRef>
              <c:f>Sheet1!$E$2:$E$3</c:f>
              <c:numCache>
                <c:formatCode>0%</c:formatCode>
                <c:ptCount val="2"/>
                <c:pt idx="0">
                  <c:v>0.39805825242718446</c:v>
                </c:pt>
                <c:pt idx="1">
                  <c:v>1.5151515151515152E-2</c:v>
                </c:pt>
              </c:numCache>
            </c:numRef>
          </c:val>
          <c:extLst>
            <c:ext xmlns:c16="http://schemas.microsoft.com/office/drawing/2014/chart" uri="{C3380CC4-5D6E-409C-BE32-E72D297353CC}">
              <c16:uniqueId val="{00000003-EE02-431C-9439-B79971C54F66}"/>
            </c:ext>
          </c:extLst>
        </c:ser>
        <c:dLbls>
          <c:showLegendKey val="0"/>
          <c:showVal val="0"/>
          <c:showCatName val="0"/>
          <c:showSerName val="0"/>
          <c:showPercent val="0"/>
          <c:showBubbleSize val="0"/>
        </c:dLbls>
        <c:gapWidth val="180"/>
        <c:overlap val="100"/>
        <c:axId val="1769088847"/>
        <c:axId val="1769083567"/>
      </c:barChart>
      <c:catAx>
        <c:axId val="176908884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769083567"/>
        <c:crosses val="autoZero"/>
        <c:auto val="1"/>
        <c:lblAlgn val="ctr"/>
        <c:lblOffset val="100"/>
        <c:noMultiLvlLbl val="0"/>
      </c:catAx>
      <c:valAx>
        <c:axId val="1769083567"/>
        <c:scaling>
          <c:orientation val="minMax"/>
          <c:max val="1"/>
        </c:scaling>
        <c:delete val="0"/>
        <c:axPos val="b"/>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769088847"/>
        <c:crosses val="autoZero"/>
        <c:crossBetween val="between"/>
      </c:valAx>
      <c:spPr>
        <a:noFill/>
        <a:ln>
          <a:noFill/>
        </a:ln>
        <a:effectLst/>
      </c:spPr>
    </c:plotArea>
    <c:legend>
      <c:legendPos val="t"/>
      <c:layout>
        <c:manualLayout>
          <c:xMode val="edge"/>
          <c:yMode val="edge"/>
          <c:x val="0.20398467759686265"/>
          <c:y val="0.88353095745484067"/>
          <c:w val="0.66479614852898339"/>
          <c:h val="6.789705937292711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T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dirty="0"/>
              <a:t>R&amp;R and Nationwide HIV Testing </a:t>
            </a:r>
          </a:p>
        </c:rich>
      </c:tx>
      <c:layout>
        <c:manualLayout>
          <c:xMode val="edge"/>
          <c:yMode val="edge"/>
          <c:x val="0.22174088795635255"/>
          <c:y val="0"/>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title>
    <c:autoTitleDeleted val="0"/>
    <c:plotArea>
      <c:layout/>
      <c:barChart>
        <c:barDir val="col"/>
        <c:grouping val="clustered"/>
        <c:varyColors val="0"/>
        <c:ser>
          <c:idx val="0"/>
          <c:order val="0"/>
          <c:tx>
            <c:strRef>
              <c:f>Sheet1!$B$1</c:f>
              <c:strCache>
                <c:ptCount val="1"/>
                <c:pt idx="0">
                  <c:v>R&amp;R</c:v>
                </c:pt>
              </c:strCache>
            </c:strRef>
          </c:tx>
          <c:spPr>
            <a:solidFill>
              <a:schemeClr val="accent1"/>
            </a:solidFill>
            <a:ln>
              <a:noFill/>
            </a:ln>
            <a:effectLst/>
          </c:spPr>
          <c:invertIfNegative val="0"/>
          <c:dLbls>
            <c:dLbl>
              <c:idx val="3"/>
              <c:layout>
                <c:manualLayout>
                  <c:x val="0"/>
                  <c:y val="1.57687286245260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9B0-4A13-9729-F0FC6B3AA3DE}"/>
                </c:ext>
              </c:extLst>
            </c:dLbl>
            <c:dLbl>
              <c:idx val="4"/>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8FE-423C-B5A5-1F7CF40ABCC9}"/>
                </c:ext>
              </c:extLst>
            </c:dLbl>
            <c:spPr>
              <a:noFill/>
              <a:ln>
                <a:noFill/>
              </a:ln>
              <a:effectLst/>
            </c:spPr>
            <c:txPr>
              <a:bodyPr rot="0" spcFirstLastPara="1" vertOverflow="ellipsis" vert="horz" wrap="square" anchor="ctr" anchorCtr="1"/>
              <a:lstStyle/>
              <a:p>
                <a:pPr>
                  <a:defRPr sz="1197"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Sheet1!$A$2:$A$6</c:f>
              <c:strCache>
                <c:ptCount val="5"/>
                <c:pt idx="0">
                  <c:v>FY21</c:v>
                </c:pt>
                <c:pt idx="1">
                  <c:v>FY22</c:v>
                </c:pt>
                <c:pt idx="2">
                  <c:v>FY23</c:v>
                </c:pt>
                <c:pt idx="3">
                  <c:v>FY24</c:v>
                </c:pt>
                <c:pt idx="4">
                  <c:v>FY25</c:v>
                </c:pt>
              </c:strCache>
            </c:strRef>
          </c:cat>
          <c:val>
            <c:numRef>
              <c:f>Sheet1!$B$2:$B$6</c:f>
              <c:numCache>
                <c:formatCode>#,##0,\ "K"</c:formatCode>
                <c:ptCount val="5"/>
                <c:pt idx="0">
                  <c:v>68783</c:v>
                </c:pt>
                <c:pt idx="1">
                  <c:v>96962</c:v>
                </c:pt>
                <c:pt idx="2">
                  <c:v>144528</c:v>
                </c:pt>
                <c:pt idx="3">
                  <c:v>195891</c:v>
                </c:pt>
                <c:pt idx="4">
                  <c:v>333412</c:v>
                </c:pt>
              </c:numCache>
            </c:numRef>
          </c:val>
          <c:extLst>
            <c:ext xmlns:c16="http://schemas.microsoft.com/office/drawing/2014/chart" uri="{C3380CC4-5D6E-409C-BE32-E72D297353CC}">
              <c16:uniqueId val="{00000000-C9B0-4A13-9729-F0FC6B3AA3DE}"/>
            </c:ext>
          </c:extLst>
        </c:ser>
        <c:dLbls>
          <c:showLegendKey val="0"/>
          <c:showVal val="0"/>
          <c:showCatName val="0"/>
          <c:showSerName val="0"/>
          <c:showPercent val="0"/>
          <c:showBubbleSize val="0"/>
        </c:dLbls>
        <c:gapWidth val="219"/>
        <c:axId val="1971718527"/>
        <c:axId val="1971719007"/>
      </c:barChart>
      <c:lineChart>
        <c:grouping val="standard"/>
        <c:varyColors val="0"/>
        <c:ser>
          <c:idx val="1"/>
          <c:order val="1"/>
          <c:tx>
            <c:strRef>
              <c:f>Sheet1!$C$1</c:f>
              <c:strCache>
                <c:ptCount val="1"/>
                <c:pt idx="0">
                  <c:v>Nationwide HIV Testing</c:v>
                </c:pt>
              </c:strCache>
            </c:strRef>
          </c:tx>
          <c:spPr>
            <a:ln w="28575" cap="rnd">
              <a:solidFill>
                <a:srgbClr val="D0E1CD"/>
              </a:solidFill>
              <a:round/>
            </a:ln>
            <a:effectLst/>
          </c:spPr>
          <c:marker>
            <c:symbol val="none"/>
          </c:marker>
          <c:dLbls>
            <c:dLbl>
              <c:idx val="4"/>
              <c:layout>
                <c:manualLayout>
                  <c:x val="2.2957523026942345E-2"/>
                  <c:y val="-9.08657466586126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9B0-4A13-9729-F0FC6B3AA3DE}"/>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TH"/>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3175" cap="flat" cmpd="sng" algn="ctr">
                      <a:solidFill>
                        <a:schemeClr val="bg1"/>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Sheet1!$C$2:$C$6</c:f>
              <c:numCache>
                <c:formatCode>#,##0.0,,\ "M"</c:formatCode>
                <c:ptCount val="5"/>
                <c:pt idx="0">
                  <c:v>1214648</c:v>
                </c:pt>
                <c:pt idx="1">
                  <c:v>1323848</c:v>
                </c:pt>
                <c:pt idx="2">
                  <c:v>1542285</c:v>
                </c:pt>
                <c:pt idx="3">
                  <c:v>1757406</c:v>
                </c:pt>
                <c:pt idx="4">
                  <c:v>1994141</c:v>
                </c:pt>
              </c:numCache>
            </c:numRef>
          </c:val>
          <c:smooth val="0"/>
          <c:extLst>
            <c:ext xmlns:c16="http://schemas.microsoft.com/office/drawing/2014/chart" uri="{C3380CC4-5D6E-409C-BE32-E72D297353CC}">
              <c16:uniqueId val="{00000001-C9B0-4A13-9729-F0FC6B3AA3DE}"/>
            </c:ext>
          </c:extLst>
        </c:ser>
        <c:dLbls>
          <c:showLegendKey val="0"/>
          <c:showVal val="0"/>
          <c:showCatName val="0"/>
          <c:showSerName val="0"/>
          <c:showPercent val="0"/>
          <c:showBubbleSize val="0"/>
        </c:dLbls>
        <c:marker val="1"/>
        <c:smooth val="0"/>
        <c:axId val="1893057999"/>
        <c:axId val="1893057039"/>
      </c:lineChart>
      <c:catAx>
        <c:axId val="1971718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971719007"/>
        <c:crosses val="autoZero"/>
        <c:auto val="1"/>
        <c:lblAlgn val="ctr"/>
        <c:lblOffset val="100"/>
        <c:noMultiLvlLbl val="0"/>
      </c:catAx>
      <c:valAx>
        <c:axId val="1971719007"/>
        <c:scaling>
          <c:orientation val="minMax"/>
        </c:scaling>
        <c:delete val="0"/>
        <c:axPos val="l"/>
        <c:numFmt formatCode="#,##0,\ \K"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971718527"/>
        <c:crosses val="autoZero"/>
        <c:crossBetween val="between"/>
        <c:majorUnit val="100000"/>
      </c:valAx>
      <c:valAx>
        <c:axId val="1893057039"/>
        <c:scaling>
          <c:orientation val="minMax"/>
        </c:scaling>
        <c:delete val="0"/>
        <c:axPos val="r"/>
        <c:numFmt formatCode="#,##0.0,,\ &quot;M&quot;" sourceLinked="0"/>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893057999"/>
        <c:crosses val="max"/>
        <c:crossBetween val="between"/>
      </c:valAx>
      <c:catAx>
        <c:axId val="1893057999"/>
        <c:scaling>
          <c:orientation val="minMax"/>
        </c:scaling>
        <c:delete val="1"/>
        <c:axPos val="b"/>
        <c:numFmt formatCode="General" sourceLinked="1"/>
        <c:majorTickMark val="out"/>
        <c:minorTickMark val="none"/>
        <c:tickLblPos val="nextTo"/>
        <c:crossAx val="1893057039"/>
        <c:crosses val="autoZero"/>
        <c:auto val="1"/>
        <c:lblAlgn val="ctr"/>
        <c:lblOffset val="100"/>
        <c:noMultiLvlLbl val="0"/>
      </c:catAx>
      <c:spPr>
        <a:noFill/>
        <a:ln>
          <a:noFill/>
        </a:ln>
        <a:effectLst/>
      </c:spPr>
    </c:plotArea>
    <c:legend>
      <c:legendPos val="t"/>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T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600"/>
              <a:t>Tested Positive </a:t>
            </a:r>
          </a:p>
        </c:rich>
      </c:tx>
      <c:layout>
        <c:manualLayout>
          <c:xMode val="edge"/>
          <c:yMode val="edge"/>
          <c:x val="0.36218141319681035"/>
          <c:y val="0"/>
        </c:manualLayout>
      </c:layout>
      <c:overlay val="0"/>
      <c:spPr>
        <a:noFill/>
        <a:ln>
          <a:noFill/>
        </a:ln>
        <a:effectLst/>
      </c:spPr>
      <c:txPr>
        <a:bodyPr rot="0" spcFirstLastPara="1" vertOverflow="ellipsis" vert="horz" wrap="square" anchor="ctr" anchorCtr="1"/>
        <a:lstStyle/>
        <a:p>
          <a:pPr algn="l">
            <a:defRPr sz="1600"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title>
    <c:autoTitleDeleted val="0"/>
    <c:plotArea>
      <c:layout>
        <c:manualLayout>
          <c:layoutTarget val="inner"/>
          <c:xMode val="edge"/>
          <c:yMode val="edge"/>
          <c:x val="2.9737216243204023E-2"/>
          <c:y val="0.23000693419181265"/>
          <c:w val="0.94052556751359195"/>
          <c:h val="0.64348675319483006"/>
        </c:manualLayout>
      </c:layout>
      <c:barChart>
        <c:barDir val="col"/>
        <c:grouping val="stacked"/>
        <c:varyColors val="0"/>
        <c:ser>
          <c:idx val="0"/>
          <c:order val="0"/>
          <c:tx>
            <c:strRef>
              <c:f>Sheet1!$B$1</c:f>
              <c:strCache>
                <c:ptCount val="1"/>
                <c:pt idx="0">
                  <c:v>RR Client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Sheet1!$B$2:$B$6</c:f>
              <c:numCache>
                <c:formatCode>#,##0.0,\ "K"</c:formatCode>
                <c:ptCount val="5"/>
                <c:pt idx="0">
                  <c:v>1976</c:v>
                </c:pt>
                <c:pt idx="1">
                  <c:v>1875</c:v>
                </c:pt>
                <c:pt idx="2">
                  <c:v>2437</c:v>
                </c:pt>
                <c:pt idx="3">
                  <c:v>2391</c:v>
                </c:pt>
                <c:pt idx="4">
                  <c:v>3724</c:v>
                </c:pt>
              </c:numCache>
            </c:numRef>
          </c:val>
          <c:extLst>
            <c:ext xmlns:c16="http://schemas.microsoft.com/office/drawing/2014/chart" uri="{C3380CC4-5D6E-409C-BE32-E72D297353CC}">
              <c16:uniqueId val="{00000000-6BF9-514F-B2FC-13C56CE0033F}"/>
            </c:ext>
          </c:extLst>
        </c:ser>
        <c:ser>
          <c:idx val="1"/>
          <c:order val="1"/>
          <c:tx>
            <c:strRef>
              <c:f>Sheet1!$C$1</c:f>
              <c:strCache>
                <c:ptCount val="1"/>
                <c:pt idx="0">
                  <c:v>non-RR Client</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Sheet1!$C$2:$C$6</c:f>
              <c:numCache>
                <c:formatCode>#,##0.0,\ "K"</c:formatCode>
                <c:ptCount val="5"/>
                <c:pt idx="0">
                  <c:v>22499</c:v>
                </c:pt>
                <c:pt idx="1">
                  <c:v>23259</c:v>
                </c:pt>
                <c:pt idx="2">
                  <c:v>22449</c:v>
                </c:pt>
                <c:pt idx="3">
                  <c:v>21683</c:v>
                </c:pt>
                <c:pt idx="4">
                  <c:v>19786</c:v>
                </c:pt>
              </c:numCache>
            </c:numRef>
          </c:val>
          <c:extLst>
            <c:ext xmlns:c16="http://schemas.microsoft.com/office/drawing/2014/chart" uri="{C3380CC4-5D6E-409C-BE32-E72D297353CC}">
              <c16:uniqueId val="{00000001-6BF9-514F-B2FC-13C56CE0033F}"/>
            </c:ext>
          </c:extLst>
        </c:ser>
        <c:dLbls>
          <c:showLegendKey val="0"/>
          <c:showVal val="0"/>
          <c:showCatName val="0"/>
          <c:showSerName val="0"/>
          <c:showPercent val="0"/>
          <c:showBubbleSize val="0"/>
        </c:dLbls>
        <c:gapWidth val="150"/>
        <c:overlap val="100"/>
        <c:axId val="697572112"/>
        <c:axId val="697574032"/>
      </c:barChart>
      <c:lineChart>
        <c:grouping val="standard"/>
        <c:varyColors val="0"/>
        <c:ser>
          <c:idx val="3"/>
          <c:order val="3"/>
          <c:tx>
            <c:strRef>
              <c:f>Sheet1!$E$1</c:f>
              <c:strCache>
                <c:ptCount val="1"/>
                <c:pt idx="0">
                  <c:v>Percentage of RR Client</c:v>
                </c:pt>
              </c:strCache>
            </c:strRef>
          </c:tx>
          <c:spPr>
            <a:ln w="28575" cap="rnd">
              <a:solidFill>
                <a:srgbClr val="D0E1CD"/>
              </a:solidFill>
              <a:round/>
            </a:ln>
            <a:effectLst/>
          </c:spPr>
          <c:marker>
            <c:symbol val="none"/>
          </c:marker>
          <c:dLbls>
            <c:dLbl>
              <c:idx val="4"/>
              <c:layout>
                <c:manualLayout>
                  <c:x val="-5.5873456272026528E-2"/>
                  <c:y val="-4.982796401994334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F9-514F-B2FC-13C56CE0033F}"/>
                </c:ext>
              </c:extLst>
            </c:dLbl>
            <c:spPr>
              <a:solidFill>
                <a:srgbClr val="D0E1CD"/>
              </a:solidFill>
              <a:ln>
                <a:noFill/>
              </a:ln>
              <a:effectLst/>
            </c:spPr>
            <c:txPr>
              <a:bodyPr rot="0" spcFirstLastPara="1" vertOverflow="ellipsis" vert="horz" wrap="square" anchor="ctr" anchorCtr="1"/>
              <a:lstStyle/>
              <a:p>
                <a:pPr>
                  <a:defRPr sz="1197" b="1" i="0" u="none" strike="noStrike" kern="1200" baseline="0">
                    <a:solidFill>
                      <a:schemeClr val="tx1"/>
                    </a:solidFill>
                    <a:latin typeface="Calibri" panose="020F0502020204030204" pitchFamily="34" charset="0"/>
                    <a:ea typeface="+mn-ea"/>
                    <a:cs typeface="Calibri" panose="020F0502020204030204" pitchFamily="34" charset="0"/>
                  </a:defRPr>
                </a:pPr>
                <a:endParaRPr lang="en-TH"/>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FY21</c:v>
                </c:pt>
                <c:pt idx="1">
                  <c:v>FY22</c:v>
                </c:pt>
                <c:pt idx="2">
                  <c:v>FY23</c:v>
                </c:pt>
                <c:pt idx="3">
                  <c:v>FY24</c:v>
                </c:pt>
                <c:pt idx="4">
                  <c:v>FY25</c:v>
                </c:pt>
              </c:strCache>
            </c:strRef>
          </c:cat>
          <c:val>
            <c:numRef>
              <c:f>Sheet1!$E$2:$E$6</c:f>
              <c:numCache>
                <c:formatCode>0%</c:formatCode>
                <c:ptCount val="5"/>
                <c:pt idx="0">
                  <c:v>8.0735444330949951E-2</c:v>
                </c:pt>
                <c:pt idx="1">
                  <c:v>7.4600143232275012E-2</c:v>
                </c:pt>
                <c:pt idx="2">
                  <c:v>9.7926545045407057E-2</c:v>
                </c:pt>
                <c:pt idx="3">
                  <c:v>9.9318767134668112E-2</c:v>
                </c:pt>
                <c:pt idx="4">
                  <c:v>0.1584006805614632</c:v>
                </c:pt>
              </c:numCache>
            </c:numRef>
          </c:val>
          <c:smooth val="0"/>
          <c:extLst>
            <c:ext xmlns:c16="http://schemas.microsoft.com/office/drawing/2014/chart" uri="{C3380CC4-5D6E-409C-BE32-E72D297353CC}">
              <c16:uniqueId val="{00000003-6BF9-514F-B2FC-13C56CE0033F}"/>
            </c:ext>
          </c:extLst>
        </c:ser>
        <c:dLbls>
          <c:showLegendKey val="0"/>
          <c:showVal val="0"/>
          <c:showCatName val="0"/>
          <c:showSerName val="0"/>
          <c:showPercent val="0"/>
          <c:showBubbleSize val="0"/>
        </c:dLbls>
        <c:marker val="1"/>
        <c:smooth val="0"/>
        <c:axId val="1439228848"/>
        <c:axId val="1439228368"/>
      </c:lineChart>
      <c:scatterChart>
        <c:scatterStyle val="lineMarker"/>
        <c:varyColors val="0"/>
        <c:ser>
          <c:idx val="2"/>
          <c:order val="2"/>
          <c:tx>
            <c:strRef>
              <c:f>Sheet1!$D$1</c:f>
              <c:strCache>
                <c:ptCount val="1"/>
                <c:pt idx="0">
                  <c:v>Total</c:v>
                </c:pt>
              </c:strCache>
            </c:strRef>
          </c:tx>
          <c:spPr>
            <a:ln w="25400" cap="rnd">
              <a:noFill/>
              <a:round/>
            </a:ln>
            <a:effectLst/>
          </c:spPr>
          <c:marker>
            <c:symbol val="circle"/>
            <c:size val="5"/>
            <c:spPr>
              <a:noFill/>
              <a:ln w="9525">
                <a:noFill/>
              </a:ln>
              <a:effectLst/>
            </c:spPr>
          </c:marker>
          <c:dLbls>
            <c:dLbl>
              <c:idx val="0"/>
              <c:layout>
                <c:manualLayout>
                  <c:x val="-5.7793590168235709E-2"/>
                  <c:y val="-3.70552702385117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F9-514F-B2FC-13C56CE0033F}"/>
                </c:ext>
              </c:extLst>
            </c:dLbl>
            <c:dLbl>
              <c:idx val="1"/>
              <c:layout>
                <c:manualLayout>
                  <c:x val="-5.6064800542809344E-2"/>
                  <c:y val="-3.93098707194385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BF9-514F-B2FC-13C56CE0033F}"/>
                </c:ext>
              </c:extLst>
            </c:dLbl>
            <c:dLbl>
              <c:idx val="2"/>
              <c:layout>
                <c:manualLayout>
                  <c:x val="-5.5693990467178621E-2"/>
                  <c:y val="-3.46046302824433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F9-514F-B2FC-13C56CE0033F}"/>
                </c:ext>
              </c:extLst>
            </c:dLbl>
            <c:dLbl>
              <c:idx val="3"/>
              <c:layout>
                <c:manualLayout>
                  <c:x val="-5.8122710405554161E-2"/>
                  <c:y val="-2.9129297557447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F9-514F-B2FC-13C56CE0033F}"/>
                </c:ext>
              </c:extLst>
            </c:dLbl>
            <c:dLbl>
              <c:idx val="4"/>
              <c:layout>
                <c:manualLayout>
                  <c:x val="-5.9522379793662074E-2"/>
                  <c:y val="-3.2850824215593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BF9-514F-B2FC-13C56CE0033F}"/>
                </c:ext>
              </c:extLst>
            </c:dLbl>
            <c:spPr>
              <a:noFill/>
              <a:ln>
                <a:noFill/>
              </a:ln>
              <a:effectLst/>
            </c:spPr>
            <c:txPr>
              <a:bodyPr rot="0" spcFirstLastPara="1" vertOverflow="clip" horzOverflow="clip" vert="horz" wrap="square" lIns="36576" tIns="18288" rIns="36576" bIns="18288" anchor="ctr" anchorCtr="1">
                <a:spAutoFit/>
              </a:bodyPr>
              <a:lstStyle/>
              <a:p>
                <a:pPr>
                  <a:defRPr sz="1197"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n-TH"/>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xVal>
            <c:strRef>
              <c:f>Sheet1!$A$2:$A$6</c:f>
              <c:strCache>
                <c:ptCount val="5"/>
                <c:pt idx="0">
                  <c:v>FY21</c:v>
                </c:pt>
                <c:pt idx="1">
                  <c:v>FY22</c:v>
                </c:pt>
                <c:pt idx="2">
                  <c:v>FY23</c:v>
                </c:pt>
                <c:pt idx="3">
                  <c:v>FY24</c:v>
                </c:pt>
                <c:pt idx="4">
                  <c:v>FY25</c:v>
                </c:pt>
              </c:strCache>
            </c:strRef>
          </c:xVal>
          <c:yVal>
            <c:numRef>
              <c:f>Sheet1!$D$2:$D$6</c:f>
              <c:numCache>
                <c:formatCode>#,##0.0,\ "K"</c:formatCode>
                <c:ptCount val="5"/>
                <c:pt idx="0">
                  <c:v>24475</c:v>
                </c:pt>
                <c:pt idx="1">
                  <c:v>25134</c:v>
                </c:pt>
                <c:pt idx="2">
                  <c:v>24886</c:v>
                </c:pt>
                <c:pt idx="3">
                  <c:v>24074</c:v>
                </c:pt>
                <c:pt idx="4">
                  <c:v>23510</c:v>
                </c:pt>
              </c:numCache>
            </c:numRef>
          </c:yVal>
          <c:smooth val="0"/>
          <c:extLst>
            <c:ext xmlns:c16="http://schemas.microsoft.com/office/drawing/2014/chart" uri="{C3380CC4-5D6E-409C-BE32-E72D297353CC}">
              <c16:uniqueId val="{00000009-6BF9-514F-B2FC-13C56CE0033F}"/>
            </c:ext>
          </c:extLst>
        </c:ser>
        <c:dLbls>
          <c:showLegendKey val="0"/>
          <c:showVal val="0"/>
          <c:showCatName val="0"/>
          <c:showSerName val="0"/>
          <c:showPercent val="0"/>
          <c:showBubbleSize val="0"/>
        </c:dLbls>
        <c:axId val="697572112"/>
        <c:axId val="697574032"/>
      </c:scatterChart>
      <c:catAx>
        <c:axId val="69757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697574032"/>
        <c:crosses val="autoZero"/>
        <c:auto val="1"/>
        <c:lblAlgn val="ctr"/>
        <c:lblOffset val="100"/>
        <c:noMultiLvlLbl val="0"/>
      </c:catAx>
      <c:valAx>
        <c:axId val="697574032"/>
        <c:scaling>
          <c:orientation val="minMax"/>
        </c:scaling>
        <c:delete val="0"/>
        <c:axPos val="l"/>
        <c:numFmt formatCode="#,##0,\ \K"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697572112"/>
        <c:crosses val="autoZero"/>
        <c:crossBetween val="between"/>
      </c:valAx>
      <c:valAx>
        <c:axId val="1439228368"/>
        <c:scaling>
          <c:orientation val="minMax"/>
          <c:max val="0.60000000000000009"/>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crossAx val="1439228848"/>
        <c:crosses val="max"/>
        <c:crossBetween val="between"/>
      </c:valAx>
      <c:catAx>
        <c:axId val="1439228848"/>
        <c:scaling>
          <c:orientation val="minMax"/>
        </c:scaling>
        <c:delete val="1"/>
        <c:axPos val="b"/>
        <c:numFmt formatCode="General" sourceLinked="1"/>
        <c:majorTickMark val="out"/>
        <c:minorTickMark val="none"/>
        <c:tickLblPos val="nextTo"/>
        <c:crossAx val="1439228368"/>
        <c:crosses val="autoZero"/>
        <c:auto val="1"/>
        <c:lblAlgn val="ctr"/>
        <c:lblOffset val="100"/>
        <c:noMultiLvlLbl val="0"/>
      </c:catAx>
      <c:spPr>
        <a:noFill/>
        <a:ln>
          <a:noFill/>
        </a:ln>
        <a:effectLst/>
      </c:spPr>
    </c:plotArea>
    <c:legend>
      <c:legendPos val="t"/>
      <c:legendEntry>
        <c:idx val="3"/>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TH"/>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Calibri" panose="020F0502020204030204" pitchFamily="34" charset="0"/>
          <a:cs typeface="Calibri" panose="020F0502020204030204" pitchFamily="34" charset="0"/>
        </a:defRPr>
      </a:pPr>
      <a:endParaRPr lang="en-T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53D7F-B455-4F2E-934C-6610F428611F}" type="doc">
      <dgm:prSet loTypeId="urn:microsoft.com/office/officeart/2005/8/layout/radial6" loCatId="cycle" qsTypeId="urn:microsoft.com/office/officeart/2005/8/quickstyle/simple1" qsCatId="simple" csTypeId="urn:microsoft.com/office/officeart/2005/8/colors/accent1_4" csCatId="accent1" phldr="1"/>
      <dgm:spPr/>
      <dgm:t>
        <a:bodyPr/>
        <a:lstStyle/>
        <a:p>
          <a:endParaRPr lang="en-US"/>
        </a:p>
      </dgm:t>
    </dgm:pt>
    <dgm:pt modelId="{1D4727FE-3359-483C-9F20-EB56D8AAAB91}">
      <dgm:prSet phldrT="[Text]" custT="1"/>
      <dgm:spPr/>
      <dgm:t>
        <a:bodyPr/>
        <a:lstStyle/>
        <a:p>
          <a:r>
            <a:rPr lang="en-US" sz="1200" dirty="0">
              <a:latin typeface="Arial" panose="020B0604020202020204" pitchFamily="34" charset="0"/>
              <a:cs typeface="Arial" panose="020B0604020202020204" pitchFamily="34" charset="0"/>
            </a:rPr>
            <a:t>Community engagement institutionalization in BPS with District and City Health Team Governance and Technical Leadership</a:t>
          </a:r>
        </a:p>
      </dgm:t>
    </dgm:pt>
    <dgm:pt modelId="{AF02080C-4F30-45CD-8E1B-09072286CB02}" type="parTrans" cxnId="{5D25629B-A1E3-4008-8BFD-02B943581E39}">
      <dgm:prSet/>
      <dgm:spPr/>
      <dgm:t>
        <a:bodyPr/>
        <a:lstStyle/>
        <a:p>
          <a:endParaRPr lang="en-US"/>
        </a:p>
      </dgm:t>
    </dgm:pt>
    <dgm:pt modelId="{BDE4F3F8-5072-4CBA-BCC1-1E0B420E3A73}" type="sibTrans" cxnId="{5D25629B-A1E3-4008-8BFD-02B943581E39}">
      <dgm:prSet/>
      <dgm:spPr/>
      <dgm:t>
        <a:bodyPr/>
        <a:lstStyle/>
        <a:p>
          <a:endParaRPr lang="en-US"/>
        </a:p>
      </dgm:t>
    </dgm:pt>
    <dgm:pt modelId="{DEAD7E4F-40E1-445F-8872-8C5BFC0C0201}">
      <dgm:prSet phldrT="[Text]" custT="1"/>
      <dgm:spPr>
        <a:solidFill>
          <a:schemeClr val="tx2">
            <a:lumMod val="75000"/>
            <a:lumOff val="25000"/>
          </a:schemeClr>
        </a:solidFill>
      </dgm:spPr>
      <dgm:t>
        <a:bodyPr/>
        <a:lstStyle/>
        <a:p>
          <a:r>
            <a:rPr lang="en-US" sz="1400" kern="1200" dirty="0">
              <a:solidFill>
                <a:prstClr val="white"/>
              </a:solidFill>
              <a:latin typeface="Arial" panose="020B0604020202020204" pitchFamily="34" charset="0"/>
              <a:ea typeface="+mn-ea"/>
              <a:cs typeface="Arial" panose="020B0604020202020204" pitchFamily="34" charset="0"/>
            </a:rPr>
            <a:t>Data</a:t>
          </a:r>
          <a:r>
            <a:rPr lang="en-US" sz="1400" kern="1200" dirty="0">
              <a:latin typeface="Arial" panose="020B0604020202020204" pitchFamily="34" charset="0"/>
              <a:cs typeface="Arial" panose="020B0604020202020204" pitchFamily="34" charset="0"/>
            </a:rPr>
            <a:t> Access and Use</a:t>
          </a:r>
        </a:p>
      </dgm:t>
    </dgm:pt>
    <dgm:pt modelId="{20E53E7C-24E5-4E7C-99E9-B83B6CBA875A}" type="parTrans" cxnId="{883B6D1C-2E67-4BC3-A0AA-7BE77E9E8AB6}">
      <dgm:prSet/>
      <dgm:spPr/>
      <dgm:t>
        <a:bodyPr/>
        <a:lstStyle/>
        <a:p>
          <a:endParaRPr lang="en-US"/>
        </a:p>
      </dgm:t>
    </dgm:pt>
    <dgm:pt modelId="{EEB051E0-D564-4036-9EFE-E5CFB63ACA5D}" type="sibTrans" cxnId="{883B6D1C-2E67-4BC3-A0AA-7BE77E9E8AB6}">
      <dgm:prSet/>
      <dgm:spPr/>
      <dgm:t>
        <a:bodyPr/>
        <a:lstStyle/>
        <a:p>
          <a:endParaRPr lang="en-US"/>
        </a:p>
      </dgm:t>
    </dgm:pt>
    <dgm:pt modelId="{D5EB75E7-0EF5-448A-893D-C57F78293DD3}">
      <dgm:prSet phldrT="[Text]" custT="1"/>
      <dgm:spPr>
        <a:solidFill>
          <a:schemeClr val="tx2">
            <a:lumMod val="50000"/>
            <a:lumOff val="50000"/>
          </a:schemeClr>
        </a:solidFill>
      </dgm:spPr>
      <dgm:t>
        <a:bodyPr/>
        <a:lstStyle/>
        <a:p>
          <a:r>
            <a:rPr lang="en-US" sz="1400" dirty="0">
              <a:latin typeface="Arial" panose="020B0604020202020204" pitchFamily="34" charset="0"/>
              <a:cs typeface="Arial" panose="020B0604020202020204" pitchFamily="34" charset="0"/>
            </a:rPr>
            <a:t>Surveillance</a:t>
          </a:r>
        </a:p>
      </dgm:t>
    </dgm:pt>
    <dgm:pt modelId="{906A4066-6822-4FF8-9F9E-74D9F03F9034}" type="parTrans" cxnId="{84F63C3F-D943-43B9-8893-4276EF487E06}">
      <dgm:prSet/>
      <dgm:spPr/>
      <dgm:t>
        <a:bodyPr/>
        <a:lstStyle/>
        <a:p>
          <a:endParaRPr lang="en-US"/>
        </a:p>
      </dgm:t>
    </dgm:pt>
    <dgm:pt modelId="{1511DE08-4075-4DC7-B52E-47613D304C1B}" type="sibTrans" cxnId="{84F63C3F-D943-43B9-8893-4276EF487E06}">
      <dgm:prSet/>
      <dgm:spPr/>
      <dgm:t>
        <a:bodyPr/>
        <a:lstStyle/>
        <a:p>
          <a:endParaRPr lang="en-US"/>
        </a:p>
      </dgm:t>
    </dgm:pt>
    <dgm:pt modelId="{19D5800A-BC33-43B7-9C4E-CF6256204653}">
      <dgm:prSet phldrT="[Text]" custT="1"/>
      <dgm:spPr/>
      <dgm:t>
        <a:bodyPr/>
        <a:lstStyle/>
        <a:p>
          <a:r>
            <a:rPr lang="en-US" sz="1400" dirty="0">
              <a:latin typeface="Arial" panose="020B0604020202020204" pitchFamily="34" charset="0"/>
              <a:cs typeface="Arial" panose="020B0604020202020204" pitchFamily="34" charset="0"/>
            </a:rPr>
            <a:t>Quality Improvements initiatives </a:t>
          </a:r>
        </a:p>
      </dgm:t>
    </dgm:pt>
    <dgm:pt modelId="{412B4B9F-73D4-4FB7-905C-883D018C1E95}" type="parTrans" cxnId="{1F2D18D1-FFAE-476F-BA99-5A5964DCB66B}">
      <dgm:prSet/>
      <dgm:spPr/>
      <dgm:t>
        <a:bodyPr/>
        <a:lstStyle/>
        <a:p>
          <a:endParaRPr lang="en-US"/>
        </a:p>
      </dgm:t>
    </dgm:pt>
    <dgm:pt modelId="{C46D7C88-F6A4-42C9-BA27-C814048E586B}" type="sibTrans" cxnId="{1F2D18D1-FFAE-476F-BA99-5A5964DCB66B}">
      <dgm:prSet/>
      <dgm:spPr/>
      <dgm:t>
        <a:bodyPr/>
        <a:lstStyle/>
        <a:p>
          <a:endParaRPr lang="en-US"/>
        </a:p>
      </dgm:t>
    </dgm:pt>
    <dgm:pt modelId="{94F75FAE-C3DC-4E3D-B32E-6C1D2DFFBFFA}">
      <dgm:prSet phldrT="[Text]" custT="1"/>
      <dgm:spPr/>
      <dgm:t>
        <a:bodyPr/>
        <a:lstStyle/>
        <a:p>
          <a:r>
            <a:rPr lang="en-US" sz="1400" dirty="0">
              <a:latin typeface="Arial" panose="020B0604020202020204" pitchFamily="34" charset="0"/>
              <a:cs typeface="Arial" panose="020B0604020202020204" pitchFamily="34" charset="0"/>
            </a:rPr>
            <a:t>Client insights</a:t>
          </a:r>
        </a:p>
      </dgm:t>
    </dgm:pt>
    <dgm:pt modelId="{4E43EEA5-A798-4DED-AE3F-4FA64B2C9310}" type="parTrans" cxnId="{08112A8C-A1DF-43A2-BA91-B000E5BE96EF}">
      <dgm:prSet/>
      <dgm:spPr/>
      <dgm:t>
        <a:bodyPr/>
        <a:lstStyle/>
        <a:p>
          <a:endParaRPr lang="en-US"/>
        </a:p>
      </dgm:t>
    </dgm:pt>
    <dgm:pt modelId="{31FEF52A-4FDE-45CB-8881-42E203A5DFB6}" type="sibTrans" cxnId="{08112A8C-A1DF-43A2-BA91-B000E5BE96EF}">
      <dgm:prSet/>
      <dgm:spPr/>
      <dgm:t>
        <a:bodyPr/>
        <a:lstStyle/>
        <a:p>
          <a:endParaRPr lang="en-US"/>
        </a:p>
      </dgm:t>
    </dgm:pt>
    <dgm:pt modelId="{123AEF0F-934A-47A5-A777-E56858621605}">
      <dgm:prSet phldrT="[Text]" custT="1"/>
      <dgm:spPr>
        <a:solidFill>
          <a:schemeClr val="tx1">
            <a:lumMod val="65000"/>
            <a:lumOff val="35000"/>
          </a:schemeClr>
        </a:solidFill>
      </dgm:spPr>
      <dgm:t>
        <a:bodyPr/>
        <a:lstStyle/>
        <a:p>
          <a:r>
            <a:rPr lang="en-US" sz="1400" dirty="0">
              <a:latin typeface="Arial" panose="020B0604020202020204" pitchFamily="34" charset="0"/>
              <a:cs typeface="Arial" panose="020B0604020202020204" pitchFamily="34" charset="0"/>
            </a:rPr>
            <a:t>Health promotion</a:t>
          </a:r>
        </a:p>
      </dgm:t>
    </dgm:pt>
    <dgm:pt modelId="{165C449B-7168-4C1E-BC73-0031D0BE9493}" type="parTrans" cxnId="{3CA592A0-B313-42A0-BD17-9216CE8D0C68}">
      <dgm:prSet/>
      <dgm:spPr/>
      <dgm:t>
        <a:bodyPr/>
        <a:lstStyle/>
        <a:p>
          <a:endParaRPr lang="en-US"/>
        </a:p>
      </dgm:t>
    </dgm:pt>
    <dgm:pt modelId="{C374EC22-32AA-4CAA-8685-3DCD3D7AEA08}" type="sibTrans" cxnId="{3CA592A0-B313-42A0-BD17-9216CE8D0C68}">
      <dgm:prSet/>
      <dgm:spPr/>
      <dgm:t>
        <a:bodyPr/>
        <a:lstStyle/>
        <a:p>
          <a:endParaRPr lang="en-US"/>
        </a:p>
      </dgm:t>
    </dgm:pt>
    <dgm:pt modelId="{50244522-3AB4-47E8-AB11-0DB8519B93A0}">
      <dgm:prSet phldrT="[Text]" custT="1"/>
      <dgm:spPr>
        <a:solidFill>
          <a:srgbClr val="0070C0"/>
        </a:solidFill>
      </dgm:spPr>
      <dgm:t>
        <a:bodyPr/>
        <a:lstStyle/>
        <a:p>
          <a:pPr marL="0" lvl="0" indent="0" algn="ctr" defTabSz="533400">
            <a:lnSpc>
              <a:spcPct val="90000"/>
            </a:lnSpc>
            <a:spcBef>
              <a:spcPct val="0"/>
            </a:spcBef>
            <a:spcAft>
              <a:spcPct val="35000"/>
            </a:spcAft>
            <a:buNone/>
          </a:pPr>
          <a:r>
            <a:rPr lang="en-US" sz="1400" kern="1200" dirty="0">
              <a:solidFill>
                <a:prstClr val="white"/>
              </a:solidFill>
              <a:latin typeface="Arial" panose="020B0604020202020204" pitchFamily="34" charset="0"/>
              <a:ea typeface="+mn-ea"/>
              <a:cs typeface="Arial" panose="020B0604020202020204" pitchFamily="34" charset="0"/>
            </a:rPr>
            <a:t>Linked networks</a:t>
          </a:r>
        </a:p>
      </dgm:t>
    </dgm:pt>
    <dgm:pt modelId="{16A42460-3EC2-490B-81EE-E1287DE1593A}" type="parTrans" cxnId="{344ECA4A-0C88-4CB0-8CDD-8538EE1F8A30}">
      <dgm:prSet/>
      <dgm:spPr/>
      <dgm:t>
        <a:bodyPr/>
        <a:lstStyle/>
        <a:p>
          <a:endParaRPr lang="en-US"/>
        </a:p>
      </dgm:t>
    </dgm:pt>
    <dgm:pt modelId="{FF67D45B-ACFC-4BE2-B8AC-637E0712151C}" type="sibTrans" cxnId="{344ECA4A-0C88-4CB0-8CDD-8538EE1F8A30}">
      <dgm:prSet/>
      <dgm:spPr/>
      <dgm:t>
        <a:bodyPr/>
        <a:lstStyle/>
        <a:p>
          <a:endParaRPr lang="en-US"/>
        </a:p>
      </dgm:t>
    </dgm:pt>
    <dgm:pt modelId="{87D8D16B-32C2-4176-B09D-0EB778E02F8B}">
      <dgm:prSet phldrT="[Text]" custT="1"/>
      <dgm:spPr>
        <a:solidFill>
          <a:schemeClr val="accent1">
            <a:lumMod val="60000"/>
            <a:lumOff val="40000"/>
          </a:schemeClr>
        </a:solidFill>
      </dgm:spPr>
      <dgm:t>
        <a:bodyPr/>
        <a:lstStyle/>
        <a:p>
          <a:pPr marL="0" lvl="0" indent="0" algn="ctr" defTabSz="533400">
            <a:lnSpc>
              <a:spcPct val="90000"/>
            </a:lnSpc>
            <a:spcBef>
              <a:spcPct val="0"/>
            </a:spcBef>
            <a:spcAft>
              <a:spcPct val="35000"/>
            </a:spcAft>
            <a:buNone/>
          </a:pPr>
          <a:r>
            <a:rPr lang="en-US" sz="1400" kern="1200" dirty="0">
              <a:solidFill>
                <a:prstClr val="white"/>
              </a:solidFill>
              <a:latin typeface="Arial" panose="020B0604020202020204" pitchFamily="34" charset="0"/>
              <a:ea typeface="+mn-ea"/>
              <a:cs typeface="Arial" panose="020B0604020202020204" pitchFamily="34" charset="0"/>
            </a:rPr>
            <a:t>Multisectoral partnerships</a:t>
          </a:r>
        </a:p>
      </dgm:t>
    </dgm:pt>
    <dgm:pt modelId="{0279AB8F-FBF5-4E5A-8003-FBE9BEE9C4A8}" type="parTrans" cxnId="{3E383965-5884-42DE-9F3F-D22DF3FFF4E7}">
      <dgm:prSet/>
      <dgm:spPr/>
      <dgm:t>
        <a:bodyPr/>
        <a:lstStyle/>
        <a:p>
          <a:endParaRPr lang="en-US"/>
        </a:p>
      </dgm:t>
    </dgm:pt>
    <dgm:pt modelId="{350FE166-DBD8-4208-B6DD-63EAA667F07D}" type="sibTrans" cxnId="{3E383965-5884-42DE-9F3F-D22DF3FFF4E7}">
      <dgm:prSet/>
      <dgm:spPr/>
      <dgm:t>
        <a:bodyPr/>
        <a:lstStyle/>
        <a:p>
          <a:endParaRPr lang="en-US"/>
        </a:p>
      </dgm:t>
    </dgm:pt>
    <dgm:pt modelId="{9B0DA181-983B-49FD-A418-2BF0FCBDC39B}" type="pres">
      <dgm:prSet presAssocID="{AA653D7F-B455-4F2E-934C-6610F428611F}" presName="Name0" presStyleCnt="0">
        <dgm:presLayoutVars>
          <dgm:chMax val="1"/>
          <dgm:dir/>
          <dgm:animLvl val="ctr"/>
          <dgm:resizeHandles val="exact"/>
        </dgm:presLayoutVars>
      </dgm:prSet>
      <dgm:spPr/>
    </dgm:pt>
    <dgm:pt modelId="{81EA52C0-8CB7-4E0B-90D1-D64EB8F7A413}" type="pres">
      <dgm:prSet presAssocID="{1D4727FE-3359-483C-9F20-EB56D8AAAB91}" presName="centerShape" presStyleLbl="node0" presStyleIdx="0" presStyleCnt="1" custScaleX="127031" custScaleY="110684"/>
      <dgm:spPr/>
    </dgm:pt>
    <dgm:pt modelId="{FDC914AB-60A2-4E7D-A7C2-3EDB5E206BEF}" type="pres">
      <dgm:prSet presAssocID="{DEAD7E4F-40E1-445F-8872-8C5BFC0C0201}" presName="node" presStyleLbl="node1" presStyleIdx="0" presStyleCnt="7">
        <dgm:presLayoutVars>
          <dgm:bulletEnabled val="1"/>
        </dgm:presLayoutVars>
      </dgm:prSet>
      <dgm:spPr/>
    </dgm:pt>
    <dgm:pt modelId="{A530AC38-EEC3-404B-BBBF-40589F498293}" type="pres">
      <dgm:prSet presAssocID="{DEAD7E4F-40E1-445F-8872-8C5BFC0C0201}" presName="dummy" presStyleCnt="0"/>
      <dgm:spPr/>
    </dgm:pt>
    <dgm:pt modelId="{6A1B6844-251F-4A5B-B66B-8661230F5A90}" type="pres">
      <dgm:prSet presAssocID="{EEB051E0-D564-4036-9EFE-E5CFB63ACA5D}" presName="sibTrans" presStyleLbl="sibTrans2D1" presStyleIdx="0" presStyleCnt="7"/>
      <dgm:spPr/>
    </dgm:pt>
    <dgm:pt modelId="{CFBC13DA-F5E5-4CA2-9269-B84A7428ED89}" type="pres">
      <dgm:prSet presAssocID="{D5EB75E7-0EF5-448A-893D-C57F78293DD3}" presName="node" presStyleLbl="node1" presStyleIdx="1" presStyleCnt="7">
        <dgm:presLayoutVars>
          <dgm:bulletEnabled val="1"/>
        </dgm:presLayoutVars>
      </dgm:prSet>
      <dgm:spPr/>
    </dgm:pt>
    <dgm:pt modelId="{00730C37-C814-441D-BA5F-6DCBF31B0AE0}" type="pres">
      <dgm:prSet presAssocID="{D5EB75E7-0EF5-448A-893D-C57F78293DD3}" presName="dummy" presStyleCnt="0"/>
      <dgm:spPr/>
    </dgm:pt>
    <dgm:pt modelId="{AFA903C4-E853-4794-85B3-14512C2E9286}" type="pres">
      <dgm:prSet presAssocID="{1511DE08-4075-4DC7-B52E-47613D304C1B}" presName="sibTrans" presStyleLbl="sibTrans2D1" presStyleIdx="1" presStyleCnt="7"/>
      <dgm:spPr/>
    </dgm:pt>
    <dgm:pt modelId="{EB284E65-CC29-4E80-966D-67BAFEC672F6}" type="pres">
      <dgm:prSet presAssocID="{19D5800A-BC33-43B7-9C4E-CF6256204653}" presName="node" presStyleLbl="node1" presStyleIdx="2" presStyleCnt="7" custRadScaleRad="101315" custRadScaleInc="-990">
        <dgm:presLayoutVars>
          <dgm:bulletEnabled val="1"/>
        </dgm:presLayoutVars>
      </dgm:prSet>
      <dgm:spPr/>
    </dgm:pt>
    <dgm:pt modelId="{EB682A98-44F6-4BD1-88FF-403713D3DE13}" type="pres">
      <dgm:prSet presAssocID="{19D5800A-BC33-43B7-9C4E-CF6256204653}" presName="dummy" presStyleCnt="0"/>
      <dgm:spPr/>
    </dgm:pt>
    <dgm:pt modelId="{5C03A334-C3C0-4E76-9309-C27C8AB9D71E}" type="pres">
      <dgm:prSet presAssocID="{C46D7C88-F6A4-42C9-BA27-C814048E586B}" presName="sibTrans" presStyleLbl="sibTrans2D1" presStyleIdx="2" presStyleCnt="7"/>
      <dgm:spPr/>
    </dgm:pt>
    <dgm:pt modelId="{25222327-6D76-4C59-9064-51394B56EC02}" type="pres">
      <dgm:prSet presAssocID="{94F75FAE-C3DC-4E3D-B32E-6C1D2DFFBFFA}" presName="node" presStyleLbl="node1" presStyleIdx="3" presStyleCnt="7">
        <dgm:presLayoutVars>
          <dgm:bulletEnabled val="1"/>
        </dgm:presLayoutVars>
      </dgm:prSet>
      <dgm:spPr/>
    </dgm:pt>
    <dgm:pt modelId="{D9351508-0426-4FFB-9A15-68AE870F964B}" type="pres">
      <dgm:prSet presAssocID="{94F75FAE-C3DC-4E3D-B32E-6C1D2DFFBFFA}" presName="dummy" presStyleCnt="0"/>
      <dgm:spPr/>
    </dgm:pt>
    <dgm:pt modelId="{07BCCCBF-C48F-473D-8A6E-F413E93394F8}" type="pres">
      <dgm:prSet presAssocID="{31FEF52A-4FDE-45CB-8881-42E203A5DFB6}" presName="sibTrans" presStyleLbl="sibTrans2D1" presStyleIdx="3" presStyleCnt="7"/>
      <dgm:spPr/>
    </dgm:pt>
    <dgm:pt modelId="{EBD8B825-F32A-4022-8BBB-C9EF0C021EAB}" type="pres">
      <dgm:prSet presAssocID="{123AEF0F-934A-47A5-A777-E56858621605}" presName="node" presStyleLbl="node1" presStyleIdx="4" presStyleCnt="7" custScaleX="119606">
        <dgm:presLayoutVars>
          <dgm:bulletEnabled val="1"/>
        </dgm:presLayoutVars>
      </dgm:prSet>
      <dgm:spPr/>
    </dgm:pt>
    <dgm:pt modelId="{F41A6656-E71A-44DF-86D2-3D54639FA020}" type="pres">
      <dgm:prSet presAssocID="{123AEF0F-934A-47A5-A777-E56858621605}" presName="dummy" presStyleCnt="0"/>
      <dgm:spPr/>
    </dgm:pt>
    <dgm:pt modelId="{BF813035-FEB2-4E94-8F5A-149C406CEC56}" type="pres">
      <dgm:prSet presAssocID="{C374EC22-32AA-4CAA-8685-3DCD3D7AEA08}" presName="sibTrans" presStyleLbl="sibTrans2D1" presStyleIdx="4" presStyleCnt="7"/>
      <dgm:spPr/>
    </dgm:pt>
    <dgm:pt modelId="{432D52D1-6EE0-4F6A-B4BE-9CC2D39D0DC6}" type="pres">
      <dgm:prSet presAssocID="{50244522-3AB4-47E8-AB11-0DB8519B93A0}" presName="node" presStyleLbl="node1" presStyleIdx="5" presStyleCnt="7">
        <dgm:presLayoutVars>
          <dgm:bulletEnabled val="1"/>
        </dgm:presLayoutVars>
      </dgm:prSet>
      <dgm:spPr/>
    </dgm:pt>
    <dgm:pt modelId="{3327EC62-9C98-4380-9D72-BF518A5B5628}" type="pres">
      <dgm:prSet presAssocID="{50244522-3AB4-47E8-AB11-0DB8519B93A0}" presName="dummy" presStyleCnt="0"/>
      <dgm:spPr/>
    </dgm:pt>
    <dgm:pt modelId="{1E90A60C-6062-439A-A2B8-2A77EC108004}" type="pres">
      <dgm:prSet presAssocID="{FF67D45B-ACFC-4BE2-B8AC-637E0712151C}" presName="sibTrans" presStyleLbl="sibTrans2D1" presStyleIdx="5" presStyleCnt="7"/>
      <dgm:spPr/>
    </dgm:pt>
    <dgm:pt modelId="{7714A6F5-E907-48E5-B6CC-88D7389C8E43}" type="pres">
      <dgm:prSet presAssocID="{87D8D16B-32C2-4176-B09D-0EB778E02F8B}" presName="node" presStyleLbl="node1" presStyleIdx="6" presStyleCnt="7">
        <dgm:presLayoutVars>
          <dgm:bulletEnabled val="1"/>
        </dgm:presLayoutVars>
      </dgm:prSet>
      <dgm:spPr/>
    </dgm:pt>
    <dgm:pt modelId="{A94DE01E-EE39-4129-BE04-61B4B27C6039}" type="pres">
      <dgm:prSet presAssocID="{87D8D16B-32C2-4176-B09D-0EB778E02F8B}" presName="dummy" presStyleCnt="0"/>
      <dgm:spPr/>
    </dgm:pt>
    <dgm:pt modelId="{0E173F2B-74B2-4B94-A8A7-B25DBF5B3BFE}" type="pres">
      <dgm:prSet presAssocID="{350FE166-DBD8-4208-B6DD-63EAA667F07D}" presName="sibTrans" presStyleLbl="sibTrans2D1" presStyleIdx="6" presStyleCnt="7" custLinFactNeighborX="2006"/>
      <dgm:spPr/>
    </dgm:pt>
  </dgm:ptLst>
  <dgm:cxnLst>
    <dgm:cxn modelId="{1C595D01-5882-4368-8658-FA7EC04EA29D}" type="presOf" srcId="{EEB051E0-D564-4036-9EFE-E5CFB63ACA5D}" destId="{6A1B6844-251F-4A5B-B66B-8661230F5A90}" srcOrd="0" destOrd="0" presId="urn:microsoft.com/office/officeart/2005/8/layout/radial6"/>
    <dgm:cxn modelId="{20E22803-8B8F-40ED-8645-78E7644C5434}" type="presOf" srcId="{DEAD7E4F-40E1-445F-8872-8C5BFC0C0201}" destId="{FDC914AB-60A2-4E7D-A7C2-3EDB5E206BEF}" srcOrd="0" destOrd="0" presId="urn:microsoft.com/office/officeart/2005/8/layout/radial6"/>
    <dgm:cxn modelId="{F4EECA18-3065-4CA6-958F-45974122A85B}" type="presOf" srcId="{1D4727FE-3359-483C-9F20-EB56D8AAAB91}" destId="{81EA52C0-8CB7-4E0B-90D1-D64EB8F7A413}" srcOrd="0" destOrd="0" presId="urn:microsoft.com/office/officeart/2005/8/layout/radial6"/>
    <dgm:cxn modelId="{883B6D1C-2E67-4BC3-A0AA-7BE77E9E8AB6}" srcId="{1D4727FE-3359-483C-9F20-EB56D8AAAB91}" destId="{DEAD7E4F-40E1-445F-8872-8C5BFC0C0201}" srcOrd="0" destOrd="0" parTransId="{20E53E7C-24E5-4E7C-99E9-B83B6CBA875A}" sibTransId="{EEB051E0-D564-4036-9EFE-E5CFB63ACA5D}"/>
    <dgm:cxn modelId="{0FC6C71E-2F1D-452C-BA31-A1AA5A8D6579}" type="presOf" srcId="{C374EC22-32AA-4CAA-8685-3DCD3D7AEA08}" destId="{BF813035-FEB2-4E94-8F5A-149C406CEC56}" srcOrd="0" destOrd="0" presId="urn:microsoft.com/office/officeart/2005/8/layout/radial6"/>
    <dgm:cxn modelId="{B7821236-B38B-4B9A-9B7F-031A656C9A97}" type="presOf" srcId="{94F75FAE-C3DC-4E3D-B32E-6C1D2DFFBFFA}" destId="{25222327-6D76-4C59-9064-51394B56EC02}" srcOrd="0" destOrd="0" presId="urn:microsoft.com/office/officeart/2005/8/layout/radial6"/>
    <dgm:cxn modelId="{D5450538-AE9F-44F7-A8AC-1A501644EACA}" type="presOf" srcId="{C46D7C88-F6A4-42C9-BA27-C814048E586B}" destId="{5C03A334-C3C0-4E76-9309-C27C8AB9D71E}" srcOrd="0" destOrd="0" presId="urn:microsoft.com/office/officeart/2005/8/layout/radial6"/>
    <dgm:cxn modelId="{84F63C3F-D943-43B9-8893-4276EF487E06}" srcId="{1D4727FE-3359-483C-9F20-EB56D8AAAB91}" destId="{D5EB75E7-0EF5-448A-893D-C57F78293DD3}" srcOrd="1" destOrd="0" parTransId="{906A4066-6822-4FF8-9F9E-74D9F03F9034}" sibTransId="{1511DE08-4075-4DC7-B52E-47613D304C1B}"/>
    <dgm:cxn modelId="{31DD7461-F740-42E7-AA90-FD8D35E5934B}" type="presOf" srcId="{31FEF52A-4FDE-45CB-8881-42E203A5DFB6}" destId="{07BCCCBF-C48F-473D-8A6E-F413E93394F8}" srcOrd="0" destOrd="0" presId="urn:microsoft.com/office/officeart/2005/8/layout/radial6"/>
    <dgm:cxn modelId="{3E383965-5884-42DE-9F3F-D22DF3FFF4E7}" srcId="{1D4727FE-3359-483C-9F20-EB56D8AAAB91}" destId="{87D8D16B-32C2-4176-B09D-0EB778E02F8B}" srcOrd="6" destOrd="0" parTransId="{0279AB8F-FBF5-4E5A-8003-FBE9BEE9C4A8}" sibTransId="{350FE166-DBD8-4208-B6DD-63EAA667F07D}"/>
    <dgm:cxn modelId="{344ECA4A-0C88-4CB0-8CDD-8538EE1F8A30}" srcId="{1D4727FE-3359-483C-9F20-EB56D8AAAB91}" destId="{50244522-3AB4-47E8-AB11-0DB8519B93A0}" srcOrd="5" destOrd="0" parTransId="{16A42460-3EC2-490B-81EE-E1287DE1593A}" sibTransId="{FF67D45B-ACFC-4BE2-B8AC-637E0712151C}"/>
    <dgm:cxn modelId="{9A9A5756-1C6B-49BC-956C-542E2A22FCAD}" type="presOf" srcId="{123AEF0F-934A-47A5-A777-E56858621605}" destId="{EBD8B825-F32A-4022-8BBB-C9EF0C021EAB}" srcOrd="0" destOrd="0" presId="urn:microsoft.com/office/officeart/2005/8/layout/radial6"/>
    <dgm:cxn modelId="{573B5C84-17ED-47A8-9512-D6F319BEE427}" type="presOf" srcId="{87D8D16B-32C2-4176-B09D-0EB778E02F8B}" destId="{7714A6F5-E907-48E5-B6CC-88D7389C8E43}" srcOrd="0" destOrd="0" presId="urn:microsoft.com/office/officeart/2005/8/layout/radial6"/>
    <dgm:cxn modelId="{08112A8C-A1DF-43A2-BA91-B000E5BE96EF}" srcId="{1D4727FE-3359-483C-9F20-EB56D8AAAB91}" destId="{94F75FAE-C3DC-4E3D-B32E-6C1D2DFFBFFA}" srcOrd="3" destOrd="0" parTransId="{4E43EEA5-A798-4DED-AE3F-4FA64B2C9310}" sibTransId="{31FEF52A-4FDE-45CB-8881-42E203A5DFB6}"/>
    <dgm:cxn modelId="{05293097-C6F0-417B-B8BC-94076FB9F3E3}" type="presOf" srcId="{AA653D7F-B455-4F2E-934C-6610F428611F}" destId="{9B0DA181-983B-49FD-A418-2BF0FCBDC39B}" srcOrd="0" destOrd="0" presId="urn:microsoft.com/office/officeart/2005/8/layout/radial6"/>
    <dgm:cxn modelId="{5D25629B-A1E3-4008-8BFD-02B943581E39}" srcId="{AA653D7F-B455-4F2E-934C-6610F428611F}" destId="{1D4727FE-3359-483C-9F20-EB56D8AAAB91}" srcOrd="0" destOrd="0" parTransId="{AF02080C-4F30-45CD-8E1B-09072286CB02}" sibTransId="{BDE4F3F8-5072-4CBA-BCC1-1E0B420E3A73}"/>
    <dgm:cxn modelId="{3CA592A0-B313-42A0-BD17-9216CE8D0C68}" srcId="{1D4727FE-3359-483C-9F20-EB56D8AAAB91}" destId="{123AEF0F-934A-47A5-A777-E56858621605}" srcOrd="4" destOrd="0" parTransId="{165C449B-7168-4C1E-BC73-0031D0BE9493}" sibTransId="{C374EC22-32AA-4CAA-8685-3DCD3D7AEA08}"/>
    <dgm:cxn modelId="{D6238EC0-8E7F-48BC-B5E9-518A8DCDAB9C}" type="presOf" srcId="{D5EB75E7-0EF5-448A-893D-C57F78293DD3}" destId="{CFBC13DA-F5E5-4CA2-9269-B84A7428ED89}" srcOrd="0" destOrd="0" presId="urn:microsoft.com/office/officeart/2005/8/layout/radial6"/>
    <dgm:cxn modelId="{02B7CEC8-A45C-4423-9E11-515D67C0E13F}" type="presOf" srcId="{19D5800A-BC33-43B7-9C4E-CF6256204653}" destId="{EB284E65-CC29-4E80-966D-67BAFEC672F6}" srcOrd="0" destOrd="0" presId="urn:microsoft.com/office/officeart/2005/8/layout/radial6"/>
    <dgm:cxn modelId="{9A7780C9-DEA2-434A-87AC-AC4BAC6956B8}" type="presOf" srcId="{50244522-3AB4-47E8-AB11-0DB8519B93A0}" destId="{432D52D1-6EE0-4F6A-B4BE-9CC2D39D0DC6}" srcOrd="0" destOrd="0" presId="urn:microsoft.com/office/officeart/2005/8/layout/radial6"/>
    <dgm:cxn modelId="{EF5D88C9-EA12-492A-8CC9-93F81C86479E}" type="presOf" srcId="{350FE166-DBD8-4208-B6DD-63EAA667F07D}" destId="{0E173F2B-74B2-4B94-A8A7-B25DBF5B3BFE}" srcOrd="0" destOrd="0" presId="urn:microsoft.com/office/officeart/2005/8/layout/radial6"/>
    <dgm:cxn modelId="{42E147D0-B18B-4DC0-BE56-769A9EC7DFEF}" type="presOf" srcId="{1511DE08-4075-4DC7-B52E-47613D304C1B}" destId="{AFA903C4-E853-4794-85B3-14512C2E9286}" srcOrd="0" destOrd="0" presId="urn:microsoft.com/office/officeart/2005/8/layout/radial6"/>
    <dgm:cxn modelId="{1F2D18D1-FFAE-476F-BA99-5A5964DCB66B}" srcId="{1D4727FE-3359-483C-9F20-EB56D8AAAB91}" destId="{19D5800A-BC33-43B7-9C4E-CF6256204653}" srcOrd="2" destOrd="0" parTransId="{412B4B9F-73D4-4FB7-905C-883D018C1E95}" sibTransId="{C46D7C88-F6A4-42C9-BA27-C814048E586B}"/>
    <dgm:cxn modelId="{A72E79D7-9EAC-4504-AF80-5912D353D1BE}" type="presOf" srcId="{FF67D45B-ACFC-4BE2-B8AC-637E0712151C}" destId="{1E90A60C-6062-439A-A2B8-2A77EC108004}" srcOrd="0" destOrd="0" presId="urn:microsoft.com/office/officeart/2005/8/layout/radial6"/>
    <dgm:cxn modelId="{EBA5C05F-DBB5-4811-9B39-C271936C3A9A}" type="presParOf" srcId="{9B0DA181-983B-49FD-A418-2BF0FCBDC39B}" destId="{81EA52C0-8CB7-4E0B-90D1-D64EB8F7A413}" srcOrd="0" destOrd="0" presId="urn:microsoft.com/office/officeart/2005/8/layout/radial6"/>
    <dgm:cxn modelId="{ADD33D39-8794-47FE-BFB4-4A0DF222A54A}" type="presParOf" srcId="{9B0DA181-983B-49FD-A418-2BF0FCBDC39B}" destId="{FDC914AB-60A2-4E7D-A7C2-3EDB5E206BEF}" srcOrd="1" destOrd="0" presId="urn:microsoft.com/office/officeart/2005/8/layout/radial6"/>
    <dgm:cxn modelId="{7143D7E6-E208-4ECE-BE0C-7591259D2DFE}" type="presParOf" srcId="{9B0DA181-983B-49FD-A418-2BF0FCBDC39B}" destId="{A530AC38-EEC3-404B-BBBF-40589F498293}" srcOrd="2" destOrd="0" presId="urn:microsoft.com/office/officeart/2005/8/layout/radial6"/>
    <dgm:cxn modelId="{E94250DE-A46C-40D4-8C42-9C61CBA4F43F}" type="presParOf" srcId="{9B0DA181-983B-49FD-A418-2BF0FCBDC39B}" destId="{6A1B6844-251F-4A5B-B66B-8661230F5A90}" srcOrd="3" destOrd="0" presId="urn:microsoft.com/office/officeart/2005/8/layout/radial6"/>
    <dgm:cxn modelId="{E07C880D-66C1-498B-903B-F4A3BB1D7046}" type="presParOf" srcId="{9B0DA181-983B-49FD-A418-2BF0FCBDC39B}" destId="{CFBC13DA-F5E5-4CA2-9269-B84A7428ED89}" srcOrd="4" destOrd="0" presId="urn:microsoft.com/office/officeart/2005/8/layout/radial6"/>
    <dgm:cxn modelId="{1029B1A3-A71C-4299-8C99-9884D8FC649C}" type="presParOf" srcId="{9B0DA181-983B-49FD-A418-2BF0FCBDC39B}" destId="{00730C37-C814-441D-BA5F-6DCBF31B0AE0}" srcOrd="5" destOrd="0" presId="urn:microsoft.com/office/officeart/2005/8/layout/radial6"/>
    <dgm:cxn modelId="{D50B84FA-AD4F-42FC-83C0-0346D402C682}" type="presParOf" srcId="{9B0DA181-983B-49FD-A418-2BF0FCBDC39B}" destId="{AFA903C4-E853-4794-85B3-14512C2E9286}" srcOrd="6" destOrd="0" presId="urn:microsoft.com/office/officeart/2005/8/layout/radial6"/>
    <dgm:cxn modelId="{5E6C12D5-D5E1-4A08-B1B3-B456CF04D314}" type="presParOf" srcId="{9B0DA181-983B-49FD-A418-2BF0FCBDC39B}" destId="{EB284E65-CC29-4E80-966D-67BAFEC672F6}" srcOrd="7" destOrd="0" presId="urn:microsoft.com/office/officeart/2005/8/layout/radial6"/>
    <dgm:cxn modelId="{28B5D472-04EA-404D-A5AE-638DF0AB649B}" type="presParOf" srcId="{9B0DA181-983B-49FD-A418-2BF0FCBDC39B}" destId="{EB682A98-44F6-4BD1-88FF-403713D3DE13}" srcOrd="8" destOrd="0" presId="urn:microsoft.com/office/officeart/2005/8/layout/radial6"/>
    <dgm:cxn modelId="{D71193A1-9C5C-4226-BBBD-BA956C60BFF1}" type="presParOf" srcId="{9B0DA181-983B-49FD-A418-2BF0FCBDC39B}" destId="{5C03A334-C3C0-4E76-9309-C27C8AB9D71E}" srcOrd="9" destOrd="0" presId="urn:microsoft.com/office/officeart/2005/8/layout/radial6"/>
    <dgm:cxn modelId="{55A63F09-2DB4-4DAA-BB7A-B12AFE201D84}" type="presParOf" srcId="{9B0DA181-983B-49FD-A418-2BF0FCBDC39B}" destId="{25222327-6D76-4C59-9064-51394B56EC02}" srcOrd="10" destOrd="0" presId="urn:microsoft.com/office/officeart/2005/8/layout/radial6"/>
    <dgm:cxn modelId="{BF6A4D3D-509F-4C6F-9338-807DD4FA6FCB}" type="presParOf" srcId="{9B0DA181-983B-49FD-A418-2BF0FCBDC39B}" destId="{D9351508-0426-4FFB-9A15-68AE870F964B}" srcOrd="11" destOrd="0" presId="urn:microsoft.com/office/officeart/2005/8/layout/radial6"/>
    <dgm:cxn modelId="{BAD856B2-D76D-4C20-82B3-E346B2CD79C8}" type="presParOf" srcId="{9B0DA181-983B-49FD-A418-2BF0FCBDC39B}" destId="{07BCCCBF-C48F-473D-8A6E-F413E93394F8}" srcOrd="12" destOrd="0" presId="urn:microsoft.com/office/officeart/2005/8/layout/radial6"/>
    <dgm:cxn modelId="{E5185324-0E58-4A91-A881-8E90627A74B8}" type="presParOf" srcId="{9B0DA181-983B-49FD-A418-2BF0FCBDC39B}" destId="{EBD8B825-F32A-4022-8BBB-C9EF0C021EAB}" srcOrd="13" destOrd="0" presId="urn:microsoft.com/office/officeart/2005/8/layout/radial6"/>
    <dgm:cxn modelId="{ADEA568D-C960-4C39-A21F-9C20C61BB258}" type="presParOf" srcId="{9B0DA181-983B-49FD-A418-2BF0FCBDC39B}" destId="{F41A6656-E71A-44DF-86D2-3D54639FA020}" srcOrd="14" destOrd="0" presId="urn:microsoft.com/office/officeart/2005/8/layout/radial6"/>
    <dgm:cxn modelId="{26BB8ACE-6B78-4951-9773-BEAE1CB44B11}" type="presParOf" srcId="{9B0DA181-983B-49FD-A418-2BF0FCBDC39B}" destId="{BF813035-FEB2-4E94-8F5A-149C406CEC56}" srcOrd="15" destOrd="0" presId="urn:microsoft.com/office/officeart/2005/8/layout/radial6"/>
    <dgm:cxn modelId="{27CD2088-5EFC-4258-8198-8D55C173694D}" type="presParOf" srcId="{9B0DA181-983B-49FD-A418-2BF0FCBDC39B}" destId="{432D52D1-6EE0-4F6A-B4BE-9CC2D39D0DC6}" srcOrd="16" destOrd="0" presId="urn:microsoft.com/office/officeart/2005/8/layout/radial6"/>
    <dgm:cxn modelId="{FE705FA4-B895-40E2-B470-5D4E306318AF}" type="presParOf" srcId="{9B0DA181-983B-49FD-A418-2BF0FCBDC39B}" destId="{3327EC62-9C98-4380-9D72-BF518A5B5628}" srcOrd="17" destOrd="0" presId="urn:microsoft.com/office/officeart/2005/8/layout/radial6"/>
    <dgm:cxn modelId="{D75741CD-0A6D-4D6A-BE44-46A829D62093}" type="presParOf" srcId="{9B0DA181-983B-49FD-A418-2BF0FCBDC39B}" destId="{1E90A60C-6062-439A-A2B8-2A77EC108004}" srcOrd="18" destOrd="0" presId="urn:microsoft.com/office/officeart/2005/8/layout/radial6"/>
    <dgm:cxn modelId="{EC710DC8-1727-4812-A510-DA3482FF3634}" type="presParOf" srcId="{9B0DA181-983B-49FD-A418-2BF0FCBDC39B}" destId="{7714A6F5-E907-48E5-B6CC-88D7389C8E43}" srcOrd="19" destOrd="0" presId="urn:microsoft.com/office/officeart/2005/8/layout/radial6"/>
    <dgm:cxn modelId="{573BE84B-9610-464E-86D1-2086FB7A6543}" type="presParOf" srcId="{9B0DA181-983B-49FD-A418-2BF0FCBDC39B}" destId="{A94DE01E-EE39-4129-BE04-61B4B27C6039}" srcOrd="20" destOrd="0" presId="urn:microsoft.com/office/officeart/2005/8/layout/radial6"/>
    <dgm:cxn modelId="{27EBB875-9140-4B18-88A5-038F12DA4D0E}" type="presParOf" srcId="{9B0DA181-983B-49FD-A418-2BF0FCBDC39B}" destId="{0E173F2B-74B2-4B94-A8A7-B25DBF5B3BFE}" srcOrd="21"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73F2B-74B2-4B94-A8A7-B25DBF5B3BFE}">
      <dsp:nvSpPr>
        <dsp:cNvPr id="0" name=""/>
        <dsp:cNvSpPr/>
      </dsp:nvSpPr>
      <dsp:spPr>
        <a:xfrm>
          <a:off x="799697" y="511552"/>
          <a:ext cx="4068147" cy="4068147"/>
        </a:xfrm>
        <a:prstGeom prst="blockArc">
          <a:avLst>
            <a:gd name="adj1" fmla="val 13114286"/>
            <a:gd name="adj2" fmla="val 16200000"/>
            <a:gd name="adj3" fmla="val 3889"/>
          </a:avLst>
        </a:prstGeom>
        <a:solidFill>
          <a:schemeClr val="accent1">
            <a:shade val="90000"/>
            <a:hueOff val="103474"/>
            <a:satOff val="-10300"/>
            <a:lumOff val="119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90A60C-6062-439A-A2B8-2A77EC108004}">
      <dsp:nvSpPr>
        <dsp:cNvPr id="0" name=""/>
        <dsp:cNvSpPr/>
      </dsp:nvSpPr>
      <dsp:spPr>
        <a:xfrm>
          <a:off x="718090" y="511552"/>
          <a:ext cx="4068147" cy="4068147"/>
        </a:xfrm>
        <a:prstGeom prst="blockArc">
          <a:avLst>
            <a:gd name="adj1" fmla="val 10028571"/>
            <a:gd name="adj2" fmla="val 13114286"/>
            <a:gd name="adj3" fmla="val 3889"/>
          </a:avLst>
        </a:prstGeom>
        <a:solidFill>
          <a:schemeClr val="accent1">
            <a:shade val="90000"/>
            <a:hueOff val="206948"/>
            <a:satOff val="-20599"/>
            <a:lumOff val="239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813035-FEB2-4E94-8F5A-149C406CEC56}">
      <dsp:nvSpPr>
        <dsp:cNvPr id="0" name=""/>
        <dsp:cNvSpPr/>
      </dsp:nvSpPr>
      <dsp:spPr>
        <a:xfrm>
          <a:off x="718090" y="511552"/>
          <a:ext cx="4068147" cy="4068147"/>
        </a:xfrm>
        <a:prstGeom prst="blockArc">
          <a:avLst>
            <a:gd name="adj1" fmla="val 6942857"/>
            <a:gd name="adj2" fmla="val 10028571"/>
            <a:gd name="adj3" fmla="val 3889"/>
          </a:avLst>
        </a:prstGeom>
        <a:solidFill>
          <a:schemeClr val="accent1">
            <a:shade val="90000"/>
            <a:hueOff val="310422"/>
            <a:satOff val="-30899"/>
            <a:lumOff val="359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BCCCBF-C48F-473D-8A6E-F413E93394F8}">
      <dsp:nvSpPr>
        <dsp:cNvPr id="0" name=""/>
        <dsp:cNvSpPr/>
      </dsp:nvSpPr>
      <dsp:spPr>
        <a:xfrm>
          <a:off x="718090" y="511552"/>
          <a:ext cx="4068147" cy="4068147"/>
        </a:xfrm>
        <a:prstGeom prst="blockArc">
          <a:avLst>
            <a:gd name="adj1" fmla="val 3857143"/>
            <a:gd name="adj2" fmla="val 6942857"/>
            <a:gd name="adj3" fmla="val 3889"/>
          </a:avLst>
        </a:prstGeom>
        <a:solidFill>
          <a:schemeClr val="accent1">
            <a:shade val="90000"/>
            <a:hueOff val="310422"/>
            <a:satOff val="-30899"/>
            <a:lumOff val="359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03A334-C3C0-4E76-9309-C27C8AB9D71E}">
      <dsp:nvSpPr>
        <dsp:cNvPr id="0" name=""/>
        <dsp:cNvSpPr/>
      </dsp:nvSpPr>
      <dsp:spPr>
        <a:xfrm>
          <a:off x="748287" y="497320"/>
          <a:ext cx="4068147" cy="4068147"/>
        </a:xfrm>
        <a:prstGeom prst="blockArc">
          <a:avLst>
            <a:gd name="adj1" fmla="val 796608"/>
            <a:gd name="adj2" fmla="val 3914681"/>
            <a:gd name="adj3" fmla="val 3889"/>
          </a:avLst>
        </a:prstGeom>
        <a:solidFill>
          <a:schemeClr val="accent1">
            <a:shade val="90000"/>
            <a:hueOff val="206948"/>
            <a:satOff val="-20599"/>
            <a:lumOff val="2396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FA903C4-E853-4794-85B3-14512C2E9286}">
      <dsp:nvSpPr>
        <dsp:cNvPr id="0" name=""/>
        <dsp:cNvSpPr/>
      </dsp:nvSpPr>
      <dsp:spPr>
        <a:xfrm>
          <a:off x="739222" y="537598"/>
          <a:ext cx="4068147" cy="4068147"/>
        </a:xfrm>
        <a:prstGeom prst="blockArc">
          <a:avLst>
            <a:gd name="adj1" fmla="val 19227904"/>
            <a:gd name="adj2" fmla="val 725448"/>
            <a:gd name="adj3" fmla="val 3889"/>
          </a:avLst>
        </a:prstGeom>
        <a:solidFill>
          <a:schemeClr val="accent1">
            <a:shade val="90000"/>
            <a:hueOff val="103474"/>
            <a:satOff val="-10300"/>
            <a:lumOff val="119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1B6844-251F-4A5B-B66B-8661230F5A90}">
      <dsp:nvSpPr>
        <dsp:cNvPr id="0" name=""/>
        <dsp:cNvSpPr/>
      </dsp:nvSpPr>
      <dsp:spPr>
        <a:xfrm>
          <a:off x="718090" y="511552"/>
          <a:ext cx="4068147" cy="4068147"/>
        </a:xfrm>
        <a:prstGeom prst="blockArc">
          <a:avLst>
            <a:gd name="adj1" fmla="val 16200000"/>
            <a:gd name="adj2" fmla="val 19285714"/>
            <a:gd name="adj3" fmla="val 3889"/>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EA52C0-8CB7-4E0B-90D1-D64EB8F7A413}">
      <dsp:nvSpPr>
        <dsp:cNvPr id="0" name=""/>
        <dsp:cNvSpPr/>
      </dsp:nvSpPr>
      <dsp:spPr>
        <a:xfrm>
          <a:off x="1755229" y="1676981"/>
          <a:ext cx="1993870" cy="1737289"/>
        </a:xfrm>
        <a:prstGeom prst="ellipse">
          <a:avLst/>
        </a:prstGeom>
        <a:solidFill>
          <a:schemeClr val="accent1">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Community engagement institutionalization in BPS with District and City Health Team Governance and Technical Leadership</a:t>
          </a:r>
        </a:p>
      </dsp:txBody>
      <dsp:txXfrm>
        <a:off x="2047225" y="1931401"/>
        <a:ext cx="1409878" cy="1228449"/>
      </dsp:txXfrm>
    </dsp:sp>
    <dsp:sp modelId="{FDC914AB-60A2-4E7D-A7C2-3EDB5E206BEF}">
      <dsp:nvSpPr>
        <dsp:cNvPr id="0" name=""/>
        <dsp:cNvSpPr/>
      </dsp:nvSpPr>
      <dsp:spPr>
        <a:xfrm>
          <a:off x="2202806" y="1748"/>
          <a:ext cx="1098715" cy="1098715"/>
        </a:xfrm>
        <a:prstGeom prst="ellipse">
          <a:avLst/>
        </a:prstGeom>
        <a:solidFill>
          <a:schemeClr val="tx2">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Arial" panose="020B0604020202020204" pitchFamily="34" charset="0"/>
              <a:ea typeface="+mn-ea"/>
              <a:cs typeface="Arial" panose="020B0604020202020204" pitchFamily="34" charset="0"/>
            </a:rPr>
            <a:t>Data</a:t>
          </a:r>
          <a:r>
            <a:rPr lang="en-US" sz="1400" kern="1200" dirty="0">
              <a:latin typeface="Arial" panose="020B0604020202020204" pitchFamily="34" charset="0"/>
              <a:cs typeface="Arial" panose="020B0604020202020204" pitchFamily="34" charset="0"/>
            </a:rPr>
            <a:t> Access and Use</a:t>
          </a:r>
        </a:p>
      </dsp:txBody>
      <dsp:txXfrm>
        <a:off x="2363709" y="162651"/>
        <a:ext cx="776909" cy="776909"/>
      </dsp:txXfrm>
    </dsp:sp>
    <dsp:sp modelId="{CFBC13DA-F5E5-4CA2-9269-B84A7428ED89}">
      <dsp:nvSpPr>
        <dsp:cNvPr id="0" name=""/>
        <dsp:cNvSpPr/>
      </dsp:nvSpPr>
      <dsp:spPr>
        <a:xfrm>
          <a:off x="3762185" y="752705"/>
          <a:ext cx="1098715" cy="1098715"/>
        </a:xfrm>
        <a:prstGeom prst="ellipse">
          <a:avLst/>
        </a:prstGeom>
        <a:solidFill>
          <a:schemeClr val="tx2">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Surveillance</a:t>
          </a:r>
        </a:p>
      </dsp:txBody>
      <dsp:txXfrm>
        <a:off x="3923088" y="913608"/>
        <a:ext cx="776909" cy="776909"/>
      </dsp:txXfrm>
    </dsp:sp>
    <dsp:sp modelId="{EB284E65-CC29-4E80-966D-67BAFEC672F6}">
      <dsp:nvSpPr>
        <dsp:cNvPr id="0" name=""/>
        <dsp:cNvSpPr/>
      </dsp:nvSpPr>
      <dsp:spPr>
        <a:xfrm>
          <a:off x="4174213" y="2440089"/>
          <a:ext cx="1098715" cy="1098715"/>
        </a:xfrm>
        <a:prstGeom prst="ellipse">
          <a:avLst/>
        </a:prstGeom>
        <a:solidFill>
          <a:schemeClr val="accent1">
            <a:shade val="50000"/>
            <a:hueOff val="172282"/>
            <a:satOff val="-20243"/>
            <a:lumOff val="283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Quality Improvements initiatives </a:t>
          </a:r>
        </a:p>
      </dsp:txBody>
      <dsp:txXfrm>
        <a:off x="4335116" y="2600992"/>
        <a:ext cx="776909" cy="776909"/>
      </dsp:txXfrm>
    </dsp:sp>
    <dsp:sp modelId="{25222327-6D76-4C59-9064-51394B56EC02}">
      <dsp:nvSpPr>
        <dsp:cNvPr id="0" name=""/>
        <dsp:cNvSpPr/>
      </dsp:nvSpPr>
      <dsp:spPr>
        <a:xfrm>
          <a:off x="3068196" y="3793268"/>
          <a:ext cx="1098715" cy="1098715"/>
        </a:xfrm>
        <a:prstGeom prst="ellipse">
          <a:avLst/>
        </a:prstGeom>
        <a:solidFill>
          <a:schemeClr val="accent1">
            <a:shade val="50000"/>
            <a:hueOff val="258424"/>
            <a:satOff val="-30365"/>
            <a:lumOff val="425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Client insights</a:t>
          </a:r>
        </a:p>
      </dsp:txBody>
      <dsp:txXfrm>
        <a:off x="3229099" y="3954171"/>
        <a:ext cx="776909" cy="776909"/>
      </dsp:txXfrm>
    </dsp:sp>
    <dsp:sp modelId="{EBD8B825-F32A-4022-8BBB-C9EF0C021EAB}">
      <dsp:nvSpPr>
        <dsp:cNvPr id="0" name=""/>
        <dsp:cNvSpPr/>
      </dsp:nvSpPr>
      <dsp:spPr>
        <a:xfrm>
          <a:off x="1229709" y="3793268"/>
          <a:ext cx="1314129" cy="1098715"/>
        </a:xfrm>
        <a:prstGeom prst="ellipse">
          <a:avLst/>
        </a:prstGeom>
        <a:solidFill>
          <a:schemeClr val="tx1">
            <a:lumMod val="65000"/>
            <a:lumOff val="3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Health promotion</a:t>
          </a:r>
        </a:p>
      </dsp:txBody>
      <dsp:txXfrm>
        <a:off x="1422159" y="3954171"/>
        <a:ext cx="929229" cy="776909"/>
      </dsp:txXfrm>
    </dsp:sp>
    <dsp:sp modelId="{432D52D1-6EE0-4F6A-B4BE-9CC2D39D0DC6}">
      <dsp:nvSpPr>
        <dsp:cNvPr id="0" name=""/>
        <dsp:cNvSpPr/>
      </dsp:nvSpPr>
      <dsp:spPr>
        <a:xfrm>
          <a:off x="258293" y="2440090"/>
          <a:ext cx="1098715" cy="1098715"/>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n-US" sz="1400" kern="1200" dirty="0">
              <a:solidFill>
                <a:prstClr val="white"/>
              </a:solidFill>
              <a:latin typeface="Arial" panose="020B0604020202020204" pitchFamily="34" charset="0"/>
              <a:ea typeface="+mn-ea"/>
              <a:cs typeface="Arial" panose="020B0604020202020204" pitchFamily="34" charset="0"/>
            </a:rPr>
            <a:t>Linked networks</a:t>
          </a:r>
        </a:p>
      </dsp:txBody>
      <dsp:txXfrm>
        <a:off x="419196" y="2600993"/>
        <a:ext cx="776909" cy="776909"/>
      </dsp:txXfrm>
    </dsp:sp>
    <dsp:sp modelId="{7714A6F5-E907-48E5-B6CC-88D7389C8E43}">
      <dsp:nvSpPr>
        <dsp:cNvPr id="0" name=""/>
        <dsp:cNvSpPr/>
      </dsp:nvSpPr>
      <dsp:spPr>
        <a:xfrm>
          <a:off x="643428" y="752705"/>
          <a:ext cx="1098715" cy="1098715"/>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533400">
            <a:lnSpc>
              <a:spcPct val="90000"/>
            </a:lnSpc>
            <a:spcBef>
              <a:spcPct val="0"/>
            </a:spcBef>
            <a:spcAft>
              <a:spcPct val="35000"/>
            </a:spcAft>
            <a:buNone/>
          </a:pPr>
          <a:r>
            <a:rPr lang="en-US" sz="1400" kern="1200" dirty="0">
              <a:solidFill>
                <a:prstClr val="white"/>
              </a:solidFill>
              <a:latin typeface="Arial" panose="020B0604020202020204" pitchFamily="34" charset="0"/>
              <a:ea typeface="+mn-ea"/>
              <a:cs typeface="Arial" panose="020B0604020202020204" pitchFamily="34" charset="0"/>
            </a:rPr>
            <a:t>Multisectoral partnerships</a:t>
          </a:r>
        </a:p>
      </dsp:txBody>
      <dsp:txXfrm>
        <a:off x="804331" y="913608"/>
        <a:ext cx="776909" cy="77690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t>01.07.2026</a:t>
            </a:fld>
            <a:endParaRPr lang="de-DE"/>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t>‹#›</a:t>
            </a:fld>
            <a:endParaRPr lang="de-DE"/>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F585C-AB1D-41F5-8A22-EE236ED1EB54}" type="datetimeFigureOut">
              <a:rPr lang="de-DE" smtClean="0"/>
              <a:t>01.07.2026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DB82-A706-4784-AE8E-3965AD040C7C}" type="slidenum">
              <a:rPr lang="de-DE" smtClean="0"/>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0D409-7B77-16AC-5D84-C8DA4A7FF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F85F1-D0FE-5714-6575-E20EB9B8A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C8244-B3FB-928B-1F83-38E331309C82}"/>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96CE46BF-7DFA-D2FB-9D9C-F07C9451195F}"/>
              </a:ext>
            </a:extLst>
          </p:cNvPr>
          <p:cNvSpPr>
            <a:spLocks noGrp="1"/>
          </p:cNvSpPr>
          <p:nvPr>
            <p:ph type="sldNum" sz="quarter" idx="5"/>
          </p:nvPr>
        </p:nvSpPr>
        <p:spPr/>
        <p:txBody>
          <a:bodyPr/>
          <a:lstStyle/>
          <a:p>
            <a:fld id="{F6DADB82-A706-4784-AE8E-3965AD040C7C}" type="slidenum">
              <a:rPr lang="de-DE" smtClean="0"/>
              <a:t>1</a:t>
            </a:fld>
            <a:endParaRPr lang="de-DE"/>
          </a:p>
        </p:txBody>
      </p:sp>
    </p:spTree>
    <p:extLst>
      <p:ext uri="{BB962C8B-B14F-4D97-AF65-F5344CB8AC3E}">
        <p14:creationId xmlns:p14="http://schemas.microsoft.com/office/powerpoint/2010/main" val="657690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173" name="Google Shape;17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BPS was implemented through four workstreams; targeting, demand creation, service delivery, and structural risk reduction with support from the Blantyre District and City Councils to unlock key capabilities to enhance the HIV response.</a:t>
            </a:r>
            <a:endParaRPr lang="en-US" sz="1200" kern="1200" dirty="0">
              <a:solidFill>
                <a:schemeClr val="tx1"/>
              </a:solidFill>
              <a:latin typeface="+mn-lt"/>
              <a:ea typeface="+mn-ea"/>
              <a:cs typeface="+mn-cs"/>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Calibri"/>
              </a:rPr>
              <a:t>All work streams are playing a role directly or indirectly to strengthen the targeting, demand generation, and quality of HIV service delivery and access, as well as support continuation by users.</a:t>
            </a:r>
            <a:endParaRPr lang="en-US" sz="1200" kern="1200" dirty="0">
              <a:solidFill>
                <a:schemeClr val="tx1"/>
              </a:solidFill>
              <a:latin typeface="+mn-lt"/>
              <a:ea typeface="+mn-ea"/>
              <a:cs typeface="+mn-cs"/>
              <a:sym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Working through six individual but mutually supportive program elements, we have developed a system capable of detecting and targeting disease risks, generating demand for HIV prevention services based on risks, and effectively delivering prevention products and interventions, and supporting sustained use of prevention products during periods of risk.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With the understanding that sustainable prevention outcomes cannot be achieved through health facilities alone, the g</a:t>
            </a:r>
            <a:r>
              <a:rPr lang="en-US" sz="1200" dirty="0">
                <a:latin typeface="Arial" panose="020B0604020202020204" pitchFamily="34" charset="0"/>
                <a:ea typeface="Roboto"/>
                <a:cs typeface="Arial" panose="020B0604020202020204" pitchFamily="34" charset="0"/>
              </a:rPr>
              <a:t>oal for demand creation workstream was to develop a data driven grassroots model that will ensure that community engagement has indeed been  </a:t>
            </a:r>
            <a:r>
              <a:rPr lang="en-US" sz="1200" kern="1200" dirty="0">
                <a:solidFill>
                  <a:schemeClr val="tx1"/>
                </a:solidFill>
                <a:latin typeface="+mn-lt"/>
                <a:ea typeface="+mn-ea"/>
                <a:cs typeface="+mn-cs"/>
                <a:sym typeface="Georgia"/>
              </a:rPr>
              <a:t>institutionalized in HIV prevention response by:</a:t>
            </a:r>
            <a:endParaRPr lang="en-US" sz="1200" dirty="0">
              <a:latin typeface="Arial" panose="020B0604020202020204" pitchFamily="34" charset="0"/>
              <a:ea typeface="Roboto"/>
              <a:cs typeface="Arial" panose="020B0604020202020204" pitchFamily="34" charset="0"/>
            </a:endParaRPr>
          </a:p>
          <a:p>
            <a:pPr marL="457177" indent="-342900" algn="just">
              <a:buClr>
                <a:schemeClr val="dk1"/>
              </a:buClr>
              <a:buSzPts val="4000"/>
              <a:buFont typeface="Arial" panose="020B0604020202020204" pitchFamily="34" charset="0"/>
              <a:buChar char="•"/>
            </a:pPr>
            <a:r>
              <a:rPr lang="en-US" sz="1200" kern="1200" dirty="0">
                <a:solidFill>
                  <a:schemeClr val="tx1"/>
                </a:solidFill>
                <a:latin typeface="+mn-lt"/>
                <a:ea typeface="+mn-ea"/>
                <a:cs typeface="+mn-cs"/>
                <a:sym typeface="Roboto"/>
              </a:rPr>
              <a:t>Developing a data-driven, community-informed, responsive, and adaptive prevention programs that are attractive to at-risk populations </a:t>
            </a:r>
          </a:p>
          <a:p>
            <a:pPr marL="457177" lvl="0" indent="-342900" algn="just">
              <a:buClr>
                <a:schemeClr val="dk1"/>
              </a:buClr>
              <a:buSzPts val="4000"/>
              <a:buFont typeface="Arial" panose="020B0604020202020204" pitchFamily="34" charset="0"/>
              <a:buChar char="•"/>
            </a:pPr>
            <a:r>
              <a:rPr lang="en-US" sz="1200" kern="1200" dirty="0">
                <a:solidFill>
                  <a:schemeClr val="tx1"/>
                </a:solidFill>
                <a:latin typeface="+mn-lt"/>
                <a:ea typeface="+mn-ea"/>
                <a:cs typeface="+mn-cs"/>
                <a:sym typeface="Roboto"/>
              </a:rPr>
              <a:t>And generate demand for these programs through routine and sustainably financed public health messaging campaigns and a strengthened and engaged CSO and CBO network.</a:t>
            </a:r>
          </a:p>
        </p:txBody>
      </p:sp>
      <p:sp>
        <p:nvSpPr>
          <p:cNvPr id="174" name="Google Shape;174;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After being capacitated through the BPS project, now we engage communities in Blantyre through;</a:t>
            </a:r>
          </a:p>
          <a:p>
            <a:pPr marL="457177" indent="-342900" algn="just">
              <a:lnSpc>
                <a:spcPct val="80000"/>
              </a:lnSpc>
              <a:buClr>
                <a:schemeClr val="dk1"/>
              </a:buClr>
              <a:buSzPts val="4000"/>
              <a:buFont typeface="Arial" panose="020B0604020202020204" pitchFamily="34" charset="0"/>
              <a:buChar char="•"/>
            </a:pPr>
            <a:r>
              <a:rPr lang="en-GB" sz="1200" dirty="0"/>
              <a:t>The use of Human Centered Design driven Community Laboratory Model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The network model to bring grassroot community structures together in planning, implementation of HIV response interventions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Use of community structures, volunteers, leaders and other community members as key informants in reporting signals that could be potential HIV risks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Community leaders such as Ward Councilors have been trained in structural risk reduction  and they support in health promotion intervention at community level. Ward Councilors have access to data through our Preventive Adaptive learning and management Data Visualizer the PALMS which is user friendly even to a lay person. They are able to track HIV and Sexually Transmitted Infections (STI) data trends in their various wards.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All these are embedded as part of continuous quality improvement initiatives in HIV service delivery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sym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1C7E6F4-778E-4935-9166-3A868D7AF56D}" type="slidenum">
              <a:rPr lang="en-US" smtClean="0"/>
              <a:t>12</a:t>
            </a:fld>
            <a:endParaRPr lang="en-US" dirty="0"/>
          </a:p>
        </p:txBody>
      </p:sp>
    </p:spTree>
    <p:extLst>
      <p:ext uri="{BB962C8B-B14F-4D97-AF65-F5344CB8AC3E}">
        <p14:creationId xmlns:p14="http://schemas.microsoft.com/office/powerpoint/2010/main" val="2714352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To ensure that  interventions are tailored to local contexts, community insights were collected and utilized to inform programming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Developed a model—Community Laboratory (CL) to uncover client insights, to help develop solutions to both demand and service delivery challenges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 model to support the institutionalization of the systematic use of participatory HCD concepts, adapted to the Malawian context, for continual use by programmers and policymakers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It builds on HCD methodology in</a:t>
            </a:r>
          </a:p>
          <a:p>
            <a:pPr marL="800100" lvl="1" indent="-342900">
              <a:buFont typeface="+mj-lt"/>
              <a:buAutoNum type="arabicPeriod"/>
            </a:pPr>
            <a:r>
              <a:rPr lang="en-US" sz="2000" b="0" i="1" u="none" strike="noStrike" baseline="0" dirty="0">
                <a:latin typeface="ArialMT"/>
              </a:rPr>
              <a:t>Identifying evidence-based and data-driven key challenges</a:t>
            </a:r>
          </a:p>
          <a:p>
            <a:pPr marL="800100" lvl="1" indent="-342900">
              <a:buFont typeface="+mj-lt"/>
              <a:buAutoNum type="arabicPeriod"/>
            </a:pPr>
            <a:r>
              <a:rPr lang="en-US" sz="2000" i="1" dirty="0">
                <a:latin typeface="ArialMT"/>
              </a:rPr>
              <a:t>C</a:t>
            </a:r>
            <a:r>
              <a:rPr lang="en-US" sz="2000" b="0" i="1" u="none" strike="noStrike" baseline="0" dirty="0">
                <a:latin typeface="ArialMT"/>
              </a:rPr>
              <a:t>o-creating solutions</a:t>
            </a:r>
          </a:p>
          <a:p>
            <a:pPr marL="800100" lvl="1" indent="-342900">
              <a:buFont typeface="+mj-lt"/>
              <a:buAutoNum type="arabicPeriod"/>
            </a:pPr>
            <a:r>
              <a:rPr lang="en-US" sz="2000" b="0" i="1" u="none" strike="noStrike" baseline="0" dirty="0">
                <a:latin typeface="ArialMT"/>
              </a:rPr>
              <a:t>Testing these solutions to refine them for implementation</a:t>
            </a:r>
            <a:endParaRPr lang="en-US" sz="800" b="0" i="1" u="none" strike="noStrike" baseline="0" dirty="0">
              <a:latin typeface="ArialM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Depending on the insights, solutions are co-created and fed back to quality improvement, for improved quality of service delivery or passed on for </a:t>
            </a:r>
            <a:r>
              <a:rPr lang="en-US" sz="1200" kern="1200" dirty="0">
                <a:solidFill>
                  <a:schemeClr val="tx1"/>
                </a:solidFill>
                <a:latin typeface="+mn-lt"/>
                <a:ea typeface="+mn-ea"/>
                <a:cs typeface="+mn-cs"/>
              </a:rPr>
              <a:t>Community interventions such as Love Blantyre! Love Life! HIV campaign. </a:t>
            </a:r>
            <a:endParaRPr lang="en-US" sz="1200" kern="1200" dirty="0">
              <a:solidFill>
                <a:schemeClr val="tx1"/>
              </a:solidFill>
              <a:latin typeface="+mn-lt"/>
              <a:ea typeface="+mn-ea"/>
              <a:cs typeface="+mn-cs"/>
              <a:sym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This campaign has been key in mobilizing the youths from institutions of higher learning as well as peri urban settings on HIV prevention.</a:t>
            </a:r>
            <a:endParaRPr lang="en-US" sz="1200" kern="1200" dirty="0">
              <a:solidFill>
                <a:schemeClr val="tx1"/>
              </a:solidFill>
              <a:latin typeface="+mn-lt"/>
              <a:ea typeface="+mn-ea"/>
              <a:cs typeface="+mn-cs"/>
              <a:sym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Grassroots Community Laboratories use HCD methods to solicit user preferences and community feedback, which informs better programming, improvements in client-centered care, and creation of feedback loops between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Through the BPS, we have trained over 200 Health Care workers and community members in Community Laboratory model</a:t>
            </a:r>
          </a:p>
          <a:p>
            <a:pPr marL="457177" indent="-342900" algn="just">
              <a:buClr>
                <a:schemeClr val="dk1"/>
              </a:buClr>
              <a:buSzPts val="4000"/>
            </a:pPr>
            <a:r>
              <a:rPr lang="en-US" sz="2200" dirty="0"/>
              <a:t>The insights elicited are fed back into service delivery through implementation of;</a:t>
            </a:r>
          </a:p>
          <a:p>
            <a:pPr lvl="2">
              <a:buFont typeface="Wingdings" panose="05000000000000000000" pitchFamily="2" charset="2"/>
              <a:buChar char="§"/>
            </a:pPr>
            <a:r>
              <a:rPr lang="en-US" dirty="0"/>
              <a:t>Quality improvement initiatives </a:t>
            </a:r>
          </a:p>
          <a:p>
            <a:pPr lvl="2">
              <a:buFont typeface="Wingdings" panose="05000000000000000000" pitchFamily="2" charset="2"/>
              <a:buChar char="§"/>
            </a:pPr>
            <a:r>
              <a:rPr lang="en-US" dirty="0"/>
              <a:t>Community interventions such as </a:t>
            </a:r>
            <a:r>
              <a:rPr lang="en-US" b="1" i="1" dirty="0"/>
              <a:t>Love Blantyre! Love Life!</a:t>
            </a:r>
            <a:r>
              <a:rPr lang="en-US" b="1" dirty="0"/>
              <a:t> </a:t>
            </a:r>
            <a:r>
              <a:rPr lang="en-US" dirty="0"/>
              <a:t>HIV campaign.  This campaign has been key in mobilizing the youths from institutions of higher learning as well as peri urban settings on HIV prevention.</a:t>
            </a:r>
          </a:p>
          <a:p>
            <a:pPr lvl="2">
              <a:buFont typeface="Wingdings" panose="05000000000000000000" pitchFamily="2" charset="2"/>
              <a:buChar char="§"/>
            </a:pPr>
            <a:r>
              <a:rPr lang="en-US" dirty="0"/>
              <a:t>Shared with policy makers to influence policy change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endParaRPr lang="en-US" sz="1400" b="0" dirty="0"/>
          </a:p>
        </p:txBody>
      </p:sp>
      <p:sp>
        <p:nvSpPr>
          <p:cNvPr id="4" name="Slide Number Placeholder 3"/>
          <p:cNvSpPr>
            <a:spLocks noGrp="1"/>
          </p:cNvSpPr>
          <p:nvPr>
            <p:ph type="sldNum" sz="quarter" idx="5"/>
          </p:nvPr>
        </p:nvSpPr>
        <p:spPr/>
        <p:txBody>
          <a:bodyPr/>
          <a:lstStyle/>
          <a:p>
            <a:fld id="{A1C7E6F4-778E-4935-9166-3A868D7AF56D}" type="slidenum">
              <a:rPr lang="en-US" smtClean="0"/>
              <a:t>13</a:t>
            </a:fld>
            <a:endParaRPr lang="en-US" dirty="0"/>
          </a:p>
        </p:txBody>
      </p:sp>
    </p:spTree>
    <p:extLst>
      <p:ext uri="{BB962C8B-B14F-4D97-AF65-F5344CB8AC3E}">
        <p14:creationId xmlns:p14="http://schemas.microsoft.com/office/powerpoint/2010/main" val="930275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7C8F7-2CA1-7144-BEB2-44A6F429F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B0CAA9-ABA0-53B4-04FE-F7B47C54269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3B16975-EE55-E8AF-5650-48D8B7A18C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We implemented an HCD driven Community Laboratory. So in the </a:t>
            </a:r>
            <a:r>
              <a:rPr lang="en-US" sz="1200" kern="1200" dirty="0">
                <a:solidFill>
                  <a:schemeClr val="tx1"/>
                </a:solidFill>
                <a:effectLst/>
                <a:latin typeface="+mn-lt"/>
                <a:ea typeface="+mn-ea"/>
                <a:cs typeface="+mn-cs"/>
              </a:rPr>
              <a:t>2020 in Blantyre was at the beginning of PrEP as a new prevention intervention so naturally the knowledge gap was big. </a:t>
            </a:r>
          </a:p>
          <a:p>
            <a:pPr marL="457177" indent="-342900" algn="just">
              <a:buClr>
                <a:schemeClr val="dk1"/>
              </a:buClr>
              <a:buSzPts val="4000"/>
            </a:pPr>
            <a:r>
              <a:rPr lang="en-US" sz="2000" dirty="0"/>
              <a:t>Community Laboratory's were implemented</a:t>
            </a:r>
          </a:p>
          <a:p>
            <a:pPr marL="457177" indent="-342900" algn="just">
              <a:buClr>
                <a:schemeClr val="dk1"/>
              </a:buClr>
              <a:buSzPts val="4000"/>
            </a:pPr>
            <a:r>
              <a:rPr lang="en-US" sz="2000" dirty="0"/>
              <a:t>Interesting insights were collected such as;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Clients reported to be comfortable getting PrEP closer to them not at the clinic let alone ART clinic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Clients preferred if PrEP was injectable due to pill burden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Young people preferred to get PrEP information from their Peers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We found out that Students from institutions of higher learning were sharing a bottle of PrEP, afraid of visiting the health facility due to stigma and HIV testing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People failing to difference between PrEP , PEP and ARVs for HIV treatment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This gave us also an insight on the need to bridge knowledge gap PrEP</a:t>
            </a:r>
            <a:endParaRPr lang="en-US" sz="1200" kern="1200" dirty="0">
              <a:solidFill>
                <a:schemeClr val="tx1"/>
              </a:solidFill>
              <a:latin typeface="+mn-lt"/>
              <a:ea typeface="+mn-ea"/>
              <a:cs typeface="+mn-cs"/>
              <a:sym typeface="Roboto"/>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endParaRPr lang="en-US" sz="14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FAFF8EA-15AC-682C-D9B3-8D8C01D02969}"/>
              </a:ext>
            </a:extLst>
          </p:cNvPr>
          <p:cNvSpPr>
            <a:spLocks noGrp="1"/>
          </p:cNvSpPr>
          <p:nvPr>
            <p:ph type="sldNum" sz="quarter" idx="5"/>
          </p:nvPr>
        </p:nvSpPr>
        <p:spPr/>
        <p:txBody>
          <a:bodyPr/>
          <a:lstStyle/>
          <a:p>
            <a:fld id="{A1C7E6F4-778E-4935-9166-3A868D7AF56D}" type="slidenum">
              <a:rPr lang="en-US" smtClean="0"/>
              <a:t>14</a:t>
            </a:fld>
            <a:endParaRPr lang="en-US" dirty="0"/>
          </a:p>
        </p:txBody>
      </p:sp>
    </p:spTree>
    <p:extLst>
      <p:ext uri="{BB962C8B-B14F-4D97-AF65-F5344CB8AC3E}">
        <p14:creationId xmlns:p14="http://schemas.microsoft.com/office/powerpoint/2010/main" val="393709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Through the co-creation sessions, we created innovative solutions that were preferred by the community members such as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Integration of PrEP service delivery with other services to reduce stigma and increase accessibility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Use of PrEP champions to reach out to young people and key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Issue of pill burden was taken care with the introduction of  injectable PrEP in Blantyre Health facilities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Entry points for oral and injectable PrEP were expanded to community outreach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Conducted “Love BT Love Life” unique HIV campaign  to bring services closer  to people and bridge the knowledge gap on PrEP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policy level, PrEP guidelines were revised to became more accommodative by incorporating community  PrEP provision .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C7E6F4-778E-4935-9166-3A868D7AF56D}" type="slidenum">
              <a:rPr lang="en-US" smtClean="0"/>
              <a:t>15</a:t>
            </a:fld>
            <a:endParaRPr lang="en-US" dirty="0"/>
          </a:p>
        </p:txBody>
      </p:sp>
    </p:spTree>
    <p:extLst>
      <p:ext uri="{BB962C8B-B14F-4D97-AF65-F5344CB8AC3E}">
        <p14:creationId xmlns:p14="http://schemas.microsoft.com/office/powerpoint/2010/main" val="1907907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By embedding community engagement as  a core pillar in the district HIV system, we have seen: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Increased acceptance of HIV services and products such as PrEP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Community ownership in  HIV prevention efforts at community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Strengthened linkages between health facilities and the communities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Integration of  services in broader health promotion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Grassroot identification of HIV challenges and opportunities  for better  for collective 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Enhanced strong collaboration among various stakeholders working in HIV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Intervention are designed to respond to the real needs and realities faced by young people and other priority populations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Increased uptake of HIV services such as PrEP initiations was observed                                                                                                                                                                                                                                                                                                                                                                                                                                                                                                                                                                                                                                                                                                                                                                                                      </a:t>
            </a:r>
          </a:p>
        </p:txBody>
      </p:sp>
      <p:sp>
        <p:nvSpPr>
          <p:cNvPr id="4" name="Slide Number Placeholder 3"/>
          <p:cNvSpPr>
            <a:spLocks noGrp="1"/>
          </p:cNvSpPr>
          <p:nvPr>
            <p:ph type="sldNum" sz="quarter" idx="5"/>
          </p:nvPr>
        </p:nvSpPr>
        <p:spPr/>
        <p:txBody>
          <a:bodyPr/>
          <a:lstStyle/>
          <a:p>
            <a:fld id="{A1C7E6F4-778E-4935-9166-3A868D7AF56D}" type="slidenum">
              <a:rPr lang="en-US" smtClean="0"/>
              <a:t>16</a:t>
            </a:fld>
            <a:endParaRPr lang="en-US" dirty="0"/>
          </a:p>
        </p:txBody>
      </p:sp>
    </p:spTree>
    <p:extLst>
      <p:ext uri="{BB962C8B-B14F-4D97-AF65-F5344CB8AC3E}">
        <p14:creationId xmlns:p14="http://schemas.microsoft.com/office/powerpoint/2010/main" val="1258139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PrEP uptake in Blantyre has increased rapidly since 2021, BPS is part of the contributing factors</a:t>
            </a:r>
          </a:p>
        </p:txBody>
      </p:sp>
      <p:sp>
        <p:nvSpPr>
          <p:cNvPr id="4" name="Slide Number Placeholder 3"/>
          <p:cNvSpPr>
            <a:spLocks noGrp="1"/>
          </p:cNvSpPr>
          <p:nvPr>
            <p:ph type="sldNum" sz="quarter" idx="5"/>
          </p:nvPr>
        </p:nvSpPr>
        <p:spPr/>
        <p:txBody>
          <a:bodyPr/>
          <a:lstStyle/>
          <a:p>
            <a:fld id="{A1C7E6F4-778E-4935-9166-3A868D7AF56D}" type="slidenum">
              <a:rPr lang="en-US" smtClean="0"/>
              <a:t>17</a:t>
            </a:fld>
            <a:endParaRPr lang="en-US" dirty="0"/>
          </a:p>
        </p:txBody>
      </p:sp>
    </p:spTree>
    <p:extLst>
      <p:ext uri="{BB962C8B-B14F-4D97-AF65-F5344CB8AC3E}">
        <p14:creationId xmlns:p14="http://schemas.microsoft.com/office/powerpoint/2010/main" val="2889803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Community members hold keys to the health challenges which they  usually face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Meaningful community engagement must consider community members as partners in designing, implementing, monitoring, and improving prevention programmes.</a:t>
            </a:r>
            <a:endParaRPr lang="en-US" sz="1200" kern="1200" dirty="0">
              <a:solidFill>
                <a:schemeClr val="tx1"/>
              </a:solidFill>
              <a:latin typeface="+mn-lt"/>
              <a:ea typeface="+mn-ea"/>
              <a:cs typeface="+mn-cs"/>
              <a:sym typeface="Robot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Community Laboratories can be the tool that unlocks creative community input into response plans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Community engagement is not only a tool to increase uptake of health services, but also a means of restoring legitimacy to health systems among historically excluded populations.</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sym typeface="Roboto"/>
              </a:rPr>
              <a:t>HCD can be useful to reframe  public health challenges into more people centric terms allowing for interventions that put user needs and preferences  at the heart of service delivery. </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The HCD-driven CL model demonstrates a promise in demand creation and service delivery for HIV prevention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Its replication locally, nationally and across the region could enhance HIV prevention effort in supporting  progress towards achieving the global targets</a:t>
            </a:r>
            <a:endParaRPr lang="en-US" sz="1200" kern="1200" dirty="0">
              <a:solidFill>
                <a:schemeClr val="tx1"/>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A1C7E6F4-778E-4935-9166-3A868D7AF56D}" type="slidenum">
              <a:rPr lang="en-US" smtClean="0"/>
              <a:t>18</a:t>
            </a:fld>
            <a:endParaRPr lang="en-US" dirty="0"/>
          </a:p>
        </p:txBody>
      </p:sp>
    </p:spTree>
    <p:extLst>
      <p:ext uri="{BB962C8B-B14F-4D97-AF65-F5344CB8AC3E}">
        <p14:creationId xmlns:p14="http://schemas.microsoft.com/office/powerpoint/2010/main" val="4174648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C1A1B-99CB-55A9-8098-345B5BFE86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FFF76-1D4E-6551-E293-1E164F8A9E7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ACD4AA2-76BD-0142-867D-EBDD59DD9907}"/>
              </a:ext>
            </a:extLst>
          </p:cNvPr>
          <p:cNvSpPr>
            <a:spLocks noGrp="1"/>
          </p:cNvSpPr>
          <p:nvPr>
            <p:ph type="body" idx="1"/>
          </p:nvPr>
        </p:nvSpPr>
        <p:spPr/>
        <p:txBody>
          <a:bodyPr/>
          <a:lstStyle/>
          <a:p>
            <a:r>
              <a:rPr lang="en-US" dirty="0"/>
              <a:t>These are the references used</a:t>
            </a:r>
          </a:p>
        </p:txBody>
      </p:sp>
      <p:sp>
        <p:nvSpPr>
          <p:cNvPr id="4" name="Slide Number Placeholder 3">
            <a:extLst>
              <a:ext uri="{FF2B5EF4-FFF2-40B4-BE49-F238E27FC236}">
                <a16:creationId xmlns:a16="http://schemas.microsoft.com/office/drawing/2014/main" id="{ACEF8E10-B9FF-DBFD-71EE-E2C9A54D9C63}"/>
              </a:ext>
            </a:extLst>
          </p:cNvPr>
          <p:cNvSpPr>
            <a:spLocks noGrp="1"/>
          </p:cNvSpPr>
          <p:nvPr>
            <p:ph type="sldNum" sz="quarter" idx="5"/>
          </p:nvPr>
        </p:nvSpPr>
        <p:spPr/>
        <p:txBody>
          <a:bodyPr/>
          <a:lstStyle/>
          <a:p>
            <a:fld id="{A1C7E6F4-778E-4935-9166-3A868D7AF56D}" type="slidenum">
              <a:rPr lang="en-US" smtClean="0"/>
              <a:t>19</a:t>
            </a:fld>
            <a:endParaRPr lang="en-US" dirty="0"/>
          </a:p>
        </p:txBody>
      </p:sp>
    </p:spTree>
    <p:extLst>
      <p:ext uri="{BB962C8B-B14F-4D97-AF65-F5344CB8AC3E}">
        <p14:creationId xmlns:p14="http://schemas.microsoft.com/office/powerpoint/2010/main" val="2206064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Google Shape;592;p33:notes"/>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041115087 h 120000"/>
              <a:gd name="T6" fmla="*/ 0 w 120000"/>
              <a:gd name="T7" fmla="*/ 2041115087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a:moveTo>
                  <a:pt x="0" y="0"/>
                </a:moveTo>
                <a:lnTo>
                  <a:pt x="120000" y="0"/>
                </a:lnTo>
                <a:lnTo>
                  <a:pt x="120000" y="120000"/>
                </a:lnTo>
                <a:lnTo>
                  <a:pt x="0" y="120000"/>
                </a:lnTo>
                <a:lnTo>
                  <a:pt x="0" y="0"/>
                </a:lnTo>
              </a:path>
            </a:pathLst>
          </a:custGeom>
          <a:noFill/>
          <a:ln cap="flat"/>
        </p:spPr>
        <p:txBody>
          <a:bodyPr/>
          <a:lstStyle/>
          <a:p>
            <a:endParaRPr lang="en-US" dirty="0"/>
          </a:p>
        </p:txBody>
      </p:sp>
      <p:sp>
        <p:nvSpPr>
          <p:cNvPr id="30723" name="Google Shape;593;p33:notes"/>
          <p:cNvSpPr>
            <a:spLocks noGrp="1" noChangeArrowheads="1"/>
          </p:cNvSpPr>
          <p:nvPr>
            <p:ph type="body" idx="1"/>
          </p:nvPr>
        </p:nvSpPr>
        <p:spPr>
          <a:noFill/>
        </p:spPr>
        <p:txBody>
          <a:bodyPr lIns="91425" tIns="45700" rIns="91425" bIns="45700"/>
          <a:lstStyle/>
          <a:p>
            <a:pPr eaLnBrk="1" hangingPunct="1">
              <a:spcBef>
                <a:spcPct val="0"/>
              </a:spcBef>
              <a:buClr>
                <a:srgbClr val="000000"/>
              </a:buClr>
              <a:buFont typeface="Libre Franklin" pitchFamily="2" charset="0"/>
              <a:buNone/>
            </a:pPr>
            <a:r>
              <a:rPr lang="en-US" sz="1200" b="1" dirty="0"/>
              <a:t>Gratitude to George town University Centre for Global Health and Innovation, Gates Foundation, and Consortium Partners for support and investment in the Blantyre HIV Prevention System. Thank you for listening, and back to you moderator</a:t>
            </a:r>
            <a:endParaRPr lang="en-US" altLang="en-US" dirty="0"/>
          </a:p>
        </p:txBody>
      </p:sp>
      <p:sp>
        <p:nvSpPr>
          <p:cNvPr id="30724" name="Google Shape;594;p33:notes"/>
          <p:cNvSpPr txBox="1">
            <a:spLocks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b"/>
          <a:lstStyle>
            <a:lvl1pPr>
              <a:defRPr>
                <a:solidFill>
                  <a:srgbClr val="000000"/>
                </a:solidFill>
                <a:latin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sym typeface="Calibri" panose="020F0502020204030204" pitchFamily="34" charset="0"/>
              </a:defRPr>
            </a:lvl9pPr>
          </a:lstStyle>
          <a:p>
            <a:pPr algn="r" eaLnBrk="1" hangingPunct="1">
              <a:buClr>
                <a:srgbClr val="000000"/>
              </a:buClr>
              <a:buFont typeface="Calibri" panose="020F0502020204030204" pitchFamily="34" charset="0"/>
              <a:buNone/>
            </a:pPr>
            <a:fld id="{1121D499-AB72-4659-97E0-A4C7E7118DFC}" type="slidenum">
              <a:rPr lang="zh-CN" altLang="en-US" sz="1200">
                <a:cs typeface="Calibri" panose="020F0502020204030204" pitchFamily="34" charset="0"/>
              </a:rPr>
              <a:pPr algn="r" eaLnBrk="1" hangingPunct="1">
                <a:buClr>
                  <a:srgbClr val="000000"/>
                </a:buClr>
                <a:buFont typeface="Calibri" panose="020F0502020204030204" pitchFamily="34" charset="0"/>
                <a:buNone/>
              </a:pPr>
              <a:t>20</a:t>
            </a:fld>
            <a:endParaRPr lang="zh-CN" altLang="en-US" sz="1200">
              <a:cs typeface="Calibri" panose="020F0502020204030204" pitchFamily="34" charset="0"/>
            </a:endParaRPr>
          </a:p>
        </p:txBody>
      </p:sp>
      <p:sp>
        <p:nvSpPr>
          <p:cNvPr id="2" name="Date Placeholder 1">
            <a:extLst>
              <a:ext uri="{FF2B5EF4-FFF2-40B4-BE49-F238E27FC236}">
                <a16:creationId xmlns:a16="http://schemas.microsoft.com/office/drawing/2014/main" id="{AAFF9EA5-69DD-B73A-D8F0-7CD90EBCD225}"/>
              </a:ext>
            </a:extLst>
          </p:cNvPr>
          <p:cNvSpPr>
            <a:spLocks noGrp="1"/>
          </p:cNvSpPr>
          <p:nvPr>
            <p:ph type="dt" idx="1"/>
          </p:nvPr>
        </p:nvSpPr>
        <p:spPr/>
        <p:txBody>
          <a:bodyPr/>
          <a:lstStyle/>
          <a:p>
            <a:fld id="{D20D67D0-A246-40EE-9720-3356E54E6EE8}" type="datetime1">
              <a:rPr lang="en-GB" smtClean="0"/>
              <a:t>01/07/2026</a:t>
            </a:fld>
            <a:endParaRPr lang="en-GB" dirty="0"/>
          </a:p>
        </p:txBody>
      </p:sp>
      <p:sp>
        <p:nvSpPr>
          <p:cNvPr id="3" name="Footer Placeholder 2">
            <a:extLst>
              <a:ext uri="{FF2B5EF4-FFF2-40B4-BE49-F238E27FC236}">
                <a16:creationId xmlns:a16="http://schemas.microsoft.com/office/drawing/2014/main" id="{9C1DCA45-B18B-2F32-791D-A1000697A56F}"/>
              </a:ext>
            </a:extLst>
          </p:cNvPr>
          <p:cNvSpPr>
            <a:spLocks noGrp="1"/>
          </p:cNvSpPr>
          <p:nvPr>
            <p:ph type="ftr" sz="quarter" idx="4"/>
          </p:nvPr>
        </p:nvSpPr>
        <p:spPr/>
        <p:txBody>
          <a:bodyPr/>
          <a:lstStyle/>
          <a:p>
            <a:endParaRPr lang="en-GB" dirty="0"/>
          </a:p>
        </p:txBody>
      </p:sp>
    </p:spTree>
    <p:extLst>
      <p:ext uri="{BB962C8B-B14F-4D97-AF65-F5344CB8AC3E}">
        <p14:creationId xmlns:p14="http://schemas.microsoft.com/office/powerpoint/2010/main" val="866500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F6DADB82-A706-4784-AE8E-3965AD040C7C}" type="slidenum">
              <a:rPr lang="de-DE" smtClean="0"/>
              <a:t>2</a:t>
            </a:fld>
            <a:endParaRPr lang="de-DE"/>
          </a:p>
        </p:txBody>
      </p:sp>
    </p:spTree>
    <p:extLst>
      <p:ext uri="{BB962C8B-B14F-4D97-AF65-F5344CB8AC3E}">
        <p14:creationId xmlns:p14="http://schemas.microsoft.com/office/powerpoint/2010/main" val="2714345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4C000-075F-4394-B4AB-60B45486E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4A87C-2EB2-796B-1FD8-B5C26489C7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AB4628-E721-5C9A-C6DC-301222B3B6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273F5C-EAD4-B2D8-B205-711FC0668FAF}"/>
              </a:ext>
            </a:extLst>
          </p:cNvPr>
          <p:cNvSpPr>
            <a:spLocks noGrp="1"/>
          </p:cNvSpPr>
          <p:nvPr>
            <p:ph type="sldNum" sz="quarter" idx="5"/>
          </p:nvPr>
        </p:nvSpPr>
        <p:spPr/>
        <p:txBody>
          <a:bodyPr/>
          <a:lstStyle/>
          <a:p>
            <a:fld id="{F6DADB82-A706-4784-AE8E-3965AD040C7C}" type="slidenum">
              <a:rPr lang="de-DE" smtClean="0"/>
              <a:t>21</a:t>
            </a:fld>
            <a:endParaRPr lang="de-DE"/>
          </a:p>
        </p:txBody>
      </p:sp>
    </p:spTree>
    <p:extLst>
      <p:ext uri="{BB962C8B-B14F-4D97-AF65-F5344CB8AC3E}">
        <p14:creationId xmlns:p14="http://schemas.microsoft.com/office/powerpoint/2010/main" val="2446582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E0E5C2-5EB9-2E4D-B42F-EC004CBA12BA}" type="slidenum">
              <a:rPr kumimoji="0" lang="en-TH"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TH"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4043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817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6889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2765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8521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630675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2823A8-9355-426E-9CD3-648EC829D9B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6631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6138C-4003-16BF-7FE7-31ECF7A06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4C128-CF17-0D18-C883-89D0BE97C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B0736-C344-D9E8-F24F-15F93CBE08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C8B672-5E5E-A2FA-918F-425A860ECC9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Ping LCG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Ping LCG Light"/>
              <a:ea typeface="+mn-ea"/>
              <a:cs typeface="+mn-cs"/>
            </a:endParaRPr>
          </a:p>
        </p:txBody>
      </p:sp>
    </p:spTree>
    <p:extLst>
      <p:ext uri="{BB962C8B-B14F-4D97-AF65-F5344CB8AC3E}">
        <p14:creationId xmlns:p14="http://schemas.microsoft.com/office/powerpoint/2010/main" val="41671777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85FA8-515F-B60E-36A7-C1D3DC86C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86053-9D2D-BC6F-F8C3-EE0B8C536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E4469-EEA8-6368-21CA-150A77407E47}"/>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DB89230F-4C30-872A-6BEE-0E2C0F268F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Ping LCG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Ping LCG Light"/>
              <a:ea typeface="+mn-ea"/>
              <a:cs typeface="+mn-cs"/>
            </a:endParaRPr>
          </a:p>
        </p:txBody>
      </p:sp>
    </p:spTree>
    <p:extLst>
      <p:ext uri="{BB962C8B-B14F-4D97-AF65-F5344CB8AC3E}">
        <p14:creationId xmlns:p14="http://schemas.microsoft.com/office/powerpoint/2010/main" val="15424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4</a:t>
            </a:fld>
            <a:endParaRPr lang="de-DE"/>
          </a:p>
        </p:txBody>
      </p:sp>
    </p:spTree>
    <p:extLst>
      <p:ext uri="{BB962C8B-B14F-4D97-AF65-F5344CB8AC3E}">
        <p14:creationId xmlns:p14="http://schemas.microsoft.com/office/powerpoint/2010/main" val="2326278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59995-A42E-134B-2378-7B02C3B56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FD029-B532-B504-5286-1E6E4F0A95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EBE8D-349A-8968-10AD-A4879D64092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C4C711-4E7E-23EA-77E4-92BB227C7CCD}"/>
              </a:ext>
            </a:extLst>
          </p:cNvPr>
          <p:cNvSpPr>
            <a:spLocks noGrp="1"/>
          </p:cNvSpPr>
          <p:nvPr>
            <p:ph type="sldNum" sz="quarter" idx="5"/>
          </p:nvPr>
        </p:nvSpPr>
        <p:spPr/>
        <p:txBody>
          <a:bodyPr/>
          <a:lstStyle/>
          <a:p>
            <a:fld id="{F6DADB82-A706-4784-AE8E-3965AD040C7C}" type="slidenum">
              <a:rPr lang="de-DE" smtClean="0"/>
              <a:t>5</a:t>
            </a:fld>
            <a:endParaRPr lang="de-DE"/>
          </a:p>
        </p:txBody>
      </p:sp>
    </p:spTree>
    <p:extLst>
      <p:ext uri="{BB962C8B-B14F-4D97-AF65-F5344CB8AC3E}">
        <p14:creationId xmlns:p14="http://schemas.microsoft.com/office/powerpoint/2010/main" val="2917999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Today I am greatly honored to share  a case study on how we have  institutionalized community engagement in HIV Prevention through Blantyre Prevention Strategy in Blantyre, Malawi. Let me thank the organizers The IAS, Georgetown University Centre for Innovation in Global Health  for giving me such an opportunity.</a:t>
            </a:r>
            <a:endParaRPr dirty="0"/>
          </a:p>
        </p:txBody>
      </p:sp>
      <p:sp>
        <p:nvSpPr>
          <p:cNvPr id="42" name="Google Shape;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f278f841b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dirty="0"/>
          </a:p>
        </p:txBody>
      </p:sp>
      <p:sp>
        <p:nvSpPr>
          <p:cNvPr id="193" name="Google Shape;193;g2f278f841b5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0" dirty="0"/>
              <a:t>My presentation will follow this outline. I will share how Blantyre has managed to institutionalized community engagement working with community members in HIV response. Models we have used through the Blantyre Prevention Strategy and the key benefits we have achieved through </a:t>
            </a:r>
            <a:r>
              <a:rPr lang="en-GB" altLang="ko-KR" sz="1200" b="0" dirty="0">
                <a:solidFill>
                  <a:srgbClr val="002157"/>
                </a:solidFill>
                <a:latin typeface="Georgia"/>
                <a:cs typeface="Arial" pitchFamily="34" charset="0"/>
              </a:rPr>
              <a:t>institutionalizing community engagement</a:t>
            </a:r>
            <a:endParaRPr lang="en-US" b="0" dirty="0"/>
          </a:p>
          <a:p>
            <a:pPr marL="0" lvl="0" indent="0" algn="l" rtl="0">
              <a:spcBef>
                <a:spcPts val="0"/>
              </a:spcBef>
              <a:spcAft>
                <a:spcPts val="0"/>
              </a:spcAft>
              <a:buNone/>
            </a:pPr>
            <a:endParaRPr dirty="0"/>
          </a:p>
        </p:txBody>
      </p:sp>
      <p:sp>
        <p:nvSpPr>
          <p:cNvPr id="194" name="Google Shape;194;g2f278f841b5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f3722ff8bd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dirty="0"/>
          </a:p>
        </p:txBody>
      </p:sp>
      <p:sp>
        <p:nvSpPr>
          <p:cNvPr id="218" name="Google Shape;218;g2f3722ff8bd_1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kern="1200" dirty="0">
                <a:solidFill>
                  <a:schemeClr val="tx1"/>
                </a:solidFill>
                <a:latin typeface="+mn-lt"/>
                <a:ea typeface="+mn-ea"/>
                <a:cs typeface="+mn-cs"/>
              </a:rPr>
              <a:t>Malawi is a Southern African country that borders Tanzania, Zambia, and Mozambique.</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kern="1200" dirty="0">
                <a:solidFill>
                  <a:schemeClr val="tx1"/>
                </a:solidFill>
                <a:latin typeface="+mn-lt"/>
                <a:ea typeface="+mn-ea"/>
                <a:cs typeface="+mn-cs"/>
              </a:rPr>
              <a:t>According to the 2023 Malawi Spectrum model estimates, the country has an estimated number of 1,006,000 PLHIV among the total population estimate of 21 million</a:t>
            </a:r>
          </a:p>
          <a:p>
            <a:pPr marL="171450" lvl="0" indent="-171450" algn="l" defTabSz="914400" rtl="0" eaLnBrk="1" latinLnBrk="0" hangingPunct="1">
              <a:spcBef>
                <a:spcPts val="0"/>
              </a:spcBef>
              <a:spcAft>
                <a:spcPts val="0"/>
              </a:spcAft>
              <a:buFont typeface="Arial" panose="020B0604020202020204" pitchFamily="34" charset="0"/>
              <a:buChar char="•"/>
            </a:pPr>
            <a:r>
              <a:rPr lang="en-US" sz="1200" kern="1200" dirty="0">
                <a:solidFill>
                  <a:schemeClr val="tx1"/>
                </a:solidFill>
                <a:latin typeface="+mn-lt"/>
                <a:ea typeface="+mn-ea"/>
                <a:cs typeface="+mn-cs"/>
              </a:rPr>
              <a:t>Among  countries with the highest HIV burden in the world.</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kern="1200" dirty="0">
                <a:solidFill>
                  <a:schemeClr val="tx1"/>
                </a:solidFill>
                <a:latin typeface="+mn-lt"/>
                <a:ea typeface="+mn-ea"/>
                <a:cs typeface="+mn-cs"/>
              </a:rPr>
              <a:t>Ranking among the 10 countries with the highest HIV burden in the world.  </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kern="1200" dirty="0">
                <a:solidFill>
                  <a:schemeClr val="tx1"/>
                </a:solidFill>
                <a:latin typeface="+mn-lt"/>
                <a:ea typeface="+mn-ea"/>
                <a:cs typeface="+mn-cs"/>
              </a:rPr>
              <a:t>Malawi Population-based HIV Impact Assessment (MPHIA) done in 2025-15 revealed a national HIV prevalence of 10.6%</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sz="1200" kern="1200" dirty="0">
                <a:solidFill>
                  <a:schemeClr val="tx1"/>
                </a:solidFill>
                <a:latin typeface="+mn-lt"/>
                <a:ea typeface="+mn-ea"/>
                <a:cs typeface="+mn-cs"/>
              </a:rPr>
              <a:t>Blantyre, the </a:t>
            </a:r>
            <a:r>
              <a:rPr lang="en-US" sz="1200" kern="1200" dirty="0">
                <a:solidFill>
                  <a:schemeClr val="tx1"/>
                </a:solidFill>
                <a:latin typeface="+mn-lt"/>
                <a:ea typeface="+mn-ea"/>
                <a:cs typeface="+mn-cs"/>
                <a:sym typeface="Calibri" panose="020F0502020204030204" pitchFamily="34" charset="0"/>
              </a:rPr>
              <a:t>commercial hub of Malawi with approximately 1.3 million registered a higher prevalence rate of </a:t>
            </a:r>
            <a:r>
              <a:rPr lang="en-US" sz="1200" kern="1200" dirty="0">
                <a:solidFill>
                  <a:schemeClr val="tx1"/>
                </a:solidFill>
                <a:latin typeface="+mn-lt"/>
                <a:ea typeface="+mn-ea"/>
                <a:cs typeface="+mn-cs"/>
              </a:rPr>
              <a:t>17.7% (MPHIA 2025-15)</a:t>
            </a:r>
          </a:p>
          <a:p>
            <a:pPr marL="171450" marR="0" lvl="0" indent="-171450" algn="l" defTabSz="914400" rtl="0" eaLnBrk="1" fontAlgn="auto" latinLnBrk="0" hangingPunct="1">
              <a:lnSpc>
                <a:spcPct val="100000"/>
              </a:lnSpc>
              <a:spcBef>
                <a:spcPts val="0"/>
              </a:spcBef>
              <a:spcAft>
                <a:spcPts val="0"/>
              </a:spcAft>
              <a:buClrTx/>
              <a:buSzPts val="1400"/>
              <a:buFont typeface="Arial" panose="020B0604020202020204" pitchFamily="34" charset="0"/>
              <a:buChar char="•"/>
              <a:tabLst/>
              <a:defRPr/>
            </a:pPr>
            <a:r>
              <a:rPr lang="en-US" dirty="0"/>
              <a:t>However, huge progress made in achieving the 959595 targets in 2024 (2025 HIV Epidemiological Estimates for Malawi)</a:t>
            </a:r>
          </a:p>
          <a:p>
            <a:pPr marL="1143000" lvl="2" indent="-228600" algn="l" defTabSz="914400" rtl="0" eaLnBrk="1" latinLnBrk="0" hangingPunct="1">
              <a:lnSpc>
                <a:spcPct val="80000"/>
              </a:lnSpc>
              <a:spcBef>
                <a:spcPts val="500"/>
              </a:spcBef>
              <a:buFont typeface="Wingdings" panose="05000000000000000000" pitchFamily="2" charset="2"/>
              <a:buChar char="§"/>
            </a:pPr>
            <a:r>
              <a:rPr lang="en-US" sz="1900" kern="1200" dirty="0">
                <a:solidFill>
                  <a:schemeClr val="tx1"/>
                </a:solidFill>
                <a:latin typeface="+mn-lt"/>
                <a:ea typeface="+mn-ea"/>
                <a:cs typeface="+mn-cs"/>
              </a:rPr>
              <a:t>95% of people living with HIV (PLHIV) are aware of their HIV-positive status, </a:t>
            </a:r>
          </a:p>
          <a:p>
            <a:pPr marL="1143000" lvl="2" indent="-228600" algn="l" defTabSz="914400" rtl="0" eaLnBrk="1" latinLnBrk="0" hangingPunct="1">
              <a:lnSpc>
                <a:spcPct val="80000"/>
              </a:lnSpc>
              <a:spcBef>
                <a:spcPts val="500"/>
              </a:spcBef>
              <a:buFont typeface="Wingdings" panose="05000000000000000000" pitchFamily="2" charset="2"/>
              <a:buChar char="§"/>
            </a:pPr>
            <a:r>
              <a:rPr lang="en-US" sz="1900" kern="1200" dirty="0">
                <a:solidFill>
                  <a:schemeClr val="tx1"/>
                </a:solidFill>
                <a:latin typeface="+mn-lt"/>
                <a:ea typeface="+mn-ea"/>
                <a:cs typeface="+mn-cs"/>
              </a:rPr>
              <a:t>95% of those aware of their HIV-positive status receive treatment, and</a:t>
            </a:r>
          </a:p>
          <a:p>
            <a:pPr marL="1143000" lvl="2" indent="-228600" algn="l" defTabSz="914400" rtl="0" eaLnBrk="1" latinLnBrk="0" hangingPunct="1">
              <a:lnSpc>
                <a:spcPct val="80000"/>
              </a:lnSpc>
              <a:spcBef>
                <a:spcPts val="500"/>
              </a:spcBef>
              <a:buFont typeface="Wingdings" panose="05000000000000000000" pitchFamily="2" charset="2"/>
              <a:buChar char="§"/>
            </a:pPr>
            <a:r>
              <a:rPr lang="en-US" sz="1900" kern="1200" dirty="0">
                <a:solidFill>
                  <a:schemeClr val="tx1"/>
                </a:solidFill>
                <a:latin typeface="+mn-lt"/>
                <a:ea typeface="+mn-ea"/>
                <a:cs typeface="+mn-cs"/>
              </a:rPr>
              <a:t>95% of individuals on HIV treatment achieve viral load suppression </a:t>
            </a:r>
          </a:p>
          <a:p>
            <a:pPr marL="171450" lvl="0" indent="-171450" algn="l" defTabSz="914400" rtl="0" eaLnBrk="1" latinLnBrk="0" hangingPunct="1">
              <a:lnSpc>
                <a:spcPct val="90000"/>
              </a:lnSpc>
              <a:spcBef>
                <a:spcPts val="0"/>
              </a:spcBef>
              <a:spcAft>
                <a:spcPts val="0"/>
              </a:spcAft>
              <a:buClr>
                <a:schemeClr val="dk1"/>
              </a:buClr>
              <a:buSzPts val="4000"/>
              <a:buFont typeface="Arial" panose="020B0604020202020204" pitchFamily="34" charset="0"/>
              <a:buChar char="•"/>
            </a:pPr>
            <a:r>
              <a:rPr lang="en-US" sz="1200" kern="1200" dirty="0">
                <a:solidFill>
                  <a:schemeClr val="tx1"/>
                </a:solidFill>
                <a:latin typeface="+mn-lt"/>
                <a:ea typeface="+mn-ea"/>
                <a:cs typeface="+mn-cs"/>
              </a:rPr>
              <a:t>The high prevalence and infection rates in Blantyre influenced development of the Blantyre Prevention Strategy (BPS)</a:t>
            </a:r>
          </a:p>
          <a:p>
            <a:pPr marL="457200" lvl="0" indent="-228600" algn="l" rtl="0">
              <a:lnSpc>
                <a:spcPct val="100000"/>
              </a:lnSpc>
              <a:spcBef>
                <a:spcPts val="0"/>
              </a:spcBef>
              <a:spcAft>
                <a:spcPts val="0"/>
              </a:spcAft>
              <a:buSzPts val="1400"/>
              <a:buNone/>
            </a:pPr>
            <a:endParaRPr sz="1000" b="0" i="0" u="none" strike="noStrike" cap="none" dirty="0">
              <a:solidFill>
                <a:schemeClr val="dk1"/>
              </a:solidFill>
              <a:latin typeface="Calibri"/>
              <a:ea typeface="Calibri"/>
              <a:cs typeface="Calibri"/>
              <a:sym typeface="Calibri"/>
            </a:endParaRPr>
          </a:p>
        </p:txBody>
      </p:sp>
      <p:sp>
        <p:nvSpPr>
          <p:cNvPr id="219" name="Google Shape;219;g2f3722ff8bd_1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8</a:t>
            </a:fld>
            <a:endParaRPr sz="1200" b="0" i="0" u="none" strike="noStrike" cap="none"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Char char="•"/>
              <a:tabLst/>
              <a:defRPr/>
            </a:pPr>
            <a:r>
              <a:rPr lang="en-US" dirty="0"/>
              <a:t>For many years in our HIV response, several  HIV response intervention interventions have been implemented but still faced a key challenge of lack of sustained demand  for HIV prevention. </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dirty="0"/>
              <a:t>Little did we know that the keys to unlocking demand for HIV prevention programs are found right in the communities. </a:t>
            </a:r>
          </a:p>
          <a:p>
            <a:pPr marL="171450" lvl="0" indent="-171450" algn="l" rtl="0">
              <a:spcBef>
                <a:spcPts val="0"/>
              </a:spcBef>
              <a:spcAft>
                <a:spcPts val="0"/>
              </a:spcAft>
              <a:buFont typeface="Arial" panose="020B0604020202020204" pitchFamily="34" charset="0"/>
              <a:buChar char="•"/>
            </a:pPr>
            <a:r>
              <a:rPr lang="en-US" dirty="0"/>
              <a:t>Our traditional public health approaches have  lacked a deep understanding of  client preferences, values, needs and perceptions.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ym typeface="Roboto"/>
              </a:rPr>
              <a:t>Underrepresented communities have faced challenges in accessing preferred HIV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ym typeface="Roboto"/>
              </a:rPr>
              <a:t>Issues of stigma, discrimination and social norms have posed a threat in response efforts</a:t>
            </a:r>
            <a:endParaRPr lang="en-US" dirty="0"/>
          </a:p>
          <a:p>
            <a:pPr marL="171450" lvl="0" indent="-171450" algn="l" rtl="0">
              <a:spcBef>
                <a:spcPts val="0"/>
              </a:spcBef>
              <a:spcAft>
                <a:spcPts val="0"/>
              </a:spcAft>
              <a:buFont typeface="Arial" panose="020B0604020202020204" pitchFamily="34" charset="0"/>
              <a:buChar char="•"/>
            </a:pPr>
            <a:r>
              <a:rPr lang="en-US" dirty="0"/>
              <a:t>So the coming in of the BPS helped us to shift  our thinking from making our HIV response  business  as usual by incorporating the voice of the community.</a:t>
            </a:r>
          </a:p>
          <a:p>
            <a:pPr marL="171450" lvl="0" indent="-171450" algn="l" rtl="0">
              <a:spcBef>
                <a:spcPts val="0"/>
              </a:spcBef>
              <a:spcAft>
                <a:spcPts val="0"/>
              </a:spcAft>
              <a:buFont typeface="Arial" panose="020B0604020202020204" pitchFamily="34" charset="0"/>
              <a:buChar char="•"/>
            </a:pPr>
            <a:r>
              <a:rPr lang="en-US" dirty="0">
                <a:highlight>
                  <a:srgbClr val="FFFF00"/>
                </a:highlight>
              </a:rPr>
              <a:t>The BPS recognized that sustainable prevention outcomes cannot be achieved through health facilities alone.</a:t>
            </a:r>
          </a:p>
          <a:p>
            <a:pPr marL="171450" lvl="0" indent="-171450" algn="l" rtl="0">
              <a:spcBef>
                <a:spcPts val="0"/>
              </a:spcBef>
              <a:spcAft>
                <a:spcPts val="0"/>
              </a:spcAft>
              <a:buFont typeface="Arial" panose="020B0604020202020204" pitchFamily="34" charset="0"/>
              <a:buChar char="•"/>
            </a:pPr>
            <a:r>
              <a:rPr lang="en-US" dirty="0">
                <a:highlight>
                  <a:srgbClr val="FFFF00"/>
                </a:highlight>
              </a:rPr>
              <a:t>The BPS established a need for meaningful community engagement</a:t>
            </a:r>
          </a:p>
          <a:p>
            <a:pPr marL="171450" lvl="0" indent="-171450" algn="l" rtl="0">
              <a:spcBef>
                <a:spcPts val="0"/>
              </a:spcBef>
              <a:spcAft>
                <a:spcPts val="0"/>
              </a:spcAft>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A1C7E6F4-778E-4935-9166-3A868D7AF56D}" type="slidenum">
              <a:rPr lang="en-US" smtClean="0"/>
              <a:t>9</a:t>
            </a:fld>
            <a:endParaRPr lang="en-US" dirty="0"/>
          </a:p>
        </p:txBody>
      </p:sp>
    </p:spTree>
    <p:extLst>
      <p:ext uri="{BB962C8B-B14F-4D97-AF65-F5344CB8AC3E}">
        <p14:creationId xmlns:p14="http://schemas.microsoft.com/office/powerpoint/2010/main" val="1578116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Locally led project at District and City level in Blantyre, Malawi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002157"/>
                </a:solidFill>
                <a:latin typeface="Georgia"/>
              </a:rPr>
              <a:t>BPS vision was  to have a</a:t>
            </a:r>
            <a:r>
              <a:rPr lang="en-US" sz="1200" dirty="0">
                <a:sym typeface="Calibri"/>
              </a:rPr>
              <a:t> district-level system capable of rapidly deploying novel and existing HIV prevention products and interventions to the right populations, in the right places, at the right times, which can serve as a model for replication throughout the region.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ym typeface="Roboto"/>
              </a:rPr>
              <a:t>The project began on 1st May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ym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1C7E6F4-778E-4935-9166-3A868D7AF56D}" type="slidenum">
              <a:rPr lang="en-US" smtClean="0"/>
              <a:t>10</a:t>
            </a:fld>
            <a:endParaRPr lang="en-US" dirty="0"/>
          </a:p>
        </p:txBody>
      </p:sp>
    </p:spTree>
    <p:extLst>
      <p:ext uri="{BB962C8B-B14F-4D97-AF65-F5344CB8AC3E}">
        <p14:creationId xmlns:p14="http://schemas.microsoft.com/office/powerpoint/2010/main" val="3946078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de-DE" sz="75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de-DE" sz="750"/>
              <a:t>iasociety.org</a:t>
            </a:r>
          </a:p>
        </p:txBody>
      </p:sp>
    </p:spTree>
    <p:extLst>
      <p:ext uri="{BB962C8B-B14F-4D97-AF65-F5344CB8AC3E}">
        <p14:creationId xmlns:p14="http://schemas.microsoft.com/office/powerpoint/2010/main" val="1567092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43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E854-040B-6AC1-072B-89B63E777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95FFA-D442-3ED8-3B38-1EBD5970C7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68E53-F62E-26FB-7B16-E3D69BF583A1}"/>
              </a:ext>
            </a:extLst>
          </p:cNvPr>
          <p:cNvSpPr>
            <a:spLocks noGrp="1"/>
          </p:cNvSpPr>
          <p:nvPr>
            <p:ph type="dt" sz="half" idx="10"/>
          </p:nvPr>
        </p:nvSpPr>
        <p:spPr/>
        <p:txBody>
          <a:bodyPr/>
          <a:lstStyle/>
          <a:p>
            <a:fld id="{61A680AF-F291-794A-B9FC-B0C41A18AB45}" type="datetimeFigureOut">
              <a:rPr lang="en-US" smtClean="0"/>
              <a:t>7/1/2026</a:t>
            </a:fld>
            <a:endParaRPr lang="en-US"/>
          </a:p>
        </p:txBody>
      </p:sp>
      <p:sp>
        <p:nvSpPr>
          <p:cNvPr id="5" name="Footer Placeholder 4">
            <a:extLst>
              <a:ext uri="{FF2B5EF4-FFF2-40B4-BE49-F238E27FC236}">
                <a16:creationId xmlns:a16="http://schemas.microsoft.com/office/drawing/2014/main" id="{47D90072-59CD-5B74-E87C-B3E0B3A1E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CF2B4-48BE-FE2F-D617-8CA32C61D306}"/>
              </a:ext>
            </a:extLst>
          </p:cNvPr>
          <p:cNvSpPr>
            <a:spLocks noGrp="1"/>
          </p:cNvSpPr>
          <p:nvPr>
            <p:ph type="sldNum" sz="quarter" idx="12"/>
          </p:nvPr>
        </p:nvSpPr>
        <p:spPr/>
        <p:txBody>
          <a:bodyPr/>
          <a:lstStyle/>
          <a:p>
            <a:fld id="{AF7548C2-9038-D046-A9CB-1F0B9AABB396}" type="slidenum">
              <a:rPr lang="en-US" smtClean="0"/>
              <a:t>‹#›</a:t>
            </a:fld>
            <a:endParaRPr lang="en-US"/>
          </a:p>
        </p:txBody>
      </p:sp>
    </p:spTree>
    <p:extLst>
      <p:ext uri="{BB962C8B-B14F-4D97-AF65-F5344CB8AC3E}">
        <p14:creationId xmlns:p14="http://schemas.microsoft.com/office/powerpoint/2010/main" val="188653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4"/>
        <p:cNvGrpSpPr/>
        <p:nvPr/>
      </p:nvGrpSpPr>
      <p:grpSpPr>
        <a:xfrm>
          <a:off x="0" y="0"/>
          <a:ext cx="0" cy="0"/>
          <a:chOff x="0" y="0"/>
          <a:chExt cx="0" cy="0"/>
        </a:xfrm>
      </p:grpSpPr>
      <p:sp>
        <p:nvSpPr>
          <p:cNvPr id="15" name="Google Shape;15;p45"/>
          <p:cNvSpPr txBox="1">
            <a:spLocks noGrp="1"/>
          </p:cNvSpPr>
          <p:nvPr>
            <p:ph type="ctrTitle"/>
          </p:nvPr>
        </p:nvSpPr>
        <p:spPr>
          <a:xfrm>
            <a:off x="1524000" y="2072639"/>
            <a:ext cx="9144000" cy="1437323"/>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002157"/>
              </a:buClr>
              <a:buSzPts val="6000"/>
              <a:buFont typeface="Georgia"/>
              <a:buNone/>
              <a:defRPr sz="6000" b="1" i="0" u="none" strike="noStrike" cap="none">
                <a:solidFill>
                  <a:srgbClr val="002157"/>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16" name="Google Shape;16;p45"/>
          <p:cNvPicPr preferRelativeResize="0"/>
          <p:nvPr/>
        </p:nvPicPr>
        <p:blipFill rotWithShape="1">
          <a:blip r:embed="rId2">
            <a:alphaModFix/>
          </a:blip>
          <a:srcRect/>
          <a:stretch/>
        </p:blipFill>
        <p:spPr>
          <a:xfrm>
            <a:off x="0" y="-1"/>
            <a:ext cx="12192000" cy="1884460"/>
          </a:xfrm>
          <a:prstGeom prst="rect">
            <a:avLst/>
          </a:prstGeom>
          <a:noFill/>
          <a:ln>
            <a:noFill/>
          </a:ln>
        </p:spPr>
      </p:pic>
      <p:pic>
        <p:nvPicPr>
          <p:cNvPr id="17" name="Google Shape;17;p45"/>
          <p:cNvPicPr preferRelativeResize="0"/>
          <p:nvPr/>
        </p:nvPicPr>
        <p:blipFill rotWithShape="1">
          <a:blip r:embed="rId3">
            <a:alphaModFix/>
          </a:blip>
          <a:srcRect/>
          <a:stretch/>
        </p:blipFill>
        <p:spPr>
          <a:xfrm>
            <a:off x="1232421" y="5271376"/>
            <a:ext cx="10058400" cy="1497724"/>
          </a:xfrm>
          <a:prstGeom prst="rect">
            <a:avLst/>
          </a:prstGeom>
          <a:noFill/>
          <a:ln>
            <a:noFill/>
          </a:ln>
        </p:spPr>
      </p:pic>
    </p:spTree>
    <p:extLst>
      <p:ext uri="{BB962C8B-B14F-4D97-AF65-F5344CB8AC3E}">
        <p14:creationId xmlns:p14="http://schemas.microsoft.com/office/powerpoint/2010/main" val="269829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8"/>
        <p:cNvGrpSpPr/>
        <p:nvPr/>
      </p:nvGrpSpPr>
      <p:grpSpPr>
        <a:xfrm>
          <a:off x="0" y="0"/>
          <a:ext cx="0" cy="0"/>
          <a:chOff x="0" y="0"/>
          <a:chExt cx="0" cy="0"/>
        </a:xfrm>
      </p:grpSpPr>
      <p:sp>
        <p:nvSpPr>
          <p:cNvPr id="49" name="Google Shape;49;p6"/>
          <p:cNvSpPr txBox="1">
            <a:spLocks noGrp="1"/>
          </p:cNvSpPr>
          <p:nvPr>
            <p:ph type="title"/>
          </p:nvPr>
        </p:nvSpPr>
        <p:spPr>
          <a:xfrm>
            <a:off x="614918" y="539750"/>
            <a:ext cx="11036609" cy="722313"/>
          </a:xfrm>
          <a:prstGeom prst="rect">
            <a:avLst/>
          </a:prstGeom>
          <a:solidFill>
            <a:srgbClr val="EDECED"/>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6"/>
          <p:cNvSpPr txBox="1">
            <a:spLocks noGrp="1"/>
          </p:cNvSpPr>
          <p:nvPr>
            <p:ph type="ftr" idx="11"/>
          </p:nvPr>
        </p:nvSpPr>
        <p:spPr>
          <a:xfrm>
            <a:off x="4359501" y="6317457"/>
            <a:ext cx="3472998" cy="540544"/>
          </a:xfrm>
          <a:prstGeom prst="rect">
            <a:avLst/>
          </a:prstGeom>
          <a:solidFill>
            <a:schemeClr val="lt1"/>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6"/>
          <p:cNvSpPr txBox="1">
            <a:spLocks noGrp="1"/>
          </p:cNvSpPr>
          <p:nvPr>
            <p:ph type="sldNum" idx="12"/>
          </p:nvPr>
        </p:nvSpPr>
        <p:spPr>
          <a:xfrm>
            <a:off x="11651527" y="6317457"/>
            <a:ext cx="465235" cy="540544"/>
          </a:xfrm>
          <a:prstGeom prst="rect">
            <a:avLst/>
          </a:prstGeom>
          <a:solidFill>
            <a:schemeClr val="lt1"/>
          </a:solidFill>
          <a:ln>
            <a:noFill/>
          </a:ln>
          <a:effectLst>
            <a:outerShdw blurRad="635000" dist="254000" dir="13500000" algn="r" rotWithShape="0">
              <a:srgbClr val="000000">
                <a:alpha val="20000"/>
              </a:srgbClr>
            </a:outerShdw>
          </a:effectLst>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dirty="0"/>
          </a:p>
        </p:txBody>
      </p:sp>
      <p:sp>
        <p:nvSpPr>
          <p:cNvPr id="53" name="Google Shape;53;p6"/>
          <p:cNvSpPr/>
          <p:nvPr/>
        </p:nvSpPr>
        <p:spPr>
          <a:xfrm>
            <a:off x="539680" y="539750"/>
            <a:ext cx="75238" cy="722313"/>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dirty="0">
              <a:solidFill>
                <a:schemeClr val="lt1"/>
              </a:solidFill>
              <a:latin typeface="Calibri"/>
              <a:ea typeface="Calibri"/>
              <a:cs typeface="Calibri"/>
              <a:sym typeface="Calibri"/>
            </a:endParaRPr>
          </a:p>
        </p:txBody>
      </p:sp>
      <p:sp>
        <p:nvSpPr>
          <p:cNvPr id="54" name="Google Shape;54;p6"/>
          <p:cNvSpPr txBox="1"/>
          <p:nvPr/>
        </p:nvSpPr>
        <p:spPr>
          <a:xfrm>
            <a:off x="788740" y="1802008"/>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55" name="Google Shape;55;p6"/>
          <p:cNvSpPr txBox="1">
            <a:spLocks noGrp="1"/>
          </p:cNvSpPr>
          <p:nvPr>
            <p:ph type="body" idx="1"/>
          </p:nvPr>
        </p:nvSpPr>
        <p:spPr>
          <a:xfrm>
            <a:off x="1719719" y="1507322"/>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56" name="Google Shape;56;p6"/>
          <p:cNvSpPr txBox="1">
            <a:spLocks noGrp="1"/>
          </p:cNvSpPr>
          <p:nvPr>
            <p:ph type="body" idx="2"/>
          </p:nvPr>
        </p:nvSpPr>
        <p:spPr>
          <a:xfrm>
            <a:off x="1719719" y="1991108"/>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57" name="Google Shape;57;p6"/>
          <p:cNvSpPr txBox="1">
            <a:spLocks noGrp="1"/>
          </p:cNvSpPr>
          <p:nvPr>
            <p:ph type="body" idx="3"/>
          </p:nvPr>
        </p:nvSpPr>
        <p:spPr>
          <a:xfrm>
            <a:off x="539680" y="1507323"/>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58" name="Google Shape;58;p6"/>
          <p:cNvSpPr txBox="1"/>
          <p:nvPr/>
        </p:nvSpPr>
        <p:spPr>
          <a:xfrm>
            <a:off x="788740" y="3826472"/>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59" name="Google Shape;59;p6"/>
          <p:cNvSpPr txBox="1">
            <a:spLocks noGrp="1"/>
          </p:cNvSpPr>
          <p:nvPr>
            <p:ph type="body" idx="4"/>
          </p:nvPr>
        </p:nvSpPr>
        <p:spPr>
          <a:xfrm>
            <a:off x="1719719" y="3312707"/>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0" name="Google Shape;60;p6"/>
          <p:cNvSpPr txBox="1">
            <a:spLocks noGrp="1"/>
          </p:cNvSpPr>
          <p:nvPr>
            <p:ph type="body" idx="5"/>
          </p:nvPr>
        </p:nvSpPr>
        <p:spPr>
          <a:xfrm>
            <a:off x="1719719" y="3796492"/>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1" name="Google Shape;61;p6"/>
          <p:cNvSpPr txBox="1">
            <a:spLocks noGrp="1"/>
          </p:cNvSpPr>
          <p:nvPr>
            <p:ph type="body" idx="6"/>
          </p:nvPr>
        </p:nvSpPr>
        <p:spPr>
          <a:xfrm>
            <a:off x="539680" y="3309737"/>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2" name="Google Shape;62;p6"/>
          <p:cNvSpPr txBox="1"/>
          <p:nvPr/>
        </p:nvSpPr>
        <p:spPr>
          <a:xfrm>
            <a:off x="788740" y="5406837"/>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63" name="Google Shape;63;p6"/>
          <p:cNvSpPr txBox="1">
            <a:spLocks noGrp="1"/>
          </p:cNvSpPr>
          <p:nvPr>
            <p:ph type="body" idx="7"/>
          </p:nvPr>
        </p:nvSpPr>
        <p:spPr>
          <a:xfrm>
            <a:off x="1719719" y="5112151"/>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4" name="Google Shape;64;p6"/>
          <p:cNvSpPr txBox="1">
            <a:spLocks noGrp="1"/>
          </p:cNvSpPr>
          <p:nvPr>
            <p:ph type="body" idx="8"/>
          </p:nvPr>
        </p:nvSpPr>
        <p:spPr>
          <a:xfrm>
            <a:off x="1719719" y="5595937"/>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body" idx="9"/>
          </p:nvPr>
        </p:nvSpPr>
        <p:spPr>
          <a:xfrm>
            <a:off x="539680" y="5112152"/>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6" name="Google Shape;66;p6"/>
          <p:cNvSpPr txBox="1"/>
          <p:nvPr/>
        </p:nvSpPr>
        <p:spPr>
          <a:xfrm>
            <a:off x="7039500" y="1802008"/>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67" name="Google Shape;67;p6"/>
          <p:cNvSpPr txBox="1">
            <a:spLocks noGrp="1"/>
          </p:cNvSpPr>
          <p:nvPr>
            <p:ph type="body" idx="13"/>
          </p:nvPr>
        </p:nvSpPr>
        <p:spPr>
          <a:xfrm>
            <a:off x="7970480" y="1507322"/>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8" name="Google Shape;68;p6"/>
          <p:cNvSpPr txBox="1">
            <a:spLocks noGrp="1"/>
          </p:cNvSpPr>
          <p:nvPr>
            <p:ph type="body" idx="14"/>
          </p:nvPr>
        </p:nvSpPr>
        <p:spPr>
          <a:xfrm>
            <a:off x="7970480" y="1991108"/>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69" name="Google Shape;69;p6"/>
          <p:cNvSpPr txBox="1">
            <a:spLocks noGrp="1"/>
          </p:cNvSpPr>
          <p:nvPr>
            <p:ph type="body" idx="15"/>
          </p:nvPr>
        </p:nvSpPr>
        <p:spPr>
          <a:xfrm>
            <a:off x="6790440" y="1507323"/>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0" name="Google Shape;70;p6"/>
          <p:cNvSpPr txBox="1"/>
          <p:nvPr/>
        </p:nvSpPr>
        <p:spPr>
          <a:xfrm>
            <a:off x="7039500" y="3826472"/>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71" name="Google Shape;71;p6"/>
          <p:cNvSpPr txBox="1">
            <a:spLocks noGrp="1"/>
          </p:cNvSpPr>
          <p:nvPr>
            <p:ph type="body" idx="16"/>
          </p:nvPr>
        </p:nvSpPr>
        <p:spPr>
          <a:xfrm>
            <a:off x="7970480" y="3312707"/>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2" name="Google Shape;72;p6"/>
          <p:cNvSpPr txBox="1">
            <a:spLocks noGrp="1"/>
          </p:cNvSpPr>
          <p:nvPr>
            <p:ph type="body" idx="17"/>
          </p:nvPr>
        </p:nvSpPr>
        <p:spPr>
          <a:xfrm>
            <a:off x="7970480" y="3796492"/>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3" name="Google Shape;73;p6"/>
          <p:cNvSpPr txBox="1">
            <a:spLocks noGrp="1"/>
          </p:cNvSpPr>
          <p:nvPr>
            <p:ph type="body" idx="18"/>
          </p:nvPr>
        </p:nvSpPr>
        <p:spPr>
          <a:xfrm>
            <a:off x="6790440" y="3309737"/>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4" name="Google Shape;74;p6"/>
          <p:cNvSpPr txBox="1"/>
          <p:nvPr/>
        </p:nvSpPr>
        <p:spPr>
          <a:xfrm>
            <a:off x="7039500" y="5406837"/>
            <a:ext cx="500645" cy="57028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6600"/>
              <a:buFont typeface="Arial"/>
              <a:buNone/>
            </a:pPr>
            <a:r>
              <a:rPr lang="en-GB" sz="3299" b="0" i="0" u="none" strike="noStrike" cap="none" dirty="0">
                <a:solidFill>
                  <a:schemeClr val="lt1"/>
                </a:solidFill>
                <a:latin typeface="Calibri"/>
                <a:ea typeface="Calibri"/>
                <a:cs typeface="Calibri"/>
                <a:sym typeface="Calibri"/>
              </a:rPr>
              <a:t>1</a:t>
            </a:r>
            <a:endParaRPr sz="700" b="0" i="0" u="none" strike="noStrike" cap="none" dirty="0">
              <a:solidFill>
                <a:srgbClr val="000000"/>
              </a:solidFill>
              <a:latin typeface="Arial"/>
              <a:ea typeface="Arial"/>
              <a:cs typeface="Arial"/>
              <a:sym typeface="Arial"/>
            </a:endParaRPr>
          </a:p>
        </p:txBody>
      </p:sp>
      <p:sp>
        <p:nvSpPr>
          <p:cNvPr id="75" name="Google Shape;75;p6"/>
          <p:cNvSpPr txBox="1">
            <a:spLocks noGrp="1"/>
          </p:cNvSpPr>
          <p:nvPr>
            <p:ph type="body" idx="19"/>
          </p:nvPr>
        </p:nvSpPr>
        <p:spPr>
          <a:xfrm>
            <a:off x="7970480" y="5112151"/>
            <a:ext cx="3681047" cy="477053"/>
          </a:xfrm>
          <a:prstGeom prst="rect">
            <a:avLst/>
          </a:prstGeom>
          <a:noFill/>
          <a:ln>
            <a:noFill/>
          </a:ln>
        </p:spPr>
        <p:txBody>
          <a:bodyPr spcFirstLastPara="1" wrap="square" lIns="91425" tIns="45700" rIns="91425" bIns="45700" anchor="ctr" anchorCtr="0">
            <a:normAutofit/>
          </a:bodyPr>
          <a:lstStyle>
            <a:lvl1pPr marL="228554" lvl="0" indent="-114277" algn="l">
              <a:lnSpc>
                <a:spcPct val="90000"/>
              </a:lnSpc>
              <a:spcBef>
                <a:spcPts val="1000"/>
              </a:spcBef>
              <a:spcAft>
                <a:spcPts val="0"/>
              </a:spcAft>
              <a:buClr>
                <a:schemeClr val="dk1"/>
              </a:buClr>
              <a:buSzPts val="4000"/>
              <a:buNone/>
              <a:defRPr sz="2000" b="1"/>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6" name="Google Shape;76;p6"/>
          <p:cNvSpPr txBox="1">
            <a:spLocks noGrp="1"/>
          </p:cNvSpPr>
          <p:nvPr>
            <p:ph type="body" idx="20"/>
          </p:nvPr>
        </p:nvSpPr>
        <p:spPr>
          <a:xfrm>
            <a:off x="7970480" y="5595937"/>
            <a:ext cx="3681047" cy="715580"/>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2800"/>
              <a:buNone/>
              <a:defRPr sz="1400" b="0"/>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77" name="Google Shape;77;p6"/>
          <p:cNvSpPr txBox="1">
            <a:spLocks noGrp="1"/>
          </p:cNvSpPr>
          <p:nvPr>
            <p:ph type="body" idx="21"/>
          </p:nvPr>
        </p:nvSpPr>
        <p:spPr>
          <a:xfrm>
            <a:off x="6790440" y="5112152"/>
            <a:ext cx="1008725" cy="1199365"/>
          </a:xfrm>
          <a:prstGeom prst="rect">
            <a:avLst/>
          </a:prstGeom>
          <a:solidFill>
            <a:schemeClr val="accent1"/>
          </a:solidFill>
          <a:ln>
            <a:noFill/>
          </a:ln>
        </p:spPr>
        <p:txBody>
          <a:bodyPr spcFirstLastPara="1" wrap="square" lIns="91425" tIns="45700" rIns="91425" bIns="45700" anchor="ctr" anchorCtr="0">
            <a:normAutofit/>
          </a:bodyPr>
          <a:lstStyle>
            <a:lvl1pPr marL="228554" lvl="0" indent="-114277" algn="ctr">
              <a:lnSpc>
                <a:spcPct val="90000"/>
              </a:lnSpc>
              <a:spcBef>
                <a:spcPts val="1000"/>
              </a:spcBef>
              <a:spcAft>
                <a:spcPts val="0"/>
              </a:spcAft>
              <a:buClr>
                <a:schemeClr val="lt1"/>
              </a:buClr>
              <a:buSzPts val="5600"/>
              <a:buNone/>
              <a:defRPr>
                <a:solidFill>
                  <a:schemeClr val="lt1"/>
                </a:solidFill>
              </a:defRPr>
            </a:lvl1pPr>
            <a:lvl2pPr marL="457109" lvl="1" indent="-171416" algn="l">
              <a:lnSpc>
                <a:spcPct val="90000"/>
              </a:lnSpc>
              <a:spcBef>
                <a:spcPts val="500"/>
              </a:spcBef>
              <a:spcAft>
                <a:spcPts val="0"/>
              </a:spcAft>
              <a:buClr>
                <a:schemeClr val="dk1"/>
              </a:buClr>
              <a:buSzPts val="1800"/>
              <a:buChar char="•"/>
              <a:defRPr/>
            </a:lvl2pPr>
            <a:lvl3pPr marL="685663" lvl="2" indent="-171416" algn="l">
              <a:lnSpc>
                <a:spcPct val="90000"/>
              </a:lnSpc>
              <a:spcBef>
                <a:spcPts val="500"/>
              </a:spcBef>
              <a:spcAft>
                <a:spcPts val="0"/>
              </a:spcAft>
              <a:buClr>
                <a:schemeClr val="dk1"/>
              </a:buClr>
              <a:buSzPts val="1800"/>
              <a:buChar char="•"/>
              <a:defRPr/>
            </a:lvl3pPr>
            <a:lvl4pPr marL="914217" lvl="3" indent="-171416" algn="l">
              <a:lnSpc>
                <a:spcPct val="90000"/>
              </a:lnSpc>
              <a:spcBef>
                <a:spcPts val="500"/>
              </a:spcBef>
              <a:spcAft>
                <a:spcPts val="0"/>
              </a:spcAft>
              <a:buClr>
                <a:schemeClr val="dk1"/>
              </a:buClr>
              <a:buSzPts val="1800"/>
              <a:buChar char="•"/>
              <a:defRPr/>
            </a:lvl4pPr>
            <a:lvl5pPr marL="1142771" lvl="4" indent="-171416" algn="l">
              <a:lnSpc>
                <a:spcPct val="90000"/>
              </a:lnSpc>
              <a:spcBef>
                <a:spcPts val="500"/>
              </a:spcBef>
              <a:spcAft>
                <a:spcPts val="0"/>
              </a:spcAft>
              <a:buClr>
                <a:schemeClr val="dk1"/>
              </a:buClr>
              <a:buSzPts val="1800"/>
              <a:buChar char="•"/>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054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Content (1 Column)">
  <p:cSld name="Title &amp; Content (1 Column)">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614918" y="539750"/>
            <a:ext cx="11036609" cy="722313"/>
          </a:xfrm>
          <a:prstGeom prst="rect">
            <a:avLst/>
          </a:prstGeom>
          <a:solidFill>
            <a:srgbClr val="EDECED"/>
          </a:solid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8" name="Google Shape;28;p3"/>
          <p:cNvSpPr txBox="1">
            <a:spLocks noGrp="1"/>
          </p:cNvSpPr>
          <p:nvPr>
            <p:ph type="ftr" idx="11"/>
          </p:nvPr>
        </p:nvSpPr>
        <p:spPr>
          <a:xfrm>
            <a:off x="4359501" y="6317457"/>
            <a:ext cx="3472998" cy="540544"/>
          </a:xfrm>
          <a:prstGeom prst="rect">
            <a:avLst/>
          </a:prstGeom>
          <a:solidFill>
            <a:schemeClr val="lt1"/>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3"/>
          <p:cNvSpPr txBox="1">
            <a:spLocks noGrp="1"/>
          </p:cNvSpPr>
          <p:nvPr>
            <p:ph type="sldNum" idx="12"/>
          </p:nvPr>
        </p:nvSpPr>
        <p:spPr>
          <a:xfrm>
            <a:off x="11651527" y="6317457"/>
            <a:ext cx="465235" cy="540544"/>
          </a:xfrm>
          <a:prstGeom prst="rect">
            <a:avLst/>
          </a:prstGeom>
          <a:solidFill>
            <a:schemeClr val="lt1"/>
          </a:solidFill>
          <a:ln>
            <a:noFill/>
          </a:ln>
          <a:effectLst>
            <a:outerShdw blurRad="635000" dist="254000" dir="13500000" algn="r" rotWithShape="0">
              <a:srgbClr val="000000">
                <a:alpha val="20000"/>
              </a:srgbClr>
            </a:outerShdw>
          </a:effectLst>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2800"/>
              <a:buFont typeface="Arial"/>
              <a:buNone/>
              <a:defRPr sz="1400" b="1" i="0" u="none" strike="noStrike" cap="none">
                <a:solidFill>
                  <a:schemeClr val="dk1"/>
                </a:solidFill>
                <a:latin typeface="Calibri"/>
                <a:ea typeface="Calibri"/>
                <a:cs typeface="Calibri"/>
                <a:sym typeface="Calibri"/>
              </a:defRPr>
            </a:lvl9pPr>
          </a:lstStyle>
          <a:p>
            <a:fld id="{00000000-1234-1234-1234-123412341234}" type="slidenum">
              <a:rPr lang="en-GB" smtClean="0"/>
              <a:pPr/>
              <a:t>‹#›</a:t>
            </a:fld>
            <a:endParaRPr lang="en-GB" dirty="0"/>
          </a:p>
        </p:txBody>
      </p:sp>
      <p:sp>
        <p:nvSpPr>
          <p:cNvPr id="30" name="Google Shape;30;p3"/>
          <p:cNvSpPr txBox="1">
            <a:spLocks noGrp="1"/>
          </p:cNvSpPr>
          <p:nvPr>
            <p:ph type="body" idx="1"/>
          </p:nvPr>
        </p:nvSpPr>
        <p:spPr>
          <a:xfrm>
            <a:off x="534125" y="1642933"/>
            <a:ext cx="11117402" cy="4674524"/>
          </a:xfrm>
          <a:prstGeom prst="rect">
            <a:avLst/>
          </a:prstGeom>
          <a:noFill/>
          <a:ln>
            <a:noFill/>
          </a:ln>
        </p:spPr>
        <p:txBody>
          <a:bodyPr spcFirstLastPara="1" wrap="square" lIns="91425" tIns="45700" rIns="91425" bIns="45700" anchor="t" anchorCtr="0">
            <a:normAutofit/>
          </a:bodyPr>
          <a:lstStyle>
            <a:lvl1pPr marL="228554" lvl="0" indent="-114277" algn="l">
              <a:lnSpc>
                <a:spcPct val="90000"/>
              </a:lnSpc>
              <a:spcBef>
                <a:spcPts val="1000"/>
              </a:spcBef>
              <a:spcAft>
                <a:spcPts val="0"/>
              </a:spcAft>
              <a:buClr>
                <a:schemeClr val="dk1"/>
              </a:buClr>
              <a:buSzPts val="4000"/>
              <a:buNone/>
              <a:defRPr sz="2000"/>
            </a:lvl1pPr>
            <a:lvl2pPr marL="457109" lvl="1" indent="-114277" algn="l">
              <a:lnSpc>
                <a:spcPct val="90000"/>
              </a:lnSpc>
              <a:spcBef>
                <a:spcPts val="500"/>
              </a:spcBef>
              <a:spcAft>
                <a:spcPts val="0"/>
              </a:spcAft>
              <a:buClr>
                <a:schemeClr val="dk1"/>
              </a:buClr>
              <a:buSzPts val="4800"/>
              <a:buNone/>
              <a:defRPr/>
            </a:lvl2pPr>
            <a:lvl3pPr marL="685663" lvl="2" indent="-114277" algn="l">
              <a:lnSpc>
                <a:spcPct val="90000"/>
              </a:lnSpc>
              <a:spcBef>
                <a:spcPts val="500"/>
              </a:spcBef>
              <a:spcAft>
                <a:spcPts val="0"/>
              </a:spcAft>
              <a:buClr>
                <a:schemeClr val="dk1"/>
              </a:buClr>
              <a:buSzPts val="4000"/>
              <a:buNone/>
              <a:defRPr/>
            </a:lvl3pPr>
            <a:lvl4pPr marL="914217" lvl="3" indent="-114277" algn="l">
              <a:lnSpc>
                <a:spcPct val="90000"/>
              </a:lnSpc>
              <a:spcBef>
                <a:spcPts val="500"/>
              </a:spcBef>
              <a:spcAft>
                <a:spcPts val="0"/>
              </a:spcAft>
              <a:buClr>
                <a:schemeClr val="dk1"/>
              </a:buClr>
              <a:buSzPts val="3600"/>
              <a:buNone/>
              <a:defRPr/>
            </a:lvl4pPr>
            <a:lvl5pPr marL="1142771" lvl="4" indent="-114277" algn="l">
              <a:lnSpc>
                <a:spcPct val="90000"/>
              </a:lnSpc>
              <a:spcBef>
                <a:spcPts val="500"/>
              </a:spcBef>
              <a:spcAft>
                <a:spcPts val="0"/>
              </a:spcAft>
              <a:buClr>
                <a:schemeClr val="dk1"/>
              </a:buClr>
              <a:buSzPts val="3600"/>
              <a:buNone/>
              <a:defRPr/>
            </a:lvl5pPr>
            <a:lvl6pPr marL="1371326" lvl="5" indent="-171416" algn="l">
              <a:lnSpc>
                <a:spcPct val="90000"/>
              </a:lnSpc>
              <a:spcBef>
                <a:spcPts val="500"/>
              </a:spcBef>
              <a:spcAft>
                <a:spcPts val="0"/>
              </a:spcAft>
              <a:buClr>
                <a:schemeClr val="dk1"/>
              </a:buClr>
              <a:buSzPts val="1800"/>
              <a:buChar char="•"/>
              <a:defRPr/>
            </a:lvl6pPr>
            <a:lvl7pPr marL="1599880" lvl="6" indent="-171416" algn="l">
              <a:lnSpc>
                <a:spcPct val="90000"/>
              </a:lnSpc>
              <a:spcBef>
                <a:spcPts val="500"/>
              </a:spcBef>
              <a:spcAft>
                <a:spcPts val="0"/>
              </a:spcAft>
              <a:buClr>
                <a:schemeClr val="dk1"/>
              </a:buClr>
              <a:buSzPts val="1800"/>
              <a:buChar char="•"/>
              <a:defRPr/>
            </a:lvl7pPr>
            <a:lvl8pPr marL="1828434" lvl="7" indent="-171416" algn="l">
              <a:lnSpc>
                <a:spcPct val="90000"/>
              </a:lnSpc>
              <a:spcBef>
                <a:spcPts val="500"/>
              </a:spcBef>
              <a:spcAft>
                <a:spcPts val="0"/>
              </a:spcAft>
              <a:buClr>
                <a:schemeClr val="dk1"/>
              </a:buClr>
              <a:buSzPts val="1800"/>
              <a:buChar char="•"/>
              <a:defRPr/>
            </a:lvl8pPr>
            <a:lvl9pPr marL="2056989" lvl="8" indent="-171416" algn="l">
              <a:lnSpc>
                <a:spcPct val="90000"/>
              </a:lnSpc>
              <a:spcBef>
                <a:spcPts val="500"/>
              </a:spcBef>
              <a:spcAft>
                <a:spcPts val="0"/>
              </a:spcAft>
              <a:buClr>
                <a:schemeClr val="dk1"/>
              </a:buClr>
              <a:buSzPts val="1800"/>
              <a:buChar char="•"/>
              <a:defRPr/>
            </a:lvl9pPr>
          </a:lstStyle>
          <a:p>
            <a:endParaRPr/>
          </a:p>
        </p:txBody>
      </p:sp>
      <p:sp>
        <p:nvSpPr>
          <p:cNvPr id="31" name="Google Shape;31;p3"/>
          <p:cNvSpPr/>
          <p:nvPr/>
        </p:nvSpPr>
        <p:spPr>
          <a:xfrm>
            <a:off x="539680" y="539750"/>
            <a:ext cx="75238" cy="722313"/>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68011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AE24-F7AF-C7D4-CABB-9137338AA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719C4-38BC-3786-D13D-A8B9D720CF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E437F6-8C15-BDF7-0241-0EF73E49F7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23C23D-F914-FA1C-091C-C1C921674EDE}"/>
              </a:ext>
            </a:extLst>
          </p:cNvPr>
          <p:cNvSpPr>
            <a:spLocks noGrp="1"/>
          </p:cNvSpPr>
          <p:nvPr>
            <p:ph type="dt" sz="half" idx="10"/>
          </p:nvPr>
        </p:nvSpPr>
        <p:spPr/>
        <p:txBody>
          <a:bodyPr/>
          <a:lstStyle/>
          <a:p>
            <a:fld id="{A5A4A464-0171-4676-9D8F-F086A0322824}" type="datetimeFigureOut">
              <a:rPr lang="en-US" smtClean="0"/>
              <a:t>6/25/2026</a:t>
            </a:fld>
            <a:endParaRPr lang="en-US" dirty="0"/>
          </a:p>
        </p:txBody>
      </p:sp>
      <p:sp>
        <p:nvSpPr>
          <p:cNvPr id="6" name="Footer Placeholder 5">
            <a:extLst>
              <a:ext uri="{FF2B5EF4-FFF2-40B4-BE49-F238E27FC236}">
                <a16:creationId xmlns:a16="http://schemas.microsoft.com/office/drawing/2014/main" id="{106717D0-3441-4028-FC00-AC59E33499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84F9B3-CFB9-04E1-99CE-E0BC7ADDB59E}"/>
              </a:ext>
            </a:extLst>
          </p:cNvPr>
          <p:cNvSpPr>
            <a:spLocks noGrp="1"/>
          </p:cNvSpPr>
          <p:nvPr>
            <p:ph type="sldNum" sz="quarter" idx="12"/>
          </p:nvPr>
        </p:nvSpPr>
        <p:spPr/>
        <p:txBody>
          <a:bodyPr/>
          <a:lstStyle/>
          <a:p>
            <a:fld id="{EFD91A7D-DE1C-4EE8-B7EF-023EFC85CBEA}" type="slidenum">
              <a:rPr lang="en-US" smtClean="0"/>
              <a:t>‹#›</a:t>
            </a:fld>
            <a:endParaRPr lang="en-US" dirty="0"/>
          </a:p>
        </p:txBody>
      </p:sp>
    </p:spTree>
    <p:extLst>
      <p:ext uri="{BB962C8B-B14F-4D97-AF65-F5344CB8AC3E}">
        <p14:creationId xmlns:p14="http://schemas.microsoft.com/office/powerpoint/2010/main" val="3081250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p39"/>
          <p:cNvSpPr txBox="1">
            <a:spLocks noGrp="1" noChangeArrowheads="1"/>
          </p:cNvSpPr>
          <p:nvPr>
            <p:ph type="dt" idx="10"/>
          </p:nvPr>
        </p:nvSpPr>
        <p:spPr>
          <a:xfrm>
            <a:off x="609600" y="6356350"/>
            <a:ext cx="2844800" cy="365125"/>
          </a:xfrm>
        </p:spPr>
        <p:txBody>
          <a:bodyPr anchor="t"/>
          <a:lstStyle>
            <a:lvl1pPr>
              <a:buFont typeface="Calibri" panose="020F0502020204030204" pitchFamily="34" charset="0"/>
              <a:buNone/>
              <a:defRPr sz="1400">
                <a:solidFill>
                  <a:srgbClr val="000000"/>
                </a:solidFill>
              </a:defRPr>
            </a:lvl1pPr>
          </a:lstStyle>
          <a:p>
            <a:pPr>
              <a:defRPr/>
            </a:pPr>
            <a:endParaRPr lang="zh-CN" altLang="en-US"/>
          </a:p>
        </p:txBody>
      </p:sp>
      <p:sp>
        <p:nvSpPr>
          <p:cNvPr id="3" name="Google Shape;21;p39"/>
          <p:cNvSpPr txBox="1">
            <a:spLocks noGrp="1" noChangeArrowheads="1"/>
          </p:cNvSpPr>
          <p:nvPr>
            <p:ph type="ftr" idx="11"/>
          </p:nvPr>
        </p:nvSpPr>
        <p:spPr>
          <a:xfrm>
            <a:off x="4165600" y="6356350"/>
            <a:ext cx="3860800" cy="365125"/>
          </a:xfrm>
        </p:spPr>
        <p:txBody>
          <a:bodyPr anchor="t"/>
          <a:lstStyle>
            <a:lvl1pPr algn="l">
              <a:buFont typeface="Calibri" panose="020F0502020204030204" pitchFamily="34" charset="0"/>
              <a:buNone/>
              <a:defRPr sz="1400">
                <a:solidFill>
                  <a:srgbClr val="000000"/>
                </a:solidFill>
              </a:defRPr>
            </a:lvl1pPr>
          </a:lstStyle>
          <a:p>
            <a:pPr>
              <a:defRPr/>
            </a:pPr>
            <a:endParaRPr lang="zh-CN" altLang="en-US"/>
          </a:p>
        </p:txBody>
      </p:sp>
      <p:sp>
        <p:nvSpPr>
          <p:cNvPr id="4" name="Google Shape;22;p39"/>
          <p:cNvSpPr txBox="1">
            <a:spLocks noGrp="1" noChangeArrowheads="1"/>
          </p:cNvSpPr>
          <p:nvPr>
            <p:ph type="sldNum" idx="12"/>
          </p:nvPr>
        </p:nvSpPr>
        <p:spPr>
          <a:xfrm>
            <a:off x="569913" y="6346825"/>
            <a:ext cx="525462" cy="365125"/>
          </a:xfrm>
        </p:spPr>
        <p:txBody>
          <a:bodyPr anchor="t"/>
          <a:lstStyle>
            <a:lvl1pPr algn="l">
              <a:buClr>
                <a:srgbClr val="FFFFFF"/>
              </a:buClr>
              <a:buFont typeface="Calibri" panose="020F0502020204030204" pitchFamily="34" charset="0"/>
              <a:buNone/>
              <a:defRPr sz="1400" smtClean="0">
                <a:solidFill>
                  <a:srgbClr val="FFFFFF"/>
                </a:solidFill>
              </a:defRPr>
            </a:lvl1pPr>
          </a:lstStyle>
          <a:p>
            <a:pPr>
              <a:defRPr/>
            </a:pPr>
            <a:fld id="{BE4F8424-E182-4DFD-90EA-A0C4FF5573D4}" type="slidenum">
              <a:rPr lang="zh-CN" altLang="en-US"/>
              <a:pPr>
                <a:defRPr/>
              </a:pPr>
              <a:t>‹#›</a:t>
            </a:fld>
            <a:endParaRPr lang="zh-CN" altLang="en-US"/>
          </a:p>
        </p:txBody>
      </p:sp>
    </p:spTree>
    <p:extLst>
      <p:ext uri="{BB962C8B-B14F-4D97-AF65-F5344CB8AC3E}">
        <p14:creationId xmlns:p14="http://schemas.microsoft.com/office/powerpoint/2010/main" val="228962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lide de Títul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pt-BR" noProof="0"/>
              <a:t>Clique para editar o título Mestre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Arial" panose="020B0604020202020204" pitchFamily="34" charset="0"/>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rot="10800000">
            <a:off x="0" y="0"/>
            <a:ext cx="3600000" cy="3600000"/>
          </a:xfrm>
          <a:prstGeom prst="rect">
            <a:avLst/>
          </a:prstGeom>
        </p:spPr>
      </p:pic>
    </p:spTree>
    <p:extLst>
      <p:ext uri="{BB962C8B-B14F-4D97-AF65-F5344CB8AC3E}">
        <p14:creationId xmlns:p14="http://schemas.microsoft.com/office/powerpoint/2010/main" val="3922067595"/>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abeçalho da Seção">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pt-BR" noProof="0"/>
              <a:t>Clique para editar o título Mestre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1765413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ítulo e Conteúdo">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7091"/>
            <a:ext cx="3569400" cy="4759200"/>
          </a:xfrm>
          <a:prstGeom prst="rect">
            <a:avLst/>
          </a:prstGeom>
        </p:spPr>
      </p:pic>
    </p:spTree>
    <p:extLst>
      <p:ext uri="{BB962C8B-B14F-4D97-AF65-F5344CB8AC3E}">
        <p14:creationId xmlns:p14="http://schemas.microsoft.com/office/powerpoint/2010/main" val="3571334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de-DE" sz="75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de-DE" sz="750"/>
              <a:t>iasociety.org</a:t>
            </a:r>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427243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pt-BR" noProof="0"/>
              <a:t>Clique para editar o título Mestre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25891" y="207065"/>
            <a:ext cx="1769829" cy="1318904"/>
          </a:xfrm>
          <a:prstGeom prst="rect">
            <a:avLst/>
          </a:prstGeom>
        </p:spPr>
      </p:pic>
      <p:sp>
        <p:nvSpPr>
          <p:cNvPr id="2" name="Retângulo 1">
            <a:extLst>
              <a:ext uri="{FF2B5EF4-FFF2-40B4-BE49-F238E27FC236}">
                <a16:creationId xmlns:a16="http://schemas.microsoft.com/office/drawing/2014/main" id="{C4D9E607-38A3-BB91-64DF-E34F3B98BD98}"/>
              </a:ext>
            </a:extLst>
          </p:cNvPr>
          <p:cNvSpPr/>
          <p:nvPr userDrawn="1"/>
        </p:nvSpPr>
        <p:spPr>
          <a:xfrm>
            <a:off x="9853127" y="0"/>
            <a:ext cx="2118049"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pt-BR">
              <a:latin typeface="Arial" panose="020B0604020202020204" pitchFamily="34" charset="0"/>
            </a:endParaRPr>
          </a:p>
        </p:txBody>
      </p:sp>
    </p:spTree>
    <p:extLst>
      <p:ext uri="{BB962C8B-B14F-4D97-AF65-F5344CB8AC3E}">
        <p14:creationId xmlns:p14="http://schemas.microsoft.com/office/powerpoint/2010/main" val="2580209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omente Títu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latin typeface="Arial" panose="020B0604020202020204" pitchFamily="34" charset="0"/>
            </a:endParaRP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pt-BR" noProof="0"/>
              <a:t>Clique para editar o título Mestre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25891" y="207065"/>
            <a:ext cx="1769829" cy="1318904"/>
          </a:xfrm>
          <a:prstGeom prst="rect">
            <a:avLst/>
          </a:prstGeom>
        </p:spPr>
      </p:pic>
      <p:sp>
        <p:nvSpPr>
          <p:cNvPr id="4" name="Retângulo 3">
            <a:extLst>
              <a:ext uri="{FF2B5EF4-FFF2-40B4-BE49-F238E27FC236}">
                <a16:creationId xmlns:a16="http://schemas.microsoft.com/office/drawing/2014/main" id="{C2E59DFE-E664-05D6-D3D7-D913FB0C5F17}"/>
              </a:ext>
            </a:extLst>
          </p:cNvPr>
          <p:cNvSpPr/>
          <p:nvPr userDrawn="1"/>
        </p:nvSpPr>
        <p:spPr>
          <a:xfrm>
            <a:off x="9675845" y="0"/>
            <a:ext cx="2516155" cy="2097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pPr algn="l"/>
            <a:endParaRPr lang="pt-BR">
              <a:latin typeface="Arial" panose="020B0604020202020204" pitchFamily="34" charset="0"/>
            </a:endParaRPr>
          </a:p>
        </p:txBody>
      </p:sp>
    </p:spTree>
    <p:extLst>
      <p:ext uri="{BB962C8B-B14F-4D97-AF65-F5344CB8AC3E}">
        <p14:creationId xmlns:p14="http://schemas.microsoft.com/office/powerpoint/2010/main" val="16561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mparação">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a:prstGeom prst="rect">
            <a:avLst/>
          </a:prstGeom>
        </p:spPr>
        <p:txBody>
          <a:bodyPr lIns="0" tIns="0" rIns="0" bIns="0"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i="0">
                <a:solidFill>
                  <a:schemeClr val="accent1"/>
                </a:solidFill>
                <a:latin typeface="Arial" panose="020B0604020202020204" pitchFamily="34" charset="0"/>
                <a:ea typeface="IAS Ribbon Sans Bold"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Caption</a:t>
            </a:r>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a:prstGeom prst="rect">
            <a:avLst/>
          </a:prstGeom>
        </p:spPr>
        <p:txBody>
          <a:bodyPr lIns="0" tIns="0" rIns="0" bIns="0" anchor="b">
            <a:normAutofit/>
          </a:bodyPr>
          <a:lstStyle>
            <a:lvl1pPr marL="0" indent="0">
              <a:buNone/>
              <a:defRPr sz="1800" b="1" i="0">
                <a:solidFill>
                  <a:schemeClr val="accent1"/>
                </a:solidFill>
                <a:latin typeface="Arial" panose="020B0604020202020204" pitchFamily="34" charset="0"/>
                <a:ea typeface="IAS Ribbon Sans Bold" pitchFamily="2" charset="0"/>
              </a:defRPr>
            </a:lvl1pPr>
          </a:lstStyle>
          <a:p>
            <a:pPr lvl="0"/>
            <a:r>
              <a:rPr lang="en-GB" noProof="0"/>
              <a:t>Caption</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238390361"/>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uas Partes de Conteúdo">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pt-BR" noProof="0"/>
              <a:t>Clique para editar os estilos de texto Mestres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394530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pt-BR" noProof="0"/>
              <a:t>Clique para editar o título Mestre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80980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254884146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p:txBody>
      </p:sp>
    </p:spTree>
    <p:extLst>
      <p:ext uri="{BB962C8B-B14F-4D97-AF65-F5344CB8AC3E}">
        <p14:creationId xmlns:p14="http://schemas.microsoft.com/office/powerpoint/2010/main" val="221999653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Tree>
    <p:extLst>
      <p:ext uri="{BB962C8B-B14F-4D97-AF65-F5344CB8AC3E}">
        <p14:creationId xmlns:p14="http://schemas.microsoft.com/office/powerpoint/2010/main" val="1209364019"/>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pt-BR" noProof="0"/>
              <a:t>Clique para editar o título Mestre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1972249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pt-BR" noProof="0"/>
              <a:t>Clique para editar o título Mestre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157675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de-DE"/>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de-DE"/>
              <a:t>Topic Lore Ipsum</a:t>
            </a:r>
          </a:p>
        </p:txBody>
      </p:sp>
    </p:spTree>
    <p:extLst>
      <p:ext uri="{BB962C8B-B14F-4D97-AF65-F5344CB8AC3E}">
        <p14:creationId xmlns:p14="http://schemas.microsoft.com/office/powerpoint/2010/main" val="33585057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Content - Pattern 1">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pic>
        <p:nvPicPr>
          <p:cNvPr id="2" name="Picture 1">
            <a:extLst>
              <a:ext uri="{FF2B5EF4-FFF2-40B4-BE49-F238E27FC236}">
                <a16:creationId xmlns:a16="http://schemas.microsoft.com/office/drawing/2014/main" id="{48BEA962-3AAC-3B82-0C01-F2793670FFB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7090"/>
            <a:ext cx="2380438" cy="4759200"/>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000" y="2098800"/>
            <a:ext cx="4690800" cy="3571200"/>
          </a:xfrm>
          <a:prstGeom prst="rect">
            <a:avLst/>
          </a:prstGeom>
          <a:solidFill>
            <a:schemeClr val="tx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3635051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332164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602630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Arial" panose="020B0604020202020204" pitchFamily="34" charset="0"/>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Arial" panose="020B0604020202020204" pitchFamily="34" charset="0"/>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Arial" panose="020B0604020202020204" pitchFamily="34" charset="0"/>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4108313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34746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Em Branco">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9E3BDD-B75B-6F21-799C-DDB872D44F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Arial" panose="020B0604020202020204" pitchFamily="34" charset="0"/>
                <a:ea typeface="IAS Ribbon Sans Regular" pitchFamily="2" charset="0"/>
                <a:cs typeface="+mn-cs"/>
              </a:rPr>
              <a:t>13 – 17 July  •  Kigali, Rwanda</a:t>
            </a:r>
          </a:p>
        </p:txBody>
      </p:sp>
      <p:sp>
        <p:nvSpPr>
          <p:cNvPr id="3" name="TextBox 10">
            <a:extLst>
              <a:ext uri="{FF2B5EF4-FFF2-40B4-BE49-F238E27FC236}">
                <a16:creationId xmlns:a16="http://schemas.microsoft.com/office/drawing/2014/main" id="{FD534175-797A-CA1E-74CB-AAEABB7BC79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pPr algn="r"/>
            <a:r>
              <a:rPr lang="en-GB" sz="1000" b="0" i="0" kern="1200" noProof="0">
                <a:solidFill>
                  <a:schemeClr val="tx1"/>
                </a:solidFill>
                <a:effectLst/>
                <a:latin typeface="Arial" panose="020B0604020202020204" pitchFamily="34" charset="0"/>
                <a:ea typeface="IAS Ribbon Sans Regular" pitchFamily="2" charset="0"/>
                <a:cs typeface="+mn-cs"/>
              </a:rPr>
              <a:t>ias2025.org</a:t>
            </a:r>
          </a:p>
        </p:txBody>
      </p:sp>
    </p:spTree>
    <p:extLst>
      <p:ext uri="{BB962C8B-B14F-4D97-AF65-F5344CB8AC3E}">
        <p14:creationId xmlns:p14="http://schemas.microsoft.com/office/powerpoint/2010/main" val="420209835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1_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3AE502-5D8A-9FF9-1F39-85C3979CF4C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4C9F228-A260-0185-9BAA-E813AA4C4399}"/>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58A97EA-0DDE-978E-4E55-FFF142A3C3EA}"/>
              </a:ext>
            </a:extLst>
          </p:cNvPr>
          <p:cNvSpPr>
            <a:spLocks noGrp="1"/>
          </p:cNvSpPr>
          <p:nvPr>
            <p:ph type="dt" sz="half" idx="10"/>
          </p:nvPr>
        </p:nvSpPr>
        <p:spPr/>
        <p:txBody>
          <a:bodyPr/>
          <a:lstStyle>
            <a:lvl1pPr>
              <a:defRPr>
                <a:latin typeface="Arial" panose="020B0604020202020204" pitchFamily="34" charset="0"/>
              </a:defRPr>
            </a:lvl1pPr>
          </a:lstStyle>
          <a:p>
            <a:fld id="{B982560D-EAB4-41B9-8234-DF00148B0D71}" type="datetimeFigureOut">
              <a:rPr lang="pt-BR" smtClean="0"/>
              <a:pPr/>
              <a:t>01/07/2026</a:t>
            </a:fld>
            <a:endParaRPr lang="pt-BR"/>
          </a:p>
        </p:txBody>
      </p:sp>
      <p:sp>
        <p:nvSpPr>
          <p:cNvPr id="5" name="Espaço Reservado para Rodapé 4">
            <a:extLst>
              <a:ext uri="{FF2B5EF4-FFF2-40B4-BE49-F238E27FC236}">
                <a16:creationId xmlns:a16="http://schemas.microsoft.com/office/drawing/2014/main" id="{35FDA142-3208-C3DD-828E-E7B9514FAAC1}"/>
              </a:ext>
            </a:extLst>
          </p:cNvPr>
          <p:cNvSpPr>
            <a:spLocks noGrp="1"/>
          </p:cNvSpPr>
          <p:nvPr>
            <p:ph type="ftr" sz="quarter" idx="11"/>
          </p:nvPr>
        </p:nvSpPr>
        <p:spPr/>
        <p:txBody>
          <a:bodyPr/>
          <a:lstStyle>
            <a:lvl1pPr>
              <a:defRPr>
                <a:latin typeface="Arial" panose="020B0604020202020204" pitchFamily="34" charset="0"/>
              </a:defRPr>
            </a:lvl1pPr>
          </a:lstStyle>
          <a:p>
            <a:endParaRPr lang="pt-BR"/>
          </a:p>
        </p:txBody>
      </p:sp>
      <p:sp>
        <p:nvSpPr>
          <p:cNvPr id="6" name="Espaço Reservado para Número de Slide 5">
            <a:extLst>
              <a:ext uri="{FF2B5EF4-FFF2-40B4-BE49-F238E27FC236}">
                <a16:creationId xmlns:a16="http://schemas.microsoft.com/office/drawing/2014/main" id="{CCB8FCBC-D152-A16B-69D8-3EF030D7AB7A}"/>
              </a:ext>
            </a:extLst>
          </p:cNvPr>
          <p:cNvSpPr>
            <a:spLocks noGrp="1"/>
          </p:cNvSpPr>
          <p:nvPr>
            <p:ph type="sldNum" sz="quarter" idx="12"/>
          </p:nvPr>
        </p:nvSpPr>
        <p:spPr/>
        <p:txBody>
          <a:bodyPr/>
          <a:lstStyle>
            <a:lvl1pPr>
              <a:defRPr>
                <a:latin typeface="Arial" panose="020B0604020202020204" pitchFamily="34" charset="0"/>
              </a:defRPr>
            </a:lvl1pPr>
          </a:lstStyle>
          <a:p>
            <a:fld id="{D461FB4A-F8D0-45EF-8847-05AD60DCE42B}" type="slidenum">
              <a:rPr lang="pt-BR" smtClean="0"/>
              <a:pPr/>
              <a:t>‹#›</a:t>
            </a:fld>
            <a:endParaRPr lang="pt-BR"/>
          </a:p>
        </p:txBody>
      </p:sp>
    </p:spTree>
    <p:extLst>
      <p:ext uri="{BB962C8B-B14F-4D97-AF65-F5344CB8AC3E}">
        <p14:creationId xmlns:p14="http://schemas.microsoft.com/office/powerpoint/2010/main" val="2438161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cSld name="1_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5EBC2F-1EB4-666D-A0A2-E1AB8A64BB4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EEAAC42-E19F-1CC3-089B-34174F3DCB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5E288B5-93A4-B374-B540-D3FADFA86DCA}"/>
              </a:ext>
            </a:extLst>
          </p:cNvPr>
          <p:cNvSpPr>
            <a:spLocks noGrp="1"/>
          </p:cNvSpPr>
          <p:nvPr>
            <p:ph type="dt" sz="half" idx="10"/>
          </p:nvPr>
        </p:nvSpPr>
        <p:spPr/>
        <p:txBody>
          <a:bodyPr/>
          <a:lstStyle/>
          <a:p>
            <a:fld id="{D45F7EF6-E1A1-BE4A-BA31-5D2FD54E4F60}" type="datetimeFigureOut">
              <a:rPr lang="pt-BR" smtClean="0"/>
              <a:t>01/07/2026</a:t>
            </a:fld>
            <a:endParaRPr lang="pt-BR"/>
          </a:p>
        </p:txBody>
      </p:sp>
      <p:sp>
        <p:nvSpPr>
          <p:cNvPr id="5" name="Espaço Reservado para Rodapé 4">
            <a:extLst>
              <a:ext uri="{FF2B5EF4-FFF2-40B4-BE49-F238E27FC236}">
                <a16:creationId xmlns:a16="http://schemas.microsoft.com/office/drawing/2014/main" id="{1F1683DD-1A39-D3FB-8E54-A91374949B6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5AA9A6A-EEF0-CA0F-C062-4BEDE3C66B0E}"/>
              </a:ext>
            </a:extLst>
          </p:cNvPr>
          <p:cNvSpPr>
            <a:spLocks noGrp="1"/>
          </p:cNvSpPr>
          <p:nvPr>
            <p:ph type="sldNum" sz="quarter" idx="12"/>
          </p:nvPr>
        </p:nvSpPr>
        <p:spPr/>
        <p:txBody>
          <a:bodyPr/>
          <a:lstStyle/>
          <a:p>
            <a:fld id="{BBE19C8A-5676-2F42-A060-4C4B6D201176}" type="slidenum">
              <a:rPr lang="pt-BR" smtClean="0"/>
              <a:t>‹#›</a:t>
            </a:fld>
            <a:endParaRPr lang="pt-BR"/>
          </a:p>
        </p:txBody>
      </p:sp>
    </p:spTree>
    <p:extLst>
      <p:ext uri="{BB962C8B-B14F-4D97-AF65-F5344CB8AC3E}">
        <p14:creationId xmlns:p14="http://schemas.microsoft.com/office/powerpoint/2010/main" val="904939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525413"/>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7ED68-144F-5B63-1F37-8855E33D23B6}"/>
              </a:ext>
            </a:extLst>
          </p:cNvPr>
          <p:cNvSpPr>
            <a:spLocks noGrp="1"/>
          </p:cNvSpPr>
          <p:nvPr>
            <p:ph type="dt" sz="half" idx="10"/>
          </p:nvPr>
        </p:nvSpPr>
        <p:spPr/>
        <p:txBody>
          <a:bodyPr/>
          <a:lstStyle/>
          <a:p>
            <a:fld id="{269D28DA-3568-AD44-B1F6-AAD6EDEBC2A1}" type="datetimeFigureOut">
              <a:rPr lang="en-US" smtClean="0"/>
              <a:t>7/1/2026</a:t>
            </a:fld>
            <a:endParaRPr lang="en-US"/>
          </a:p>
        </p:txBody>
      </p:sp>
      <p:sp>
        <p:nvSpPr>
          <p:cNvPr id="3" name="Footer Placeholder 2">
            <a:extLst>
              <a:ext uri="{FF2B5EF4-FFF2-40B4-BE49-F238E27FC236}">
                <a16:creationId xmlns:a16="http://schemas.microsoft.com/office/drawing/2014/main" id="{FA71F147-99A9-8AB4-B8B4-FB4A85CF48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D051C-7371-29D0-1E61-C05107C256C5}"/>
              </a:ext>
            </a:extLst>
          </p:cNvPr>
          <p:cNvSpPr>
            <a:spLocks noGrp="1"/>
          </p:cNvSpPr>
          <p:nvPr>
            <p:ph type="sldNum" sz="quarter" idx="12"/>
          </p:nvPr>
        </p:nvSpPr>
        <p:spPr/>
        <p:txBody>
          <a:bodyPr/>
          <a:lstStyle/>
          <a:p>
            <a:fld id="{A30B9EC0-399C-0742-8C8D-8411339A1237}" type="slidenum">
              <a:rPr lang="en-US" smtClean="0"/>
              <a:t>‹#›</a:t>
            </a:fld>
            <a:endParaRPr lang="en-US"/>
          </a:p>
        </p:txBody>
      </p:sp>
    </p:spTree>
    <p:extLst>
      <p:ext uri="{BB962C8B-B14F-4D97-AF65-F5344CB8AC3E}">
        <p14:creationId xmlns:p14="http://schemas.microsoft.com/office/powerpoint/2010/main" val="929876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und Bild">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de-DE"/>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de-DE"/>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7629660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en-US" noProof="0"/>
              <a:t>Click to edit Master title style</a:t>
            </a:r>
            <a:endParaRPr lang="en-GB" noProof="0"/>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2" name="Rectangle 1">
            <a:extLst>
              <a:ext uri="{FF2B5EF4-FFF2-40B4-BE49-F238E27FC236}">
                <a16:creationId xmlns:a16="http://schemas.microsoft.com/office/drawing/2014/main" id="{AA59130A-C07C-74F5-F7D0-98CA8D6D1EA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6" name="TextBox 5">
            <a:extLst>
              <a:ext uri="{FF2B5EF4-FFF2-40B4-BE49-F238E27FC236}">
                <a16:creationId xmlns:a16="http://schemas.microsoft.com/office/drawing/2014/main" id="{9AE29D7D-D7E4-DEA4-06F6-B53D5751B174}"/>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9" name="Picture 8">
            <a:extLst>
              <a:ext uri="{FF2B5EF4-FFF2-40B4-BE49-F238E27FC236}">
                <a16:creationId xmlns:a16="http://schemas.microsoft.com/office/drawing/2014/main" id="{15A07090-E888-1E28-15C2-E3D2334B31F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9214" y="4060719"/>
            <a:ext cx="3069934" cy="2287762"/>
          </a:xfrm>
          <a:prstGeom prst="rect">
            <a:avLst/>
          </a:prstGeom>
        </p:spPr>
      </p:pic>
      <p:pic>
        <p:nvPicPr>
          <p:cNvPr id="10" name="Picture 9">
            <a:extLst>
              <a:ext uri="{FF2B5EF4-FFF2-40B4-BE49-F238E27FC236}">
                <a16:creationId xmlns:a16="http://schemas.microsoft.com/office/drawing/2014/main" id="{17A287E0-F360-9745-7D9A-2B2D692B3C4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rot="10800000">
            <a:off x="0" y="0"/>
            <a:ext cx="3600000" cy="3600000"/>
          </a:xfrm>
          <a:prstGeom prst="rect">
            <a:avLst/>
          </a:prstGeom>
        </p:spPr>
      </p:pic>
    </p:spTree>
    <p:extLst>
      <p:ext uri="{BB962C8B-B14F-4D97-AF65-F5344CB8AC3E}">
        <p14:creationId xmlns:p14="http://schemas.microsoft.com/office/powerpoint/2010/main" val="954912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954B-0CA1-4D47-94A5-AE0C39C83378}"/>
              </a:ext>
            </a:extLst>
          </p:cNvPr>
          <p:cNvSpPr>
            <a:spLocks noGrp="1"/>
          </p:cNvSpPr>
          <p:nvPr>
            <p:ph type="title"/>
          </p:nvPr>
        </p:nvSpPr>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0521F56A-311E-4DCE-99E7-819BC935CEAF}"/>
              </a:ext>
            </a:extLst>
          </p:cNvPr>
          <p:cNvSpPr>
            <a:spLocks noGrp="1"/>
          </p:cNvSpPr>
          <p:nvPr>
            <p:ph type="dt" sz="half" idx="10"/>
          </p:nvPr>
        </p:nvSpPr>
        <p:spPr/>
        <p:txBody>
          <a:bodyPr/>
          <a:lstStyle/>
          <a:p>
            <a:fld id="{40EC5802-6D69-4355-9B9D-D1EA0DB0ECEC}" type="datetime1">
              <a:rPr lang="en-US" smtClean="0"/>
              <a:t>7/1/2026</a:t>
            </a:fld>
            <a:endParaRPr lang="en-US"/>
          </a:p>
        </p:txBody>
      </p:sp>
      <p:sp>
        <p:nvSpPr>
          <p:cNvPr id="4" name="Footer Placeholder 3">
            <a:extLst>
              <a:ext uri="{FF2B5EF4-FFF2-40B4-BE49-F238E27FC236}">
                <a16:creationId xmlns:a16="http://schemas.microsoft.com/office/drawing/2014/main" id="{1B19DF03-B983-40F7-8A24-30A7F1F8BC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9859BD-89A9-4A28-BA8C-B1CB6ABD20E3}"/>
              </a:ext>
            </a:extLst>
          </p:cNvPr>
          <p:cNvSpPr>
            <a:spLocks noGrp="1"/>
          </p:cNvSpPr>
          <p:nvPr>
            <p:ph type="sldNum" sz="quarter" idx="12"/>
          </p:nvPr>
        </p:nvSpPr>
        <p:spPr/>
        <p:txBody>
          <a:bodyPr/>
          <a:lstStyle/>
          <a:p>
            <a:fld id="{40220F71-43C7-494A-B1EA-E3678AE455DE}" type="slidenum">
              <a:rPr lang="en-US" smtClean="0"/>
              <a:t>‹#›</a:t>
            </a:fld>
            <a:endParaRPr lang="en-US"/>
          </a:p>
        </p:txBody>
      </p:sp>
    </p:spTree>
    <p:extLst>
      <p:ext uri="{BB962C8B-B14F-4D97-AF65-F5344CB8AC3E}">
        <p14:creationId xmlns:p14="http://schemas.microsoft.com/office/powerpoint/2010/main" val="2814067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_Slide de Título">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0E06508-29B0-CD26-5E55-B30DFEB51329}"/>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1812056"/>
            <a:ext cx="7357341" cy="4296397"/>
          </a:xfrm>
          <a:prstGeom prst="rect">
            <a:avLst/>
          </a:prstGeom>
        </p:spPr>
        <p:txBody>
          <a:bodyPr lIns="0" tIns="0" rIns="0" bIns="0" anchor="ctr" anchorCtr="0">
            <a:normAutofit/>
          </a:bodyPr>
          <a:lstStyle>
            <a:lvl1pPr>
              <a:defRPr sz="6000"/>
            </a:lvl1pPr>
          </a:lstStyle>
          <a:p>
            <a:r>
              <a:rPr lang="pt-BR" noProof="0"/>
              <a:t>Clique para editar o título Mestre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2">
            <a:extLst>
              <a:ext uri="{FF2B5EF4-FFF2-40B4-BE49-F238E27FC236}">
                <a16:creationId xmlns:a16="http://schemas.microsoft.com/office/drawing/2014/main" id="{27F30928-B8B0-4CD7-EA8A-AA46742A9F83}"/>
              </a:ext>
            </a:extLst>
          </p:cNvPr>
          <p:cNvSpPr>
            <a:spLocks noGrp="1"/>
          </p:cNvSpPr>
          <p:nvPr>
            <p:ph type="body" sz="quarter" idx="10" hasCustomPrompt="1"/>
          </p:nvPr>
        </p:nvSpPr>
        <p:spPr>
          <a:xfrm>
            <a:off x="4116388" y="1162358"/>
            <a:ext cx="7357344" cy="433798"/>
          </a:xfrm>
          <a:prstGeom prst="rect">
            <a:avLst/>
          </a:prstGeom>
        </p:spPr>
        <p:txBody>
          <a:bodyPr lIns="0" tIns="0" rIns="0" bIns="0" anchor="t">
            <a:normAutofit/>
          </a:bodyPr>
          <a:lstStyle>
            <a:lvl1pPr marL="0" indent="0">
              <a:buNone/>
              <a:defRPr sz="2800" b="1" i="0">
                <a:solidFill>
                  <a:schemeClr val="accent1"/>
                </a:solidFill>
                <a:latin typeface="+mj-lt"/>
                <a:ea typeface="IAS Ribbon Sans Bold" pitchFamily="2" charset="0"/>
              </a:defRPr>
            </a:lvl1pPr>
          </a:lstStyle>
          <a:p>
            <a:pPr lvl="0"/>
            <a:r>
              <a:rPr lang="en-GB" noProof="0"/>
              <a:t>Session name</a:t>
            </a:r>
          </a:p>
        </p:txBody>
      </p:sp>
      <p:sp>
        <p:nvSpPr>
          <p:cNvPr id="5" name="Text Placeholder 4">
            <a:extLst>
              <a:ext uri="{FF2B5EF4-FFF2-40B4-BE49-F238E27FC236}">
                <a16:creationId xmlns:a16="http://schemas.microsoft.com/office/drawing/2014/main" id="{3C0750B0-F078-4486-2017-F8B331530B6F}"/>
              </a:ext>
            </a:extLst>
          </p:cNvPr>
          <p:cNvSpPr>
            <a:spLocks noGrp="1"/>
          </p:cNvSpPr>
          <p:nvPr>
            <p:ph type="body" sz="quarter" idx="11" hasCustomPrompt="1"/>
          </p:nvPr>
        </p:nvSpPr>
        <p:spPr>
          <a:xfrm>
            <a:off x="4116388" y="696043"/>
            <a:ext cx="7357344" cy="385199"/>
          </a:xfrm>
          <a:prstGeom prst="rect">
            <a:avLst/>
          </a:prstGeom>
        </p:spPr>
        <p:txBody>
          <a:bodyPr lIns="0" tIns="0" rIns="0" bIns="0" anchor="b">
            <a:normAutofit/>
          </a:bodyPr>
          <a:lstStyle>
            <a:lvl1pPr marL="0" indent="0">
              <a:buNone/>
              <a:defRPr sz="1600"/>
            </a:lvl1pPr>
          </a:lstStyle>
          <a:p>
            <a:pPr lvl="0"/>
            <a:r>
              <a:rPr lang="en-GB" noProof="0"/>
              <a:t>Presenter name &amp; affiliation</a:t>
            </a:r>
          </a:p>
        </p:txBody>
      </p:sp>
      <p:sp>
        <p:nvSpPr>
          <p:cNvPr id="16" name="TextBox 15">
            <a:extLst>
              <a:ext uri="{FF2B5EF4-FFF2-40B4-BE49-F238E27FC236}">
                <a16:creationId xmlns:a16="http://schemas.microsoft.com/office/drawing/2014/main" id="{92A26220-484C-E021-DC95-3F0DB777000E}"/>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extBox 17">
            <a:extLst>
              <a:ext uri="{FF2B5EF4-FFF2-40B4-BE49-F238E27FC236}">
                <a16:creationId xmlns:a16="http://schemas.microsoft.com/office/drawing/2014/main" id="{58538053-F5FF-0EEB-86C2-6343D0DDDCD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433650E2-923F-C3D8-A779-3D63B9AD3B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89214" y="4060719"/>
            <a:ext cx="3069934" cy="2287762"/>
          </a:xfrm>
          <a:prstGeom prst="rect">
            <a:avLst/>
          </a:prstGeom>
        </p:spPr>
      </p:pic>
      <p:pic>
        <p:nvPicPr>
          <p:cNvPr id="20" name="Picture 19">
            <a:extLst>
              <a:ext uri="{FF2B5EF4-FFF2-40B4-BE49-F238E27FC236}">
                <a16:creationId xmlns:a16="http://schemas.microsoft.com/office/drawing/2014/main" id="{DB1003BC-2DBC-50F0-53BB-5291084D702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rot="10800000">
            <a:off x="0" y="0"/>
            <a:ext cx="3600000" cy="3600000"/>
          </a:xfrm>
          <a:prstGeom prst="rect">
            <a:avLst/>
          </a:prstGeom>
        </p:spPr>
      </p:pic>
    </p:spTree>
    <p:extLst>
      <p:ext uri="{BB962C8B-B14F-4D97-AF65-F5344CB8AC3E}">
        <p14:creationId xmlns:p14="http://schemas.microsoft.com/office/powerpoint/2010/main" val="1999742574"/>
      </p:ext>
    </p:extLst>
  </p:cSld>
  <p:clrMapOvr>
    <a:masterClrMapping/>
  </p:clrMapOvr>
  <p:extLst>
    <p:ext uri="{DCECCB84-F9BA-43D5-87BE-67443E8EF086}">
      <p15:sldGuideLst xmlns:p15="http://schemas.microsoft.com/office/powerpoint/2012/main">
        <p15:guide id="1" pos="3840">
          <p15:clr>
            <a:srgbClr val="FBAE40"/>
          </p15:clr>
        </p15:guide>
        <p15:guide id="2" pos="2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Cabeçalho da Seção">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p:nvPr>
        </p:nvSpPr>
        <p:spPr>
          <a:xfrm>
            <a:off x="4116391" y="441325"/>
            <a:ext cx="7632700" cy="5759450"/>
          </a:xfrm>
          <a:prstGeom prst="rect">
            <a:avLst/>
          </a:prstGeom>
        </p:spPr>
        <p:txBody>
          <a:bodyPr lIns="0" tIns="0" rIns="0" bIns="0" anchor="ctr">
            <a:normAutofit/>
          </a:bodyPr>
          <a:lstStyle>
            <a:lvl1pPr>
              <a:defRPr sz="6000"/>
            </a:lvl1pPr>
          </a:lstStyle>
          <a:p>
            <a:r>
              <a:rPr lang="pt-BR" noProof="0"/>
              <a:t>Clique para editar o título Mestre</a:t>
            </a:r>
            <a:endParaRPr lang="en-GB" noProof="0"/>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Box 3">
            <a:extLst>
              <a:ext uri="{FF2B5EF4-FFF2-40B4-BE49-F238E27FC236}">
                <a16:creationId xmlns:a16="http://schemas.microsoft.com/office/drawing/2014/main" id="{F3BF5EE9-054B-49CF-C714-3B4EF9E4C64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5" name="TextBox 4">
            <a:extLst>
              <a:ext uri="{FF2B5EF4-FFF2-40B4-BE49-F238E27FC236}">
                <a16:creationId xmlns:a16="http://schemas.microsoft.com/office/drawing/2014/main" id="{7370DA7D-2DD8-A57A-3FF5-CAA8CD78ED41}"/>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3" name="Picture 2">
            <a:extLst>
              <a:ext uri="{FF2B5EF4-FFF2-40B4-BE49-F238E27FC236}">
                <a16:creationId xmlns:a16="http://schemas.microsoft.com/office/drawing/2014/main" id="{72C70770-A7D4-D1BA-618C-E7C4E5567B1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364193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Somente Títul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84E54A-D965-FC50-802E-562CE671CB7A}"/>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4" cy="1223964"/>
          </a:xfrm>
          <a:prstGeom prst="rect">
            <a:avLst/>
          </a:prstGeom>
        </p:spPr>
        <p:txBody>
          <a:bodyPr lIns="0" tIns="0" rIns="0" bIns="0" anchor="t"/>
          <a:lstStyle/>
          <a:p>
            <a:r>
              <a:rPr lang="pt-BR" noProof="0"/>
              <a:t>Clique para editar o título Mestre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3" name="Picture 2">
            <a:extLst>
              <a:ext uri="{FF2B5EF4-FFF2-40B4-BE49-F238E27FC236}">
                <a16:creationId xmlns:a16="http://schemas.microsoft.com/office/drawing/2014/main" id="{D592C575-DA7D-953C-CA15-BC6E2454581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025891" y="207065"/>
            <a:ext cx="1769829" cy="1318904"/>
          </a:xfrm>
          <a:prstGeom prst="rect">
            <a:avLst/>
          </a:prstGeom>
        </p:spPr>
      </p:pic>
    </p:spTree>
    <p:extLst>
      <p:ext uri="{BB962C8B-B14F-4D97-AF65-F5344CB8AC3E}">
        <p14:creationId xmlns:p14="http://schemas.microsoft.com/office/powerpoint/2010/main" val="13983331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Duas Partes de Conteúdo">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lstStyle>
            <a:lvl1pPr marL="0" indent="0">
              <a:buNone/>
              <a:defRPr sz="2000"/>
            </a:lvl1pPr>
          </a:lstStyle>
          <a:p>
            <a:pPr lvl="0"/>
            <a:r>
              <a:rPr lang="pt-BR" noProof="0"/>
              <a:t>Clique para editar os estilos de texto Mestres</a:t>
            </a:r>
          </a:p>
        </p:txBody>
      </p:sp>
      <p:sp>
        <p:nvSpPr>
          <p:cNvPr id="8" name="TextBox 7">
            <a:extLst>
              <a:ext uri="{FF2B5EF4-FFF2-40B4-BE49-F238E27FC236}">
                <a16:creationId xmlns:a16="http://schemas.microsoft.com/office/drawing/2014/main" id="{A3180687-9ED9-514C-9D5C-4D3E7505506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0" name="Title 1">
            <a:extLst>
              <a:ext uri="{FF2B5EF4-FFF2-40B4-BE49-F238E27FC236}">
                <a16:creationId xmlns:a16="http://schemas.microsoft.com/office/drawing/2014/main" id="{E5A67C6D-451D-6C40-B015-49D1207326AE}"/>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1" name="TextBox 10">
            <a:extLst>
              <a:ext uri="{FF2B5EF4-FFF2-40B4-BE49-F238E27FC236}">
                <a16:creationId xmlns:a16="http://schemas.microsoft.com/office/drawing/2014/main" id="{917245EE-BB3A-034C-BE06-055376C80D0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2" name="TextBox 11">
            <a:extLst>
              <a:ext uri="{FF2B5EF4-FFF2-40B4-BE49-F238E27FC236}">
                <a16:creationId xmlns:a16="http://schemas.microsoft.com/office/drawing/2014/main" id="{48551B1C-217B-4F4B-81FF-529B758036DF}"/>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9572393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ontent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normAutofit/>
          </a:bodyPr>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2" name="Content Placeholder 11">
            <a:extLst>
              <a:ext uri="{FF2B5EF4-FFF2-40B4-BE49-F238E27FC236}">
                <a16:creationId xmlns:a16="http://schemas.microsoft.com/office/drawing/2014/main" id="{FEE9A4EF-A011-1744-9932-D74E1968F6E7}"/>
              </a:ext>
            </a:extLst>
          </p:cNvPr>
          <p:cNvSpPr>
            <a:spLocks noGrp="1"/>
          </p:cNvSpPr>
          <p:nvPr>
            <p:ph sz="quarter" idx="14"/>
          </p:nvPr>
        </p:nvSpPr>
        <p:spPr>
          <a:xfrm>
            <a:off x="6311903" y="441325"/>
            <a:ext cx="5437188" cy="5759450"/>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6" name="Title 10">
            <a:extLst>
              <a:ext uri="{FF2B5EF4-FFF2-40B4-BE49-F238E27FC236}">
                <a16:creationId xmlns:a16="http://schemas.microsoft.com/office/drawing/2014/main" id="{091C71F5-B0A7-8745-8F8B-E636D57FA2A7}"/>
              </a:ext>
            </a:extLst>
          </p:cNvPr>
          <p:cNvSpPr>
            <a:spLocks noGrp="1"/>
          </p:cNvSpPr>
          <p:nvPr>
            <p:ph type="title"/>
          </p:nvPr>
        </p:nvSpPr>
        <p:spPr>
          <a:xfrm>
            <a:off x="442913" y="1665294"/>
            <a:ext cx="5437187" cy="1428641"/>
          </a:xfrm>
          <a:prstGeom prst="rect">
            <a:avLst/>
          </a:prstGeom>
        </p:spPr>
        <p:txBody>
          <a:bodyPr lIns="0" tIns="0" rIns="0" bIns="0" anchor="b"/>
          <a:lstStyle/>
          <a:p>
            <a:r>
              <a:rPr lang="pt-BR" noProof="0"/>
              <a:t>Clique para editar o título Mestre</a:t>
            </a:r>
            <a:endParaRPr lang="en-GB" noProof="0"/>
          </a:p>
        </p:txBody>
      </p:sp>
      <p:sp>
        <p:nvSpPr>
          <p:cNvPr id="9" name="TextBox 8">
            <a:extLst>
              <a:ext uri="{FF2B5EF4-FFF2-40B4-BE49-F238E27FC236}">
                <a16:creationId xmlns:a16="http://schemas.microsoft.com/office/drawing/2014/main" id="{57465E4D-8ADE-2143-908C-7C2920965AC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1" name="TextBox 10">
            <a:extLst>
              <a:ext uri="{FF2B5EF4-FFF2-40B4-BE49-F238E27FC236}">
                <a16:creationId xmlns:a16="http://schemas.microsoft.com/office/drawing/2014/main" id="{5D76478F-F1E2-AD47-BAC6-395C98E2FF59}"/>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3" name="TextBox 12">
            <a:extLst>
              <a:ext uri="{FF2B5EF4-FFF2-40B4-BE49-F238E27FC236}">
                <a16:creationId xmlns:a16="http://schemas.microsoft.com/office/drawing/2014/main" id="{67AD4010-0096-6B46-B74C-E77670FCDEA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228240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Content with Text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4116388" y="2097089"/>
            <a:ext cx="7632703"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3368799" cy="4103687"/>
          </a:xfrm>
        </p:spPr>
        <p:txBody>
          <a:bodyPr/>
          <a:lstStyle>
            <a:lvl1pPr marL="0" indent="0">
              <a:buNone/>
              <a:defRPr/>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Tree>
    <p:extLst>
      <p:ext uri="{BB962C8B-B14F-4D97-AF65-F5344CB8AC3E}">
        <p14:creationId xmlns:p14="http://schemas.microsoft.com/office/powerpoint/2010/main" val="1370203334"/>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Content with Text 3">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0" y="2097089"/>
            <a:ext cx="5437191"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5437187"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p:txBody>
      </p:sp>
    </p:spTree>
    <p:extLst>
      <p:ext uri="{BB962C8B-B14F-4D97-AF65-F5344CB8AC3E}">
        <p14:creationId xmlns:p14="http://schemas.microsoft.com/office/powerpoint/2010/main" val="683856266"/>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ontent with Text 4">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8075613" y="2097089"/>
            <a:ext cx="3673478" cy="4103692"/>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6F60080C-8E2C-13C8-F305-B9340CF0ACDB}"/>
              </a:ext>
            </a:extLst>
          </p:cNvPr>
          <p:cNvSpPr>
            <a:spLocks noGrp="1"/>
          </p:cNvSpPr>
          <p:nvPr>
            <p:ph type="body" sz="quarter" idx="17" hasCustomPrompt="1"/>
          </p:nvPr>
        </p:nvSpPr>
        <p:spPr>
          <a:xfrm>
            <a:off x="442913" y="2097088"/>
            <a:ext cx="7200900" cy="4103687"/>
          </a:xfrm>
        </p:spPr>
        <p:txBody>
          <a:bodyPr/>
          <a:lstStyle>
            <a:lvl1pPr marL="0" indent="0">
              <a:buNone/>
              <a:defRPr/>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Tree>
    <p:extLst>
      <p:ext uri="{BB962C8B-B14F-4D97-AF65-F5344CB8AC3E}">
        <p14:creationId xmlns:p14="http://schemas.microsoft.com/office/powerpoint/2010/main" val="525601507"/>
      </p:ext>
    </p:extLst>
  </p:cSld>
  <p:clrMapOvr>
    <a:masterClrMapping/>
  </p:clrMapOvr>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de-DE"/>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de-DE"/>
              <a:t>Topic Lore Ipsum</a:t>
            </a:r>
          </a:p>
        </p:txBody>
      </p:sp>
    </p:spTree>
    <p:extLst>
      <p:ext uri="{BB962C8B-B14F-4D97-AF65-F5344CB8AC3E}">
        <p14:creationId xmlns:p14="http://schemas.microsoft.com/office/powerpoint/2010/main" val="1948634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Image with Caption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pt-BR" noProof="0"/>
              <a:t>Clique para editar o título Mestre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2" name="Picture 1">
            <a:extLst>
              <a:ext uri="{FF2B5EF4-FFF2-40B4-BE49-F238E27FC236}">
                <a16:creationId xmlns:a16="http://schemas.microsoft.com/office/drawing/2014/main" id="{05FD00EE-BA8D-4911-16EE-CA53007DC87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74702" y="979714"/>
            <a:ext cx="4734000" cy="4898572"/>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2652591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Image and Content - Pattern 2">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2097091"/>
            <a:ext cx="5437188" cy="4103687"/>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13" name="Title 1">
            <a:extLst>
              <a:ext uri="{FF2B5EF4-FFF2-40B4-BE49-F238E27FC236}">
                <a16:creationId xmlns:a16="http://schemas.microsoft.com/office/drawing/2014/main" id="{3A9FAEF4-2CDC-9742-AEF3-A25C5A448891}"/>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11" name="TextBox 10">
            <a:extLst>
              <a:ext uri="{FF2B5EF4-FFF2-40B4-BE49-F238E27FC236}">
                <a16:creationId xmlns:a16="http://schemas.microsoft.com/office/drawing/2014/main" id="{AF9BC3C2-303A-12CB-9291-D0D960E99FC9}"/>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2" name="TextBox 11">
            <a:extLst>
              <a:ext uri="{FF2B5EF4-FFF2-40B4-BE49-F238E27FC236}">
                <a16:creationId xmlns:a16="http://schemas.microsoft.com/office/drawing/2014/main" id="{E7A9DA97-3B37-BB0F-1BE6-74FB3CC95EA0}"/>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2" name="Picture 1">
            <a:extLst>
              <a:ext uri="{FF2B5EF4-FFF2-40B4-BE49-F238E27FC236}">
                <a16:creationId xmlns:a16="http://schemas.microsoft.com/office/drawing/2014/main" id="{B587F51E-9D60-F793-C968-27BFB682864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rot="10800000">
            <a:off x="0" y="2097090"/>
            <a:ext cx="2381293" cy="4760909"/>
          </a:xfrm>
          <a:prstGeom prst="rect">
            <a:avLst/>
          </a:prstGeom>
        </p:spPr>
      </p:pic>
      <p:sp>
        <p:nvSpPr>
          <p:cNvPr id="7" name="Picture Placeholder 2">
            <a:extLst>
              <a:ext uri="{FF2B5EF4-FFF2-40B4-BE49-F238E27FC236}">
                <a16:creationId xmlns:a16="http://schemas.microsoft.com/office/drawing/2014/main" id="{14DCF326-D6B4-5E4A-8E2C-D9FE40FD28A1}"/>
              </a:ext>
            </a:extLst>
          </p:cNvPr>
          <p:cNvSpPr>
            <a:spLocks noGrp="1"/>
          </p:cNvSpPr>
          <p:nvPr>
            <p:ph type="pic" sz="quarter" idx="15"/>
          </p:nvPr>
        </p:nvSpPr>
        <p:spPr>
          <a:xfrm>
            <a:off x="1188719" y="2098800"/>
            <a:ext cx="4690800" cy="3571200"/>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Tree>
    <p:extLst>
      <p:ext uri="{BB962C8B-B14F-4D97-AF65-F5344CB8AC3E}">
        <p14:creationId xmlns:p14="http://schemas.microsoft.com/office/powerpoint/2010/main" val="1913337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_Image and Content">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097089"/>
            <a:ext cx="5437187" cy="4103686"/>
          </a:xfrm>
          <a:prstGeom prst="rect">
            <a:avLst/>
          </a:prstGeom>
        </p:spPr>
        <p:txBody>
          <a:bodyPr lIns="0" tIns="0" rIns="0" bIns="0">
            <a:normAutofit/>
          </a:bodyPr>
          <a:lstStyle>
            <a:lvl1pPr marL="0" indent="0">
              <a:buNone/>
              <a:defRPr sz="2000"/>
            </a:lvl1pPr>
          </a:lstStyle>
          <a:p>
            <a:pPr lvl="0"/>
            <a:r>
              <a:rPr lang="pt-BR" noProof="0"/>
              <a:t>Clique para editar os estilos de texto Mestres</a:t>
            </a:r>
          </a:p>
        </p:txBody>
      </p:sp>
      <p:sp>
        <p:nvSpPr>
          <p:cNvPr id="20" name="Title 1">
            <a:extLst>
              <a:ext uri="{FF2B5EF4-FFF2-40B4-BE49-F238E27FC236}">
                <a16:creationId xmlns:a16="http://schemas.microsoft.com/office/drawing/2014/main" id="{93976421-9C43-4A44-829D-511FFE0243F2}"/>
              </a:ext>
            </a:extLst>
          </p:cNvPr>
          <p:cNvSpPr>
            <a:spLocks noGrp="1"/>
          </p:cNvSpPr>
          <p:nvPr>
            <p:ph type="title"/>
          </p:nvPr>
        </p:nvSpPr>
        <p:spPr>
          <a:xfrm>
            <a:off x="4116391" y="441325"/>
            <a:ext cx="7632700" cy="1223964"/>
          </a:xfrm>
          <a:prstGeom prst="rect">
            <a:avLst/>
          </a:prstGeom>
        </p:spPr>
        <p:txBody>
          <a:bodyPr lIns="0" tIns="0" rIns="0" bIns="0" anchor="t"/>
          <a:lstStyle/>
          <a:p>
            <a:r>
              <a:rPr lang="pt-BR" noProof="0"/>
              <a:t>Clique para editar o título Mestre</a:t>
            </a:r>
            <a:endParaRPr lang="en-GB" noProof="0"/>
          </a:p>
        </p:txBody>
      </p:sp>
      <p:sp>
        <p:nvSpPr>
          <p:cNvPr id="3" name="Picture Placeholder 2">
            <a:extLst>
              <a:ext uri="{FF2B5EF4-FFF2-40B4-BE49-F238E27FC236}">
                <a16:creationId xmlns:a16="http://schemas.microsoft.com/office/drawing/2014/main" id="{7BCB34A3-C584-1046-8C17-AB1BCE2694C8}"/>
              </a:ext>
            </a:extLst>
          </p:cNvPr>
          <p:cNvSpPr>
            <a:spLocks noGrp="1"/>
          </p:cNvSpPr>
          <p:nvPr>
            <p:ph type="pic" sz="quarter" idx="14"/>
          </p:nvPr>
        </p:nvSpPr>
        <p:spPr>
          <a:xfrm>
            <a:off x="6311903" y="2097091"/>
            <a:ext cx="5437188" cy="4103687"/>
          </a:xfrm>
          <a:prstGeom prst="rect">
            <a:avLst/>
          </a:prstGeom>
          <a:solidFill>
            <a:schemeClr val="accent2"/>
          </a:solidFill>
        </p:spPr>
        <p:txBody>
          <a:bodyPr lIns="0" tIns="0" rIns="0" bIns="0" anchor="ctr"/>
          <a:lstStyle>
            <a:lvl1pPr marL="0" indent="0" algn="ctr">
              <a:buNone/>
              <a:defRPr/>
            </a:lvl1pPr>
          </a:lstStyle>
          <a:p>
            <a:r>
              <a:rPr lang="pt-BR" noProof="0"/>
              <a:t>Clique no ícone para adicionar uma imagem</a:t>
            </a:r>
            <a:endParaRPr lang="en-GB" noProof="0"/>
          </a:p>
        </p:txBody>
      </p:sp>
      <p:sp>
        <p:nvSpPr>
          <p:cNvPr id="7" name="TextBox 6">
            <a:extLst>
              <a:ext uri="{FF2B5EF4-FFF2-40B4-BE49-F238E27FC236}">
                <a16:creationId xmlns:a16="http://schemas.microsoft.com/office/drawing/2014/main" id="{A60FD6BC-85DA-4F47-A647-F2C427823D98}"/>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0" name="TextBox 9">
            <a:extLst>
              <a:ext uri="{FF2B5EF4-FFF2-40B4-BE49-F238E27FC236}">
                <a16:creationId xmlns:a16="http://schemas.microsoft.com/office/drawing/2014/main" id="{74D34DC7-EE56-704B-BED2-428093484F6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1" name="TextBox 10">
            <a:extLst>
              <a:ext uri="{FF2B5EF4-FFF2-40B4-BE49-F238E27FC236}">
                <a16:creationId xmlns:a16="http://schemas.microsoft.com/office/drawing/2014/main" id="{C51A06C6-814D-4A47-8F9A-552C373FA66E}"/>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Tree>
    <p:extLst>
      <p:ext uri="{BB962C8B-B14F-4D97-AF65-F5344CB8AC3E}">
        <p14:creationId xmlns:p14="http://schemas.microsoft.com/office/powerpoint/2010/main" val="3678536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1_Full slide quote">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1EAEC98C-6D09-7F42-88C1-4A9DE544669A}"/>
              </a:ext>
            </a:extLst>
          </p:cNvPr>
          <p:cNvSpPr>
            <a:spLocks noGrp="1"/>
          </p:cNvSpPr>
          <p:nvPr>
            <p:ph type="title" hasCustomPrompt="1"/>
          </p:nvPr>
        </p:nvSpPr>
        <p:spPr>
          <a:xfrm>
            <a:off x="4116391" y="441325"/>
            <a:ext cx="7632700" cy="4609306"/>
          </a:xfrm>
          <a:prstGeom prst="rect">
            <a:avLst/>
          </a:prstGeom>
        </p:spPr>
        <p:txBody>
          <a:bodyPr lIns="0" tIns="0" rIns="0" bIns="0" anchor="b">
            <a:normAutofit/>
          </a:bodyPr>
          <a:lstStyle>
            <a:lvl1pPr>
              <a:defRPr sz="4800" b="0" i="0">
                <a:latin typeface="+mn-lt"/>
                <a:ea typeface="IAS Ribbon Sans Regular" pitchFamily="2" charset="0"/>
              </a:defRPr>
            </a:lvl1pPr>
          </a:lstStyle>
          <a:p>
            <a:r>
              <a:rPr lang="en-GB" noProof="0"/>
              <a:t>“Click to edit Master title style”</a:t>
            </a:r>
          </a:p>
        </p:txBody>
      </p:sp>
      <p:sp>
        <p:nvSpPr>
          <p:cNvPr id="12" name="TextBox 11">
            <a:extLst>
              <a:ext uri="{FF2B5EF4-FFF2-40B4-BE49-F238E27FC236}">
                <a16:creationId xmlns:a16="http://schemas.microsoft.com/office/drawing/2014/main" id="{8B69231F-CE46-B143-A02F-F3089167ACB3}"/>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sp>
        <p:nvSpPr>
          <p:cNvPr id="4" name="Text Placeholder 3">
            <a:extLst>
              <a:ext uri="{FF2B5EF4-FFF2-40B4-BE49-F238E27FC236}">
                <a16:creationId xmlns:a16="http://schemas.microsoft.com/office/drawing/2014/main" id="{C5683131-2416-4447-B094-A11566C29689}"/>
              </a:ext>
            </a:extLst>
          </p:cNvPr>
          <p:cNvSpPr>
            <a:spLocks noGrp="1"/>
          </p:cNvSpPr>
          <p:nvPr>
            <p:ph type="body" sz="quarter" idx="10" hasCustomPrompt="1"/>
          </p:nvPr>
        </p:nvSpPr>
        <p:spPr>
          <a:xfrm>
            <a:off x="4116388" y="5364956"/>
            <a:ext cx="7632700" cy="835818"/>
          </a:xfrm>
          <a:prstGeom prst="rect">
            <a:avLst/>
          </a:prstGeom>
        </p:spPr>
        <p:txBody>
          <a:bodyPr lIns="0" tIns="0" rIns="0" bIns="0">
            <a:normAutofit/>
          </a:bodyPr>
          <a:lstStyle>
            <a:lvl1pPr marL="0" indent="0">
              <a:buNone/>
              <a:defRPr sz="2000" b="0" i="0">
                <a:solidFill>
                  <a:schemeClr val="accent1"/>
                </a:solidFill>
                <a:latin typeface="+mj-lt"/>
                <a:ea typeface="IAS Ribbon Sans Regular" pitchFamily="2" charset="0"/>
              </a:defRPr>
            </a:lvl1pPr>
          </a:lstStyle>
          <a:p>
            <a:pPr lvl="0"/>
            <a:r>
              <a:rPr lang="en-GB" noProof="0"/>
              <a:t>Quote citation</a:t>
            </a:r>
          </a:p>
        </p:txBody>
      </p:sp>
      <p:sp>
        <p:nvSpPr>
          <p:cNvPr id="3" name="TextBox 2">
            <a:extLst>
              <a:ext uri="{FF2B5EF4-FFF2-40B4-BE49-F238E27FC236}">
                <a16:creationId xmlns:a16="http://schemas.microsoft.com/office/drawing/2014/main" id="{BE9CD793-F130-9CB2-2451-FA943BB6AE2F}"/>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6" name="TextBox 5">
            <a:extLst>
              <a:ext uri="{FF2B5EF4-FFF2-40B4-BE49-F238E27FC236}">
                <a16:creationId xmlns:a16="http://schemas.microsoft.com/office/drawing/2014/main" id="{AE239B4C-6F81-2889-0EB9-39A0F6583ECD}"/>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pic>
        <p:nvPicPr>
          <p:cNvPr id="5" name="Picture 4">
            <a:extLst>
              <a:ext uri="{FF2B5EF4-FFF2-40B4-BE49-F238E27FC236}">
                <a16:creationId xmlns:a16="http://schemas.microsoft.com/office/drawing/2014/main" id="{A65E9DFF-8818-3B55-540A-51B035EB08D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2098800"/>
            <a:ext cx="3569400" cy="4759200"/>
          </a:xfrm>
          <a:prstGeom prst="rect">
            <a:avLst/>
          </a:prstGeom>
        </p:spPr>
      </p:pic>
    </p:spTree>
    <p:extLst>
      <p:ext uri="{BB962C8B-B14F-4D97-AF65-F5344CB8AC3E}">
        <p14:creationId xmlns:p14="http://schemas.microsoft.com/office/powerpoint/2010/main" val="20587849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6"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DEC011-DA96-4A47-9C9B-18634EFA223A}" type="datetime1">
              <a:rPr lang="en-US" smtClean="0">
                <a:solidFill>
                  <a:prstClr val="black">
                    <a:tint val="75000"/>
                  </a:prstClr>
                </a:solidFill>
                <a:latin typeface="Calibri"/>
              </a:rPr>
              <a:pPr/>
              <a:t>7/1/2026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E665EDC-1A0A-B449-8ED6-7435A21D4FC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889298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598085"/>
            <a:ext cx="11436348" cy="4482044"/>
          </a:xfrm>
          <a:prstGeom prst="rect">
            <a:avLst/>
          </a:prstGeom>
        </p:spPr>
        <p:txBody>
          <a:bodyPr lIns="0" tIns="0" rIns="0" bIns="0">
            <a:normAutofit/>
          </a:bodyPr>
          <a:lstStyle>
            <a:lvl1pPr>
              <a:lnSpc>
                <a:spcPct val="100000"/>
              </a:lnSpc>
              <a:spcBef>
                <a:spcPts val="1200"/>
              </a:spcBef>
              <a:buClr>
                <a:schemeClr val="bg2"/>
              </a:buClr>
              <a:defRPr sz="2200">
                <a:solidFill>
                  <a:srgbClr val="000000"/>
                </a:solidFill>
                <a:latin typeface="Arial" panose="020B0604020202020204" pitchFamily="34" charset="0"/>
                <a:cs typeface="Arial" panose="020B0604020202020204" pitchFamily="34" charset="0"/>
              </a:defRPr>
            </a:lvl1pPr>
            <a:lvl2pPr marL="514350" indent="-285750">
              <a:lnSpc>
                <a:spcPct val="100000"/>
              </a:lnSpc>
              <a:spcBef>
                <a:spcPts val="200"/>
              </a:spcBef>
              <a:buClr>
                <a:schemeClr val="bg2"/>
              </a:buClr>
              <a:buSzPct val="100000"/>
              <a:buFont typeface="Arial Narrow" panose="020B0606020202030204" pitchFamily="34" charset="0"/>
              <a:buChar char="–"/>
              <a:defRPr sz="2200">
                <a:solidFill>
                  <a:srgbClr val="000000"/>
                </a:solidFill>
                <a:latin typeface="Arial" panose="020B0604020202020204" pitchFamily="34" charset="0"/>
                <a:cs typeface="Arial" panose="020B0604020202020204" pitchFamily="34" charset="0"/>
              </a:defRPr>
            </a:lvl2pPr>
            <a:lvl3pPr marL="742950" indent="-228600">
              <a:lnSpc>
                <a:spcPct val="100000"/>
              </a:lnSpc>
              <a:spcBef>
                <a:spcPts val="200"/>
              </a:spcBef>
              <a:buClr>
                <a:schemeClr val="bg2"/>
              </a:buClr>
              <a:buFont typeface="Wingdings" panose="05000000000000000000" pitchFamily="2" charset="2"/>
              <a:buChar char="§"/>
              <a:defRPr sz="2200">
                <a:solidFill>
                  <a:srgbClr val="000000"/>
                </a:solidFill>
                <a:latin typeface="Arial" panose="020B0604020202020204" pitchFamily="34" charset="0"/>
                <a:cs typeface="Arial" panose="020B0604020202020204" pitchFamily="34" charset="0"/>
              </a:defRPr>
            </a:lvl3pPr>
            <a:lvl4pPr marL="1028700" indent="-228600">
              <a:lnSpc>
                <a:spcPct val="100000"/>
              </a:lnSpc>
              <a:spcBef>
                <a:spcPts val="200"/>
              </a:spcBef>
              <a:buClr>
                <a:schemeClr val="bg2"/>
              </a:buClr>
              <a:buSzPct val="100000"/>
              <a:tabLst/>
              <a:defRPr sz="2200">
                <a:solidFill>
                  <a:srgbClr val="000000"/>
                </a:solidFill>
                <a:latin typeface="Arial" panose="020B0604020202020204" pitchFamily="34" charset="0"/>
                <a:cs typeface="Arial" panose="020B0604020202020204" pitchFamily="34" charset="0"/>
              </a:defRPr>
            </a:lvl4pPr>
            <a:lvl5pPr marL="1257300" indent="-171450">
              <a:lnSpc>
                <a:spcPct val="100000"/>
              </a:lnSpc>
              <a:spcBef>
                <a:spcPts val="200"/>
              </a:spcBef>
              <a:buClr>
                <a:schemeClr val="bg2"/>
              </a:buClr>
              <a:defRPr sz="2200">
                <a:solidFill>
                  <a:srgbClr val="00000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377825" y="255181"/>
            <a:ext cx="11436349" cy="972746"/>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a:p>
        </p:txBody>
      </p: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marL="0" marR="0" lvl="0" indent="0" algn="r" defTabSz="457250" rtl="0" eaLnBrk="1" fontAlgn="auto" latinLnBrk="0" hangingPunct="1">
              <a:lnSpc>
                <a:spcPct val="100000"/>
              </a:lnSpc>
              <a:spcBef>
                <a:spcPts val="0"/>
              </a:spcBef>
              <a:spcAft>
                <a:spcPts val="0"/>
              </a:spcAft>
              <a:buClr>
                <a:schemeClr val="bg2"/>
              </a:buClr>
              <a:buSzPct val="95000"/>
              <a:buFontTx/>
              <a:buNone/>
              <a:tabLst/>
              <a:defRPr/>
            </a:pPr>
            <a:r>
              <a:rPr lang="en-US"/>
              <a:t>Label for locking</a:t>
            </a:r>
          </a:p>
        </p:txBody>
      </p:sp>
    </p:spTree>
    <p:extLst>
      <p:ext uri="{BB962C8B-B14F-4D97-AF65-F5344CB8AC3E}">
        <p14:creationId xmlns:p14="http://schemas.microsoft.com/office/powerpoint/2010/main" val="411148405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column">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Autofit/>
          </a:bodyPr>
          <a:lstStyle>
            <a:lvl1pPr>
              <a:defRPr sz="3200" b="0">
                <a:solidFill>
                  <a:srgbClr val="000000"/>
                </a:solidFill>
                <a:latin typeface="Arial" panose="020B0604020202020204" pitchFamily="34" charset="0"/>
                <a:cs typeface="Arial" panose="020B0604020202020204" pitchFamily="34" charset="0"/>
              </a:defRPr>
            </a:lvl1pPr>
          </a:lstStyle>
          <a:p>
            <a:r>
              <a:rPr lang="en-US"/>
              <a:t>&lt;Slide Title&gt;</a:t>
            </a:r>
          </a:p>
        </p:txBody>
      </p:sp>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buClr>
                <a:schemeClr val="bg2"/>
              </a:buClr>
              <a:defRPr>
                <a:solidFill>
                  <a:srgbClr val="000000"/>
                </a:solidFill>
              </a:defRPr>
            </a:lvl1pPr>
            <a:lvl2pPr marL="509588" indent="-276225">
              <a:buClr>
                <a:schemeClr val="bg2"/>
              </a:buClr>
              <a:buFont typeface="Arial Narrow" panose="020B0606020202030204" pitchFamily="34" charset="0"/>
              <a:buChar char="–"/>
              <a:defRPr>
                <a:solidFill>
                  <a:srgbClr val="000000"/>
                </a:solidFill>
              </a:defRPr>
            </a:lvl2pPr>
            <a:lvl3pPr>
              <a:buClr>
                <a:schemeClr val="bg2"/>
              </a:buClr>
              <a:defRPr>
                <a:solidFill>
                  <a:srgbClr val="000000"/>
                </a:solidFill>
              </a:defRPr>
            </a:lvl3pPr>
            <a:lvl4pPr>
              <a:buClr>
                <a:schemeClr val="bg2"/>
              </a:buClr>
              <a:defRPr>
                <a:solidFill>
                  <a:srgbClr val="000000"/>
                </a:solidFill>
              </a:defRPr>
            </a:lvl4pPr>
            <a:lvl5pPr>
              <a:buClr>
                <a:schemeClr val="bg2"/>
              </a:buCl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rgbClr val="000000"/>
                </a:solidFill>
                <a:latin typeface="Arial" panose="020B0604020202020204" pitchFamily="34" charset="0"/>
                <a:cs typeface="Arial" panose="020B060402020202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rgbClr val="000000"/>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00635146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B242F3-E1A4-3B0E-0050-CCD97B9F53FC}"/>
              </a:ext>
            </a:extLst>
          </p:cNvPr>
          <p:cNvSpPr>
            <a:spLocks noGrp="1"/>
          </p:cNvSpPr>
          <p:nvPr>
            <p:ph type="ctrTitle"/>
          </p:nvPr>
        </p:nvSpPr>
        <p:spPr>
          <a:xfrm>
            <a:off x="1404594" y="2423331"/>
            <a:ext cx="9933966" cy="1919939"/>
          </a:xfrm>
        </p:spPr>
        <p:txBody>
          <a:bodyPr anchor="b">
            <a:normAutofit/>
          </a:bodyPr>
          <a:lstStyle>
            <a:lvl1pPr algn="l">
              <a:defRPr sz="4800" b="1" i="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001CDDC2-05E3-E721-86EA-A556F0244E93}"/>
              </a:ext>
            </a:extLst>
          </p:cNvPr>
          <p:cNvSpPr>
            <a:spLocks noGrp="1"/>
          </p:cNvSpPr>
          <p:nvPr>
            <p:ph type="subTitle" idx="1"/>
          </p:nvPr>
        </p:nvSpPr>
        <p:spPr>
          <a:xfrm>
            <a:off x="1404594" y="4977632"/>
            <a:ext cx="9933966" cy="1581136"/>
          </a:xfrm>
        </p:spPr>
        <p:txBody>
          <a:bodyPr/>
          <a:lstStyle>
            <a:lvl1pPr marL="0" indent="0" algn="l">
              <a:buNone/>
              <a:defRPr sz="2400" b="0" i="0">
                <a:solidFill>
                  <a:schemeClr val="tx1"/>
                </a:solidFill>
                <a:latin typeface="Calibri" panose="020F0502020204030204" pitchFamily="34" charset="0"/>
                <a:ea typeface="Noto Sans" panose="020B0502040504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10">
            <a:extLst>
              <a:ext uri="{FF2B5EF4-FFF2-40B4-BE49-F238E27FC236}">
                <a16:creationId xmlns:a16="http://schemas.microsoft.com/office/drawing/2014/main" id="{ED5D640E-42A3-AFC2-2D53-C10B9E07BBC3}"/>
              </a:ext>
              <a:ext uri="{C183D7F6-B498-43B3-948B-1728B52AA6E4}">
                <adec:decorative xmlns:adec="http://schemas.microsoft.com/office/drawing/2017/decorative" val="1"/>
              </a:ext>
            </a:extLst>
          </p:cNvPr>
          <p:cNvSpPr/>
          <p:nvPr userDrawn="1"/>
        </p:nvSpPr>
        <p:spPr>
          <a:xfrm>
            <a:off x="2893806" y="4600259"/>
            <a:ext cx="9298193" cy="120384"/>
          </a:xfrm>
          <a:prstGeom prst="rect">
            <a:avLst/>
          </a:prstGeom>
          <a:solidFill>
            <a:srgbClr val="036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4B226C-7266-E786-4EEE-A9FB447E7E1B}"/>
              </a:ext>
            </a:extLst>
          </p:cNvPr>
          <p:cNvSpPr/>
          <p:nvPr userDrawn="1"/>
        </p:nvSpPr>
        <p:spPr>
          <a:xfrm>
            <a:off x="1514028" y="4600260"/>
            <a:ext cx="120384" cy="1203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Oval 12">
            <a:extLst>
              <a:ext uri="{FF2B5EF4-FFF2-40B4-BE49-F238E27FC236}">
                <a16:creationId xmlns:a16="http://schemas.microsoft.com/office/drawing/2014/main" id="{1DC1C9EA-0708-2A2D-6807-7D9675DC3F07}"/>
              </a:ext>
            </a:extLst>
          </p:cNvPr>
          <p:cNvSpPr/>
          <p:nvPr userDrawn="1"/>
        </p:nvSpPr>
        <p:spPr>
          <a:xfrm>
            <a:off x="1848565" y="4600260"/>
            <a:ext cx="120384" cy="1203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Oval 13">
            <a:extLst>
              <a:ext uri="{FF2B5EF4-FFF2-40B4-BE49-F238E27FC236}">
                <a16:creationId xmlns:a16="http://schemas.microsoft.com/office/drawing/2014/main" id="{807C175A-9F38-450F-2C09-9EA74E945DCA}"/>
              </a:ext>
            </a:extLst>
          </p:cNvPr>
          <p:cNvSpPr/>
          <p:nvPr userDrawn="1"/>
        </p:nvSpPr>
        <p:spPr>
          <a:xfrm>
            <a:off x="2183102" y="4600260"/>
            <a:ext cx="120384" cy="1203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5" name="Oval 14">
            <a:extLst>
              <a:ext uri="{FF2B5EF4-FFF2-40B4-BE49-F238E27FC236}">
                <a16:creationId xmlns:a16="http://schemas.microsoft.com/office/drawing/2014/main" id="{2D05E87E-6B6D-324E-ACA9-9EC5C5FFE20F}"/>
              </a:ext>
            </a:extLst>
          </p:cNvPr>
          <p:cNvSpPr/>
          <p:nvPr userDrawn="1"/>
        </p:nvSpPr>
        <p:spPr>
          <a:xfrm>
            <a:off x="2517638" y="4600260"/>
            <a:ext cx="120384" cy="12038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Freeform 32">
            <a:extLst>
              <a:ext uri="{FF2B5EF4-FFF2-40B4-BE49-F238E27FC236}">
                <a16:creationId xmlns:a16="http://schemas.microsoft.com/office/drawing/2014/main" id="{9B7AC2D9-84B1-383E-DC71-4655CA4AA8D3}"/>
              </a:ext>
            </a:extLst>
          </p:cNvPr>
          <p:cNvSpPr/>
          <p:nvPr userDrawn="1"/>
        </p:nvSpPr>
        <p:spPr>
          <a:xfrm>
            <a:off x="552227" y="0"/>
            <a:ext cx="2878513" cy="1338311"/>
          </a:xfrm>
          <a:custGeom>
            <a:avLst/>
            <a:gdLst>
              <a:gd name="csX0" fmla="*/ 0 w 2878513"/>
              <a:gd name="csY0" fmla="*/ 0 h 1338311"/>
              <a:gd name="csX1" fmla="*/ 2878513 w 2878513"/>
              <a:gd name="csY1" fmla="*/ 0 h 1338311"/>
              <a:gd name="csX2" fmla="*/ 2876423 w 2878513"/>
              <a:gd name="csY2" fmla="*/ 41391 h 1338311"/>
              <a:gd name="csX3" fmla="*/ 1439256 w 2878513"/>
              <a:gd name="csY3" fmla="*/ 1338311 h 1338311"/>
              <a:gd name="csX4" fmla="*/ 2090 w 2878513"/>
              <a:gd name="csY4" fmla="*/ 41391 h 1338311"/>
            </a:gdLst>
            <a:ahLst/>
            <a:cxnLst>
              <a:cxn ang="0">
                <a:pos x="csX0" y="csY0"/>
              </a:cxn>
              <a:cxn ang="0">
                <a:pos x="csX1" y="csY1"/>
              </a:cxn>
              <a:cxn ang="0">
                <a:pos x="csX2" y="csY2"/>
              </a:cxn>
              <a:cxn ang="0">
                <a:pos x="csX3" y="csY3"/>
              </a:cxn>
              <a:cxn ang="0">
                <a:pos x="csX4" y="csY4"/>
              </a:cxn>
            </a:cxnLst>
            <a:rect l="l" t="t" r="r" b="b"/>
            <a:pathLst>
              <a:path w="2878513" h="1338311">
                <a:moveTo>
                  <a:pt x="0" y="0"/>
                </a:moveTo>
                <a:lnTo>
                  <a:pt x="2878513" y="0"/>
                </a:lnTo>
                <a:lnTo>
                  <a:pt x="2876423" y="41391"/>
                </a:lnTo>
                <a:cubicBezTo>
                  <a:pt x="2802443" y="769851"/>
                  <a:pt x="2187235" y="1338311"/>
                  <a:pt x="1439256" y="1338311"/>
                </a:cubicBezTo>
                <a:cubicBezTo>
                  <a:pt x="691277" y="1338311"/>
                  <a:pt x="76069" y="769851"/>
                  <a:pt x="2090" y="41391"/>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TH"/>
          </a:p>
        </p:txBody>
      </p:sp>
      <p:pic>
        <p:nvPicPr>
          <p:cNvPr id="3" name="Picture 2">
            <a:extLst>
              <a:ext uri="{FF2B5EF4-FFF2-40B4-BE49-F238E27FC236}">
                <a16:creationId xmlns:a16="http://schemas.microsoft.com/office/drawing/2014/main" id="{10813002-62D4-4075-6E81-CD3B25480E67}"/>
              </a:ext>
            </a:extLst>
          </p:cNvPr>
          <p:cNvPicPr>
            <a:picLocks noChangeAspect="1"/>
          </p:cNvPicPr>
          <p:nvPr userDrawn="1"/>
        </p:nvPicPr>
        <p:blipFill>
          <a:blip r:embed="rId2">
            <a:extLst>
              <a:ext uri="{28A0092B-C50C-407E-A947-70E740481C1C}">
                <a14:useLocalDpi xmlns:a14="http://schemas.microsoft.com/office/drawing/2010/main" val="0"/>
              </a:ext>
            </a:extLst>
          </a:blip>
          <a:srcRect l="29148" t="52069"/>
          <a:stretch>
            <a:fillRect/>
          </a:stretch>
        </p:blipFill>
        <p:spPr>
          <a:xfrm>
            <a:off x="-1" y="-1"/>
            <a:ext cx="2045747" cy="1383955"/>
          </a:xfrm>
          <a:prstGeom prst="rect">
            <a:avLst/>
          </a:prstGeom>
        </p:spPr>
      </p:pic>
      <p:pic>
        <p:nvPicPr>
          <p:cNvPr id="4" name="Picture 3">
            <a:extLst>
              <a:ext uri="{FF2B5EF4-FFF2-40B4-BE49-F238E27FC236}">
                <a16:creationId xmlns:a16="http://schemas.microsoft.com/office/drawing/2014/main" id="{9A55A6FF-8DC5-16B5-2051-71DC6469111A}"/>
              </a:ext>
            </a:extLst>
          </p:cNvPr>
          <p:cNvPicPr>
            <a:picLocks noChangeAspect="1"/>
          </p:cNvPicPr>
          <p:nvPr userDrawn="1"/>
        </p:nvPicPr>
        <p:blipFill>
          <a:blip r:embed="rId2">
            <a:extLst>
              <a:ext uri="{28A0092B-C50C-407E-A947-70E740481C1C}">
                <a14:useLocalDpi xmlns:a14="http://schemas.microsoft.com/office/drawing/2010/main" val="0"/>
              </a:ext>
            </a:extLst>
          </a:blip>
          <a:srcRect l="24489" t="60969"/>
          <a:stretch>
            <a:fillRect/>
          </a:stretch>
        </p:blipFill>
        <p:spPr>
          <a:xfrm>
            <a:off x="-1" y="0"/>
            <a:ext cx="2180271" cy="1126964"/>
          </a:xfrm>
          <a:prstGeom prst="rect">
            <a:avLst/>
          </a:prstGeom>
        </p:spPr>
      </p:pic>
    </p:spTree>
    <p:extLst>
      <p:ext uri="{BB962C8B-B14F-4D97-AF65-F5344CB8AC3E}">
        <p14:creationId xmlns:p14="http://schemas.microsoft.com/office/powerpoint/2010/main" val="626832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06620"/>
            <a:ext cx="10515600" cy="792788"/>
          </a:xfrm>
        </p:spPr>
        <p:txBody>
          <a:bodyPr anchor="b" anchorCtr="0">
            <a:normAutofit/>
          </a:bodyPr>
          <a:lstStyle>
            <a:lvl1pPr>
              <a:defRPr sz="4000">
                <a:solidFill>
                  <a:schemeClr val="tx1"/>
                </a:solidFill>
              </a:defRPr>
            </a:lvl1pPr>
          </a:lstStyle>
          <a:p>
            <a:r>
              <a:rPr lang="en-US"/>
              <a:t>Click to edit Master title style</a:t>
            </a:r>
          </a:p>
        </p:txBody>
      </p:sp>
      <p:sp>
        <p:nvSpPr>
          <p:cNvPr id="3" name="Content Placeholder 2"/>
          <p:cNvSpPr>
            <a:spLocks noGrp="1"/>
          </p:cNvSpPr>
          <p:nvPr>
            <p:ph idx="1"/>
          </p:nvPr>
        </p:nvSpPr>
        <p:spPr>
          <a:xfrm>
            <a:off x="838200" y="1642700"/>
            <a:ext cx="10515600" cy="4758100"/>
          </a:xfrm>
        </p:spPr>
        <p:txBody>
          <a:bodyPr/>
          <a:lstStyle>
            <a:lvl1pPr>
              <a:buClr>
                <a:srgbClr val="036839"/>
              </a:buClr>
              <a:defRPr/>
            </a:lvl1pPr>
            <a:lvl2pPr>
              <a:buClr>
                <a:srgbClr val="036839"/>
              </a:buClr>
              <a:defRPr/>
            </a:lvl2pPr>
            <a:lvl3pPr>
              <a:buClr>
                <a:srgbClr val="036839"/>
              </a:buClr>
              <a:defRPr/>
            </a:lvl3pPr>
            <a:lvl4pPr>
              <a:buClr>
                <a:srgbClr val="036839"/>
              </a:buClr>
              <a:defRPr/>
            </a:lvl4pPr>
            <a:lvl5pPr>
              <a:buClr>
                <a:srgbClr val="036839"/>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F5115EE3-C8D4-7BFB-F123-E5AD8D4986C6}"/>
              </a:ext>
              <a:ext uri="{C183D7F6-B498-43B3-948B-1728B52AA6E4}">
                <adec:decorative xmlns:adec="http://schemas.microsoft.com/office/drawing/2017/decorative" val="1"/>
              </a:ext>
            </a:extLst>
          </p:cNvPr>
          <p:cNvSpPr/>
          <p:nvPr userDrawn="1"/>
        </p:nvSpPr>
        <p:spPr>
          <a:xfrm>
            <a:off x="0" y="1240478"/>
            <a:ext cx="11353800" cy="77683"/>
          </a:xfrm>
          <a:prstGeom prst="rect">
            <a:avLst/>
          </a:prstGeom>
          <a:solidFill>
            <a:srgbClr val="036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5806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7901D4-6D85-4DAB-AB2E-A965EAC5DFB0}"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4160104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de-DE"/>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de-DE"/>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688199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7901D4-6D85-4DAB-AB2E-A965EAC5DFB0}"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529644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7901D4-6D85-4DAB-AB2E-A965EAC5DFB0}" type="datetimeFigureOut">
              <a:rPr lang="en-US" smtClean="0"/>
              <a:t>7/1/2026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23854228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10449"/>
          </a:xfrm>
        </p:spPr>
        <p:txBody>
          <a:bodyPr anchor="b" anchorCtr="0"/>
          <a:lstStyle/>
          <a:p>
            <a:r>
              <a:rPr lang="en-US"/>
              <a:t>Click to edit Master title style</a:t>
            </a:r>
          </a:p>
        </p:txBody>
      </p:sp>
      <p:sp>
        <p:nvSpPr>
          <p:cNvPr id="9" name="Rectangle 8">
            <a:extLst>
              <a:ext uri="{FF2B5EF4-FFF2-40B4-BE49-F238E27FC236}">
                <a16:creationId xmlns:a16="http://schemas.microsoft.com/office/drawing/2014/main" id="{CE62BA91-46F4-610E-66C3-9F6B0FEDB646}"/>
              </a:ext>
            </a:extLst>
          </p:cNvPr>
          <p:cNvSpPr/>
          <p:nvPr userDrawn="1"/>
        </p:nvSpPr>
        <p:spPr>
          <a:xfrm>
            <a:off x="0" y="6790531"/>
            <a:ext cx="12192000" cy="69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86822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C48068-49CE-CB32-26FA-00B178511315}"/>
              </a:ext>
            </a:extLst>
          </p:cNvPr>
          <p:cNvSpPr/>
          <p:nvPr userDrawn="1"/>
        </p:nvSpPr>
        <p:spPr>
          <a:xfrm>
            <a:off x="0" y="6790531"/>
            <a:ext cx="12192000" cy="694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877201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7901D4-6D85-4DAB-AB2E-A965EAC5DFB0}"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2899439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7901D4-6D85-4DAB-AB2E-A965EAC5DFB0}"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32792576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7901D4-6D85-4DAB-AB2E-A965EAC5DFB0}"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1828928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7901D4-6D85-4DAB-AB2E-A965EAC5DFB0}"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329F22-89E6-49E5-BDFF-619EA929982B}" type="slidenum">
              <a:rPr lang="en-US" smtClean="0"/>
              <a:t>‹#›</a:t>
            </a:fld>
            <a:endParaRPr lang="en-US"/>
          </a:p>
        </p:txBody>
      </p:sp>
    </p:spTree>
    <p:extLst>
      <p:ext uri="{BB962C8B-B14F-4D97-AF65-F5344CB8AC3E}">
        <p14:creationId xmlns:p14="http://schemas.microsoft.com/office/powerpoint/2010/main" val="3633048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de-DE"/>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de-DE"/>
              <a:t>Topic Lore Ipsum</a:t>
            </a:r>
          </a:p>
        </p:txBody>
      </p:sp>
    </p:spTree>
    <p:extLst>
      <p:ext uri="{BB962C8B-B14F-4D97-AF65-F5344CB8AC3E}">
        <p14:creationId xmlns:p14="http://schemas.microsoft.com/office/powerpoint/2010/main" val="231144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ítulo e Conteúdo">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pt-BR"/>
              <a:t>Clique para editar o título Mestre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691301968"/>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GB"/>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GB"/>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768410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image" Target="../media/image4.png"/><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slideLayout" Target="../slideLayouts/slideLayout56.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de-DE"/>
              <a:t>Name </a:t>
            </a:r>
            <a:r>
              <a:rPr lang="de-DE" err="1"/>
              <a:t>of</a:t>
            </a:r>
            <a:r>
              <a:rPr lang="de-DE"/>
              <a:t> </a:t>
            </a:r>
            <a:r>
              <a:rPr lang="de-DE" err="1"/>
              <a:t>the</a:t>
            </a:r>
            <a:r>
              <a:rPr lang="de-DE"/>
              <a:t> Speaker</a:t>
            </a:r>
            <a:endParaRPr lang="de-DE" sz="1000"/>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de-DE" sz="100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1664377623"/>
      </p:ext>
    </p:extLst>
  </p:cSld>
  <p:clrMap bg1="lt1" tx1="dk1" bg2="lt2" tx2="dk2" accent1="accent1" accent2="accent2" accent3="accent3" accent4="accent4" accent5="accent5" accent6="accent6" hlink="hlink" folHlink="folHlink"/>
  <p:sldLayoutIdLst>
    <p:sldLayoutId id="2147484257" r:id="rId1"/>
    <p:sldLayoutId id="2147483665" r:id="rId2"/>
    <p:sldLayoutId id="2147483664" r:id="rId3"/>
    <p:sldLayoutId id="2147484258" r:id="rId4"/>
    <p:sldLayoutId id="2147484259" r:id="rId5"/>
    <p:sldLayoutId id="2147483662" r:id="rId6"/>
    <p:sldLayoutId id="2147484260" r:id="rId7"/>
    <p:sldLayoutId id="2147484029" r:id="rId8"/>
    <p:sldLayoutId id="2147484255" r:id="rId9"/>
    <p:sldLayoutId id="2147484261" r:id="rId10"/>
    <p:sldLayoutId id="2147484326" r:id="rId11"/>
    <p:sldLayoutId id="2147484331" r:id="rId12"/>
    <p:sldLayoutId id="2147484332" r:id="rId13"/>
    <p:sldLayoutId id="2147484333" r:id="rId14"/>
    <p:sldLayoutId id="2147484334" r:id="rId15"/>
    <p:sldLayoutId id="2147484335" r:id="rId16"/>
  </p:sldLayoutIdLst>
  <p:hf sldNum="0" hdr="0"/>
  <p:txStyles>
    <p:title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07" userDrawn="1">
          <p15:clr>
            <a:srgbClr val="F26B43"/>
          </p15:clr>
        </p15:guide>
        <p15:guide id="2" pos="279" userDrawn="1">
          <p15:clr>
            <a:srgbClr val="F26B43"/>
          </p15:clr>
        </p15:guide>
        <p15:guide id="3" pos="7469" userDrawn="1">
          <p15:clr>
            <a:srgbClr val="F26B43"/>
          </p15:clr>
        </p15:guide>
        <p15:guide id="4" pos="4180" userDrawn="1">
          <p15:clr>
            <a:srgbClr val="F26B43"/>
          </p15:clr>
        </p15:guide>
        <p15:guide id="5"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6390" y="441326"/>
            <a:ext cx="7632692" cy="1223964"/>
          </a:xfrm>
          <a:prstGeom prst="rect">
            <a:avLst/>
          </a:prstGeom>
        </p:spPr>
        <p:txBody>
          <a:bodyPr vert="horz" lIns="0" tIns="0" rIns="0" bIns="0" rtlCol="0" anchor="ctr">
            <a:normAutofit/>
          </a:bodyPr>
          <a:lstStyle/>
          <a:p>
            <a:r>
              <a:rPr lang="pt-BR"/>
              <a:t>Clique para editar o título Mestre</a:t>
            </a:r>
            <a:endParaRPr lang="en-US"/>
          </a:p>
        </p:txBody>
      </p:sp>
      <p:sp>
        <p:nvSpPr>
          <p:cNvPr id="3" name="Text Placeholder 2"/>
          <p:cNvSpPr>
            <a:spLocks noGrp="1"/>
          </p:cNvSpPr>
          <p:nvPr>
            <p:ph type="body" idx="1"/>
          </p:nvPr>
        </p:nvSpPr>
        <p:spPr>
          <a:xfrm>
            <a:off x="442907" y="2097090"/>
            <a:ext cx="11306175" cy="4079872"/>
          </a:xfrm>
          <a:prstGeom prst="rect">
            <a:avLst/>
          </a:prstGeom>
        </p:spPr>
        <p:txBody>
          <a:bodyPr vert="horz" lIns="0" tIns="0" rIns="0" bIns="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endParaRPr lang="en-US"/>
          </a:p>
        </p:txBody>
      </p:sp>
      <p:pic>
        <p:nvPicPr>
          <p:cNvPr id="4" name="Picture 3">
            <a:extLst>
              <a:ext uri="{FF2B5EF4-FFF2-40B4-BE49-F238E27FC236}">
                <a16:creationId xmlns:a16="http://schemas.microsoft.com/office/drawing/2014/main" id="{DB2911C2-CB14-73B1-B98D-60E41E95A97B}"/>
              </a:ext>
            </a:extLst>
          </p:cNvPr>
          <p:cNvPicPr>
            <a:picLocks noChangeAspect="1"/>
          </p:cNvPicPr>
          <p:nvPr userDrawn="1"/>
        </p:nvPicPr>
        <p:blipFill>
          <a:blip r:embed="rId42" cstate="print">
            <a:extLst>
              <a:ext uri="{28A0092B-C50C-407E-A947-70E740481C1C}">
                <a14:useLocalDpi xmlns:a14="http://schemas.microsoft.com/office/drawing/2010/main"/>
              </a:ext>
            </a:extLst>
          </a:blip>
          <a:srcRect/>
          <a:stretch/>
        </p:blipFill>
        <p:spPr>
          <a:xfrm>
            <a:off x="250126" y="311337"/>
            <a:ext cx="1956783" cy="1458225"/>
          </a:xfrm>
          <a:prstGeom prst="rect">
            <a:avLst/>
          </a:prstGeom>
        </p:spPr>
      </p:pic>
    </p:spTree>
    <p:extLst>
      <p:ext uri="{BB962C8B-B14F-4D97-AF65-F5344CB8AC3E}">
        <p14:creationId xmlns:p14="http://schemas.microsoft.com/office/powerpoint/2010/main" val="1328704694"/>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 id="2147484110" r:id="rId13"/>
    <p:sldLayoutId id="2147484111" r:id="rId14"/>
    <p:sldLayoutId id="2147484112" r:id="rId15"/>
    <p:sldLayoutId id="2147484113" r:id="rId16"/>
    <p:sldLayoutId id="2147484114" r:id="rId17"/>
    <p:sldLayoutId id="2147484115" r:id="rId18"/>
    <p:sldLayoutId id="2147484116" r:id="rId19"/>
    <p:sldLayoutId id="2147484117" r:id="rId20"/>
    <p:sldLayoutId id="2147484118" r:id="rId21"/>
    <p:sldLayoutId id="2147484119" r:id="rId22"/>
    <p:sldLayoutId id="2147484120" r:id="rId23"/>
    <p:sldLayoutId id="2147484121" r:id="rId24"/>
    <p:sldLayoutId id="2147484122" r:id="rId25"/>
    <p:sldLayoutId id="2147484123" r:id="rId26"/>
    <p:sldLayoutId id="2147484124" r:id="rId27"/>
    <p:sldLayoutId id="2147484125" r:id="rId28"/>
    <p:sldLayoutId id="2147484126" r:id="rId29"/>
    <p:sldLayoutId id="2147484127" r:id="rId30"/>
    <p:sldLayoutId id="2147484128" r:id="rId31"/>
    <p:sldLayoutId id="2147484129" r:id="rId32"/>
    <p:sldLayoutId id="2147484130" r:id="rId33"/>
    <p:sldLayoutId id="2147484131" r:id="rId34"/>
    <p:sldLayoutId id="2147484132" r:id="rId35"/>
    <p:sldLayoutId id="2147484133" r:id="rId36"/>
    <p:sldLayoutId id="2147484136" r:id="rId37"/>
    <p:sldLayoutId id="2147484138" r:id="rId38"/>
    <p:sldLayoutId id="2147484140" r:id="rId39"/>
    <p:sldLayoutId id="2147484141" r:id="rId40"/>
  </p:sldLayoutIdLst>
  <p:txStyles>
    <p:titleStyle>
      <a:lvl1pPr algn="l" defTabSz="914400" rtl="0" eaLnBrk="1" latinLnBrk="0" hangingPunct="1">
        <a:lnSpc>
          <a:spcPct val="90000"/>
        </a:lnSpc>
        <a:spcBef>
          <a:spcPct val="0"/>
        </a:spcBef>
        <a:buNone/>
        <a:defRPr sz="4400" b="1" kern="1200">
          <a:solidFill>
            <a:schemeClr val="tx2"/>
          </a:solidFill>
          <a:latin typeface="Arial" panose="020B0604020202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F26B43"/>
          </p15:clr>
        </p15:guide>
        <p15:guide id="2" pos="2593">
          <p15:clr>
            <a:srgbClr val="F26B43"/>
          </p15:clr>
        </p15:guide>
        <p15:guide id="3" pos="2865">
          <p15:clr>
            <a:srgbClr val="F26B43"/>
          </p15:clr>
        </p15:guide>
        <p15:guide id="4" pos="3704">
          <p15:clr>
            <a:srgbClr val="F26B43"/>
          </p15:clr>
        </p15:guide>
        <p15:guide id="5" pos="3976">
          <p15:clr>
            <a:srgbClr val="F26B43"/>
          </p15:clr>
        </p15:guide>
        <p15:guide id="6" pos="4815">
          <p15:clr>
            <a:srgbClr val="F26B43"/>
          </p15:clr>
        </p15:guide>
        <p15:guide id="7" pos="5087">
          <p15:clr>
            <a:srgbClr val="F26B43"/>
          </p15:clr>
        </p15:guide>
        <p15:guide id="8" pos="7401">
          <p15:clr>
            <a:srgbClr val="F26B43"/>
          </p15:clr>
        </p15:guide>
        <p15:guide id="9" orient="horz" pos="278">
          <p15:clr>
            <a:srgbClr val="F26B43"/>
          </p15:clr>
        </p15:guide>
        <p15:guide id="10" orient="horz" pos="1049">
          <p15:clr>
            <a:srgbClr val="F26B43"/>
          </p15:clr>
        </p15:guide>
        <p15:guide id="11" orient="horz" pos="1321">
          <p15:clr>
            <a:srgbClr val="F26B43"/>
          </p15:clr>
        </p15:guide>
        <p15:guide id="12" orient="horz" pos="3906">
          <p15:clr>
            <a:srgbClr val="F26B43"/>
          </p15:clr>
        </p15:guide>
        <p15:guide id="13" orient="horz" pos="4178">
          <p15:clr>
            <a:srgbClr val="F26B43"/>
          </p15:clr>
        </p15:guide>
        <p15:guide id="14" orient="horz" pos="40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cs typeface="Calibri" panose="020F0502020204030204" pitchFamily="34" charset="0"/>
              </a:defRPr>
            </a:lvl1pPr>
          </a:lstStyle>
          <a:p>
            <a:fld id="{167901D4-6D85-4DAB-AB2E-A965EAC5DFB0}" type="datetimeFigureOut">
              <a:rPr lang="en-US" smtClean="0"/>
              <a:pPr/>
              <a:t>7/1/2026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cs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75329F22-89E6-49E5-BDFF-619EA929982B}" type="slidenum">
              <a:rPr lang="en-US" smtClean="0"/>
              <a:pPr/>
              <a:t>‹#›</a:t>
            </a:fld>
            <a:endParaRPr lang="en-US"/>
          </a:p>
        </p:txBody>
      </p:sp>
    </p:spTree>
    <p:extLst>
      <p:ext uri="{BB962C8B-B14F-4D97-AF65-F5344CB8AC3E}">
        <p14:creationId xmlns:p14="http://schemas.microsoft.com/office/powerpoint/2010/main" val="2506308655"/>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l" defTabSz="914400" rtl="0" eaLnBrk="1" latinLnBrk="0" hangingPunct="1">
        <a:lnSpc>
          <a:spcPct val="90000"/>
        </a:lnSpc>
        <a:spcBef>
          <a:spcPct val="0"/>
        </a:spcBef>
        <a:buNone/>
        <a:defRPr sz="44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xml"/><Relationship Id="rId7" Type="http://schemas.openxmlformats.org/officeDocument/2006/relationships/image" Target="../media/image17.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pn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5.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cdn.who.int/media/docs/default-source/universal-health-coverage/who-uhl-technical-brief-community-engagement.pdf?sfvrsn=20d6dbdc_3"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5.jpeg"/><Relationship Id="rId4" Type="http://schemas.openxmlformats.org/officeDocument/2006/relationships/hyperlink" Target="https://www.blantyrepreventionstrategy.com/national-leadership-for-sustainable-hiv-program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3" Type="http://schemas.openxmlformats.org/officeDocument/2006/relationships/image" Target="../media/image50.jpeg"/><Relationship Id="rId18" Type="http://schemas.openxmlformats.org/officeDocument/2006/relationships/image" Target="../media/image55.jpeg"/><Relationship Id="rId26" Type="http://schemas.openxmlformats.org/officeDocument/2006/relationships/image" Target="../media/image63.jpeg"/><Relationship Id="rId3" Type="http://schemas.openxmlformats.org/officeDocument/2006/relationships/image" Target="../media/image41.jpeg"/><Relationship Id="rId21" Type="http://schemas.openxmlformats.org/officeDocument/2006/relationships/image" Target="../media/image58.jpeg"/><Relationship Id="rId34" Type="http://schemas.openxmlformats.org/officeDocument/2006/relationships/image" Target="../media/image71.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png"/><Relationship Id="rId25" Type="http://schemas.openxmlformats.org/officeDocument/2006/relationships/image" Target="../media/image62.jpeg"/><Relationship Id="rId33" Type="http://schemas.openxmlformats.org/officeDocument/2006/relationships/image" Target="../media/image70.png"/><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jpeg"/><Relationship Id="rId1" Type="http://schemas.openxmlformats.org/officeDocument/2006/relationships/slideLayout" Target="../slideLayouts/slideLayout16.xml"/><Relationship Id="rId6" Type="http://schemas.openxmlformats.org/officeDocument/2006/relationships/image" Target="../media/image35.jpeg"/><Relationship Id="rId11" Type="http://schemas.openxmlformats.org/officeDocument/2006/relationships/image" Target="../media/image48.jpe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3.jpeg"/><Relationship Id="rId15" Type="http://schemas.openxmlformats.org/officeDocument/2006/relationships/image" Target="../media/image52.jpeg"/><Relationship Id="rId23" Type="http://schemas.openxmlformats.org/officeDocument/2006/relationships/image" Target="../media/image60.jpeg"/><Relationship Id="rId28" Type="http://schemas.openxmlformats.org/officeDocument/2006/relationships/image" Target="../media/image65.png"/><Relationship Id="rId10" Type="http://schemas.openxmlformats.org/officeDocument/2006/relationships/image" Target="../media/image47.jpe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2.jpe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 Id="rId8"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9.png"/><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58.xml"/><Relationship Id="rId6" Type="http://schemas.openxmlformats.org/officeDocument/2006/relationships/image" Target="../media/image74.svg"/><Relationship Id="rId5" Type="http://schemas.openxmlformats.org/officeDocument/2006/relationships/image" Target="../media/image73.svg"/><Relationship Id="rId4" Type="http://schemas.openxmlformats.org/officeDocument/2006/relationships/hyperlink" Target="https://hivhub.ddc.moph.go.th/officer/dashboard/service_area.php" TargetMode="Externa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58.xml"/><Relationship Id="rId5" Type="http://schemas.openxmlformats.org/officeDocument/2006/relationships/image" Target="../media/image76.svg"/><Relationship Id="rId4" Type="http://schemas.openxmlformats.org/officeDocument/2006/relationships/image" Target="../media/image75.svg"/></Relationships>
</file>

<file path=ppt/slides/_rels/slide2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svg"/><Relationship Id="rId7" Type="http://schemas.openxmlformats.org/officeDocument/2006/relationships/image" Target="../media/image81.svg"/><Relationship Id="rId2" Type="http://schemas.openxmlformats.org/officeDocument/2006/relationships/notesSlide" Target="../notesSlides/notesSlide24.xml"/><Relationship Id="rId1" Type="http://schemas.openxmlformats.org/officeDocument/2006/relationships/slideLayout" Target="../slideLayouts/slideLayout58.xml"/><Relationship Id="rId6" Type="http://schemas.openxmlformats.org/officeDocument/2006/relationships/image" Target="../media/image80.svg"/><Relationship Id="rId5" Type="http://schemas.openxmlformats.org/officeDocument/2006/relationships/image" Target="../media/image79.svg"/><Relationship Id="rId4" Type="http://schemas.openxmlformats.org/officeDocument/2006/relationships/image" Target="../media/image78.svg"/></Relationships>
</file>

<file path=ppt/slides/_rels/slide27.xml.rels><?xml version="1.0" encoding="UTF-8" standalone="yes"?>
<Relationships xmlns="http://schemas.openxmlformats.org/package/2006/relationships"><Relationship Id="rId3" Type="http://schemas.openxmlformats.org/officeDocument/2006/relationships/hyperlink" Target="https://hivhub.ddc.moph.go.th/officer/dashboard/service_area.php" TargetMode="External"/><Relationship Id="rId2" Type="http://schemas.openxmlformats.org/officeDocument/2006/relationships/notesSlide" Target="../notesSlides/notesSlide25.xml"/><Relationship Id="rId1" Type="http://schemas.openxmlformats.org/officeDocument/2006/relationships/slideLayout" Target="../slideLayouts/slideLayout58.xml"/><Relationship Id="rId5" Type="http://schemas.openxmlformats.org/officeDocument/2006/relationships/chart" Target="../charts/chart5.xml"/><Relationship Id="rId4" Type="http://schemas.openxmlformats.org/officeDocument/2006/relationships/chart" Target="../charts/chart4.xml"/></Relationships>
</file>

<file path=ppt/slides/_rels/slide28.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26.xml"/><Relationship Id="rId1" Type="http://schemas.openxmlformats.org/officeDocument/2006/relationships/slideLayout" Target="../slideLayouts/slideLayout58.xml"/><Relationship Id="rId6" Type="http://schemas.openxmlformats.org/officeDocument/2006/relationships/image" Target="../media/image86.svg"/><Relationship Id="rId5" Type="http://schemas.openxmlformats.org/officeDocument/2006/relationships/image" Target="../media/image85.svg"/><Relationship Id="rId4" Type="http://schemas.openxmlformats.org/officeDocument/2006/relationships/image" Target="../media/image84.sv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63.xml"/><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1.xml"/><Relationship Id="rId5" Type="http://schemas.openxmlformats.org/officeDocument/2006/relationships/image" Target="../media/image26.jpg"/><Relationship Id="rId4" Type="http://schemas.openxmlformats.org/officeDocument/2006/relationships/image" Target="../media/image25.jpg"/></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28.xml"/><Relationship Id="rId7"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jpeg"/></Relationships>
</file>

<file path=ppt/slides/_rels/slide3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9.png"/><Relationship Id="rId7"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21.jpeg"/><Relationship Id="rId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3.xml"/><Relationship Id="rId7" Type="http://schemas.openxmlformats.org/officeDocument/2006/relationships/image" Target="../media/image30.jpeg"/><Relationship Id="rId2" Type="http://schemas.openxmlformats.org/officeDocument/2006/relationships/slideLayout" Target="../slideLayouts/slideLayout9.xml"/><Relationship Id="rId1" Type="http://schemas.openxmlformats.org/officeDocument/2006/relationships/tags" Target="../tags/tag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jpg"/><Relationship Id="rId9"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C7A4E-8977-D42F-90B4-5B38DCD3FDAB}"/>
            </a:ext>
          </a:extLst>
        </p:cNvPr>
        <p:cNvGrpSpPr/>
        <p:nvPr/>
      </p:nvGrpSpPr>
      <p:grpSpPr>
        <a:xfrm>
          <a:off x="0" y="0"/>
          <a:ext cx="0" cy="0"/>
          <a:chOff x="0" y="0"/>
          <a:chExt cx="0" cy="0"/>
        </a:xfrm>
      </p:grpSpPr>
      <p:pic>
        <p:nvPicPr>
          <p:cNvPr id="8" name="Picture 4" descr="https://facebookbrand.com/wp-content/themes/fb-branding/prj-fb-branding/assets/images/fb-art.png">
            <a:extLst>
              <a:ext uri="{FF2B5EF4-FFF2-40B4-BE49-F238E27FC236}">
                <a16:creationId xmlns:a16="http://schemas.microsoft.com/office/drawing/2014/main" id="{EBFE4BC8-EE0E-4FBA-9B04-001B04ECB1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2845" y="6284766"/>
            <a:ext cx="338554" cy="3385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instagram-brand.com/wp-content/themes/ig-branding/assets/images/ig-logo-email.png">
            <a:extLst>
              <a:ext uri="{FF2B5EF4-FFF2-40B4-BE49-F238E27FC236}">
                <a16:creationId xmlns:a16="http://schemas.microsoft.com/office/drawing/2014/main" id="{A43CC3B1-27E8-E2CA-6245-4280C4AE95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0971" y="6280330"/>
            <a:ext cx="363305" cy="3633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85A1CDC-36E3-6F38-9631-F378D61195D1}"/>
              </a:ext>
            </a:extLst>
          </p:cNvPr>
          <p:cNvSpPr txBox="1"/>
          <p:nvPr/>
        </p:nvSpPr>
        <p:spPr>
          <a:xfrm>
            <a:off x="2372966" y="6309134"/>
            <a:ext cx="1283844" cy="338554"/>
          </a:xfrm>
          <a:prstGeom prst="rect">
            <a:avLst/>
          </a:prstGeom>
          <a:noFill/>
        </p:spPr>
        <p:txBody>
          <a:bodyPr wrap="square" rtlCol="0">
            <a:spAutoFit/>
          </a:bodyPr>
          <a:lstStyle/>
          <a:p>
            <a:r>
              <a:rPr lang="en-GB" sz="1600">
                <a:solidFill>
                  <a:schemeClr val="tx1">
                    <a:lumMod val="95000"/>
                    <a:lumOff val="5000"/>
                  </a:schemeClr>
                </a:solidFill>
                <a:latin typeface="+mj-lt"/>
                <a:cs typeface="Arial" panose="020B0604020202020204" pitchFamily="34" charset="0"/>
              </a:rPr>
              <a:t>@iasociety</a:t>
            </a:r>
          </a:p>
        </p:txBody>
      </p:sp>
      <p:sp>
        <p:nvSpPr>
          <p:cNvPr id="11" name="TextBox 10">
            <a:extLst>
              <a:ext uri="{FF2B5EF4-FFF2-40B4-BE49-F238E27FC236}">
                <a16:creationId xmlns:a16="http://schemas.microsoft.com/office/drawing/2014/main" id="{7FBE0ECE-2672-52BF-7A1A-96C8B67BDE3A}"/>
              </a:ext>
            </a:extLst>
          </p:cNvPr>
          <p:cNvSpPr txBox="1"/>
          <p:nvPr/>
        </p:nvSpPr>
        <p:spPr>
          <a:xfrm>
            <a:off x="5964276" y="6300646"/>
            <a:ext cx="1339421" cy="338554"/>
          </a:xfrm>
          <a:prstGeom prst="rect">
            <a:avLst/>
          </a:prstGeom>
          <a:noFill/>
        </p:spPr>
        <p:txBody>
          <a:bodyPr wrap="square" rtlCol="0">
            <a:spAutoFit/>
          </a:bodyPr>
          <a:lstStyle/>
          <a:p>
            <a:r>
              <a:rPr lang="en-GB" sz="1600">
                <a:solidFill>
                  <a:schemeClr val="tx1">
                    <a:lumMod val="95000"/>
                    <a:lumOff val="5000"/>
                  </a:schemeClr>
                </a:solidFill>
                <a:latin typeface="+mj-lt"/>
                <a:cs typeface="Arial" panose="020B0604020202020204" pitchFamily="34" charset="0"/>
              </a:rPr>
              <a:t>@iasociety</a:t>
            </a:r>
          </a:p>
        </p:txBody>
      </p:sp>
      <p:sp>
        <p:nvSpPr>
          <p:cNvPr id="12" name="TextBox 11">
            <a:extLst>
              <a:ext uri="{FF2B5EF4-FFF2-40B4-BE49-F238E27FC236}">
                <a16:creationId xmlns:a16="http://schemas.microsoft.com/office/drawing/2014/main" id="{ECFF0939-045E-7760-7062-E0C7EC995BFC}"/>
              </a:ext>
            </a:extLst>
          </p:cNvPr>
          <p:cNvSpPr txBox="1"/>
          <p:nvPr/>
        </p:nvSpPr>
        <p:spPr>
          <a:xfrm>
            <a:off x="4175707" y="6309134"/>
            <a:ext cx="1183335" cy="338554"/>
          </a:xfrm>
          <a:prstGeom prst="rect">
            <a:avLst/>
          </a:prstGeom>
          <a:noFill/>
        </p:spPr>
        <p:txBody>
          <a:bodyPr wrap="square" rtlCol="0">
            <a:spAutoFit/>
          </a:bodyPr>
          <a:lstStyle/>
          <a:p>
            <a:r>
              <a:rPr lang="en-GB" sz="1600">
                <a:solidFill>
                  <a:schemeClr val="tx1">
                    <a:lumMod val="95000"/>
                    <a:lumOff val="5000"/>
                  </a:schemeClr>
                </a:solidFill>
                <a:latin typeface="+mj-lt"/>
                <a:cs typeface="Arial" panose="020B0604020202020204" pitchFamily="34" charset="0"/>
              </a:rPr>
              <a:t>/</a:t>
            </a:r>
            <a:r>
              <a:rPr lang="en-GB" sz="1600" err="1">
                <a:solidFill>
                  <a:schemeClr val="tx1">
                    <a:lumMod val="95000"/>
                    <a:lumOff val="5000"/>
                  </a:schemeClr>
                </a:solidFill>
                <a:latin typeface="+mj-lt"/>
                <a:cs typeface="Arial" panose="020B0604020202020204" pitchFamily="34" charset="0"/>
              </a:rPr>
              <a:t>iasociety</a:t>
            </a:r>
            <a:endParaRPr lang="en-GB" sz="1600">
              <a:solidFill>
                <a:schemeClr val="tx1">
                  <a:lumMod val="95000"/>
                  <a:lumOff val="5000"/>
                </a:schemeClr>
              </a:solidFill>
              <a:latin typeface="+mj-lt"/>
              <a:cs typeface="Arial" panose="020B0604020202020204" pitchFamily="34" charset="0"/>
            </a:endParaRPr>
          </a:p>
        </p:txBody>
      </p:sp>
      <p:sp>
        <p:nvSpPr>
          <p:cNvPr id="15" name="Titel 1">
            <a:extLst>
              <a:ext uri="{FF2B5EF4-FFF2-40B4-BE49-F238E27FC236}">
                <a16:creationId xmlns:a16="http://schemas.microsoft.com/office/drawing/2014/main" id="{3466DD85-91D7-B5E4-C01B-FBFE6CA3B8A4}"/>
              </a:ext>
            </a:extLst>
          </p:cNvPr>
          <p:cNvSpPr txBox="1">
            <a:spLocks/>
          </p:cNvSpPr>
          <p:nvPr/>
        </p:nvSpPr>
        <p:spPr>
          <a:xfrm>
            <a:off x="798494" y="1040627"/>
            <a:ext cx="10595011" cy="654334"/>
          </a:xfrm>
          <a:prstGeom prst="rect">
            <a:avLst/>
          </a:prstGeom>
        </p:spPr>
        <p:txBody>
          <a:bodyPr/>
          <a:lst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a:lstStyle>
          <a:p>
            <a:pPr algn="ctr"/>
            <a:r>
              <a:rPr lang="en-US" sz="4000" dirty="0">
                <a:solidFill>
                  <a:schemeClr val="accent1"/>
                </a:solidFill>
                <a:ea typeface="+mn-ea"/>
                <a:cs typeface="+mn-cs"/>
              </a:rPr>
              <a:t>Welcome! This webinar will start soon.</a:t>
            </a:r>
            <a:endParaRPr lang="de-DE" sz="4000" dirty="0">
              <a:solidFill>
                <a:schemeClr val="accent1"/>
              </a:solidFill>
              <a:ea typeface="+mn-ea"/>
              <a:cs typeface="+mn-cs"/>
            </a:endParaRPr>
          </a:p>
        </p:txBody>
      </p:sp>
      <p:pic>
        <p:nvPicPr>
          <p:cNvPr id="1026" name="Picture 2">
            <a:extLst>
              <a:ext uri="{FF2B5EF4-FFF2-40B4-BE49-F238E27FC236}">
                <a16:creationId xmlns:a16="http://schemas.microsoft.com/office/drawing/2014/main" id="{B895036C-5623-23C4-D862-BE04D7997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6786" y="6300646"/>
            <a:ext cx="342841" cy="3226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11163F-1ACC-8800-0F98-61B058C9C651}"/>
              </a:ext>
            </a:extLst>
          </p:cNvPr>
          <p:cNvSpPr txBox="1"/>
          <p:nvPr/>
        </p:nvSpPr>
        <p:spPr>
          <a:xfrm>
            <a:off x="7889179" y="6301194"/>
            <a:ext cx="2536533" cy="338554"/>
          </a:xfrm>
          <a:prstGeom prst="rect">
            <a:avLst/>
          </a:prstGeom>
          <a:noFill/>
        </p:spPr>
        <p:txBody>
          <a:bodyPr wrap="square" rtlCol="0">
            <a:spAutoFit/>
          </a:bodyPr>
          <a:lstStyle/>
          <a:p>
            <a:r>
              <a:rPr lang="en-GB" sz="1600">
                <a:solidFill>
                  <a:schemeClr val="tx1">
                    <a:lumMod val="95000"/>
                    <a:lumOff val="5000"/>
                  </a:schemeClr>
                </a:solidFill>
                <a:latin typeface="+mj-lt"/>
                <a:cs typeface="Arial" panose="020B0604020202020204" pitchFamily="34" charset="0"/>
              </a:rPr>
              <a:t>@iasociety.bsky.social</a:t>
            </a:r>
          </a:p>
        </p:txBody>
      </p:sp>
      <p:pic>
        <p:nvPicPr>
          <p:cNvPr id="1028" name="Picture 4">
            <a:extLst>
              <a:ext uri="{FF2B5EF4-FFF2-40B4-BE49-F238E27FC236}">
                <a16:creationId xmlns:a16="http://schemas.microsoft.com/office/drawing/2014/main" id="{D4FAA8EF-DC2F-0A03-52B2-66E6B3464E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7663" y="6267955"/>
            <a:ext cx="411516" cy="3633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33CA98D-AC6A-43F2-31B7-E3938C053A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9706" y="1728200"/>
            <a:ext cx="7269140" cy="3742660"/>
          </a:xfrm>
          <a:prstGeom prst="rect">
            <a:avLst/>
          </a:prstGeom>
        </p:spPr>
      </p:pic>
      <p:sp>
        <p:nvSpPr>
          <p:cNvPr id="20" name="TextBox 19">
            <a:extLst>
              <a:ext uri="{FF2B5EF4-FFF2-40B4-BE49-F238E27FC236}">
                <a16:creationId xmlns:a16="http://schemas.microsoft.com/office/drawing/2014/main" id="{A3D6733E-BFA8-A29B-85E9-029F86B99190}"/>
              </a:ext>
            </a:extLst>
          </p:cNvPr>
          <p:cNvSpPr txBox="1"/>
          <p:nvPr/>
        </p:nvSpPr>
        <p:spPr>
          <a:xfrm>
            <a:off x="2803493" y="2142470"/>
            <a:ext cx="5972610" cy="3200876"/>
          </a:xfrm>
          <a:prstGeom prst="rect">
            <a:avLst/>
          </a:prstGeom>
          <a:noFill/>
        </p:spPr>
        <p:txBody>
          <a:bodyPr wrap="square" lIns="91440" tIns="45720" rIns="91440" bIns="45720" rtlCol="0" anchor="t">
            <a:spAutoFit/>
          </a:bodyPr>
          <a:lstStyle/>
          <a:p>
            <a:pPr algn="ctr"/>
            <a:endParaRPr lang="en-US" sz="3600" dirty="0">
              <a:solidFill>
                <a:schemeClr val="bg1"/>
              </a:solidFill>
            </a:endParaRPr>
          </a:p>
          <a:p>
            <a:pPr algn="ctr"/>
            <a:r>
              <a:rPr lang="en-US" sz="3600" dirty="0">
                <a:solidFill>
                  <a:schemeClr val="bg1"/>
                </a:solidFill>
              </a:rPr>
              <a:t>Institutionalizing community engagement in HIV prevention</a:t>
            </a:r>
            <a:endParaRPr lang="en-US" dirty="0">
              <a:solidFill>
                <a:schemeClr val="bg1"/>
              </a:solidFill>
            </a:endParaRPr>
          </a:p>
          <a:p>
            <a:pPr algn="ctr"/>
            <a:endParaRPr lang="en-US" sz="4000" dirty="0">
              <a:solidFill>
                <a:schemeClr val="bg1"/>
              </a:solidFill>
              <a:latin typeface="IAS Ribbon Sans Regular"/>
              <a:ea typeface="IAS Ribbon Sans Regular" pitchFamily="50" charset="0"/>
            </a:endParaRPr>
          </a:p>
          <a:p>
            <a:endParaRPr lang="en-US" dirty="0">
              <a:solidFill>
                <a:schemeClr val="bg1"/>
              </a:solidFill>
              <a:latin typeface="IAS Ribbon Sans Light" pitchFamily="50" charset="0"/>
              <a:ea typeface="IAS Ribbon Sans Light" pitchFamily="50" charset="0"/>
            </a:endParaRPr>
          </a:p>
        </p:txBody>
      </p:sp>
      <p:sp>
        <p:nvSpPr>
          <p:cNvPr id="21" name="TextBox 6">
            <a:extLst>
              <a:ext uri="{FF2B5EF4-FFF2-40B4-BE49-F238E27FC236}">
                <a16:creationId xmlns:a16="http://schemas.microsoft.com/office/drawing/2014/main" id="{A9510839-F627-D52D-ED42-0E194D1CE469}"/>
              </a:ext>
            </a:extLst>
          </p:cNvPr>
          <p:cNvSpPr txBox="1"/>
          <p:nvPr/>
        </p:nvSpPr>
        <p:spPr>
          <a:xfrm>
            <a:off x="1561814" y="5581795"/>
            <a:ext cx="9460913" cy="369332"/>
          </a:xfrm>
          <a:prstGeom prst="rect">
            <a:avLst/>
          </a:prstGeom>
          <a:no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a:t>Join the online conversation around this webinar by using #Rethink. Rebuild. Rise</a:t>
            </a:r>
          </a:p>
        </p:txBody>
      </p:sp>
      <p:pic>
        <p:nvPicPr>
          <p:cNvPr id="23" name="Picture 22" descr="National AIDS Commission | Lilongwe">
            <a:extLst>
              <a:ext uri="{FF2B5EF4-FFF2-40B4-BE49-F238E27FC236}">
                <a16:creationId xmlns:a16="http://schemas.microsoft.com/office/drawing/2014/main" id="{C69381E6-56CB-FB6D-D1F2-5D6101EC0A73}"/>
              </a:ext>
            </a:extLst>
          </p:cNvPr>
          <p:cNvPicPr>
            <a:picLocks noChangeAspect="1"/>
          </p:cNvPicPr>
          <p:nvPr/>
        </p:nvPicPr>
        <p:blipFill>
          <a:blip r:embed="rId9"/>
          <a:stretch>
            <a:fillRect/>
          </a:stretch>
        </p:blipFill>
        <p:spPr>
          <a:xfrm>
            <a:off x="1357311" y="255058"/>
            <a:ext cx="712261" cy="692150"/>
          </a:xfrm>
          <a:prstGeom prst="rect">
            <a:avLst/>
          </a:prstGeom>
          <a:ln>
            <a:noFill/>
          </a:ln>
        </p:spPr>
      </p:pic>
      <p:pic>
        <p:nvPicPr>
          <p:cNvPr id="25" name="Picture 24" descr="A close-up of a logo">
            <a:extLst>
              <a:ext uri="{FF2B5EF4-FFF2-40B4-BE49-F238E27FC236}">
                <a16:creationId xmlns:a16="http://schemas.microsoft.com/office/drawing/2014/main" id="{9459630D-4552-084B-E2C4-31B95C61F5BC}"/>
              </a:ext>
            </a:extLst>
          </p:cNvPr>
          <p:cNvPicPr>
            <a:picLocks noChangeAspect="1"/>
          </p:cNvPicPr>
          <p:nvPr/>
        </p:nvPicPr>
        <p:blipFill>
          <a:blip r:embed="rId10"/>
          <a:stretch>
            <a:fillRect/>
          </a:stretch>
        </p:blipFill>
        <p:spPr>
          <a:xfrm>
            <a:off x="8921751" y="252717"/>
            <a:ext cx="1931459" cy="685188"/>
          </a:xfrm>
          <a:prstGeom prst="rect">
            <a:avLst/>
          </a:prstGeom>
          <a:ln>
            <a:noFill/>
          </a:ln>
        </p:spPr>
      </p:pic>
      <p:pic>
        <p:nvPicPr>
          <p:cNvPr id="27" name="Picture 26" descr="A logo for a law firm&#10;&#10;AI-generated content may be incorrect.">
            <a:extLst>
              <a:ext uri="{FF2B5EF4-FFF2-40B4-BE49-F238E27FC236}">
                <a16:creationId xmlns:a16="http://schemas.microsoft.com/office/drawing/2014/main" id="{CA2FBA5C-2C07-3FFB-FAF5-2E63AF9C3E6B}"/>
              </a:ext>
            </a:extLst>
          </p:cNvPr>
          <p:cNvPicPr>
            <a:picLocks noChangeAspect="1"/>
          </p:cNvPicPr>
          <p:nvPr/>
        </p:nvPicPr>
        <p:blipFill>
          <a:blip r:embed="rId11"/>
          <a:stretch>
            <a:fillRect/>
          </a:stretch>
        </p:blipFill>
        <p:spPr>
          <a:xfrm>
            <a:off x="11024353" y="253998"/>
            <a:ext cx="880086" cy="555626"/>
          </a:xfrm>
          <a:prstGeom prst="rect">
            <a:avLst/>
          </a:prstGeom>
          <a:ln>
            <a:noFill/>
          </a:ln>
        </p:spPr>
      </p:pic>
    </p:spTree>
    <p:custDataLst>
      <p:tags r:id="rId1"/>
    </p:custDataLst>
    <p:extLst>
      <p:ext uri="{BB962C8B-B14F-4D97-AF65-F5344CB8AC3E}">
        <p14:creationId xmlns:p14="http://schemas.microsoft.com/office/powerpoint/2010/main" val="404560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48260-7451-E4B9-95E8-D53F5033FABF}"/>
              </a:ext>
            </a:extLst>
          </p:cNvPr>
          <p:cNvSpPr>
            <a:spLocks noGrp="1"/>
          </p:cNvSpPr>
          <p:nvPr>
            <p:ph type="title"/>
          </p:nvPr>
        </p:nvSpPr>
        <p:spPr>
          <a:xfrm>
            <a:off x="442913" y="1029070"/>
            <a:ext cx="7488975" cy="682772"/>
          </a:xfrm>
        </p:spPr>
        <p:txBody>
          <a:bodyPr>
            <a:normAutofit/>
          </a:bodyPr>
          <a:lstStyle/>
          <a:p>
            <a:pPr>
              <a:spcBef>
                <a:spcPts val="0"/>
              </a:spcBef>
              <a:buClr>
                <a:srgbClr val="002157"/>
              </a:buClr>
              <a:buSzPts val="3200"/>
            </a:pPr>
            <a:r>
              <a:rPr lang="en-US" sz="2400" b="1" dirty="0">
                <a:solidFill>
                  <a:srgbClr val="002157"/>
                </a:solidFill>
                <a:latin typeface="Georgia"/>
                <a:sym typeface="Georgia"/>
              </a:rPr>
              <a:t>The Blantyre Prevention Strategy (BPS) </a:t>
            </a:r>
            <a:endParaRPr lang="en-US" sz="2400" b="1" dirty="0">
              <a:solidFill>
                <a:srgbClr val="002157"/>
              </a:solidFill>
              <a:latin typeface="Georgia"/>
            </a:endParaRPr>
          </a:p>
        </p:txBody>
      </p:sp>
      <p:sp>
        <p:nvSpPr>
          <p:cNvPr id="3" name="Content Placeholder 2">
            <a:extLst>
              <a:ext uri="{FF2B5EF4-FFF2-40B4-BE49-F238E27FC236}">
                <a16:creationId xmlns:a16="http://schemas.microsoft.com/office/drawing/2014/main" id="{5349CAD6-781D-DD4B-FF4C-E7B5B5DE9E30}"/>
              </a:ext>
            </a:extLst>
          </p:cNvPr>
          <p:cNvSpPr>
            <a:spLocks noGrp="1"/>
          </p:cNvSpPr>
          <p:nvPr>
            <p:ph idx="1"/>
          </p:nvPr>
        </p:nvSpPr>
        <p:spPr>
          <a:xfrm>
            <a:off x="442913" y="2147777"/>
            <a:ext cx="9753710" cy="3910123"/>
          </a:xfrm>
        </p:spPr>
        <p:txBody>
          <a:bodyPr>
            <a:normAutofit lnSpcReduction="10000"/>
          </a:bodyPr>
          <a:lstStyle/>
          <a:p>
            <a:pPr marL="457177" lvl="0" indent="-342900" algn="just">
              <a:buClr>
                <a:schemeClr val="dk1"/>
              </a:buClr>
              <a:buSzPts val="4000"/>
              <a:buFont typeface="Courier New" panose="02070309020205020404" pitchFamily="49" charset="0"/>
              <a:buChar char="o"/>
            </a:pPr>
            <a:r>
              <a:rPr lang="en-US" dirty="0">
                <a:latin typeface="Georgia" panose="02040502050405020303" pitchFamily="18" charset="0"/>
                <a:sym typeface="Roboto"/>
              </a:rPr>
              <a:t>A 5-year, health systems strengthening-focused project funded by the Bill &amp; Melinda Gates Foundation </a:t>
            </a:r>
          </a:p>
          <a:p>
            <a:pPr marL="114277" lvl="0" indent="0" algn="just">
              <a:buClr>
                <a:schemeClr val="dk1"/>
              </a:buClr>
              <a:buSzPts val="4000"/>
              <a:buNone/>
            </a:pPr>
            <a:endParaRPr lang="en-US" dirty="0">
              <a:latin typeface="Georgia" panose="02040502050405020303" pitchFamily="18" charset="0"/>
              <a:sym typeface="Roboto"/>
            </a:endParaRPr>
          </a:p>
          <a:p>
            <a:pPr marL="457177" lvl="0" indent="-342900" algn="just">
              <a:buClr>
                <a:schemeClr val="dk1"/>
              </a:buClr>
              <a:buSzPts val="4000"/>
            </a:pPr>
            <a:r>
              <a:rPr lang="en-US" dirty="0">
                <a:latin typeface="Georgia" panose="02040502050405020303" pitchFamily="18" charset="0"/>
                <a:sym typeface="Roboto"/>
              </a:rPr>
              <a:t>Implemented under the leadership of the Government of Malawi and the Center for Innovation in Global Health at Georgetown University</a:t>
            </a:r>
            <a:endParaRPr lang="en-US" dirty="0">
              <a:latin typeface="Georgia" panose="02040502050405020303" pitchFamily="18" charset="0"/>
            </a:endParaRPr>
          </a:p>
          <a:p>
            <a:pPr marL="457177" lvl="1" indent="-342900" algn="just">
              <a:spcBef>
                <a:spcPts val="1000"/>
              </a:spcBef>
              <a:buClr>
                <a:schemeClr val="dk1"/>
              </a:buClr>
              <a:buSzPts val="4000"/>
            </a:pPr>
            <a:r>
              <a:rPr lang="en-US" dirty="0">
                <a:latin typeface="Georgia" panose="02040502050405020303" pitchFamily="18" charset="0"/>
                <a:sym typeface="Roboto"/>
              </a:rPr>
              <a:t>An expert Consortium of partners supports implementation and capacity building in Blantyre</a:t>
            </a:r>
          </a:p>
          <a:p>
            <a:pPr marL="457177" lvl="1" indent="-342900" algn="just">
              <a:spcBef>
                <a:spcPts val="1000"/>
              </a:spcBef>
              <a:buClr>
                <a:schemeClr val="dk1"/>
              </a:buClr>
              <a:buSzPts val="4000"/>
            </a:pPr>
            <a:r>
              <a:rPr lang="en-US" b="1" dirty="0">
                <a:solidFill>
                  <a:srgbClr val="002157"/>
                </a:solidFill>
                <a:latin typeface="Georgia" panose="02040502050405020303" pitchFamily="18" charset="0"/>
              </a:rPr>
              <a:t>BPS  Vision: </a:t>
            </a:r>
            <a:r>
              <a:rPr lang="en-US" dirty="0">
                <a:latin typeface="Georgia" panose="02040502050405020303" pitchFamily="18" charset="0"/>
                <a:sym typeface="Calibri"/>
              </a:rPr>
              <a:t>A district-level system capable of rapidly deploying novel and existing HIV prevention products and interventions to the right populations, in the right places, at the right times, which can serve as a model for replication throughout the region.</a:t>
            </a:r>
          </a:p>
          <a:p>
            <a:pPr marL="457177" lvl="1" indent="-342900" algn="just">
              <a:spcBef>
                <a:spcPts val="1000"/>
              </a:spcBef>
              <a:buClr>
                <a:schemeClr val="dk1"/>
              </a:buClr>
              <a:buSzPts val="4000"/>
            </a:pPr>
            <a:r>
              <a:rPr lang="en-US" dirty="0">
                <a:latin typeface="Georgia" panose="02040502050405020303" pitchFamily="18" charset="0"/>
                <a:sym typeface="Roboto"/>
              </a:rPr>
              <a:t>The project began on 1st May 2020</a:t>
            </a:r>
          </a:p>
        </p:txBody>
      </p:sp>
      <p:pic>
        <p:nvPicPr>
          <p:cNvPr id="4" name="Google Shape;599;p33">
            <a:extLst>
              <a:ext uri="{FF2B5EF4-FFF2-40B4-BE49-F238E27FC236}">
                <a16:creationId xmlns:a16="http://schemas.microsoft.com/office/drawing/2014/main" id="{78C6FA4C-C0C8-221B-C963-5158EBBFE56A}"/>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00024" y="87682"/>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33FC3C9E-3845-812E-1CA7-4FDFC155A242}"/>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326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7"/>
          <p:cNvSpPr txBox="1">
            <a:spLocks noGrp="1"/>
          </p:cNvSpPr>
          <p:nvPr>
            <p:ph type="title"/>
          </p:nvPr>
        </p:nvSpPr>
        <p:spPr>
          <a:xfrm>
            <a:off x="1495714" y="423737"/>
            <a:ext cx="7414370" cy="561710"/>
          </a:xfrm>
          <a:prstGeom prst="rect">
            <a:avLst/>
          </a:prstGeom>
          <a:noFill/>
          <a:ln>
            <a:noFill/>
          </a:ln>
        </p:spPr>
        <p:txBody>
          <a:bodyPr spcFirstLastPara="1" wrap="square" lIns="91425" tIns="45700" rIns="91425" bIns="45700" anchor="t" anchorCtr="0">
            <a:noAutofit/>
          </a:bodyPr>
          <a:lstStyle/>
          <a:p>
            <a:pPr marL="0" lvl="0" indent="0">
              <a:spcBef>
                <a:spcPts val="0"/>
              </a:spcBef>
              <a:spcAft>
                <a:spcPts val="0"/>
              </a:spcAft>
              <a:buClr>
                <a:srgbClr val="002157"/>
              </a:buClr>
              <a:buSzPts val="3200"/>
            </a:pPr>
            <a:r>
              <a:rPr lang="en-US" sz="2400" b="1" dirty="0">
                <a:solidFill>
                  <a:srgbClr val="002157"/>
                </a:solidFill>
                <a:latin typeface="Georgia"/>
                <a:sym typeface="Georgia"/>
              </a:rPr>
              <a:t>Work Streams along the BPS HIV Prevention Cascade</a:t>
            </a:r>
            <a:endParaRPr sz="2400" b="1" dirty="0">
              <a:solidFill>
                <a:srgbClr val="002157"/>
              </a:solidFill>
              <a:latin typeface="Georgia"/>
            </a:endParaRPr>
          </a:p>
        </p:txBody>
      </p:sp>
      <p:sp>
        <p:nvSpPr>
          <p:cNvPr id="177" name="Google Shape;177;p7"/>
          <p:cNvSpPr/>
          <p:nvPr/>
        </p:nvSpPr>
        <p:spPr>
          <a:xfrm>
            <a:off x="179628" y="1316427"/>
            <a:ext cx="2919584" cy="4370546"/>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TARGETING</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1" i="1" u="none" strike="noStrike" cap="none" dirty="0">
                <a:solidFill>
                  <a:srgbClr val="000000"/>
                </a:solidFill>
                <a:latin typeface="Calibri"/>
                <a:ea typeface="Calibri"/>
                <a:cs typeface="Calibri"/>
                <a:sym typeface="Calibri"/>
              </a:rPr>
              <a:t>Data Pipeline</a:t>
            </a:r>
            <a:r>
              <a:rPr lang="en-US" sz="2000" b="0" i="0" u="none" strike="noStrike" cap="none" dirty="0">
                <a:solidFill>
                  <a:srgbClr val="000000"/>
                </a:solidFill>
                <a:latin typeface="Calibri"/>
                <a:ea typeface="Calibri"/>
                <a:cs typeface="Calibri"/>
                <a:sym typeface="Calibri"/>
              </a:rPr>
              <a:t> and Prevention Adaptive Learning and Management System (</a:t>
            </a:r>
            <a:r>
              <a:rPr lang="en-US" sz="2000" b="1" i="1" u="none" strike="noStrike" cap="none" dirty="0">
                <a:solidFill>
                  <a:srgbClr val="000000"/>
                </a:solidFill>
                <a:latin typeface="Calibri"/>
                <a:ea typeface="Calibri"/>
                <a:cs typeface="Calibri"/>
                <a:sym typeface="Calibri"/>
              </a:rPr>
              <a:t>PALMS</a:t>
            </a:r>
            <a:r>
              <a:rPr lang="en-US" sz="20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Integrated Disease Surveillance and Response Pilot for HIV (</a:t>
            </a:r>
            <a:r>
              <a:rPr lang="en-US" sz="2000" b="1" i="1" u="none" strike="noStrike" cap="none" dirty="0">
                <a:solidFill>
                  <a:srgbClr val="000000"/>
                </a:solidFill>
                <a:latin typeface="Calibri"/>
                <a:ea typeface="Calibri"/>
                <a:cs typeface="Calibri"/>
                <a:sym typeface="Calibri"/>
              </a:rPr>
              <a:t>IDSR-HIV Pilot</a:t>
            </a:r>
            <a:r>
              <a:rPr lang="en-US" sz="2000" b="0" i="0" u="none" strike="noStrike" cap="none" dirty="0">
                <a:solidFill>
                  <a:srgbClr val="000000"/>
                </a:solidFill>
                <a:latin typeface="Calibri"/>
                <a:ea typeface="Calibri"/>
                <a:cs typeface="Calibri"/>
                <a:sym typeface="Calibri"/>
              </a:rPr>
              <a:t>)</a:t>
            </a:r>
            <a:endParaRPr sz="2800" b="0" i="0" u="none" strike="noStrike" cap="none" dirty="0">
              <a:solidFill>
                <a:schemeClr val="dk1"/>
              </a:solidFill>
              <a:latin typeface="Calibri"/>
              <a:ea typeface="Calibri"/>
              <a:cs typeface="Calibri"/>
              <a:sym typeface="Calibri"/>
            </a:endParaRPr>
          </a:p>
        </p:txBody>
      </p:sp>
      <p:sp>
        <p:nvSpPr>
          <p:cNvPr id="178" name="Google Shape;178;p7"/>
          <p:cNvSpPr/>
          <p:nvPr/>
        </p:nvSpPr>
        <p:spPr>
          <a:xfrm>
            <a:off x="3111706" y="2341241"/>
            <a:ext cx="3026464" cy="3445982"/>
          </a:xfrm>
          <a:prstGeom prst="roundRect">
            <a:avLst>
              <a:gd name="adj" fmla="val 16667"/>
            </a:avLst>
          </a:prstGeom>
          <a:solidFill>
            <a:schemeClr val="lt1"/>
          </a:solidFill>
          <a:ln w="76200" cap="flat" cmpd="sng">
            <a:solidFill>
              <a:srgbClr val="00B050"/>
            </a:solidFill>
            <a:prstDash val="solid"/>
            <a:miter lim="800000"/>
            <a:headEnd type="none" w="sm" len="sm"/>
            <a:tailEnd type="none" w="sm" len="sm"/>
          </a:ln>
          <a:effectLst>
            <a:glow rad="101600">
              <a:schemeClr val="tx2">
                <a:lumMod val="90000"/>
                <a:lumOff val="10000"/>
                <a:alpha val="60000"/>
              </a:schemeClr>
            </a:glo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DEMAND</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1" i="1" u="none" strike="noStrike" cap="none" dirty="0">
                <a:solidFill>
                  <a:srgbClr val="000000"/>
                </a:solidFill>
                <a:latin typeface="Calibri"/>
                <a:ea typeface="Calibri"/>
                <a:cs typeface="Calibri"/>
                <a:sym typeface="Calibri"/>
              </a:rPr>
              <a:t>Human Centered Design </a:t>
            </a:r>
            <a:r>
              <a:rPr lang="en-US" sz="2000" b="0" i="0" u="none" strike="noStrike" cap="none" dirty="0">
                <a:solidFill>
                  <a:srgbClr val="000000"/>
                </a:solidFill>
                <a:latin typeface="Calibri"/>
                <a:ea typeface="Calibri"/>
                <a:cs typeface="Calibri"/>
                <a:sym typeface="Calibri"/>
              </a:rPr>
              <a:t>Community Laboratory &amp; Continuous Feedback Loop</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1" i="1" u="none" strike="noStrike" cap="none" dirty="0">
                <a:solidFill>
                  <a:srgbClr val="000000"/>
                </a:solidFill>
                <a:latin typeface="Calibri"/>
                <a:ea typeface="Calibri"/>
                <a:cs typeface="Calibri"/>
                <a:sym typeface="Calibri"/>
              </a:rPr>
              <a:t>Health Communications</a:t>
            </a:r>
            <a:endParaRPr sz="2000" b="0" i="0" u="none" strike="noStrike" cap="none" dirty="0">
              <a:solidFill>
                <a:schemeClr val="dk1"/>
              </a:solidFill>
              <a:latin typeface="Calibri"/>
              <a:ea typeface="Calibri"/>
              <a:cs typeface="Calibri"/>
              <a:sym typeface="Calibri"/>
            </a:endParaRPr>
          </a:p>
        </p:txBody>
      </p:sp>
      <p:sp>
        <p:nvSpPr>
          <p:cNvPr id="179" name="Google Shape;179;p7"/>
          <p:cNvSpPr/>
          <p:nvPr/>
        </p:nvSpPr>
        <p:spPr>
          <a:xfrm>
            <a:off x="6138225" y="1712450"/>
            <a:ext cx="3026400" cy="3974700"/>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DELIVERY</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1" i="1" u="none" strike="noStrike" cap="none" dirty="0">
                <a:solidFill>
                  <a:srgbClr val="000000"/>
                </a:solidFill>
                <a:latin typeface="Calibri"/>
                <a:ea typeface="Calibri"/>
                <a:cs typeface="Calibri"/>
                <a:sym typeface="Calibri"/>
              </a:rPr>
              <a:t>Quality Improvement </a:t>
            </a:r>
            <a:r>
              <a:rPr lang="en-US" sz="2000" b="0" i="0" u="none" strike="noStrike" cap="none" dirty="0">
                <a:solidFill>
                  <a:srgbClr val="000000"/>
                </a:solidFill>
                <a:latin typeface="Calibri"/>
                <a:ea typeface="Calibri"/>
                <a:cs typeface="Calibri"/>
                <a:sym typeface="Calibri"/>
              </a:rPr>
              <a:t>Collaboratives</a:t>
            </a:r>
            <a:endParaRPr sz="1400" b="0" i="0" u="none" strike="noStrike" cap="none" dirty="0">
              <a:solidFill>
                <a:srgbClr val="000000"/>
              </a:solidFill>
              <a:latin typeface="Arial"/>
              <a:ea typeface="Arial"/>
              <a:cs typeface="Arial"/>
              <a:sym typeface="Arial"/>
            </a:endParaRPr>
          </a:p>
          <a:p>
            <a:pPr marL="285750" marR="0" lvl="0" indent="-158750" algn="l" rtl="0">
              <a:lnSpc>
                <a:spcPct val="100000"/>
              </a:lnSpc>
              <a:spcBef>
                <a:spcPts val="0"/>
              </a:spcBef>
              <a:spcAft>
                <a:spcPts val="0"/>
              </a:spcAft>
              <a:buClr>
                <a:schemeClr val="dk1"/>
              </a:buClr>
              <a:buSzPts val="2000"/>
              <a:buFont typeface="Arial"/>
              <a:buNone/>
            </a:pPr>
            <a:endParaRPr sz="2000" b="0" i="0" u="none" strike="noStrike" cap="none" dirty="0">
              <a:solidFill>
                <a:srgbClr val="000000"/>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Strengthening and/or Expanding </a:t>
            </a:r>
            <a:r>
              <a:rPr lang="en-US" sz="2000" b="1" i="1" u="none" strike="noStrike" cap="none" dirty="0">
                <a:solidFill>
                  <a:srgbClr val="000000"/>
                </a:solidFill>
                <a:latin typeface="Calibri"/>
                <a:ea typeface="Calibri"/>
                <a:cs typeface="Calibri"/>
                <a:sym typeface="Calibri"/>
              </a:rPr>
              <a:t>HIV Prevention Service Delivery Channels </a:t>
            </a:r>
            <a:r>
              <a:rPr lang="en-US" sz="2000" b="0" i="0" u="none" strike="noStrike" cap="none" dirty="0">
                <a:solidFill>
                  <a:srgbClr val="000000"/>
                </a:solidFill>
                <a:latin typeface="Calibri"/>
                <a:ea typeface="Calibri"/>
                <a:cs typeface="Calibri"/>
                <a:sym typeface="Calibri"/>
              </a:rPr>
              <a:t>(public, private, and community sectors) </a:t>
            </a:r>
            <a:endParaRPr sz="1400" b="0" i="0" u="none" strike="noStrike" cap="none" dirty="0">
              <a:solidFill>
                <a:srgbClr val="000000"/>
              </a:solidFill>
              <a:latin typeface="Arial"/>
              <a:ea typeface="Arial"/>
              <a:cs typeface="Arial"/>
              <a:sym typeface="Arial"/>
            </a:endParaRPr>
          </a:p>
        </p:txBody>
      </p:sp>
      <p:sp>
        <p:nvSpPr>
          <p:cNvPr id="180" name="Google Shape;180;p7"/>
          <p:cNvSpPr/>
          <p:nvPr/>
        </p:nvSpPr>
        <p:spPr>
          <a:xfrm>
            <a:off x="9164680" y="2928771"/>
            <a:ext cx="2756836" cy="2758202"/>
          </a:xfrm>
          <a:prstGeom prst="roundRect">
            <a:avLst>
              <a:gd name="adj" fmla="val 16667"/>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dk1"/>
                </a:solidFill>
                <a:latin typeface="Calibri"/>
                <a:ea typeface="Calibri"/>
                <a:cs typeface="Calibri"/>
                <a:sym typeface="Calibri"/>
              </a:rPr>
              <a:t>SUSTAINED USE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1" i="1"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00"/>
              </a:buClr>
              <a:buSzPts val="2000"/>
              <a:buFont typeface="Arial"/>
              <a:buChar char="•"/>
            </a:pPr>
            <a:r>
              <a:rPr lang="en-US" sz="2000" b="1" i="1" u="none" strike="noStrike" cap="none" dirty="0">
                <a:solidFill>
                  <a:srgbClr val="000000"/>
                </a:solidFill>
                <a:latin typeface="Calibri"/>
                <a:ea typeface="Calibri"/>
                <a:cs typeface="Calibri"/>
                <a:sym typeface="Calibri"/>
              </a:rPr>
              <a:t>Structural Risk </a:t>
            </a:r>
            <a:r>
              <a:rPr lang="en-US" sz="2000" b="0" i="0" u="none" strike="noStrike" cap="none" dirty="0">
                <a:solidFill>
                  <a:srgbClr val="000000"/>
                </a:solidFill>
                <a:latin typeface="Calibri"/>
                <a:ea typeface="Calibri"/>
                <a:cs typeface="Calibri"/>
                <a:sym typeface="Calibri"/>
              </a:rPr>
              <a:t>Reduction Working Groups in Blantyre City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Calibri"/>
              <a:ea typeface="Calibri"/>
              <a:cs typeface="Calibri"/>
              <a:sym typeface="Calibri"/>
            </a:endParaRPr>
          </a:p>
        </p:txBody>
      </p:sp>
      <p:sp>
        <p:nvSpPr>
          <p:cNvPr id="181" name="Google Shape;181;p7"/>
          <p:cNvSpPr txBox="1"/>
          <p:nvPr/>
        </p:nvSpPr>
        <p:spPr>
          <a:xfrm>
            <a:off x="12070080" y="6533804"/>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182" name="Google Shape;182;p7"/>
          <p:cNvSpPr txBox="1"/>
          <p:nvPr/>
        </p:nvSpPr>
        <p:spPr>
          <a:xfrm>
            <a:off x="1039906" y="5887473"/>
            <a:ext cx="1011218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rgbClr val="FF0000"/>
                </a:solidFill>
                <a:latin typeface="Calibri"/>
                <a:ea typeface="Calibri"/>
                <a:cs typeface="Calibri"/>
                <a:sym typeface="Calibri"/>
              </a:rPr>
              <a:t>All work streams are playing a role directly or indirectly to strengthen the targeting, demand generation, and quality of HIV service delivery and access, as well as support continuation of HIV services and products</a:t>
            </a:r>
            <a:endParaRPr sz="1400" b="0" i="0" u="none" strike="noStrike" cap="none" dirty="0">
              <a:solidFill>
                <a:srgbClr val="000000"/>
              </a:solidFill>
              <a:latin typeface="Arial"/>
              <a:ea typeface="Arial"/>
              <a:cs typeface="Arial"/>
              <a:sym typeface="Arial"/>
            </a:endParaRPr>
          </a:p>
        </p:txBody>
      </p:sp>
      <p:pic>
        <p:nvPicPr>
          <p:cNvPr id="2" name="Google Shape;599;p33">
            <a:extLst>
              <a:ext uri="{FF2B5EF4-FFF2-40B4-BE49-F238E27FC236}">
                <a16:creationId xmlns:a16="http://schemas.microsoft.com/office/drawing/2014/main" id="{E21D5BC6-0484-4B1D-B419-28CD2631C109}"/>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00024" y="87682"/>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5BA808FE-CE06-782C-AA55-1A97195D80CD}"/>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88C3A-2F85-7EF2-B6B2-49F7C9C5A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937C4-88AE-010B-82F8-9EE48E6DDA48}"/>
              </a:ext>
            </a:extLst>
          </p:cNvPr>
          <p:cNvSpPr>
            <a:spLocks noGrp="1"/>
          </p:cNvSpPr>
          <p:nvPr>
            <p:ph type="title"/>
          </p:nvPr>
        </p:nvSpPr>
        <p:spPr>
          <a:xfrm>
            <a:off x="459828" y="835818"/>
            <a:ext cx="8221717" cy="835819"/>
          </a:xfrm>
        </p:spPr>
        <p:txBody>
          <a:bodyPr>
            <a:normAutofit fontScale="90000"/>
          </a:bodyPr>
          <a:lstStyle/>
          <a:p>
            <a:r>
              <a:rPr lang="en-US" sz="2700" b="1" dirty="0">
                <a:solidFill>
                  <a:srgbClr val="002157"/>
                </a:solidFill>
                <a:latin typeface="Georgia"/>
              </a:rPr>
              <a:t>How the community has been institutionalized in Blantyre</a:t>
            </a:r>
            <a:br>
              <a:rPr lang="en-US" sz="2700" b="1" dirty="0">
                <a:solidFill>
                  <a:srgbClr val="002157"/>
                </a:solidFill>
                <a:latin typeface="Georgia"/>
              </a:rPr>
            </a:br>
            <a:r>
              <a:rPr lang="en-US" sz="2800" b="1" dirty="0">
                <a:solidFill>
                  <a:srgbClr val="002157"/>
                </a:solidFill>
                <a:latin typeface="Georgia"/>
                <a:sym typeface="Georgia"/>
              </a:rPr>
              <a:t> </a:t>
            </a:r>
            <a:endParaRPr lang="en-US" sz="2800" dirty="0"/>
          </a:p>
        </p:txBody>
      </p:sp>
      <p:sp>
        <p:nvSpPr>
          <p:cNvPr id="3" name="Content Placeholder 2">
            <a:extLst>
              <a:ext uri="{FF2B5EF4-FFF2-40B4-BE49-F238E27FC236}">
                <a16:creationId xmlns:a16="http://schemas.microsoft.com/office/drawing/2014/main" id="{05004A79-0640-8C91-48A1-0779577559BE}"/>
              </a:ext>
            </a:extLst>
          </p:cNvPr>
          <p:cNvSpPr>
            <a:spLocks noGrp="1"/>
          </p:cNvSpPr>
          <p:nvPr>
            <p:ph sz="half" idx="1"/>
          </p:nvPr>
        </p:nvSpPr>
        <p:spPr>
          <a:xfrm>
            <a:off x="459828" y="1854637"/>
            <a:ext cx="5278820" cy="4690789"/>
          </a:xfrm>
        </p:spPr>
        <p:txBody>
          <a:bodyPr>
            <a:normAutofit/>
          </a:bodyPr>
          <a:lstStyle/>
          <a:p>
            <a:pPr marL="457177" indent="-342900" algn="just">
              <a:lnSpc>
                <a:spcPct val="80000"/>
              </a:lnSpc>
              <a:buClr>
                <a:schemeClr val="dk1"/>
              </a:buClr>
              <a:buSzPts val="4000"/>
            </a:pPr>
            <a:r>
              <a:rPr lang="en-GB" sz="2400" dirty="0">
                <a:latin typeface="Georgia" panose="02040502050405020303" pitchFamily="18" charset="0"/>
              </a:rPr>
              <a:t>Use of Human Centered Design driven Community Laboratory Model ( HCD CLs)</a:t>
            </a:r>
          </a:p>
          <a:p>
            <a:pPr marL="457177" indent="-342900" algn="just">
              <a:lnSpc>
                <a:spcPct val="80000"/>
              </a:lnSpc>
              <a:buClr>
                <a:schemeClr val="dk1"/>
              </a:buClr>
              <a:buSzPts val="4000"/>
            </a:pPr>
            <a:endParaRPr lang="en-GB" sz="2400" dirty="0">
              <a:latin typeface="Georgia" panose="02040502050405020303" pitchFamily="18" charset="0"/>
            </a:endParaRPr>
          </a:p>
          <a:p>
            <a:pPr marL="457177" indent="-342900" algn="just">
              <a:lnSpc>
                <a:spcPct val="80000"/>
              </a:lnSpc>
              <a:buClr>
                <a:schemeClr val="dk1"/>
              </a:buClr>
              <a:buSzPts val="4000"/>
            </a:pPr>
            <a:r>
              <a:rPr lang="en-US" sz="2400" dirty="0">
                <a:latin typeface="Georgia" panose="02040502050405020303" pitchFamily="18" charset="0"/>
                <a:sym typeface="Roboto"/>
              </a:rPr>
              <a:t>The network model to bring grassroot community structures together</a:t>
            </a:r>
          </a:p>
          <a:p>
            <a:pPr marL="457177" indent="-342900" algn="just">
              <a:lnSpc>
                <a:spcPct val="80000"/>
              </a:lnSpc>
              <a:buClr>
                <a:schemeClr val="dk1"/>
              </a:buClr>
              <a:buSzPts val="4000"/>
            </a:pPr>
            <a:endParaRPr lang="en-US" sz="2400" dirty="0">
              <a:latin typeface="Georgia" panose="02040502050405020303" pitchFamily="18" charset="0"/>
              <a:sym typeface="Roboto"/>
            </a:endParaRPr>
          </a:p>
          <a:p>
            <a:pPr marL="457177" indent="-342900" algn="just">
              <a:lnSpc>
                <a:spcPct val="80000"/>
              </a:lnSpc>
              <a:buClr>
                <a:schemeClr val="dk1"/>
              </a:buClr>
              <a:buSzPts val="4000"/>
            </a:pPr>
            <a:r>
              <a:rPr lang="en-US" sz="2400" dirty="0">
                <a:latin typeface="Georgia" panose="02040502050405020303" pitchFamily="18" charset="0"/>
                <a:sym typeface="Roboto"/>
              </a:rPr>
              <a:t>Use of community structures, volunteers, leaders and other community members as key informants</a:t>
            </a:r>
          </a:p>
          <a:p>
            <a:pPr marL="457177" indent="-342900" algn="just">
              <a:lnSpc>
                <a:spcPct val="80000"/>
              </a:lnSpc>
              <a:buClr>
                <a:schemeClr val="dk1"/>
              </a:buClr>
              <a:buSzPts val="4000"/>
            </a:pPr>
            <a:r>
              <a:rPr lang="en-US" sz="2400" dirty="0">
                <a:latin typeface="Georgia" panose="02040502050405020303" pitchFamily="18" charset="0"/>
                <a:sym typeface="Roboto"/>
              </a:rPr>
              <a:t>Structural risk reduction  to enable</a:t>
            </a:r>
            <a:r>
              <a:rPr lang="en-US" sz="2400" dirty="0">
                <a:latin typeface="Georgia" panose="02040502050405020303" pitchFamily="18" charset="0"/>
                <a:sym typeface="Calibri"/>
              </a:rPr>
              <a:t> effective and sustained use of prevention services </a:t>
            </a:r>
          </a:p>
          <a:p>
            <a:pPr marL="457177" indent="-342900" algn="just">
              <a:lnSpc>
                <a:spcPct val="80000"/>
              </a:lnSpc>
              <a:buClr>
                <a:schemeClr val="dk1"/>
              </a:buClr>
              <a:buSzPts val="4000"/>
            </a:pPr>
            <a:endParaRPr lang="en-US" sz="2200" dirty="0">
              <a:sym typeface="Roboto"/>
            </a:endParaRPr>
          </a:p>
          <a:p>
            <a:pPr marL="571477" indent="-457200">
              <a:buClr>
                <a:schemeClr val="dk1"/>
              </a:buClr>
              <a:buSzPts val="4000"/>
            </a:pPr>
            <a:endParaRPr lang="en-US" dirty="0">
              <a:sym typeface="Roboto"/>
            </a:endParaRPr>
          </a:p>
          <a:p>
            <a:endParaRPr lang="en-US" dirty="0"/>
          </a:p>
        </p:txBody>
      </p:sp>
      <p:pic>
        <p:nvPicPr>
          <p:cNvPr id="5" name="Google Shape;599;p33">
            <a:extLst>
              <a:ext uri="{FF2B5EF4-FFF2-40B4-BE49-F238E27FC236}">
                <a16:creationId xmlns:a16="http://schemas.microsoft.com/office/drawing/2014/main" id="{8266B8C5-CF73-271C-A8D8-04E762642435}"/>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41119" y="-1"/>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a:extLst>
              <a:ext uri="{FF2B5EF4-FFF2-40B4-BE49-F238E27FC236}">
                <a16:creationId xmlns:a16="http://schemas.microsoft.com/office/drawing/2014/main" id="{72E7804D-7C08-648A-87D8-0A678982E073}"/>
              </a:ext>
            </a:extLst>
          </p:cNvPr>
          <p:cNvGraphicFramePr/>
          <p:nvPr/>
        </p:nvGraphicFramePr>
        <p:xfrm>
          <a:off x="6096000" y="982133"/>
          <a:ext cx="5504329" cy="4893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Rounded Corners 3">
            <a:extLst>
              <a:ext uri="{FF2B5EF4-FFF2-40B4-BE49-F238E27FC236}">
                <a16:creationId xmlns:a16="http://schemas.microsoft.com/office/drawing/2014/main" id="{2F568D2E-5B58-FA76-23C3-83EDA2D81D6A}"/>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656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BD094-32BF-AD78-A3C5-56FBEFA5349E}"/>
              </a:ext>
            </a:extLst>
          </p:cNvPr>
          <p:cNvSpPr>
            <a:spLocks noGrp="1"/>
          </p:cNvSpPr>
          <p:nvPr>
            <p:ph type="title"/>
          </p:nvPr>
        </p:nvSpPr>
        <p:spPr>
          <a:xfrm>
            <a:off x="1803935" y="367986"/>
            <a:ext cx="6266177" cy="1188372"/>
          </a:xfrm>
        </p:spPr>
        <p:txBody>
          <a:bodyPr>
            <a:normAutofit/>
          </a:bodyPr>
          <a:lstStyle/>
          <a:p>
            <a:pPr>
              <a:spcBef>
                <a:spcPts val="0"/>
              </a:spcBef>
              <a:buClr>
                <a:srgbClr val="002157"/>
              </a:buClr>
              <a:buSzPts val="3200"/>
            </a:pPr>
            <a:r>
              <a:rPr lang="en-GB" sz="2400" b="1" dirty="0">
                <a:solidFill>
                  <a:srgbClr val="002157"/>
                </a:solidFill>
                <a:latin typeface="Georgia"/>
              </a:rPr>
              <a:t>Use of HCD driven Community Laboratory Model</a:t>
            </a:r>
            <a:endParaRPr lang="en-US" sz="2400" b="1" dirty="0">
              <a:solidFill>
                <a:srgbClr val="002157"/>
              </a:solidFill>
              <a:latin typeface="Georgia"/>
            </a:endParaRPr>
          </a:p>
        </p:txBody>
      </p:sp>
      <p:sp>
        <p:nvSpPr>
          <p:cNvPr id="3" name="Content Placeholder 2">
            <a:extLst>
              <a:ext uri="{FF2B5EF4-FFF2-40B4-BE49-F238E27FC236}">
                <a16:creationId xmlns:a16="http://schemas.microsoft.com/office/drawing/2014/main" id="{13054142-73FC-503C-2CD8-6BFFF9607376}"/>
              </a:ext>
            </a:extLst>
          </p:cNvPr>
          <p:cNvSpPr>
            <a:spLocks noGrp="1"/>
          </p:cNvSpPr>
          <p:nvPr>
            <p:ph idx="1"/>
          </p:nvPr>
        </p:nvSpPr>
        <p:spPr>
          <a:xfrm>
            <a:off x="322765" y="1339654"/>
            <a:ext cx="6893769" cy="5518346"/>
          </a:xfrm>
        </p:spPr>
        <p:txBody>
          <a:bodyPr>
            <a:normAutofit/>
          </a:bodyPr>
          <a:lstStyle/>
          <a:p>
            <a:pPr marL="457177" indent="-342900" algn="just">
              <a:buClr>
                <a:schemeClr val="dk1"/>
              </a:buClr>
              <a:buSzPts val="4000"/>
            </a:pPr>
            <a:r>
              <a:rPr lang="en-US" sz="1900" dirty="0">
                <a:latin typeface="Georgia" panose="02040502050405020303" pitchFamily="18" charset="0"/>
                <a:sym typeface="Roboto"/>
              </a:rPr>
              <a:t>HCD driven CLs were used to help develop solutions to both demand and service delivery challenges</a:t>
            </a:r>
          </a:p>
          <a:p>
            <a:pPr marL="457177" indent="-342900" algn="just">
              <a:buClr>
                <a:schemeClr val="dk1"/>
              </a:buClr>
              <a:buSzPts val="4000"/>
            </a:pPr>
            <a:r>
              <a:rPr lang="en-US" sz="1900" dirty="0">
                <a:latin typeface="Georgia" panose="02040502050405020303" pitchFamily="18" charset="0"/>
              </a:rPr>
              <a:t>This model fosters a deeper understanding of client needs and preferences”. </a:t>
            </a:r>
          </a:p>
          <a:p>
            <a:pPr marL="457177" indent="-342900" algn="just">
              <a:buClr>
                <a:schemeClr val="dk1"/>
              </a:buClr>
              <a:buSzPts val="4000"/>
            </a:pPr>
            <a:r>
              <a:rPr lang="en-US" sz="1900" dirty="0">
                <a:latin typeface="Georgia" panose="02040502050405020303" pitchFamily="18" charset="0"/>
              </a:rPr>
              <a:t>A CL is a platform that enables diverse stakeholders to build deeper and more empathetic understanding with the community members around a common problem. </a:t>
            </a:r>
          </a:p>
          <a:p>
            <a:pPr marL="457177" indent="-342900" algn="just">
              <a:buClr>
                <a:schemeClr val="dk1"/>
              </a:buClr>
              <a:buSzPts val="4000"/>
            </a:pPr>
            <a:r>
              <a:rPr lang="en-US" sz="1900" dirty="0">
                <a:latin typeface="Georgia" panose="02040502050405020303" pitchFamily="18" charset="0"/>
              </a:rPr>
              <a:t>Trained over 200 Health Care workers and community members in the model</a:t>
            </a:r>
          </a:p>
          <a:p>
            <a:pPr marL="457177" indent="-342900" algn="just">
              <a:buClr>
                <a:schemeClr val="dk1"/>
              </a:buClr>
              <a:buSzPts val="4000"/>
            </a:pPr>
            <a:r>
              <a:rPr lang="en-US" sz="1900" dirty="0">
                <a:latin typeface="Georgia" panose="02040502050405020303" pitchFamily="18" charset="0"/>
              </a:rPr>
              <a:t>The insights elicited are fed back into service delivery through implementation of;</a:t>
            </a:r>
          </a:p>
          <a:p>
            <a:pPr lvl="2">
              <a:buFont typeface="Wingdings" panose="05000000000000000000" pitchFamily="2" charset="2"/>
              <a:buChar char="§"/>
            </a:pPr>
            <a:r>
              <a:rPr lang="en-US" sz="1900" dirty="0">
                <a:latin typeface="Georgia" panose="02040502050405020303" pitchFamily="18" charset="0"/>
              </a:rPr>
              <a:t>Quality improvement initiatives </a:t>
            </a:r>
          </a:p>
          <a:p>
            <a:pPr lvl="2">
              <a:buFont typeface="Wingdings" panose="05000000000000000000" pitchFamily="2" charset="2"/>
              <a:buChar char="§"/>
            </a:pPr>
            <a:r>
              <a:rPr lang="en-US" sz="1900" dirty="0">
                <a:latin typeface="Georgia" panose="02040502050405020303" pitchFamily="18" charset="0"/>
              </a:rPr>
              <a:t>Community interventions such as </a:t>
            </a:r>
            <a:r>
              <a:rPr lang="en-US" sz="1900" b="1" i="1" dirty="0">
                <a:latin typeface="Georgia" panose="02040502050405020303" pitchFamily="18" charset="0"/>
              </a:rPr>
              <a:t>Love Blantyre! Love Life!</a:t>
            </a:r>
            <a:r>
              <a:rPr lang="en-US" sz="1900" b="1" dirty="0">
                <a:latin typeface="Georgia" panose="02040502050405020303" pitchFamily="18" charset="0"/>
              </a:rPr>
              <a:t> </a:t>
            </a:r>
            <a:r>
              <a:rPr lang="en-US" sz="1900" dirty="0">
                <a:latin typeface="Georgia" panose="02040502050405020303" pitchFamily="18" charset="0"/>
              </a:rPr>
              <a:t>HIV campaign. </a:t>
            </a:r>
          </a:p>
          <a:p>
            <a:pPr lvl="2">
              <a:buFont typeface="Wingdings" panose="05000000000000000000" pitchFamily="2" charset="2"/>
              <a:buChar char="§"/>
            </a:pPr>
            <a:r>
              <a:rPr lang="en-US" sz="1900" dirty="0">
                <a:latin typeface="Georgia" panose="02040502050405020303" pitchFamily="18" charset="0"/>
              </a:rPr>
              <a:t>This campaign has been key in mobilizing the youths from institutions of higher learning as well as peri urban settings on HIV prevention.</a:t>
            </a:r>
          </a:p>
          <a:p>
            <a:pPr lvl="2">
              <a:buFont typeface="Wingdings" panose="05000000000000000000" pitchFamily="2" charset="2"/>
              <a:buChar char="§"/>
            </a:pPr>
            <a:r>
              <a:rPr lang="en-US" sz="1900" dirty="0">
                <a:latin typeface="Georgia" panose="02040502050405020303" pitchFamily="18" charset="0"/>
              </a:rPr>
              <a:t>Shared with policy makers to influence policy change</a:t>
            </a:r>
          </a:p>
          <a:p>
            <a:endParaRPr lang="en-US" dirty="0"/>
          </a:p>
        </p:txBody>
      </p:sp>
      <p:pic>
        <p:nvPicPr>
          <p:cNvPr id="6" name="Google Shape;599;p33">
            <a:extLst>
              <a:ext uri="{FF2B5EF4-FFF2-40B4-BE49-F238E27FC236}">
                <a16:creationId xmlns:a16="http://schemas.microsoft.com/office/drawing/2014/main" id="{B3ADA5AA-40E8-F90F-E54E-24B32375DD3A}"/>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41119" y="-1"/>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0ABA5C5-DCB9-2EA8-FC60-7B1316A145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0584" y="2497173"/>
            <a:ext cx="3970290" cy="2977009"/>
          </a:xfrm>
          <a:prstGeom prst="rect">
            <a:avLst/>
          </a:prstGeom>
          <a:noFill/>
          <a:ln>
            <a:noFill/>
          </a:ln>
        </p:spPr>
      </p:pic>
      <p:sp>
        <p:nvSpPr>
          <p:cNvPr id="5" name="Rectangle: Rounded Corners 4">
            <a:extLst>
              <a:ext uri="{FF2B5EF4-FFF2-40B4-BE49-F238E27FC236}">
                <a16:creationId xmlns:a16="http://schemas.microsoft.com/office/drawing/2014/main" id="{55A3331A-DDAA-1B96-CCCC-5633D734FF25}"/>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29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D811-C6AF-B4B0-80D8-6620EDFA1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501DF0-2C27-848E-7A14-723A2529D294}"/>
              </a:ext>
            </a:extLst>
          </p:cNvPr>
          <p:cNvSpPr>
            <a:spLocks noGrp="1"/>
          </p:cNvSpPr>
          <p:nvPr>
            <p:ph type="title"/>
          </p:nvPr>
        </p:nvSpPr>
        <p:spPr>
          <a:xfrm>
            <a:off x="1545436" y="342603"/>
            <a:ext cx="7183893" cy="1188372"/>
          </a:xfrm>
        </p:spPr>
        <p:txBody>
          <a:bodyPr>
            <a:normAutofit/>
          </a:bodyPr>
          <a:lstStyle/>
          <a:p>
            <a:pPr>
              <a:spcBef>
                <a:spcPts val="0"/>
              </a:spcBef>
              <a:buClr>
                <a:srgbClr val="002157"/>
              </a:buClr>
              <a:buSzPts val="3200"/>
            </a:pPr>
            <a:r>
              <a:rPr lang="en-GB" sz="2400" b="1" dirty="0">
                <a:solidFill>
                  <a:srgbClr val="002157"/>
                </a:solidFill>
                <a:latin typeface="Georgia"/>
              </a:rPr>
              <a:t>Use of HCD driven Community Laboratory Model</a:t>
            </a:r>
            <a:endParaRPr lang="en-US" sz="2400" b="1" dirty="0">
              <a:solidFill>
                <a:srgbClr val="002157"/>
              </a:solidFill>
              <a:latin typeface="Georgia"/>
            </a:endParaRPr>
          </a:p>
        </p:txBody>
      </p:sp>
      <p:sp>
        <p:nvSpPr>
          <p:cNvPr id="3" name="Content Placeholder 2">
            <a:extLst>
              <a:ext uri="{FF2B5EF4-FFF2-40B4-BE49-F238E27FC236}">
                <a16:creationId xmlns:a16="http://schemas.microsoft.com/office/drawing/2014/main" id="{C9F6564B-90DB-2BEB-22E7-1B24C602D64A}"/>
              </a:ext>
            </a:extLst>
          </p:cNvPr>
          <p:cNvSpPr>
            <a:spLocks noGrp="1"/>
          </p:cNvSpPr>
          <p:nvPr>
            <p:ph idx="1"/>
          </p:nvPr>
        </p:nvSpPr>
        <p:spPr>
          <a:xfrm>
            <a:off x="4811175" y="1220178"/>
            <a:ext cx="6893769" cy="5383670"/>
          </a:xfrm>
        </p:spPr>
        <p:txBody>
          <a:bodyPr>
            <a:normAutofit fontScale="92500"/>
          </a:bodyPr>
          <a:lstStyle/>
          <a:p>
            <a:pPr marL="457177" indent="-342900" algn="just">
              <a:buClr>
                <a:schemeClr val="dk1"/>
              </a:buClr>
              <a:buSzPts val="4000"/>
            </a:pPr>
            <a:r>
              <a:rPr lang="en-US" sz="2400" dirty="0">
                <a:latin typeface="Georgia" panose="02040502050405020303" pitchFamily="18" charset="0"/>
              </a:rPr>
              <a:t>Issue of low PrEP initiations against eligible clients  was noticed in the year 2021 in Blantyre</a:t>
            </a:r>
          </a:p>
          <a:p>
            <a:pPr marL="457177" indent="-342900" algn="just">
              <a:buClr>
                <a:schemeClr val="dk1"/>
              </a:buClr>
              <a:buSzPts val="4000"/>
            </a:pPr>
            <a:r>
              <a:rPr lang="en-US" sz="2400" dirty="0">
                <a:latin typeface="Georgia" panose="02040502050405020303" pitchFamily="18" charset="0"/>
              </a:rPr>
              <a:t>Community Laboratories were implemented</a:t>
            </a:r>
          </a:p>
          <a:p>
            <a:pPr marL="457177" indent="-342900" algn="just">
              <a:buClr>
                <a:schemeClr val="dk1"/>
              </a:buClr>
              <a:buSzPts val="4000"/>
            </a:pPr>
            <a:r>
              <a:rPr lang="en-US" sz="2400" dirty="0">
                <a:latin typeface="Georgia" panose="02040502050405020303" pitchFamily="18" charset="0"/>
              </a:rPr>
              <a:t>Interesting insights and findings were collected such as;</a:t>
            </a:r>
          </a:p>
          <a:p>
            <a:pPr lvl="2">
              <a:buFont typeface="Wingdings" panose="05000000000000000000" pitchFamily="2" charset="2"/>
              <a:buChar char="§"/>
            </a:pPr>
            <a:r>
              <a:rPr lang="en-US" sz="2400" dirty="0">
                <a:latin typeface="Georgia" panose="02040502050405020303" pitchFamily="18" charset="0"/>
              </a:rPr>
              <a:t>Clients reported to be comfortable getting PrEP closer to them not at the clinic let alone ART clinic</a:t>
            </a:r>
          </a:p>
          <a:p>
            <a:pPr lvl="2">
              <a:buFont typeface="Wingdings" panose="05000000000000000000" pitchFamily="2" charset="2"/>
              <a:buChar char="§"/>
            </a:pPr>
            <a:r>
              <a:rPr lang="en-US" sz="2400" dirty="0">
                <a:latin typeface="Georgia" panose="02040502050405020303" pitchFamily="18" charset="0"/>
              </a:rPr>
              <a:t>Clients preferred if PrEP was injectable due to pill burden</a:t>
            </a:r>
          </a:p>
          <a:p>
            <a:pPr lvl="2">
              <a:buFont typeface="Wingdings" panose="05000000000000000000" pitchFamily="2" charset="2"/>
              <a:buChar char="§"/>
            </a:pPr>
            <a:r>
              <a:rPr lang="en-US" sz="2400" dirty="0">
                <a:latin typeface="Georgia" panose="02040502050405020303" pitchFamily="18" charset="0"/>
              </a:rPr>
              <a:t>Young people preferred to get PrEP information from their Peers</a:t>
            </a:r>
          </a:p>
          <a:p>
            <a:pPr lvl="2">
              <a:buFont typeface="Wingdings" panose="05000000000000000000" pitchFamily="2" charset="2"/>
              <a:buChar char="§"/>
            </a:pPr>
            <a:r>
              <a:rPr lang="en-US" sz="2400" dirty="0">
                <a:latin typeface="Georgia" panose="02040502050405020303" pitchFamily="18" charset="0"/>
              </a:rPr>
              <a:t>Young people from institutions of higher learning  s were sharing a bottle of PrEP</a:t>
            </a:r>
          </a:p>
          <a:p>
            <a:pPr lvl="2">
              <a:buFont typeface="Wingdings" panose="05000000000000000000" pitchFamily="2" charset="2"/>
              <a:buChar char="§"/>
            </a:pPr>
            <a:r>
              <a:rPr lang="en-US" sz="2400" dirty="0">
                <a:latin typeface="Georgia" panose="02040502050405020303" pitchFamily="18" charset="0"/>
              </a:rPr>
              <a:t>The need to bridge knowledge gap on the difference between PrEP, PEP and ARV therapy for HIV treatment</a:t>
            </a:r>
          </a:p>
          <a:p>
            <a:pPr lvl="2">
              <a:buFont typeface="Wingdings" panose="05000000000000000000" pitchFamily="2" charset="2"/>
              <a:buChar char="§"/>
            </a:pPr>
            <a:endParaRPr lang="en-US" dirty="0"/>
          </a:p>
          <a:p>
            <a:pPr lvl="2">
              <a:buFont typeface="Wingdings" panose="05000000000000000000" pitchFamily="2" charset="2"/>
              <a:buChar char="§"/>
            </a:pPr>
            <a:endParaRPr lang="en-US" dirty="0"/>
          </a:p>
          <a:p>
            <a:pPr lvl="2">
              <a:buFont typeface="Wingdings" panose="05000000000000000000" pitchFamily="2" charset="2"/>
              <a:buChar char="§"/>
            </a:pPr>
            <a:endParaRPr lang="en-US" dirty="0"/>
          </a:p>
          <a:p>
            <a:endParaRPr lang="en-US" dirty="0"/>
          </a:p>
        </p:txBody>
      </p:sp>
      <p:pic>
        <p:nvPicPr>
          <p:cNvPr id="6" name="Google Shape;599;p33">
            <a:extLst>
              <a:ext uri="{FF2B5EF4-FFF2-40B4-BE49-F238E27FC236}">
                <a16:creationId xmlns:a16="http://schemas.microsoft.com/office/drawing/2014/main" id="{B4439716-35FB-691A-2CAC-91FDB0A055F8}"/>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41119" y="-1"/>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B711A6-0A38-24F6-9FBA-D087EF4476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39255" y="2041989"/>
            <a:ext cx="3040981" cy="3472903"/>
          </a:xfrm>
          <a:prstGeom prst="rect">
            <a:avLst/>
          </a:prstGeom>
          <a:noFill/>
          <a:ln>
            <a:noFill/>
          </a:ln>
        </p:spPr>
      </p:pic>
      <p:sp>
        <p:nvSpPr>
          <p:cNvPr id="4" name="Rectangle: Rounded Corners 3">
            <a:extLst>
              <a:ext uri="{FF2B5EF4-FFF2-40B4-BE49-F238E27FC236}">
                <a16:creationId xmlns:a16="http://schemas.microsoft.com/office/drawing/2014/main" id="{ACB63A7C-D24C-65E7-2C61-E46CCBCD9966}"/>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463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DBD2E-17BD-2607-9D26-E75FE32C6F60}"/>
              </a:ext>
            </a:extLst>
          </p:cNvPr>
          <p:cNvSpPr>
            <a:spLocks noGrp="1"/>
          </p:cNvSpPr>
          <p:nvPr>
            <p:ph type="title"/>
          </p:nvPr>
        </p:nvSpPr>
        <p:spPr>
          <a:xfrm>
            <a:off x="434163" y="992529"/>
            <a:ext cx="8452945" cy="812033"/>
          </a:xfrm>
        </p:spPr>
        <p:txBody>
          <a:bodyPr>
            <a:normAutofit/>
          </a:bodyPr>
          <a:lstStyle/>
          <a:p>
            <a:pPr>
              <a:spcBef>
                <a:spcPts val="0"/>
              </a:spcBef>
              <a:buClr>
                <a:srgbClr val="002157"/>
              </a:buClr>
              <a:buSzPts val="3200"/>
            </a:pPr>
            <a:r>
              <a:rPr lang="en-US" sz="2400" b="1" dirty="0">
                <a:solidFill>
                  <a:srgbClr val="002157"/>
                </a:solidFill>
                <a:latin typeface="Georgia"/>
              </a:rPr>
              <a:t>Interventions following co-creation sessions with community members</a:t>
            </a:r>
          </a:p>
        </p:txBody>
      </p:sp>
      <p:sp>
        <p:nvSpPr>
          <p:cNvPr id="3" name="Content Placeholder 2">
            <a:extLst>
              <a:ext uri="{FF2B5EF4-FFF2-40B4-BE49-F238E27FC236}">
                <a16:creationId xmlns:a16="http://schemas.microsoft.com/office/drawing/2014/main" id="{ED5D6F98-2509-1119-34EA-4AE7D26DBD9B}"/>
              </a:ext>
            </a:extLst>
          </p:cNvPr>
          <p:cNvSpPr>
            <a:spLocks noGrp="1"/>
          </p:cNvSpPr>
          <p:nvPr>
            <p:ph idx="1"/>
          </p:nvPr>
        </p:nvSpPr>
        <p:spPr>
          <a:xfrm>
            <a:off x="299484" y="1861879"/>
            <a:ext cx="5796516" cy="5454869"/>
          </a:xfrm>
        </p:spPr>
        <p:txBody>
          <a:bodyPr>
            <a:noAutofit/>
          </a:bodyPr>
          <a:lstStyle/>
          <a:p>
            <a:pPr marL="457177" lvl="1" indent="-342900" algn="just">
              <a:spcBef>
                <a:spcPts val="1000"/>
              </a:spcBef>
              <a:buClr>
                <a:schemeClr val="dk1"/>
              </a:buClr>
              <a:buSzPts val="4000"/>
            </a:pPr>
            <a:r>
              <a:rPr lang="en-US" sz="2000" dirty="0">
                <a:latin typeface="Georgia" panose="02040502050405020303" pitchFamily="18" charset="0"/>
              </a:rPr>
              <a:t>Integration of PrEP service delivery with other services to reduce stigma and increase accessibility </a:t>
            </a:r>
          </a:p>
          <a:p>
            <a:pPr marL="457177" lvl="1" indent="-342900" algn="just">
              <a:spcBef>
                <a:spcPts val="1000"/>
              </a:spcBef>
              <a:buClr>
                <a:schemeClr val="dk1"/>
              </a:buClr>
              <a:buSzPts val="4000"/>
            </a:pPr>
            <a:r>
              <a:rPr lang="en-US" sz="2000" dirty="0">
                <a:latin typeface="Georgia" panose="02040502050405020303" pitchFamily="18" charset="0"/>
              </a:rPr>
              <a:t>Use of PrEP champions to reach out to young people and key populations</a:t>
            </a:r>
          </a:p>
          <a:p>
            <a:pPr marL="457177" lvl="1" indent="-342900" algn="just">
              <a:spcBef>
                <a:spcPts val="1000"/>
              </a:spcBef>
              <a:buClr>
                <a:schemeClr val="dk1"/>
              </a:buClr>
              <a:buSzPts val="4000"/>
            </a:pPr>
            <a:r>
              <a:rPr lang="en-US" sz="2000" dirty="0">
                <a:latin typeface="Georgia" panose="02040502050405020303" pitchFamily="18" charset="0"/>
              </a:rPr>
              <a:t>Expanding entry points for oral and injectable PrEP  to the community</a:t>
            </a:r>
          </a:p>
          <a:p>
            <a:pPr marL="457177" lvl="1" indent="-342900" algn="just">
              <a:spcBef>
                <a:spcPts val="1000"/>
              </a:spcBef>
              <a:buClr>
                <a:schemeClr val="dk1"/>
              </a:buClr>
              <a:buSzPts val="4000"/>
            </a:pPr>
            <a:r>
              <a:rPr lang="en-US" sz="2000" dirty="0">
                <a:latin typeface="Georgia" panose="02040502050405020303" pitchFamily="18" charset="0"/>
              </a:rPr>
              <a:t>Conducted </a:t>
            </a:r>
            <a:r>
              <a:rPr lang="en-US" sz="2000" b="1" dirty="0">
                <a:latin typeface="Georgia" panose="02040502050405020303" pitchFamily="18" charset="0"/>
              </a:rPr>
              <a:t>“Love BT Love Life”, </a:t>
            </a:r>
            <a:r>
              <a:rPr lang="en-US" sz="2000" dirty="0">
                <a:latin typeface="Georgia" panose="02040502050405020303" pitchFamily="18" charset="0"/>
              </a:rPr>
              <a:t>a</a:t>
            </a:r>
            <a:r>
              <a:rPr lang="en-US" sz="2000" b="1" dirty="0">
                <a:latin typeface="Georgia" panose="02040502050405020303" pitchFamily="18" charset="0"/>
              </a:rPr>
              <a:t> </a:t>
            </a:r>
            <a:r>
              <a:rPr lang="en-US" sz="2000" dirty="0">
                <a:latin typeface="Georgia" panose="02040502050405020303" pitchFamily="18" charset="0"/>
              </a:rPr>
              <a:t>unique HIV campaign  An increase in PrEP uptake was observed     </a:t>
            </a:r>
          </a:p>
          <a:p>
            <a:pPr marL="457177" lvl="1" indent="-342900" algn="just">
              <a:spcBef>
                <a:spcPts val="1000"/>
              </a:spcBef>
              <a:buClr>
                <a:schemeClr val="dk1"/>
              </a:buClr>
              <a:buSzPts val="4000"/>
            </a:pPr>
            <a:r>
              <a:rPr lang="en-US" sz="2000" dirty="0">
                <a:latin typeface="Georgia" panose="02040502050405020303" pitchFamily="18" charset="0"/>
              </a:rPr>
              <a:t>The coming in of CAB-LA was an excitement because of we knew it will now take care of issue of pill burden                                                                                                                                                                                                                                                                                                                                                                                                                                                                                                                                                                                                                                                                                                                                                                                        </a:t>
            </a:r>
          </a:p>
        </p:txBody>
      </p:sp>
      <p:pic>
        <p:nvPicPr>
          <p:cNvPr id="4" name="Google Shape;599;p33">
            <a:extLst>
              <a:ext uri="{FF2B5EF4-FFF2-40B4-BE49-F238E27FC236}">
                <a16:creationId xmlns:a16="http://schemas.microsoft.com/office/drawing/2014/main" id="{BB1F0005-EB16-941C-C1C4-715ABB6757D6}"/>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41119" y="-1"/>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9D62276-52A7-3EFA-34F8-19A9FC1355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6022" y="1861879"/>
            <a:ext cx="5370246" cy="4085427"/>
          </a:xfrm>
          <a:prstGeom prst="rect">
            <a:avLst/>
          </a:prstGeom>
          <a:noFill/>
          <a:ln>
            <a:noFill/>
          </a:ln>
        </p:spPr>
      </p:pic>
      <p:sp>
        <p:nvSpPr>
          <p:cNvPr id="6" name="Rectangle: Rounded Corners 5">
            <a:extLst>
              <a:ext uri="{FF2B5EF4-FFF2-40B4-BE49-F238E27FC236}">
                <a16:creationId xmlns:a16="http://schemas.microsoft.com/office/drawing/2014/main" id="{32FDACF4-E7E0-C9B3-8ED5-65C9D9E0DA8C}"/>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01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4D83E-E456-3B9E-B85C-5DE9C7784375}"/>
              </a:ext>
            </a:extLst>
          </p:cNvPr>
          <p:cNvSpPr>
            <a:spLocks noGrp="1"/>
          </p:cNvSpPr>
          <p:nvPr>
            <p:ph type="title"/>
          </p:nvPr>
        </p:nvSpPr>
        <p:spPr>
          <a:xfrm>
            <a:off x="527974" y="923159"/>
            <a:ext cx="10476724" cy="1260000"/>
          </a:xfrm>
        </p:spPr>
        <p:txBody>
          <a:bodyPr/>
          <a:lstStyle/>
          <a:p>
            <a:r>
              <a:rPr lang="en-US" sz="2400" b="1" dirty="0">
                <a:solidFill>
                  <a:srgbClr val="002157"/>
                </a:solidFill>
                <a:latin typeface="Georgia"/>
              </a:rPr>
              <a:t>Key gains from </a:t>
            </a:r>
            <a:r>
              <a:rPr lang="en-US" sz="2400" b="1" dirty="0">
                <a:solidFill>
                  <a:srgbClr val="002157"/>
                </a:solidFill>
                <a:latin typeface="Georgia"/>
                <a:sym typeface="Georgia"/>
              </a:rPr>
              <a:t>institutionalized</a:t>
            </a:r>
            <a:r>
              <a:rPr lang="en-US" sz="2400" b="1" dirty="0">
                <a:solidFill>
                  <a:srgbClr val="002157"/>
                </a:solidFill>
                <a:latin typeface="Georgia"/>
              </a:rPr>
              <a:t> community engagement in HIV in Blantyre</a:t>
            </a:r>
          </a:p>
        </p:txBody>
      </p:sp>
      <p:sp>
        <p:nvSpPr>
          <p:cNvPr id="3" name="Content Placeholder 2">
            <a:extLst>
              <a:ext uri="{FF2B5EF4-FFF2-40B4-BE49-F238E27FC236}">
                <a16:creationId xmlns:a16="http://schemas.microsoft.com/office/drawing/2014/main" id="{0F3610D8-5908-DDC2-0BB7-0CA6CEDE7F0D}"/>
              </a:ext>
            </a:extLst>
          </p:cNvPr>
          <p:cNvSpPr>
            <a:spLocks noGrp="1"/>
          </p:cNvSpPr>
          <p:nvPr>
            <p:ph idx="1"/>
          </p:nvPr>
        </p:nvSpPr>
        <p:spPr>
          <a:xfrm>
            <a:off x="527974" y="2094725"/>
            <a:ext cx="10607842" cy="4486275"/>
          </a:xfrm>
        </p:spPr>
        <p:txBody>
          <a:bodyPr>
            <a:normAutofit/>
          </a:bodyPr>
          <a:lstStyle/>
          <a:p>
            <a:pPr marL="457177" lvl="1" indent="-342900" algn="just">
              <a:lnSpc>
                <a:spcPct val="80000"/>
              </a:lnSpc>
              <a:spcBef>
                <a:spcPts val="1000"/>
              </a:spcBef>
              <a:buClr>
                <a:schemeClr val="dk1"/>
              </a:buClr>
              <a:buSzPts val="4000"/>
            </a:pPr>
            <a:r>
              <a:rPr lang="en-US" sz="2200" dirty="0">
                <a:latin typeface="Georgia" panose="02040502050405020303" pitchFamily="18" charset="0"/>
              </a:rPr>
              <a:t>Community ownership in  HIV prevention efforts at community level</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Increased acceptance of HIV services and products such as PrEP</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Strengthened linkages between health facilities and the communities</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Integration of  services in broader health promotion</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Identification of HIV challenges and opportunities  at grassroot level for better  for collective action</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Enhanced strong collaboration among various stakeholders working in HIV prevention</a:t>
            </a:r>
          </a:p>
          <a:p>
            <a:pPr marL="457177" lvl="1" indent="-342900" algn="just">
              <a:lnSpc>
                <a:spcPct val="80000"/>
              </a:lnSpc>
              <a:spcBef>
                <a:spcPts val="1000"/>
              </a:spcBef>
              <a:buClr>
                <a:schemeClr val="dk1"/>
              </a:buClr>
              <a:buSzPts val="4000"/>
            </a:pPr>
            <a:r>
              <a:rPr lang="en-US" sz="2200" dirty="0">
                <a:latin typeface="Georgia" panose="02040502050405020303" pitchFamily="18" charset="0"/>
              </a:rPr>
              <a:t>Intervention are designed to respond to the real needs and realities faced by young people and other priority populations </a:t>
            </a:r>
          </a:p>
        </p:txBody>
      </p:sp>
      <p:sp>
        <p:nvSpPr>
          <p:cNvPr id="4" name="Rectangle: Rounded Corners 3">
            <a:extLst>
              <a:ext uri="{FF2B5EF4-FFF2-40B4-BE49-F238E27FC236}">
                <a16:creationId xmlns:a16="http://schemas.microsoft.com/office/drawing/2014/main" id="{D86A06A9-9CE9-E880-A43F-F3F4AF3936CB}"/>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4828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0"/>
              </a:spcBef>
              <a:buClr>
                <a:srgbClr val="002157"/>
              </a:buClr>
              <a:buSzPts val="3200"/>
            </a:pPr>
            <a:r>
              <a:rPr lang="en-US" sz="2400" b="1" dirty="0">
                <a:solidFill>
                  <a:srgbClr val="002157"/>
                </a:solidFill>
                <a:latin typeface="Georgia"/>
              </a:rPr>
              <a:t>PrEP initiation trends in Blantyre</a:t>
            </a:r>
          </a:p>
        </p:txBody>
      </p:sp>
      <p:graphicFrame>
        <p:nvGraphicFramePr>
          <p:cNvPr id="9" name="Content Placeholder 8">
            <a:extLst>
              <a:ext uri="{FF2B5EF4-FFF2-40B4-BE49-F238E27FC236}">
                <a16:creationId xmlns:a16="http://schemas.microsoft.com/office/drawing/2014/main" id="{3E96D332-2DD5-7393-B5EE-3268AB379F02}"/>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1">
            <a:extLst>
              <a:ext uri="{FF2B5EF4-FFF2-40B4-BE49-F238E27FC236}">
                <a16:creationId xmlns:a16="http://schemas.microsoft.com/office/drawing/2014/main" id="{BD74D386-5DE3-3100-EEB3-50F272D02F4E}"/>
              </a:ext>
            </a:extLst>
          </p:cNvPr>
          <p:cNvSpPr txBox="1">
            <a:spLocks/>
          </p:cNvSpPr>
          <p:nvPr/>
        </p:nvSpPr>
        <p:spPr>
          <a:xfrm>
            <a:off x="838200" y="6176963"/>
            <a:ext cx="10760242" cy="5496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solidFill>
                  <a:srgbClr val="002157"/>
                </a:solidFill>
                <a:latin typeface="Georgia"/>
              </a:rPr>
              <a:t>Data Source: Malawi’s Department of HIV and AIDS Management Information System (DHAMIS) database</a:t>
            </a:r>
          </a:p>
        </p:txBody>
      </p:sp>
      <p:sp>
        <p:nvSpPr>
          <p:cNvPr id="3" name="Rectangle: Rounded Corners 2">
            <a:extLst>
              <a:ext uri="{FF2B5EF4-FFF2-40B4-BE49-F238E27FC236}">
                <a16:creationId xmlns:a16="http://schemas.microsoft.com/office/drawing/2014/main" id="{9CFDE094-AA79-2212-252B-6CC371FB985E}"/>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35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00218-8257-7B55-64BA-883A45E537EA}"/>
              </a:ext>
            </a:extLst>
          </p:cNvPr>
          <p:cNvSpPr>
            <a:spLocks noGrp="1"/>
          </p:cNvSpPr>
          <p:nvPr>
            <p:ph type="title"/>
          </p:nvPr>
        </p:nvSpPr>
        <p:spPr>
          <a:xfrm>
            <a:off x="490259" y="1118686"/>
            <a:ext cx="6802821" cy="814552"/>
          </a:xfrm>
        </p:spPr>
        <p:txBody>
          <a:bodyPr>
            <a:normAutofit fontScale="90000"/>
          </a:bodyPr>
          <a:lstStyle/>
          <a:p>
            <a:r>
              <a:rPr lang="en-US" sz="2700" b="1" dirty="0">
                <a:solidFill>
                  <a:srgbClr val="002157"/>
                </a:solidFill>
                <a:latin typeface="Georgia"/>
              </a:rPr>
              <a:t>Conclusion</a:t>
            </a:r>
            <a:br>
              <a:rPr lang="en-US" dirty="0"/>
            </a:br>
            <a:endParaRPr lang="en-US" dirty="0"/>
          </a:p>
        </p:txBody>
      </p:sp>
      <p:sp>
        <p:nvSpPr>
          <p:cNvPr id="3" name="Content Placeholder 2">
            <a:extLst>
              <a:ext uri="{FF2B5EF4-FFF2-40B4-BE49-F238E27FC236}">
                <a16:creationId xmlns:a16="http://schemas.microsoft.com/office/drawing/2014/main" id="{419F9834-1C9E-604E-8E6C-478B94D76BCE}"/>
              </a:ext>
            </a:extLst>
          </p:cNvPr>
          <p:cNvSpPr>
            <a:spLocks noGrp="1"/>
          </p:cNvSpPr>
          <p:nvPr>
            <p:ph idx="1"/>
          </p:nvPr>
        </p:nvSpPr>
        <p:spPr>
          <a:xfrm>
            <a:off x="490259" y="1707931"/>
            <a:ext cx="10555014" cy="5150069"/>
          </a:xfrm>
        </p:spPr>
        <p:txBody>
          <a:bodyPr>
            <a:normAutofit/>
          </a:bodyPr>
          <a:lstStyle/>
          <a:p>
            <a:pPr marL="457177" lvl="1" indent="-342900" algn="just">
              <a:lnSpc>
                <a:spcPct val="100000"/>
              </a:lnSpc>
              <a:spcBef>
                <a:spcPts val="1000"/>
              </a:spcBef>
              <a:buClr>
                <a:schemeClr val="dk1"/>
              </a:buClr>
              <a:buSzPts val="4000"/>
            </a:pPr>
            <a:r>
              <a:rPr lang="en-US" sz="2000" dirty="0"/>
              <a:t>Community members hold keys to the health challenges which they  usually face</a:t>
            </a:r>
          </a:p>
          <a:p>
            <a:pPr marL="457177" lvl="1" indent="-342900" algn="just">
              <a:lnSpc>
                <a:spcPct val="100000"/>
              </a:lnSpc>
              <a:spcBef>
                <a:spcPts val="1000"/>
              </a:spcBef>
              <a:buClr>
                <a:schemeClr val="dk1"/>
              </a:buClr>
              <a:buSzPts val="4000"/>
            </a:pPr>
            <a:r>
              <a:rPr lang="en-US" sz="2000" dirty="0"/>
              <a:t>Communities must be active partners in designing, implementing, monitoring, and improving prevention programmes.</a:t>
            </a:r>
          </a:p>
          <a:p>
            <a:pPr marL="457177" lvl="1" indent="-342900" algn="just">
              <a:lnSpc>
                <a:spcPct val="100000"/>
              </a:lnSpc>
              <a:spcBef>
                <a:spcPts val="1000"/>
              </a:spcBef>
              <a:buClr>
                <a:schemeClr val="dk1"/>
              </a:buClr>
              <a:buSzPts val="4000"/>
            </a:pPr>
            <a:r>
              <a:rPr lang="en-US" sz="2000" dirty="0">
                <a:sym typeface="Roboto"/>
              </a:rPr>
              <a:t>HCD driven  Community Laboratory's can be the best tool useful to reframe  public health challenges into more people centric terms allowing for interventions that put user needs and preferences  at the heart of service delivery. </a:t>
            </a:r>
            <a:endParaRPr lang="en-US" sz="2000" dirty="0"/>
          </a:p>
          <a:p>
            <a:pPr marL="457177" lvl="1" indent="-342900" algn="just">
              <a:lnSpc>
                <a:spcPct val="100000"/>
              </a:lnSpc>
              <a:spcBef>
                <a:spcPts val="1000"/>
              </a:spcBef>
              <a:buClr>
                <a:schemeClr val="dk1"/>
              </a:buClr>
              <a:buSzPts val="4000"/>
            </a:pPr>
            <a:r>
              <a:rPr lang="en-US" sz="2000" dirty="0"/>
              <a:t>The model demonstrates a promise in demand creation and service delivery for HIV prevention</a:t>
            </a:r>
          </a:p>
          <a:p>
            <a:pPr marL="457177" lvl="1" indent="-342900" algn="just">
              <a:lnSpc>
                <a:spcPct val="100000"/>
              </a:lnSpc>
              <a:spcBef>
                <a:spcPts val="1000"/>
              </a:spcBef>
              <a:buClr>
                <a:schemeClr val="dk1"/>
              </a:buClr>
              <a:buSzPts val="4000"/>
            </a:pPr>
            <a:r>
              <a:rPr lang="en-US" sz="2000" dirty="0"/>
              <a:t>Its replication locally, nationally and across the region could enhance HIV prevention effort in supporting  progress towards achieving the global targets</a:t>
            </a:r>
          </a:p>
        </p:txBody>
      </p:sp>
      <p:pic>
        <p:nvPicPr>
          <p:cNvPr id="4" name="Google Shape;599;p33">
            <a:extLst>
              <a:ext uri="{FF2B5EF4-FFF2-40B4-BE49-F238E27FC236}">
                <a16:creationId xmlns:a16="http://schemas.microsoft.com/office/drawing/2014/main" id="{13D65FAD-FD26-AE1A-0F31-D0169BF2405F}"/>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60784" y="59583"/>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04631372-C78E-B987-8A98-A6107704E7F6}"/>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32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D0B74-24B7-D75E-7925-9C2C8704F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66F3AC-DC20-1E87-4A73-A53830CAC7B0}"/>
              </a:ext>
            </a:extLst>
          </p:cNvPr>
          <p:cNvSpPr>
            <a:spLocks noGrp="1"/>
          </p:cNvSpPr>
          <p:nvPr>
            <p:ph type="title"/>
          </p:nvPr>
        </p:nvSpPr>
        <p:spPr>
          <a:xfrm>
            <a:off x="395849" y="1003079"/>
            <a:ext cx="10515600" cy="1060552"/>
          </a:xfrm>
        </p:spPr>
        <p:txBody>
          <a:bodyPr>
            <a:normAutofit/>
          </a:bodyPr>
          <a:lstStyle/>
          <a:p>
            <a:r>
              <a:rPr lang="en-US" sz="2900" b="1" dirty="0">
                <a:solidFill>
                  <a:srgbClr val="002157"/>
                </a:solidFill>
                <a:latin typeface="Georgia"/>
              </a:rPr>
              <a:t>References</a:t>
            </a:r>
            <a:br>
              <a:rPr lang="en-US" dirty="0"/>
            </a:br>
            <a:endParaRPr lang="en-US" dirty="0"/>
          </a:p>
        </p:txBody>
      </p:sp>
      <p:sp>
        <p:nvSpPr>
          <p:cNvPr id="3" name="Content Placeholder 2">
            <a:extLst>
              <a:ext uri="{FF2B5EF4-FFF2-40B4-BE49-F238E27FC236}">
                <a16:creationId xmlns:a16="http://schemas.microsoft.com/office/drawing/2014/main" id="{F3239F09-9E7F-8993-BA2B-21C0E9B4CD8A}"/>
              </a:ext>
            </a:extLst>
          </p:cNvPr>
          <p:cNvSpPr>
            <a:spLocks noGrp="1"/>
          </p:cNvSpPr>
          <p:nvPr>
            <p:ph idx="1"/>
          </p:nvPr>
        </p:nvSpPr>
        <p:spPr>
          <a:xfrm>
            <a:off x="395849" y="1731221"/>
            <a:ext cx="10649607" cy="4423107"/>
          </a:xfrm>
        </p:spPr>
        <p:txBody>
          <a:bodyPr>
            <a:normAutofit fontScale="92500" lnSpcReduction="10000"/>
          </a:bodyPr>
          <a:lstStyle/>
          <a:p>
            <a:pPr marL="0" indent="0">
              <a:buNone/>
            </a:pPr>
            <a:r>
              <a:rPr lang="en-US" sz="1700" dirty="0"/>
              <a:t>John-Dada I, Otiso L, Ayisi Addo S et al.</a:t>
            </a:r>
          </a:p>
          <a:p>
            <a:pPr marL="0" indent="0">
              <a:buNone/>
            </a:pPr>
            <a:r>
              <a:rPr lang="en-US" sz="1700" b="1" dirty="0"/>
              <a:t>Enhancing HIV prevention through systematic community engagement, learning, and response</a:t>
            </a:r>
            <a:endParaRPr lang="en-US" sz="1700" dirty="0"/>
          </a:p>
          <a:p>
            <a:pPr marL="0" indent="0">
              <a:buNone/>
            </a:pPr>
            <a:r>
              <a:rPr lang="en-US" sz="1700" dirty="0"/>
              <a:t>The Lancet HIV, 2025; 13, e50-e60</a:t>
            </a:r>
          </a:p>
          <a:p>
            <a:pPr marL="0" indent="0">
              <a:buNone/>
            </a:pPr>
            <a:endParaRPr lang="en-US" sz="1700" b="1" dirty="0"/>
          </a:p>
          <a:p>
            <a:pPr marL="0" indent="0">
              <a:buNone/>
            </a:pPr>
            <a:r>
              <a:rPr lang="en-US" sz="1700" b="1" dirty="0"/>
              <a:t>The role of community engagement in restoring trust and resilience in the aftermath of the COVID-19 pandemic and beyond. 2023</a:t>
            </a:r>
          </a:p>
          <a:p>
            <a:pPr marL="0" indent="0">
              <a:buNone/>
            </a:pPr>
            <a:r>
              <a:rPr lang="en-US" sz="1700" dirty="0">
                <a:hlinkClick r:id="rId3"/>
              </a:rPr>
              <a:t>https://cdn.who.int/media/docs/default-source/universal-health-coverage/who-uhl-technical-brief-community-engagement.pdf?sfvrsn=20d6dbdc_3</a:t>
            </a:r>
            <a:r>
              <a:rPr lang="en-US" sz="1700" dirty="0"/>
              <a:t> </a:t>
            </a:r>
          </a:p>
          <a:p>
            <a:pPr marL="0" indent="0">
              <a:buNone/>
            </a:pPr>
            <a:r>
              <a:rPr lang="en-US" sz="1700" dirty="0"/>
              <a:t>Date accessed: June 12, 2026</a:t>
            </a:r>
          </a:p>
          <a:p>
            <a:pPr marL="0" indent="0">
              <a:buNone/>
            </a:pPr>
            <a:endParaRPr lang="en-US" sz="1700" dirty="0"/>
          </a:p>
          <a:p>
            <a:pPr marL="0" indent="0">
              <a:buNone/>
            </a:pPr>
            <a:r>
              <a:rPr lang="en-US" sz="1700" dirty="0">
                <a:hlinkClick r:id="rId4"/>
              </a:rPr>
              <a:t>https://www.blantyrepreventionstrategy.com/national-leadership-for-sustainable-hiv-programs</a:t>
            </a:r>
            <a:r>
              <a:rPr lang="en-US" sz="1700" dirty="0"/>
              <a:t> </a:t>
            </a:r>
          </a:p>
          <a:p>
            <a:pPr marL="0" indent="0">
              <a:buNone/>
            </a:pPr>
            <a:r>
              <a:rPr lang="en-US" sz="1700" dirty="0"/>
              <a:t>Date accessed: June 12, 2026</a:t>
            </a:r>
          </a:p>
          <a:p>
            <a:pPr marL="0" indent="0">
              <a:lnSpc>
                <a:spcPct val="110000"/>
              </a:lnSpc>
              <a:buNone/>
            </a:pPr>
            <a:r>
              <a:rPr lang="en-US" sz="1700" dirty="0"/>
              <a:t>Kawalazira G, Kamgwira Y, Allinder SM, Mablekisi C, et al.</a:t>
            </a:r>
          </a:p>
          <a:p>
            <a:pPr marL="0" indent="0">
              <a:lnSpc>
                <a:spcPct val="110000"/>
              </a:lnSpc>
              <a:buNone/>
            </a:pPr>
            <a:r>
              <a:rPr lang="en-US" sz="1700" b="1" dirty="0"/>
              <a:t>A health systems approach to more effective decentralised HIV prevention: development of Malawi's Blantyre Prevention Strategy. </a:t>
            </a:r>
          </a:p>
          <a:p>
            <a:pPr marL="0" indent="0">
              <a:lnSpc>
                <a:spcPct val="110000"/>
              </a:lnSpc>
              <a:buNone/>
            </a:pPr>
            <a:r>
              <a:rPr lang="en-US" sz="1700" dirty="0"/>
              <a:t>BMJ Glob Health. 2025 Feb 25;10(2):e016880. doi: 10.1136/bmjgh-2024-016880. PMID: 40010778; PMCID: PMC11865780</a:t>
            </a:r>
            <a:r>
              <a:rPr lang="en-US" dirty="0"/>
              <a:t>.</a:t>
            </a:r>
          </a:p>
          <a:p>
            <a:r>
              <a:rPr lang="en-US" sz="1700" b="1" dirty="0"/>
              <a:t>Malawi’s Department of HIV and AIDS Management Information System (DHAMIS) database</a:t>
            </a:r>
          </a:p>
        </p:txBody>
      </p:sp>
      <p:pic>
        <p:nvPicPr>
          <p:cNvPr id="4" name="Google Shape;599;p33">
            <a:extLst>
              <a:ext uri="{FF2B5EF4-FFF2-40B4-BE49-F238E27FC236}">
                <a16:creationId xmlns:a16="http://schemas.microsoft.com/office/drawing/2014/main" id="{5E81A04F-4A9E-011A-B5E0-9CCC2524D5C4}"/>
              </a:ext>
            </a:extLst>
          </p:cNvPr>
          <p:cNvPicPr>
            <a:picLocks noChangeArrowheads="1"/>
          </p:cNvPicPr>
          <p:nvPr/>
        </p:nvPicPr>
        <p:blipFill>
          <a:blip r:embed="rId5">
            <a:extLst>
              <a:ext uri="{28A0092B-C50C-407E-A947-70E740481C1C}">
                <a14:useLocalDpi xmlns:a14="http://schemas.microsoft.com/office/drawing/2010/main" val="0"/>
              </a:ext>
            </a:extLst>
          </a:blip>
          <a:srcRect t="26782" b="36890"/>
          <a:stretch>
            <a:fillRect/>
          </a:stretch>
        </p:blipFill>
        <p:spPr bwMode="auto">
          <a:xfrm>
            <a:off x="9060784" y="59583"/>
            <a:ext cx="2663825" cy="8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AF36FA41-9E62-C95A-1E8A-00BB4989EA3F}"/>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8404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A49F560-D0D1-4B76-8B86-EA3E033B96AE}"/>
              </a:ext>
            </a:extLst>
          </p:cNvPr>
          <p:cNvSpPr txBox="1">
            <a:spLocks/>
          </p:cNvSpPr>
          <p:nvPr/>
        </p:nvSpPr>
        <p:spPr>
          <a:xfrm>
            <a:off x="713008" y="390318"/>
            <a:ext cx="10690310" cy="1320801"/>
          </a:xfrm>
          <a:prstGeom prst="rect">
            <a:avLst/>
          </a:prstGeom>
        </p:spPr>
        <p:txBody>
          <a:bodyPr/>
          <a:lst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a:lstStyle>
          <a:p>
            <a:pPr algn="ctr"/>
            <a:r>
              <a:rPr lang="en-US" sz="4000" dirty="0">
                <a:solidFill>
                  <a:schemeClr val="accent1"/>
                </a:solidFill>
                <a:ea typeface="Verdana" panose="020B0604030504040204" pitchFamily="34" charset="0"/>
                <a:cs typeface="+mn-cs"/>
              </a:rPr>
              <a:t>Housekeeping </a:t>
            </a:r>
            <a:endParaRPr lang="de-DE" sz="4000" dirty="0">
              <a:solidFill>
                <a:schemeClr val="accent1"/>
              </a:solidFill>
              <a:ea typeface="Verdana" panose="020B0604030504040204" pitchFamily="34" charset="0"/>
              <a:cs typeface="+mn-cs"/>
            </a:endParaRPr>
          </a:p>
        </p:txBody>
      </p:sp>
      <p:sp>
        <p:nvSpPr>
          <p:cNvPr id="3" name="TextBox 2"/>
          <p:cNvSpPr txBox="1"/>
          <p:nvPr/>
        </p:nvSpPr>
        <p:spPr>
          <a:xfrm>
            <a:off x="313393" y="1049700"/>
            <a:ext cx="2401948" cy="2031325"/>
          </a:xfrm>
          <a:prstGeom prst="rect">
            <a:avLst/>
          </a:prstGeom>
          <a:noFill/>
          <a:ln>
            <a:solidFill>
              <a:srgbClr val="E0001B"/>
            </a:solidFill>
          </a:ln>
        </p:spPr>
        <p:txBody>
          <a:bodyPr wrap="square" lIns="91440" tIns="45720" rIns="91440" bIns="45720" rtlCol="0" anchor="t">
            <a:spAutoFit/>
          </a:bodyPr>
          <a:lstStyle/>
          <a:p>
            <a:pPr algn="ctr"/>
            <a:r>
              <a:rPr lang="en-US" dirty="0">
                <a:latin typeface="+mj-lt"/>
                <a:ea typeface="Verdana"/>
              </a:rPr>
              <a:t>To introduce yourself and for Zoom-related questions or  comments, please use the “Chat” function</a:t>
            </a:r>
          </a:p>
        </p:txBody>
      </p:sp>
      <p:sp>
        <p:nvSpPr>
          <p:cNvPr id="17" name="TextBox 16"/>
          <p:cNvSpPr txBox="1"/>
          <p:nvPr/>
        </p:nvSpPr>
        <p:spPr>
          <a:xfrm>
            <a:off x="3656215" y="1767592"/>
            <a:ext cx="2401948" cy="1200329"/>
          </a:xfrm>
          <a:prstGeom prst="rect">
            <a:avLst/>
          </a:prstGeom>
          <a:noFill/>
          <a:ln>
            <a:solidFill>
              <a:srgbClr val="E0001B"/>
            </a:solidFill>
          </a:ln>
        </p:spPr>
        <p:txBody>
          <a:bodyPr wrap="square" lIns="91440" tIns="45720" rIns="91440" bIns="45720" rtlCol="0" anchor="t">
            <a:spAutoFit/>
          </a:bodyPr>
          <a:lstStyle/>
          <a:p>
            <a:pPr algn="ctr"/>
            <a:r>
              <a:rPr lang="en-US">
                <a:latin typeface="+mj-lt"/>
                <a:ea typeface="Verdana"/>
              </a:rPr>
              <a:t>For questions to the speakers, please use the “Q&amp;A” function</a:t>
            </a:r>
          </a:p>
        </p:txBody>
      </p:sp>
      <p:pic>
        <p:nvPicPr>
          <p:cNvPr id="12" name="Picture 11">
            <a:extLst>
              <a:ext uri="{FF2B5EF4-FFF2-40B4-BE49-F238E27FC236}">
                <a16:creationId xmlns:a16="http://schemas.microsoft.com/office/drawing/2014/main" id="{53762FAF-F94A-E598-C7F8-0C3920994FD0}"/>
              </a:ext>
            </a:extLst>
          </p:cNvPr>
          <p:cNvPicPr>
            <a:picLocks noChangeAspect="1"/>
          </p:cNvPicPr>
          <p:nvPr/>
        </p:nvPicPr>
        <p:blipFill>
          <a:blip r:embed="rId3"/>
          <a:srcRect t="91981"/>
          <a:stretch/>
        </p:blipFill>
        <p:spPr>
          <a:xfrm>
            <a:off x="952362" y="4760224"/>
            <a:ext cx="10071273" cy="430888"/>
          </a:xfrm>
          <a:prstGeom prst="rect">
            <a:avLst/>
          </a:prstGeom>
        </p:spPr>
      </p:pic>
      <p:cxnSp>
        <p:nvCxnSpPr>
          <p:cNvPr id="18" name="Straight Arrow Connector 17"/>
          <p:cNvCxnSpPr>
            <a:cxnSpLocks/>
          </p:cNvCxnSpPr>
          <p:nvPr/>
        </p:nvCxnSpPr>
        <p:spPr>
          <a:xfrm>
            <a:off x="2380898" y="3274828"/>
            <a:ext cx="1761759" cy="136378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cxnSpLocks/>
          </p:cNvCxnSpPr>
          <p:nvPr/>
        </p:nvCxnSpPr>
        <p:spPr>
          <a:xfrm>
            <a:off x="5060202" y="3069125"/>
            <a:ext cx="1289907" cy="15566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593E331-1FBE-93DD-B49C-49E058515A2E}"/>
              </a:ext>
            </a:extLst>
          </p:cNvPr>
          <p:cNvSpPr txBox="1"/>
          <p:nvPr/>
        </p:nvSpPr>
        <p:spPr>
          <a:xfrm>
            <a:off x="8923947" y="2521583"/>
            <a:ext cx="2401948" cy="2031325"/>
          </a:xfrm>
          <a:prstGeom prst="rect">
            <a:avLst/>
          </a:prstGeom>
          <a:noFill/>
          <a:ln>
            <a:solidFill>
              <a:srgbClr val="E0001B"/>
            </a:solidFill>
          </a:ln>
        </p:spPr>
        <p:txBody>
          <a:bodyPr wrap="square" lIns="91440" tIns="45720" rIns="91440" bIns="45720" rtlCol="0" anchor="t">
            <a:spAutoFit/>
          </a:bodyPr>
          <a:lstStyle/>
          <a:p>
            <a:pPr algn="ctr"/>
            <a:r>
              <a:rPr lang="en-US">
                <a:latin typeface="+mj-lt"/>
                <a:ea typeface="Verdana"/>
              </a:rPr>
              <a:t>Choose your preferred language (English, French, or Portuguese) in the Interpretation function</a:t>
            </a:r>
            <a:endParaRPr lang="en-US">
              <a:latin typeface="+mj-lt"/>
              <a:ea typeface="Verdana" panose="020B0604030504040204" pitchFamily="34" charset="0"/>
            </a:endParaRPr>
          </a:p>
        </p:txBody>
      </p:sp>
      <p:cxnSp>
        <p:nvCxnSpPr>
          <p:cNvPr id="30" name="Straight Arrow Connector 29">
            <a:extLst>
              <a:ext uri="{FF2B5EF4-FFF2-40B4-BE49-F238E27FC236}">
                <a16:creationId xmlns:a16="http://schemas.microsoft.com/office/drawing/2014/main" id="{00884A60-220D-A731-CAF4-A666F5F4750C}"/>
              </a:ext>
            </a:extLst>
          </p:cNvPr>
          <p:cNvCxnSpPr>
            <a:cxnSpLocks/>
          </p:cNvCxnSpPr>
          <p:nvPr/>
        </p:nvCxnSpPr>
        <p:spPr>
          <a:xfrm flipH="1">
            <a:off x="8148536" y="3828942"/>
            <a:ext cx="643279" cy="8123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002F163F-D9C1-0BBE-603D-8C81A38335C2}"/>
              </a:ext>
            </a:extLst>
          </p:cNvPr>
          <p:cNvSpPr/>
          <p:nvPr/>
        </p:nvSpPr>
        <p:spPr>
          <a:xfrm>
            <a:off x="7691159" y="4760224"/>
            <a:ext cx="714742" cy="63193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Oval 3">
            <a:extLst>
              <a:ext uri="{FF2B5EF4-FFF2-40B4-BE49-F238E27FC236}">
                <a16:creationId xmlns:a16="http://schemas.microsoft.com/office/drawing/2014/main" id="{21EFAF38-2ABF-FC86-87B6-FAF7D2958ED8}"/>
              </a:ext>
            </a:extLst>
          </p:cNvPr>
          <p:cNvSpPr/>
          <p:nvPr/>
        </p:nvSpPr>
        <p:spPr>
          <a:xfrm>
            <a:off x="6291627" y="4693608"/>
            <a:ext cx="643279" cy="63193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Oval 4">
            <a:extLst>
              <a:ext uri="{FF2B5EF4-FFF2-40B4-BE49-F238E27FC236}">
                <a16:creationId xmlns:a16="http://schemas.microsoft.com/office/drawing/2014/main" id="{E7C525C0-7B9D-42FF-8095-64A5A620C76B}"/>
              </a:ext>
            </a:extLst>
          </p:cNvPr>
          <p:cNvSpPr/>
          <p:nvPr/>
        </p:nvSpPr>
        <p:spPr>
          <a:xfrm>
            <a:off x="4142657" y="4754097"/>
            <a:ext cx="590975" cy="57144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Oval 6">
            <a:extLst>
              <a:ext uri="{FF2B5EF4-FFF2-40B4-BE49-F238E27FC236}">
                <a16:creationId xmlns:a16="http://schemas.microsoft.com/office/drawing/2014/main" id="{21091902-46AA-F033-821F-5B76D2CC3614}"/>
              </a:ext>
            </a:extLst>
          </p:cNvPr>
          <p:cNvSpPr/>
          <p:nvPr/>
        </p:nvSpPr>
        <p:spPr>
          <a:xfrm>
            <a:off x="7006369" y="4659700"/>
            <a:ext cx="643279" cy="631936"/>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8" name="Straight Arrow Connector 7">
            <a:extLst>
              <a:ext uri="{FF2B5EF4-FFF2-40B4-BE49-F238E27FC236}">
                <a16:creationId xmlns:a16="http://schemas.microsoft.com/office/drawing/2014/main" id="{5B3933B7-1B93-B8CD-D8FD-05CD8626DDD6}"/>
              </a:ext>
            </a:extLst>
          </p:cNvPr>
          <p:cNvCxnSpPr>
            <a:cxnSpLocks/>
          </p:cNvCxnSpPr>
          <p:nvPr/>
        </p:nvCxnSpPr>
        <p:spPr>
          <a:xfrm flipH="1">
            <a:off x="7328008" y="3566046"/>
            <a:ext cx="238063" cy="9592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65EE049-2BEE-7AFF-16B8-849437C06A66}"/>
              </a:ext>
            </a:extLst>
          </p:cNvPr>
          <p:cNvSpPr txBox="1"/>
          <p:nvPr/>
        </p:nvSpPr>
        <p:spPr>
          <a:xfrm>
            <a:off x="6639612" y="2261606"/>
            <a:ext cx="2020072" cy="1200329"/>
          </a:xfrm>
          <a:prstGeom prst="rect">
            <a:avLst/>
          </a:prstGeom>
          <a:noFill/>
          <a:ln>
            <a:solidFill>
              <a:srgbClr val="E0001B"/>
            </a:solidFill>
          </a:ln>
        </p:spPr>
        <p:txBody>
          <a:bodyPr wrap="square" lIns="91440" tIns="45720" rIns="91440" bIns="45720" rtlCol="0" anchor="t">
            <a:spAutoFit/>
          </a:bodyPr>
          <a:lstStyle/>
          <a:p>
            <a:pPr algn="ctr"/>
            <a:r>
              <a:rPr lang="en-US">
                <a:latin typeface="+mj-lt"/>
                <a:ea typeface="Verdana"/>
              </a:rPr>
              <a:t>Enable captions in any language (AI generated)</a:t>
            </a:r>
            <a:endParaRPr lang="en-US">
              <a:latin typeface="+mj-lt"/>
              <a:ea typeface="Verdana" panose="020B0604030504040204" pitchFamily="34" charset="0"/>
            </a:endParaRPr>
          </a:p>
        </p:txBody>
      </p:sp>
      <p:sp>
        <p:nvSpPr>
          <p:cNvPr id="20" name="TextBox 19">
            <a:extLst>
              <a:ext uri="{FF2B5EF4-FFF2-40B4-BE49-F238E27FC236}">
                <a16:creationId xmlns:a16="http://schemas.microsoft.com/office/drawing/2014/main" id="{073FE5B8-72B6-4A7A-9505-93DFD1D7DA2A}"/>
              </a:ext>
            </a:extLst>
          </p:cNvPr>
          <p:cNvSpPr txBox="1"/>
          <p:nvPr/>
        </p:nvSpPr>
        <p:spPr>
          <a:xfrm>
            <a:off x="604725" y="5603110"/>
            <a:ext cx="10766546" cy="954107"/>
          </a:xfrm>
          <a:prstGeom prst="rect">
            <a:avLst/>
          </a:prstGeom>
          <a:noFill/>
        </p:spPr>
        <p:txBody>
          <a:bodyPr wrap="square">
            <a:spAutoFit/>
          </a:bodyPr>
          <a:lstStyle/>
          <a:p>
            <a:pPr algn="ctr"/>
            <a:r>
              <a:rPr lang="en-US" sz="2800" dirty="0">
                <a:solidFill>
                  <a:schemeClr val="accent1"/>
                </a:solidFill>
                <a:latin typeface="+mj-lt"/>
                <a:ea typeface="IAS Ribbon Sans Light" pitchFamily="50" charset="0"/>
              </a:rPr>
              <a:t>The recording will be available on the </a:t>
            </a:r>
            <a:r>
              <a:rPr lang="en-US" sz="2800" dirty="0">
                <a:solidFill>
                  <a:schemeClr val="accent1"/>
                </a:solidFill>
                <a:latin typeface="+mj-lt"/>
                <a:ea typeface="IAS Ribbon Sans Bold" pitchFamily="50" charset="0"/>
              </a:rPr>
              <a:t>IAS+ platform and shared with all registrants </a:t>
            </a:r>
            <a:endParaRPr lang="en-GB" sz="2800" dirty="0">
              <a:solidFill>
                <a:schemeClr val="accent1"/>
              </a:solidFill>
              <a:latin typeface="+mj-lt"/>
              <a:ea typeface="IAS Ribbon Sans Bold" pitchFamily="50" charset="0"/>
            </a:endParaRPr>
          </a:p>
        </p:txBody>
      </p:sp>
      <p:pic>
        <p:nvPicPr>
          <p:cNvPr id="9" name="Picture 8" descr="National AIDS Commission | Lilongwe">
            <a:extLst>
              <a:ext uri="{FF2B5EF4-FFF2-40B4-BE49-F238E27FC236}">
                <a16:creationId xmlns:a16="http://schemas.microsoft.com/office/drawing/2014/main" id="{4811A7CB-7F30-6EDF-9FB4-F4A0AC053DEC}"/>
              </a:ext>
            </a:extLst>
          </p:cNvPr>
          <p:cNvPicPr>
            <a:picLocks noChangeAspect="1"/>
          </p:cNvPicPr>
          <p:nvPr/>
        </p:nvPicPr>
        <p:blipFill>
          <a:blip r:embed="rId4"/>
          <a:stretch>
            <a:fillRect/>
          </a:stretch>
        </p:blipFill>
        <p:spPr>
          <a:xfrm>
            <a:off x="1357311" y="255058"/>
            <a:ext cx="712261" cy="692150"/>
          </a:xfrm>
          <a:prstGeom prst="rect">
            <a:avLst/>
          </a:prstGeom>
          <a:ln>
            <a:noFill/>
          </a:ln>
        </p:spPr>
      </p:pic>
      <p:pic>
        <p:nvPicPr>
          <p:cNvPr id="14" name="Picture 13" descr="A close-up of a logo">
            <a:extLst>
              <a:ext uri="{FF2B5EF4-FFF2-40B4-BE49-F238E27FC236}">
                <a16:creationId xmlns:a16="http://schemas.microsoft.com/office/drawing/2014/main" id="{AD2662F8-B02A-C152-FF7A-28C80EF08536}"/>
              </a:ext>
            </a:extLst>
          </p:cNvPr>
          <p:cNvPicPr>
            <a:picLocks noChangeAspect="1"/>
          </p:cNvPicPr>
          <p:nvPr/>
        </p:nvPicPr>
        <p:blipFill>
          <a:blip r:embed="rId5"/>
          <a:stretch>
            <a:fillRect/>
          </a:stretch>
        </p:blipFill>
        <p:spPr>
          <a:xfrm>
            <a:off x="8921751" y="252717"/>
            <a:ext cx="1931459" cy="685188"/>
          </a:xfrm>
          <a:prstGeom prst="rect">
            <a:avLst/>
          </a:prstGeom>
          <a:ln>
            <a:noFill/>
          </a:ln>
        </p:spPr>
      </p:pic>
      <p:pic>
        <p:nvPicPr>
          <p:cNvPr id="19" name="Picture 18" descr="A logo for a law firm&#10;&#10;AI-generated content may be incorrect.">
            <a:extLst>
              <a:ext uri="{FF2B5EF4-FFF2-40B4-BE49-F238E27FC236}">
                <a16:creationId xmlns:a16="http://schemas.microsoft.com/office/drawing/2014/main" id="{E95A7501-C526-711C-BFC0-B6062C54A2FB}"/>
              </a:ext>
            </a:extLst>
          </p:cNvPr>
          <p:cNvPicPr>
            <a:picLocks noChangeAspect="1"/>
          </p:cNvPicPr>
          <p:nvPr/>
        </p:nvPicPr>
        <p:blipFill>
          <a:blip r:embed="rId6"/>
          <a:stretch>
            <a:fillRect/>
          </a:stretch>
        </p:blipFill>
        <p:spPr>
          <a:xfrm>
            <a:off x="11024353" y="255057"/>
            <a:ext cx="880086" cy="555626"/>
          </a:xfrm>
          <a:prstGeom prst="rect">
            <a:avLst/>
          </a:prstGeom>
          <a:ln>
            <a:noFill/>
          </a:ln>
        </p:spPr>
      </p:pic>
    </p:spTree>
    <p:extLst>
      <p:ext uri="{BB962C8B-B14F-4D97-AF65-F5344CB8AC3E}">
        <p14:creationId xmlns:p14="http://schemas.microsoft.com/office/powerpoint/2010/main" val="1593098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oogle Shape;596;p33" descr="The Lighthouse Trust | LinkedIn"/>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88" y="4865688"/>
            <a:ext cx="14224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Google Shape;597;p33" descr="Malawi AIDS Counseling and Resource Organization | LinkedIn"/>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5988" y="4983163"/>
            <a:ext cx="1071562"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Google Shape;598;p33" descr="Rainbow Alliance Reveals New Logo | DiscoverNEPA"/>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75" y="5068888"/>
            <a:ext cx="186848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Google Shape;599;p33"/>
          <p:cNvPicPr>
            <a:picLocks noChangeArrowheads="1"/>
          </p:cNvPicPr>
          <p:nvPr/>
        </p:nvPicPr>
        <p:blipFill>
          <a:blip r:embed="rId6">
            <a:extLst>
              <a:ext uri="{28A0092B-C50C-407E-A947-70E740481C1C}">
                <a14:useLocalDpi xmlns:a14="http://schemas.microsoft.com/office/drawing/2010/main" val="0"/>
              </a:ext>
            </a:extLst>
          </a:blip>
          <a:srcRect t="26782" b="36890"/>
          <a:stretch>
            <a:fillRect/>
          </a:stretch>
        </p:blipFill>
        <p:spPr bwMode="auto">
          <a:xfrm>
            <a:off x="9009856" y="1103312"/>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Google Shape;600;p33"/>
          <p:cNvSpPr>
            <a:spLocks noChangeArrowheads="1"/>
          </p:cNvSpPr>
          <p:nvPr/>
        </p:nvSpPr>
        <p:spPr bwMode="auto">
          <a:xfrm>
            <a:off x="215900" y="3765550"/>
            <a:ext cx="1871663" cy="454025"/>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sp>
        <p:nvSpPr>
          <p:cNvPr id="29703" name="Google Shape;601;p33"/>
          <p:cNvSpPr>
            <a:spLocks noChangeArrowheads="1"/>
          </p:cNvSpPr>
          <p:nvPr/>
        </p:nvSpPr>
        <p:spPr bwMode="auto">
          <a:xfrm>
            <a:off x="6300788" y="1933575"/>
            <a:ext cx="1552575" cy="1514475"/>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sp>
        <p:nvSpPr>
          <p:cNvPr id="29704" name="Google Shape;602;p33"/>
          <p:cNvSpPr>
            <a:spLocks noChangeArrowheads="1"/>
          </p:cNvSpPr>
          <p:nvPr/>
        </p:nvSpPr>
        <p:spPr bwMode="auto">
          <a:xfrm>
            <a:off x="2395538" y="3713163"/>
            <a:ext cx="692150" cy="673100"/>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sp>
        <p:nvSpPr>
          <p:cNvPr id="29705" name="Google Shape;603;p33"/>
          <p:cNvSpPr>
            <a:spLocks noChangeArrowheads="1"/>
          </p:cNvSpPr>
          <p:nvPr/>
        </p:nvSpPr>
        <p:spPr bwMode="auto">
          <a:xfrm>
            <a:off x="10953750" y="3535363"/>
            <a:ext cx="833438" cy="930275"/>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sp>
        <p:nvSpPr>
          <p:cNvPr id="29706" name="Google Shape;604;p33"/>
          <p:cNvSpPr>
            <a:spLocks noChangeArrowheads="1"/>
          </p:cNvSpPr>
          <p:nvPr/>
        </p:nvSpPr>
        <p:spPr bwMode="auto">
          <a:xfrm>
            <a:off x="9386888" y="2603500"/>
            <a:ext cx="2119312" cy="555625"/>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pic>
        <p:nvPicPr>
          <p:cNvPr id="29707" name="Google Shape;605;p33"/>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0775" y="4516438"/>
            <a:ext cx="15462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Google Shape;606;p33"/>
          <p:cNvSpPr>
            <a:spLocks noChangeArrowheads="1"/>
          </p:cNvSpPr>
          <p:nvPr/>
        </p:nvSpPr>
        <p:spPr bwMode="auto">
          <a:xfrm>
            <a:off x="8085138" y="4619625"/>
            <a:ext cx="1881187" cy="508000"/>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Font typeface="Calibri" panose="020F0502020204030204" pitchFamily="34" charset="0"/>
              <a:buNone/>
            </a:pPr>
            <a:endParaRPr lang="zh-CN" altLang="en-US" sz="1800">
              <a:latin typeface="Calibri" panose="020F0502020204030204" pitchFamily="34" charset="0"/>
              <a:cs typeface="Calibri" panose="020F0502020204030204" pitchFamily="34" charset="0"/>
              <a:sym typeface="Calibri" panose="020F0502020204030204" pitchFamily="34" charset="0"/>
            </a:endParaRPr>
          </a:p>
        </p:txBody>
      </p:sp>
      <p:pic>
        <p:nvPicPr>
          <p:cNvPr id="29709" name="Google Shape;607;p33"/>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21988" y="5940425"/>
            <a:ext cx="12842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Google Shape;608;p33" descr="A picture containing diagram  Description automatically generated"/>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419725" y="5181600"/>
            <a:ext cx="10810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Google Shape;609;p33" descr="Jhpiego | Careers Center | Welcome"/>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54313" y="6130925"/>
            <a:ext cx="17303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Google Shape;610;p33" descr="About - International Association of Providers of AIDS Care"/>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86888" y="5953125"/>
            <a:ext cx="13303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Google Shape;611;p33"/>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595813" y="5803900"/>
            <a:ext cx="701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4" name="Google Shape;612;p33"/>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15113" y="5753100"/>
            <a:ext cx="7159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5" name="Google Shape;613;p33" descr="Psychologist - EXPIRED | Nurse++"/>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940675" y="6099175"/>
            <a:ext cx="1285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Google Shape;614;p33" descr="Center for the Development of People (CEDEP) | Job Search Malawi"/>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5288" y="5068888"/>
            <a:ext cx="97155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Google Shape;615;p33" descr="About Us - Clinton Health Access Initiative"/>
          <p:cNvPicPr>
            <a:picLocks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302750" y="3771900"/>
            <a:ext cx="128587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8" name="Google Shape;616;p33" descr="COVID-19 - MOH MALAWI"/>
          <p:cNvPicPr>
            <a:picLocks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41838" y="1884363"/>
            <a:ext cx="155416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9" name="Google Shape;617;p33"/>
          <p:cNvPicPr>
            <a:picLocks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12950" y="5181600"/>
            <a:ext cx="885825"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0" name="Google Shape;618;p33" descr="Logo, company name  Description automatically generated"/>
          <p:cNvPicPr>
            <a:picLocks noChangeArrowheads="1"/>
          </p:cNvPicPr>
          <p:nvPr/>
        </p:nvPicPr>
        <p:blipFill>
          <a:blip r:embed="rId25">
            <a:extLst>
              <a:ext uri="{28A0092B-C50C-407E-A947-70E740481C1C}">
                <a14:useLocalDpi xmlns:a14="http://schemas.microsoft.com/office/drawing/2010/main" val="0"/>
              </a:ext>
            </a:extLst>
          </a:blip>
          <a:srcRect l="12820" t="10416" r="18610" b="17737"/>
          <a:stretch>
            <a:fillRect/>
          </a:stretch>
        </p:blipFill>
        <p:spPr bwMode="auto">
          <a:xfrm>
            <a:off x="3448050" y="3413125"/>
            <a:ext cx="996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1" name="Google Shape;619;p33" descr="Logo, company name  Description automatically generated"/>
          <p:cNvPicPr>
            <a:picLocks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713288" y="3636963"/>
            <a:ext cx="7588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Google Shape;620;p33"/>
          <p:cNvPicPr>
            <a:picLocks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853363" y="3322638"/>
            <a:ext cx="1304925"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Google Shape;621;p33"/>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821363" y="3627438"/>
            <a:ext cx="186055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Google Shape;622;p33"/>
          <p:cNvPicPr>
            <a:picLocks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25513" y="2489200"/>
            <a:ext cx="25225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Google Shape;623;p33"/>
          <p:cNvSpPr txBox="1">
            <a:spLocks noGrp="1" noChangeArrowheads="1"/>
          </p:cNvSpPr>
          <p:nvPr>
            <p:ph type="ctrTitle" idx="4294967295"/>
          </p:nvPr>
        </p:nvSpPr>
        <p:spPr bwMode="auto">
          <a:xfrm>
            <a:off x="4381500" y="584597"/>
            <a:ext cx="3429000" cy="7612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002157"/>
              </a:buClr>
              <a:buSzPts val="3200"/>
            </a:pPr>
            <a:r>
              <a:rPr lang="en-US" altLang="en-US" sz="2400" b="1" dirty="0">
                <a:solidFill>
                  <a:srgbClr val="002157"/>
                </a:solidFill>
                <a:latin typeface="Georgia"/>
                <a:sym typeface="Calibri" panose="020F0502020204030204" pitchFamily="34" charset="0"/>
              </a:rPr>
              <a:t>Thank you</a:t>
            </a:r>
          </a:p>
        </p:txBody>
      </p:sp>
      <p:pic>
        <p:nvPicPr>
          <p:cNvPr id="29726" name="Google Shape;624;p33"/>
          <p:cNvPicPr>
            <a:picLocks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5250" y="6159500"/>
            <a:ext cx="1289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Google Shape;625;p33" descr="unc_logo"/>
          <p:cNvPicPr>
            <a:picLocks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584700" y="4522788"/>
            <a:ext cx="10160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Google Shape;626;p33" descr="A black background with blue text  Description automatically generated with low confidence"/>
          <p:cNvPicPr>
            <a:picLocks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986463" y="4302125"/>
            <a:ext cx="211931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Google Shape;627;p33" descr="A close-up of a logo  Description automatically generated with medium confidence"/>
          <p:cNvPicPr>
            <a:picLocks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971800" y="4613275"/>
            <a:ext cx="11858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Google Shape;628;p33"/>
          <p:cNvPicPr>
            <a:picLocks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755775" y="6199188"/>
            <a:ext cx="804863"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996738DC-806A-AA17-81EC-2150EE6DBA8D}"/>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5578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388A4-D232-E7AB-3143-FA612DF09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8FDDB2-9167-89BD-41F7-5E7BAF047106}"/>
              </a:ext>
            </a:extLst>
          </p:cNvPr>
          <p:cNvSpPr>
            <a:spLocks noGrp="1"/>
          </p:cNvSpPr>
          <p:nvPr>
            <p:ph type="title"/>
          </p:nvPr>
        </p:nvSpPr>
        <p:spPr>
          <a:xfrm>
            <a:off x="407173" y="1255661"/>
            <a:ext cx="11184464" cy="1129947"/>
          </a:xfrm>
          <a:noFill/>
        </p:spPr>
        <p:txBody>
          <a:bodyPr/>
          <a:lstStyle/>
          <a:p>
            <a:r>
              <a:rPr lang="en-US" sz="3600" dirty="0">
                <a:solidFill>
                  <a:schemeClr val="tx1"/>
                </a:solidFill>
              </a:rPr>
              <a:t>Government of Thailand's Perspectives on Engaging Community-Based Organizations (CBOs) in the National HIV Response</a:t>
            </a:r>
            <a:br>
              <a:rPr lang="en-US" sz="3600" dirty="0">
                <a:latin typeface="IAS Ribbon Sans Bold"/>
                <a:ea typeface="Verdana"/>
              </a:rPr>
            </a:br>
            <a:br>
              <a:rPr lang="en-US" sz="3200" dirty="0"/>
            </a:br>
            <a:br>
              <a:rPr lang="en-US" dirty="0">
                <a:solidFill>
                  <a:schemeClr val="tx1"/>
                </a:solidFill>
                <a:latin typeface="+mn-lt"/>
              </a:rPr>
            </a:br>
            <a:endParaRPr lang="en-US" sz="2000" dirty="0">
              <a:solidFill>
                <a:schemeClr val="tx1"/>
              </a:solidFill>
              <a:latin typeface="+mn-lt"/>
            </a:endParaRPr>
          </a:p>
        </p:txBody>
      </p:sp>
      <p:sp>
        <p:nvSpPr>
          <p:cNvPr id="4" name="TextBox 3">
            <a:extLst>
              <a:ext uri="{FF2B5EF4-FFF2-40B4-BE49-F238E27FC236}">
                <a16:creationId xmlns:a16="http://schemas.microsoft.com/office/drawing/2014/main" id="{909E7A20-D105-3EE8-982D-1E0797BF23AF}"/>
              </a:ext>
            </a:extLst>
          </p:cNvPr>
          <p:cNvSpPr txBox="1"/>
          <p:nvPr/>
        </p:nvSpPr>
        <p:spPr>
          <a:xfrm>
            <a:off x="5368396" y="3938811"/>
            <a:ext cx="609600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err="1">
                <a:solidFill>
                  <a:schemeClr val="accent1"/>
                </a:solidFill>
                <a:latin typeface="IAS Ribbon Sans Bold"/>
                <a:ea typeface="Segoe UI"/>
                <a:cs typeface="Segoe UI"/>
              </a:rPr>
              <a:t>Cheewanan</a:t>
            </a:r>
            <a:r>
              <a:rPr lang="en-US" sz="2800" dirty="0">
                <a:solidFill>
                  <a:schemeClr val="accent1"/>
                </a:solidFill>
                <a:latin typeface="IAS Ribbon Sans Bold"/>
                <a:ea typeface="Segoe UI"/>
                <a:cs typeface="Segoe UI"/>
              </a:rPr>
              <a:t> </a:t>
            </a:r>
            <a:r>
              <a:rPr lang="en-US" sz="2800" dirty="0" err="1">
                <a:solidFill>
                  <a:schemeClr val="accent1"/>
                </a:solidFill>
                <a:latin typeface="IAS Ribbon Sans Bold"/>
                <a:ea typeface="Segoe UI"/>
                <a:cs typeface="Segoe UI"/>
              </a:rPr>
              <a:t>Lertpiriyasuwat</a:t>
            </a:r>
            <a:endParaRPr lang="en-US" sz="2800" dirty="0">
              <a:solidFill>
                <a:schemeClr val="accent1"/>
              </a:solidFill>
              <a:latin typeface="IAS Ribbon Sans Bold"/>
              <a:ea typeface="Segoe UI"/>
              <a:cs typeface="Segoe UI"/>
            </a:endParaRPr>
          </a:p>
          <a:p>
            <a:r>
              <a:rPr lang="en-US" sz="2000" dirty="0">
                <a:latin typeface="IAS Ribbon Sans Light"/>
                <a:ea typeface="Segoe UI"/>
                <a:cs typeface="Segoe UI"/>
              </a:rPr>
              <a:t>Department of Disease Control</a:t>
            </a:r>
          </a:p>
          <a:p>
            <a:r>
              <a:rPr lang="en-US" sz="2000" baseline="0" dirty="0">
                <a:latin typeface="IAS Ribbon Sans Light"/>
                <a:ea typeface="Segoe UI"/>
                <a:cs typeface="Segoe UI"/>
              </a:rPr>
              <a:t>Ministry of Public Health, Thailand</a:t>
            </a:r>
            <a:endParaRPr lang="en-US" dirty="0"/>
          </a:p>
          <a:p>
            <a:pPr algn="ctr"/>
            <a:endParaRPr lang="en-US" dirty="0"/>
          </a:p>
        </p:txBody>
      </p:sp>
      <p:pic>
        <p:nvPicPr>
          <p:cNvPr id="6" name="Picture 5" descr="National AIDS Commission | Lilongwe">
            <a:extLst>
              <a:ext uri="{FF2B5EF4-FFF2-40B4-BE49-F238E27FC236}">
                <a16:creationId xmlns:a16="http://schemas.microsoft.com/office/drawing/2014/main" id="{DF44691F-36FA-407F-8CD3-A89E0DEF8CF1}"/>
              </a:ext>
            </a:extLst>
          </p:cNvPr>
          <p:cNvPicPr>
            <a:picLocks noChangeAspect="1"/>
          </p:cNvPicPr>
          <p:nvPr/>
        </p:nvPicPr>
        <p:blipFill>
          <a:blip r:embed="rId4"/>
          <a:stretch>
            <a:fillRect/>
          </a:stretch>
        </p:blipFill>
        <p:spPr>
          <a:xfrm>
            <a:off x="1960087" y="255058"/>
            <a:ext cx="712261" cy="692150"/>
          </a:xfrm>
          <a:prstGeom prst="rect">
            <a:avLst/>
          </a:prstGeom>
          <a:ln>
            <a:noFill/>
          </a:ln>
        </p:spPr>
      </p:pic>
      <p:pic>
        <p:nvPicPr>
          <p:cNvPr id="8" name="Picture 7" descr="A close-up of a logo">
            <a:extLst>
              <a:ext uri="{FF2B5EF4-FFF2-40B4-BE49-F238E27FC236}">
                <a16:creationId xmlns:a16="http://schemas.microsoft.com/office/drawing/2014/main" id="{39138969-6FC9-57EC-59BD-602D6946E9D2}"/>
              </a:ext>
            </a:extLst>
          </p:cNvPr>
          <p:cNvPicPr>
            <a:picLocks noChangeAspect="1"/>
          </p:cNvPicPr>
          <p:nvPr/>
        </p:nvPicPr>
        <p:blipFill>
          <a:blip r:embed="rId5"/>
          <a:stretch>
            <a:fillRect/>
          </a:stretch>
        </p:blipFill>
        <p:spPr>
          <a:xfrm>
            <a:off x="8921751" y="252717"/>
            <a:ext cx="1931459" cy="685188"/>
          </a:xfrm>
          <a:prstGeom prst="rect">
            <a:avLst/>
          </a:prstGeom>
          <a:ln>
            <a:noFill/>
          </a:ln>
        </p:spPr>
      </p:pic>
      <p:pic>
        <p:nvPicPr>
          <p:cNvPr id="10" name="Picture 9" descr="A logo for a law firm&#10;&#10;AI-generated content may be incorrect.">
            <a:extLst>
              <a:ext uri="{FF2B5EF4-FFF2-40B4-BE49-F238E27FC236}">
                <a16:creationId xmlns:a16="http://schemas.microsoft.com/office/drawing/2014/main" id="{2BA84721-F27B-60E8-01D6-798140B85FCA}"/>
              </a:ext>
            </a:extLst>
          </p:cNvPr>
          <p:cNvPicPr>
            <a:picLocks noChangeAspect="1"/>
          </p:cNvPicPr>
          <p:nvPr/>
        </p:nvPicPr>
        <p:blipFill>
          <a:blip r:embed="rId6"/>
          <a:stretch>
            <a:fillRect/>
          </a:stretch>
        </p:blipFill>
        <p:spPr>
          <a:xfrm>
            <a:off x="11024353" y="255057"/>
            <a:ext cx="880086" cy="555626"/>
          </a:xfrm>
          <a:prstGeom prst="rect">
            <a:avLst/>
          </a:prstGeom>
          <a:ln>
            <a:noFill/>
          </a:ln>
        </p:spPr>
      </p:pic>
      <p:pic>
        <p:nvPicPr>
          <p:cNvPr id="5" name="Picture 4">
            <a:extLst>
              <a:ext uri="{FF2B5EF4-FFF2-40B4-BE49-F238E27FC236}">
                <a16:creationId xmlns:a16="http://schemas.microsoft.com/office/drawing/2014/main" id="{9C490612-E18D-CC92-282A-09A3496CC275}"/>
              </a:ext>
            </a:extLst>
          </p:cNvPr>
          <p:cNvPicPr>
            <a:picLocks noChangeAspect="1"/>
          </p:cNvPicPr>
          <p:nvPr/>
        </p:nvPicPr>
        <p:blipFill>
          <a:blip r:embed="rId7"/>
          <a:stretch>
            <a:fillRect/>
          </a:stretch>
        </p:blipFill>
        <p:spPr>
          <a:xfrm>
            <a:off x="2892081" y="3276079"/>
            <a:ext cx="2232812" cy="2741237"/>
          </a:xfrm>
          <a:prstGeom prst="rect">
            <a:avLst/>
          </a:prstGeom>
        </p:spPr>
      </p:pic>
    </p:spTree>
    <p:custDataLst>
      <p:tags r:id="rId1"/>
    </p:custDataLst>
    <p:extLst>
      <p:ext uri="{BB962C8B-B14F-4D97-AF65-F5344CB8AC3E}">
        <p14:creationId xmlns:p14="http://schemas.microsoft.com/office/powerpoint/2010/main" val="2858732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5EF2-41BF-AEAF-DB35-14BA7251E2FF}"/>
              </a:ext>
            </a:extLst>
          </p:cNvPr>
          <p:cNvSpPr>
            <a:spLocks noGrp="1"/>
          </p:cNvSpPr>
          <p:nvPr>
            <p:ph type="ctrTitle"/>
          </p:nvPr>
        </p:nvSpPr>
        <p:spPr/>
        <p:txBody>
          <a:bodyPr anchor="b">
            <a:normAutofit/>
          </a:bodyPr>
          <a:lstStyle/>
          <a:p>
            <a:pPr algn="l"/>
            <a:r>
              <a:rPr lang="en-US" sz="3600" dirty="0">
                <a:solidFill>
                  <a:schemeClr val="tx1"/>
                </a:solidFill>
              </a:rPr>
              <a:t>Government of Thailand's Perspectives on Engaging Community-Based Organizations (CBOs) in the National HIV Response.</a:t>
            </a:r>
          </a:p>
        </p:txBody>
      </p:sp>
      <p:sp>
        <p:nvSpPr>
          <p:cNvPr id="3" name="Subtitle 2">
            <a:extLst>
              <a:ext uri="{FF2B5EF4-FFF2-40B4-BE49-F238E27FC236}">
                <a16:creationId xmlns:a16="http://schemas.microsoft.com/office/drawing/2014/main" id="{2343E646-051E-5E37-7E44-4EDF9FC0D582}"/>
              </a:ext>
            </a:extLst>
          </p:cNvPr>
          <p:cNvSpPr>
            <a:spLocks noGrp="1"/>
          </p:cNvSpPr>
          <p:nvPr>
            <p:ph type="subTitle" idx="1"/>
          </p:nvPr>
        </p:nvSpPr>
        <p:spPr/>
        <p:txBody>
          <a:bodyPr>
            <a:noAutofit/>
          </a:bodyPr>
          <a:lstStyle/>
          <a:p>
            <a:pPr algn="l"/>
            <a:r>
              <a:rPr lang="en-US"/>
              <a:t>Dr. </a:t>
            </a:r>
            <a:r>
              <a:rPr lang="en-US" err="1"/>
              <a:t>Cheewanan</a:t>
            </a:r>
            <a:r>
              <a:rPr lang="en-US"/>
              <a:t> </a:t>
            </a:r>
            <a:r>
              <a:rPr lang="en-US" err="1"/>
              <a:t>Lertpiriyasuwat</a:t>
            </a:r>
            <a:endParaRPr lang="en-US"/>
          </a:p>
          <a:p>
            <a:pPr algn="l"/>
            <a:r>
              <a:rPr lang="en-US"/>
              <a:t>Medical physician, Advisory level at the Department of Disease Control, Ministry of Public Health, Thailand</a:t>
            </a:r>
          </a:p>
        </p:txBody>
      </p:sp>
      <p:sp>
        <p:nvSpPr>
          <p:cNvPr id="7" name="TextBox 6">
            <a:extLst>
              <a:ext uri="{FF2B5EF4-FFF2-40B4-BE49-F238E27FC236}">
                <a16:creationId xmlns:a16="http://schemas.microsoft.com/office/drawing/2014/main" id="{343AECD3-CF51-2CA4-BB5B-6D7FEDCADB8F}"/>
              </a:ext>
            </a:extLst>
          </p:cNvPr>
          <p:cNvSpPr txBox="1"/>
          <p:nvPr/>
        </p:nvSpPr>
        <p:spPr>
          <a:xfrm>
            <a:off x="1501413" y="2053999"/>
            <a:ext cx="2707980" cy="400110"/>
          </a:xfrm>
          <a:prstGeom prst="rect">
            <a:avLst/>
          </a:prstGeom>
          <a:solidFill>
            <a:srgbClr val="D0E1CD"/>
          </a:solidFill>
          <a:ln>
            <a:noFill/>
          </a:ln>
        </p:spPr>
        <p:txBody>
          <a:bodyPr wrap="square" lIns="9000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Tuesday 7 July, 2026</a:t>
            </a:r>
          </a:p>
        </p:txBody>
      </p:sp>
    </p:spTree>
    <p:extLst>
      <p:ext uri="{BB962C8B-B14F-4D97-AF65-F5344CB8AC3E}">
        <p14:creationId xmlns:p14="http://schemas.microsoft.com/office/powerpoint/2010/main" val="1198915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7234C3-866B-39CC-90E3-39C13952D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D9C0A3-F650-8987-9358-DCC94ED87D6D}"/>
              </a:ext>
            </a:extLst>
          </p:cNvPr>
          <p:cNvSpPr>
            <a:spLocks noGrp="1"/>
          </p:cNvSpPr>
          <p:nvPr>
            <p:ph type="title"/>
          </p:nvPr>
        </p:nvSpPr>
        <p:spPr>
          <a:xfrm>
            <a:off x="539496" y="155005"/>
            <a:ext cx="11652504" cy="1044403"/>
          </a:xfrm>
        </p:spPr>
        <p:txBody>
          <a:bodyPr>
            <a:normAutofit fontScale="90000"/>
          </a:bodyPr>
          <a:lstStyle/>
          <a:p>
            <a:r>
              <a:rPr lang="en-US" sz="4000" dirty="0"/>
              <a:t>Service packages of </a:t>
            </a:r>
            <a:r>
              <a:rPr lang="en-US" sz="4000" dirty="0" err="1"/>
              <a:t>EpiC</a:t>
            </a:r>
            <a:r>
              <a:rPr lang="en-US" sz="4000" dirty="0"/>
              <a:t>* community-led health services (CLHS</a:t>
            </a:r>
            <a:r>
              <a:rPr lang="en-US" dirty="0"/>
              <a:t>)</a:t>
            </a:r>
            <a:r>
              <a:rPr lang="en-US" sz="4000" dirty="0"/>
              <a:t> (11 sites)</a:t>
            </a:r>
          </a:p>
        </p:txBody>
      </p:sp>
      <p:pic>
        <p:nvPicPr>
          <p:cNvPr id="12" name="Picture 11">
            <a:extLst>
              <a:ext uri="{FF2B5EF4-FFF2-40B4-BE49-F238E27FC236}">
                <a16:creationId xmlns:a16="http://schemas.microsoft.com/office/drawing/2014/main" id="{72B2DA2B-6CA2-16BB-C6C7-2D3A0D61F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656" y="1653391"/>
            <a:ext cx="9003186" cy="4395673"/>
          </a:xfrm>
          <a:prstGeom prst="rect">
            <a:avLst/>
          </a:prstGeom>
        </p:spPr>
      </p:pic>
      <p:sp>
        <p:nvSpPr>
          <p:cNvPr id="7" name="TextBox 6">
            <a:extLst>
              <a:ext uri="{FF2B5EF4-FFF2-40B4-BE49-F238E27FC236}">
                <a16:creationId xmlns:a16="http://schemas.microsoft.com/office/drawing/2014/main" id="{78955DFF-5E97-7842-D791-5660B67C3A84}"/>
              </a:ext>
            </a:extLst>
          </p:cNvPr>
          <p:cNvSpPr txBox="1"/>
          <p:nvPr/>
        </p:nvSpPr>
        <p:spPr>
          <a:xfrm>
            <a:off x="838201" y="1700252"/>
            <a:ext cx="2054628" cy="116955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Provide HIV prevention tools such as condoms</a:t>
            </a:r>
          </a:p>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Give HIV information and service information</a:t>
            </a:r>
          </a:p>
        </p:txBody>
      </p:sp>
      <p:sp>
        <p:nvSpPr>
          <p:cNvPr id="8" name="TextBox 7">
            <a:extLst>
              <a:ext uri="{FF2B5EF4-FFF2-40B4-BE49-F238E27FC236}">
                <a16:creationId xmlns:a16="http://schemas.microsoft.com/office/drawing/2014/main" id="{B7D9B346-9915-D691-A87A-2D82153E5248}"/>
              </a:ext>
            </a:extLst>
          </p:cNvPr>
          <p:cNvSpPr txBox="1"/>
          <p:nvPr/>
        </p:nvSpPr>
        <p:spPr>
          <a:xfrm>
            <a:off x="3618403" y="5110430"/>
            <a:ext cx="2393216" cy="1169551"/>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HIV testing</a:t>
            </a:r>
          </a:p>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STI/HCV </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Substance use/</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chemsex</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TB screening</a:t>
            </a:r>
          </a:p>
          <a:p>
            <a:pPr marL="171450" marR="0" lvl="0" indent="-17145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Mental health screening</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p:txBody>
      </p:sp>
      <p:sp>
        <p:nvSpPr>
          <p:cNvPr id="9" name="TextBox 8">
            <a:extLst>
              <a:ext uri="{FF2B5EF4-FFF2-40B4-BE49-F238E27FC236}">
                <a16:creationId xmlns:a16="http://schemas.microsoft.com/office/drawing/2014/main" id="{574397B1-33CD-EA7A-9BF3-E2A0F40D9BA8}"/>
              </a:ext>
            </a:extLst>
          </p:cNvPr>
          <p:cNvSpPr txBox="1"/>
          <p:nvPr/>
        </p:nvSpPr>
        <p:spPr>
          <a:xfrm>
            <a:off x="9873918" y="1693865"/>
            <a:ext cx="1830809" cy="1384995"/>
          </a:xfrm>
          <a:prstGeom prst="rect">
            <a:avLst/>
          </a:prstGeom>
          <a:noFill/>
        </p:spPr>
        <p:txBody>
          <a:bodyPr wrap="square" rtlCol="0">
            <a:spAutoFit/>
          </a:bodyPr>
          <a:lstStyle/>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Community-Based Same-Day ART</a:t>
            </a: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Same-Day STI treatment</a:t>
            </a: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U=U and Condoms/lubricant</a:t>
            </a:r>
          </a:p>
        </p:txBody>
      </p:sp>
      <p:sp>
        <p:nvSpPr>
          <p:cNvPr id="10" name="TextBox 9">
            <a:extLst>
              <a:ext uri="{FF2B5EF4-FFF2-40B4-BE49-F238E27FC236}">
                <a16:creationId xmlns:a16="http://schemas.microsoft.com/office/drawing/2014/main" id="{D8594639-9BD4-0FB9-D3AD-DA105DF5A6FC}"/>
              </a:ext>
            </a:extLst>
          </p:cNvPr>
          <p:cNvSpPr txBox="1"/>
          <p:nvPr/>
        </p:nvSpPr>
        <p:spPr>
          <a:xfrm>
            <a:off x="10271074" y="3782368"/>
            <a:ext cx="1433658" cy="1169551"/>
          </a:xfrm>
          <a:prstGeom prst="rect">
            <a:avLst/>
          </a:prstGeom>
          <a:noFill/>
        </p:spPr>
        <p:txBody>
          <a:bodyPr wrap="square" rtlCol="0">
            <a:spAutoFit/>
          </a:bodyPr>
          <a:lstStyle/>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Telehealth to support ART/</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PrEP</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adherence</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Xpress service</a:t>
            </a:r>
          </a:p>
        </p:txBody>
      </p:sp>
      <p:sp>
        <p:nvSpPr>
          <p:cNvPr id="11" name="TextBox 10">
            <a:extLst>
              <a:ext uri="{FF2B5EF4-FFF2-40B4-BE49-F238E27FC236}">
                <a16:creationId xmlns:a16="http://schemas.microsoft.com/office/drawing/2014/main" id="{025E392C-A99D-37AF-51A9-EA7B46ED2FD8}"/>
              </a:ext>
            </a:extLst>
          </p:cNvPr>
          <p:cNvSpPr txBox="1"/>
          <p:nvPr/>
        </p:nvSpPr>
        <p:spPr>
          <a:xfrm>
            <a:off x="9284125" y="5518255"/>
            <a:ext cx="2393216" cy="738664"/>
          </a:xfrm>
          <a:prstGeom prst="rect">
            <a:avLst/>
          </a:prstGeom>
          <a:noFill/>
        </p:spPr>
        <p:txBody>
          <a:bodyPr wrap="square" rtlCol="0">
            <a:spAutoFit/>
          </a:bodyPr>
          <a:lstStyle/>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Same-Day </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PrEP</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with mixed daily &amp; event-driven </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PrEP</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Condoms/lubricant</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p:txBody>
      </p:sp>
      <p:sp>
        <p:nvSpPr>
          <p:cNvPr id="13" name="TextBox 12">
            <a:extLst>
              <a:ext uri="{FF2B5EF4-FFF2-40B4-BE49-F238E27FC236}">
                <a16:creationId xmlns:a16="http://schemas.microsoft.com/office/drawing/2014/main" id="{206F6FBB-66E9-D90E-3B7D-83A1537C80C1}"/>
              </a:ext>
            </a:extLst>
          </p:cNvPr>
          <p:cNvSpPr txBox="1"/>
          <p:nvPr/>
        </p:nvSpPr>
        <p:spPr>
          <a:xfrm>
            <a:off x="1649039" y="5110430"/>
            <a:ext cx="1816256" cy="738664"/>
          </a:xfrm>
          <a:prstGeom prst="rect">
            <a:avLst/>
          </a:prstGeom>
          <a:noFill/>
        </p:spPr>
        <p:txBody>
          <a:bodyPr wrap="square" rtlCol="0">
            <a:spAutoFit/>
          </a:bodyPr>
          <a:lstStyle/>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Online registration </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Offline registration</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HIV Self-Testing</a:t>
            </a:r>
          </a:p>
        </p:txBody>
      </p:sp>
      <p:sp>
        <p:nvSpPr>
          <p:cNvPr id="14" name="TextBox 13">
            <a:extLst>
              <a:ext uri="{FF2B5EF4-FFF2-40B4-BE49-F238E27FC236}">
                <a16:creationId xmlns:a16="http://schemas.microsoft.com/office/drawing/2014/main" id="{179B1D7F-B2BE-B6E4-21D4-09C1804400A8}"/>
              </a:ext>
            </a:extLst>
          </p:cNvPr>
          <p:cNvSpPr txBox="1"/>
          <p:nvPr/>
        </p:nvSpPr>
        <p:spPr>
          <a:xfrm>
            <a:off x="3312324" y="1693865"/>
            <a:ext cx="3006523" cy="1600438"/>
          </a:xfrm>
          <a:prstGeom prst="rect">
            <a:avLst/>
          </a:prstGeom>
          <a:noFill/>
        </p:spPr>
        <p:txBody>
          <a:bodyPr wrap="square" rtlCol="0">
            <a:spAutoFit/>
          </a:bodyPr>
          <a:lstStyle/>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HIV testing 4 times/year</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POC/rapid CT/NG &amp; syphilis 4 times/year</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Rapid Anti-HCV 1-2 times/year</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Pre-ART screening for 1</a:t>
            </a:r>
            <a:r>
              <a:rPr kumimoji="0" lang="en-US" sz="1400" b="0" i="0" u="none" strike="noStrike" kern="1200" cap="none" spc="0" normalizeH="0" baseline="30000" noProof="0">
                <a:ln>
                  <a:noFill/>
                </a:ln>
                <a:solidFill>
                  <a:prstClr val="black"/>
                </a:solidFill>
                <a:effectLst/>
                <a:uLnTx/>
                <a:uFillTx/>
                <a:latin typeface="Calibri" panose="020F0502020204030204" pitchFamily="34" charset="0"/>
                <a:ea typeface="+mn-ea"/>
                <a:cs typeface="Calibri" panose="020F0502020204030204" pitchFamily="34" charset="0"/>
              </a:rPr>
              <a:t>st </a:t>
            </a: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test reactive</a:t>
            </a:r>
            <a:endParaRPr kumimoji="0" lang="th-TH" sz="14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endParaRPr>
          </a:p>
          <a:p>
            <a:pPr marL="172800" marR="0" lvl="0" indent="-1728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HIV VL testing</a:t>
            </a:r>
          </a:p>
        </p:txBody>
      </p:sp>
      <p:cxnSp>
        <p:nvCxnSpPr>
          <p:cNvPr id="21" name="Straight Connector 20">
            <a:extLst>
              <a:ext uri="{FF2B5EF4-FFF2-40B4-BE49-F238E27FC236}">
                <a16:creationId xmlns:a16="http://schemas.microsoft.com/office/drawing/2014/main" id="{46A42109-FD2E-3FBA-9299-F45AD7CEBE85}"/>
              </a:ext>
            </a:extLst>
          </p:cNvPr>
          <p:cNvCxnSpPr>
            <a:cxnSpLocks/>
          </p:cNvCxnSpPr>
          <p:nvPr/>
        </p:nvCxnSpPr>
        <p:spPr>
          <a:xfrm flipV="1">
            <a:off x="1368447" y="2955085"/>
            <a:ext cx="0" cy="656959"/>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A0D9647-0764-19A2-6FDE-2B9A7B81698D}"/>
              </a:ext>
            </a:extLst>
          </p:cNvPr>
          <p:cNvGrpSpPr/>
          <p:nvPr/>
        </p:nvGrpSpPr>
        <p:grpSpPr>
          <a:xfrm>
            <a:off x="8103398" y="5479752"/>
            <a:ext cx="1033292" cy="438501"/>
            <a:chOff x="7950295" y="5320467"/>
            <a:chExt cx="553583" cy="238525"/>
          </a:xfrm>
        </p:grpSpPr>
        <p:cxnSp>
          <p:nvCxnSpPr>
            <p:cNvPr id="26" name="Straight Connector 25">
              <a:extLst>
                <a:ext uri="{FF2B5EF4-FFF2-40B4-BE49-F238E27FC236}">
                  <a16:creationId xmlns:a16="http://schemas.microsoft.com/office/drawing/2014/main" id="{89A5BDF6-57F8-B1ED-596E-53771A39899D}"/>
                </a:ext>
              </a:extLst>
            </p:cNvPr>
            <p:cNvCxnSpPr>
              <a:cxnSpLocks/>
            </p:cNvCxnSpPr>
            <p:nvPr/>
          </p:nvCxnSpPr>
          <p:spPr>
            <a:xfrm>
              <a:off x="7957606" y="5320467"/>
              <a:ext cx="0" cy="238525"/>
            </a:xfrm>
            <a:prstGeom prst="line">
              <a:avLst/>
            </a:prstGeom>
            <a:ln w="2222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F64BBF-5462-A9F4-E222-33A86975EA67}"/>
                </a:ext>
              </a:extLst>
            </p:cNvPr>
            <p:cNvCxnSpPr>
              <a:cxnSpLocks/>
            </p:cNvCxnSpPr>
            <p:nvPr/>
          </p:nvCxnSpPr>
          <p:spPr>
            <a:xfrm>
              <a:off x="7950295" y="5558992"/>
              <a:ext cx="553583" cy="0"/>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66FB99F7-1EEC-E2AA-DBD2-9E416F3AA529}"/>
              </a:ext>
            </a:extLst>
          </p:cNvPr>
          <p:cNvGrpSpPr/>
          <p:nvPr/>
        </p:nvGrpSpPr>
        <p:grpSpPr>
          <a:xfrm flipV="1">
            <a:off x="8576092" y="1887628"/>
            <a:ext cx="1206282" cy="794798"/>
            <a:chOff x="7947667" y="5173866"/>
            <a:chExt cx="1206282" cy="794798"/>
          </a:xfrm>
        </p:grpSpPr>
        <p:cxnSp>
          <p:nvCxnSpPr>
            <p:cNvPr id="34" name="Straight Connector 33">
              <a:extLst>
                <a:ext uri="{FF2B5EF4-FFF2-40B4-BE49-F238E27FC236}">
                  <a16:creationId xmlns:a16="http://schemas.microsoft.com/office/drawing/2014/main" id="{5E3E18B5-FA14-1A31-B6AD-AA03157FACE2}"/>
                </a:ext>
              </a:extLst>
            </p:cNvPr>
            <p:cNvCxnSpPr>
              <a:cxnSpLocks/>
            </p:cNvCxnSpPr>
            <p:nvPr/>
          </p:nvCxnSpPr>
          <p:spPr>
            <a:xfrm>
              <a:off x="7957606" y="5173866"/>
              <a:ext cx="0" cy="794798"/>
            </a:xfrm>
            <a:prstGeom prst="line">
              <a:avLst/>
            </a:prstGeom>
            <a:ln w="22225">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E0A098-D93D-236E-2587-72C432C2BC68}"/>
                </a:ext>
              </a:extLst>
            </p:cNvPr>
            <p:cNvCxnSpPr>
              <a:cxnSpLocks/>
            </p:cNvCxnSpPr>
            <p:nvPr/>
          </p:nvCxnSpPr>
          <p:spPr>
            <a:xfrm flipV="1">
              <a:off x="7947667" y="5968664"/>
              <a:ext cx="1206282" cy="0"/>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0A23FF3D-8B35-91CE-06FC-FA195954C990}"/>
              </a:ext>
            </a:extLst>
          </p:cNvPr>
          <p:cNvCxnSpPr>
            <a:cxnSpLocks/>
          </p:cNvCxnSpPr>
          <p:nvPr/>
        </p:nvCxnSpPr>
        <p:spPr>
          <a:xfrm>
            <a:off x="9416184" y="3942032"/>
            <a:ext cx="732381" cy="0"/>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C4A4760-80BF-21D8-C780-4E85CC5DED31}"/>
              </a:ext>
            </a:extLst>
          </p:cNvPr>
          <p:cNvSpPr txBox="1"/>
          <p:nvPr/>
        </p:nvSpPr>
        <p:spPr>
          <a:xfrm>
            <a:off x="838200" y="6312880"/>
            <a:ext cx="1110942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196B24"/>
                </a:solidFill>
                <a:effectLst/>
                <a:uLnTx/>
                <a:uFillTx/>
                <a:latin typeface="Calibri" panose="020F0502020204030204" pitchFamily="34" charset="0"/>
                <a:ea typeface="+mn-ea"/>
                <a:cs typeface="Calibri" panose="020F0502020204030204" pitchFamily="34" charset="0"/>
              </a:rPr>
              <a:t>* </a:t>
            </a:r>
            <a:r>
              <a:rPr kumimoji="0" lang="en-US" sz="1200" b="0" i="1" u="none" strike="noStrike" kern="1200" cap="none" spc="0" normalizeH="0" baseline="0" noProof="0" dirty="0" err="1">
                <a:ln>
                  <a:noFill/>
                </a:ln>
                <a:solidFill>
                  <a:srgbClr val="196B24"/>
                </a:solidFill>
                <a:effectLst/>
                <a:uLnTx/>
                <a:uFillTx/>
                <a:latin typeface="Calibri" panose="020F0502020204030204" pitchFamily="34" charset="0"/>
                <a:ea typeface="+mn-ea"/>
                <a:cs typeface="Calibri" panose="020F0502020204030204" pitchFamily="34" charset="0"/>
              </a:rPr>
              <a:t>EpiC</a:t>
            </a:r>
            <a:r>
              <a:rPr kumimoji="0" lang="en-US" sz="1200" b="0" i="1" u="none" strike="noStrike" kern="1200" cap="none" spc="0" normalizeH="0" baseline="0" noProof="0" dirty="0">
                <a:ln>
                  <a:noFill/>
                </a:ln>
                <a:solidFill>
                  <a:srgbClr val="196B24"/>
                </a:solidFill>
                <a:effectLst/>
                <a:uLnTx/>
                <a:uFillTx/>
                <a:latin typeface="Calibri" panose="020F0502020204030204" pitchFamily="34" charset="0"/>
                <a:ea typeface="+mn-ea"/>
                <a:cs typeface="Calibri" panose="020F0502020204030204" pitchFamily="34" charset="0"/>
              </a:rPr>
              <a:t> (Meeting Targets and Maintaining Epidemic Control) is a project supported by PEPFAR funding.</a:t>
            </a:r>
          </a:p>
        </p:txBody>
      </p:sp>
      <p:cxnSp>
        <p:nvCxnSpPr>
          <p:cNvPr id="19" name="Straight Connector 18">
            <a:extLst>
              <a:ext uri="{FF2B5EF4-FFF2-40B4-BE49-F238E27FC236}">
                <a16:creationId xmlns:a16="http://schemas.microsoft.com/office/drawing/2014/main" id="{A5FEE02C-0229-BF57-185F-7157EE45AD30}"/>
              </a:ext>
            </a:extLst>
          </p:cNvPr>
          <p:cNvCxnSpPr>
            <a:cxnSpLocks/>
          </p:cNvCxnSpPr>
          <p:nvPr/>
        </p:nvCxnSpPr>
        <p:spPr>
          <a:xfrm flipV="1">
            <a:off x="5354131" y="7235842"/>
            <a:ext cx="0" cy="656959"/>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ED6E704-14D2-BEB3-4B0F-742FAE20C8B0}"/>
              </a:ext>
            </a:extLst>
          </p:cNvPr>
          <p:cNvCxnSpPr>
            <a:cxnSpLocks/>
          </p:cNvCxnSpPr>
          <p:nvPr/>
        </p:nvCxnSpPr>
        <p:spPr>
          <a:xfrm>
            <a:off x="2701546" y="4154214"/>
            <a:ext cx="0" cy="856231"/>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BE397DB-D7B7-16E0-A3FB-B08FEF0D9B56}"/>
              </a:ext>
            </a:extLst>
          </p:cNvPr>
          <p:cNvCxnSpPr>
            <a:cxnSpLocks/>
          </p:cNvCxnSpPr>
          <p:nvPr/>
        </p:nvCxnSpPr>
        <p:spPr>
          <a:xfrm>
            <a:off x="4096678" y="4154214"/>
            <a:ext cx="0" cy="856231"/>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48FCE1-AFE5-405D-D823-C5170CF1800D}"/>
              </a:ext>
            </a:extLst>
          </p:cNvPr>
          <p:cNvSpPr txBox="1"/>
          <p:nvPr/>
        </p:nvSpPr>
        <p:spPr>
          <a:xfrm>
            <a:off x="3531055" y="4448848"/>
            <a:ext cx="1131245" cy="288147"/>
          </a:xfrm>
          <a:prstGeom prst="rect">
            <a:avLst/>
          </a:prstGeom>
          <a:solidFill>
            <a:schemeClr val="accent1"/>
          </a:solidFill>
        </p:spPr>
        <p:txBody>
          <a:bodyPr wrap="square" tIns="36000" bIns="3600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Counseling</a:t>
            </a:r>
          </a:p>
        </p:txBody>
      </p:sp>
      <p:cxnSp>
        <p:nvCxnSpPr>
          <p:cNvPr id="38" name="Straight Connector 37">
            <a:extLst>
              <a:ext uri="{FF2B5EF4-FFF2-40B4-BE49-F238E27FC236}">
                <a16:creationId xmlns:a16="http://schemas.microsoft.com/office/drawing/2014/main" id="{D470F95C-4C92-0019-F665-B6C9F6A37C3E}"/>
              </a:ext>
            </a:extLst>
          </p:cNvPr>
          <p:cNvCxnSpPr>
            <a:cxnSpLocks/>
          </p:cNvCxnSpPr>
          <p:nvPr/>
        </p:nvCxnSpPr>
        <p:spPr>
          <a:xfrm flipV="1">
            <a:off x="4925506" y="2955085"/>
            <a:ext cx="0" cy="656959"/>
          </a:xfrm>
          <a:prstGeom prst="line">
            <a:avLst/>
          </a:prstGeom>
          <a:ln w="22225">
            <a:solidFill>
              <a:schemeClr val="tx2"/>
            </a:solidFill>
            <a:headEnd type="none"/>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770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B62EE-75DC-9A75-1E4F-D393C2E94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830884-B184-5DFC-36C4-549781589B1D}"/>
              </a:ext>
            </a:extLst>
          </p:cNvPr>
          <p:cNvSpPr>
            <a:spLocks noGrp="1"/>
          </p:cNvSpPr>
          <p:nvPr>
            <p:ph type="title"/>
          </p:nvPr>
        </p:nvSpPr>
        <p:spPr>
          <a:xfrm>
            <a:off x="838200" y="406620"/>
            <a:ext cx="10515600" cy="792788"/>
          </a:xfrm>
        </p:spPr>
        <p:txBody>
          <a:bodyPr>
            <a:normAutofit/>
          </a:bodyPr>
          <a:lstStyle/>
          <a:p>
            <a:r>
              <a:rPr lang="en-US"/>
              <a:t>EpiC CLHS: </a:t>
            </a:r>
            <a:r>
              <a:rPr lang="en-US" err="1"/>
              <a:t>PrEP</a:t>
            </a:r>
            <a:r>
              <a:rPr lang="en-US"/>
              <a:t> Service</a:t>
            </a:r>
            <a:endParaRPr lang="en-US">
              <a:solidFill>
                <a:srgbClr val="FF0000"/>
              </a:solidFill>
            </a:endParaRPr>
          </a:p>
        </p:txBody>
      </p:sp>
      <p:graphicFrame>
        <p:nvGraphicFramePr>
          <p:cNvPr id="5" name="Chart 4">
            <a:extLst>
              <a:ext uri="{FF2B5EF4-FFF2-40B4-BE49-F238E27FC236}">
                <a16:creationId xmlns:a16="http://schemas.microsoft.com/office/drawing/2014/main" id="{1F69604F-EA04-D85A-D1F4-F1789752DE7A}"/>
              </a:ext>
            </a:extLst>
          </p:cNvPr>
          <p:cNvGraphicFramePr/>
          <p:nvPr/>
        </p:nvGraphicFramePr>
        <p:xfrm>
          <a:off x="1769768" y="1600894"/>
          <a:ext cx="5770820" cy="3998872"/>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4C98794-52DD-DA46-5184-554057692028}"/>
              </a:ext>
            </a:extLst>
          </p:cNvPr>
          <p:cNvSpPr txBox="1"/>
          <p:nvPr/>
        </p:nvSpPr>
        <p:spPr>
          <a:xfrm>
            <a:off x="8685262" y="1644041"/>
            <a:ext cx="3019058"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800"/>
              </a:spcAft>
              <a:buClr>
                <a:srgbClr val="196B24"/>
              </a:buClr>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CLHSs have contributed approximately 66% of all </a:t>
            </a:r>
            <a:r>
              <a:rPr kumimoji="0" 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PrEP</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initiation nationwide. </a:t>
            </a:r>
          </a:p>
          <a:p>
            <a:pPr marL="0" marR="0" lvl="0" indent="0" algn="l" defTabSz="457200" rtl="0" eaLnBrk="1" fontAlgn="auto" latinLnBrk="0" hangingPunct="1">
              <a:lnSpc>
                <a:spcPct val="100000"/>
              </a:lnSpc>
              <a:spcBef>
                <a:spcPts val="0"/>
              </a:spcBef>
              <a:spcAft>
                <a:spcPts val="1800"/>
              </a:spcAft>
              <a:buClr>
                <a:srgbClr val="196B24"/>
              </a:buClr>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1800"/>
              </a:spcAft>
              <a:buClr>
                <a:srgbClr val="196B24"/>
              </a:buClr>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key model is the partnership between CLHS-operated medical technology clinics and hospitals to jointly deliver services.</a:t>
            </a:r>
          </a:p>
        </p:txBody>
      </p:sp>
      <p:sp>
        <p:nvSpPr>
          <p:cNvPr id="7" name="TextBox 6">
            <a:extLst>
              <a:ext uri="{FF2B5EF4-FFF2-40B4-BE49-F238E27FC236}">
                <a16:creationId xmlns:a16="http://schemas.microsoft.com/office/drawing/2014/main" id="{2A09370B-7BE2-2E14-5E7E-6A37E98E3928}"/>
              </a:ext>
            </a:extLst>
          </p:cNvPr>
          <p:cNvSpPr txBox="1"/>
          <p:nvPr/>
        </p:nvSpPr>
        <p:spPr>
          <a:xfrm>
            <a:off x="838200" y="6174381"/>
            <a:ext cx="105156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Data sources: 1. </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hlinkClick r:id="rId4"/>
              </a:rPr>
              <a:t>https://hivhub.ddc.moph.go.th/officer/dashboard/service_area.php</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(update 13 June 2026), and 2. EpiC Thailand Program</a:t>
            </a:r>
          </a:p>
        </p:txBody>
      </p:sp>
      <p:sp>
        <p:nvSpPr>
          <p:cNvPr id="15" name="TextBox 14">
            <a:extLst>
              <a:ext uri="{FF2B5EF4-FFF2-40B4-BE49-F238E27FC236}">
                <a16:creationId xmlns:a16="http://schemas.microsoft.com/office/drawing/2014/main" id="{482264B9-6331-5B9A-4C7D-D11F25B7DD05}"/>
              </a:ext>
            </a:extLst>
          </p:cNvPr>
          <p:cNvSpPr txBox="1"/>
          <p:nvPr/>
        </p:nvSpPr>
        <p:spPr>
          <a:xfrm>
            <a:off x="838200" y="5656376"/>
            <a:ext cx="117675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Current </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PrEP</a:t>
            </a: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16" name="Table 15">
            <a:extLst>
              <a:ext uri="{FF2B5EF4-FFF2-40B4-BE49-F238E27FC236}">
                <a16:creationId xmlns:a16="http://schemas.microsoft.com/office/drawing/2014/main" id="{B73C1F96-5981-6087-3698-BB9D9D01DA2F}"/>
              </a:ext>
            </a:extLst>
          </p:cNvPr>
          <p:cNvGraphicFramePr>
            <a:graphicFrameLocks noGrp="1"/>
          </p:cNvGraphicFramePr>
          <p:nvPr/>
        </p:nvGraphicFramePr>
        <p:xfrm>
          <a:off x="1919952" y="5603049"/>
          <a:ext cx="5499420" cy="383654"/>
        </p:xfrm>
        <a:graphic>
          <a:graphicData uri="http://schemas.openxmlformats.org/drawingml/2006/table">
            <a:tbl>
              <a:tblPr firstRow="1" bandRow="1">
                <a:tableStyleId>{5C22544A-7EE6-4342-B048-85BDC9FD1C3A}</a:tableStyleId>
              </a:tblPr>
              <a:tblGrid>
                <a:gridCol w="1099884">
                  <a:extLst>
                    <a:ext uri="{9D8B030D-6E8A-4147-A177-3AD203B41FA5}">
                      <a16:colId xmlns:a16="http://schemas.microsoft.com/office/drawing/2014/main" val="808583747"/>
                    </a:ext>
                  </a:extLst>
                </a:gridCol>
                <a:gridCol w="1099884">
                  <a:extLst>
                    <a:ext uri="{9D8B030D-6E8A-4147-A177-3AD203B41FA5}">
                      <a16:colId xmlns:a16="http://schemas.microsoft.com/office/drawing/2014/main" val="2203784301"/>
                    </a:ext>
                  </a:extLst>
                </a:gridCol>
                <a:gridCol w="1099884">
                  <a:extLst>
                    <a:ext uri="{9D8B030D-6E8A-4147-A177-3AD203B41FA5}">
                      <a16:colId xmlns:a16="http://schemas.microsoft.com/office/drawing/2014/main" val="3241376865"/>
                    </a:ext>
                  </a:extLst>
                </a:gridCol>
                <a:gridCol w="1099884">
                  <a:extLst>
                    <a:ext uri="{9D8B030D-6E8A-4147-A177-3AD203B41FA5}">
                      <a16:colId xmlns:a16="http://schemas.microsoft.com/office/drawing/2014/main" val="2124103415"/>
                    </a:ext>
                  </a:extLst>
                </a:gridCol>
                <a:gridCol w="1099884">
                  <a:extLst>
                    <a:ext uri="{9D8B030D-6E8A-4147-A177-3AD203B41FA5}">
                      <a16:colId xmlns:a16="http://schemas.microsoft.com/office/drawing/2014/main" val="1593605144"/>
                    </a:ext>
                  </a:extLst>
                </a:gridCol>
              </a:tblGrid>
              <a:tr h="383654">
                <a:tc>
                  <a:txBody>
                    <a:bodyPr/>
                    <a:lstStyle/>
                    <a:p>
                      <a:pPr algn="ctr"/>
                      <a:r>
                        <a:rPr lang="en-US" sz="1200" b="0" i="0">
                          <a:solidFill>
                            <a:schemeClr val="tx1"/>
                          </a:solidFill>
                        </a:rPr>
                        <a:t>7.8 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a:solidFill>
                            <a:schemeClr val="tx1"/>
                          </a:solidFill>
                        </a:rPr>
                        <a:t>14.9 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a:solidFill>
                            <a:schemeClr val="tx1"/>
                          </a:solidFill>
                        </a:rPr>
                        <a:t>20.5 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a:solidFill>
                            <a:schemeClr val="tx1"/>
                          </a:solidFill>
                        </a:rPr>
                        <a:t>26.5 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a:solidFill>
                            <a:schemeClr val="tx1"/>
                          </a:solidFill>
                        </a:rPr>
                        <a:t>33.0 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92738"/>
                  </a:ext>
                </a:extLst>
              </a:tr>
            </a:tbl>
          </a:graphicData>
        </a:graphic>
      </p:graphicFrame>
      <p:sp>
        <p:nvSpPr>
          <p:cNvPr id="4" name="Oval 3">
            <a:extLst>
              <a:ext uri="{FF2B5EF4-FFF2-40B4-BE49-F238E27FC236}">
                <a16:creationId xmlns:a16="http://schemas.microsoft.com/office/drawing/2014/main" id="{1C8A544E-2D7E-3F0A-7C67-2E4C0B4D30C0}"/>
              </a:ext>
            </a:extLst>
          </p:cNvPr>
          <p:cNvSpPr/>
          <p:nvPr/>
        </p:nvSpPr>
        <p:spPr>
          <a:xfrm>
            <a:off x="7956979" y="1774023"/>
            <a:ext cx="583816" cy="58381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Oval 10">
            <a:extLst>
              <a:ext uri="{FF2B5EF4-FFF2-40B4-BE49-F238E27FC236}">
                <a16:creationId xmlns:a16="http://schemas.microsoft.com/office/drawing/2014/main" id="{B57C7EE3-DE3C-ED6C-9A11-0780CDC9F63F}"/>
              </a:ext>
            </a:extLst>
          </p:cNvPr>
          <p:cNvSpPr/>
          <p:nvPr/>
        </p:nvSpPr>
        <p:spPr>
          <a:xfrm>
            <a:off x="7956979" y="3180479"/>
            <a:ext cx="583816" cy="58381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Graphic 9">
            <a:extLst>
              <a:ext uri="{FF2B5EF4-FFF2-40B4-BE49-F238E27FC236}">
                <a16:creationId xmlns:a16="http://schemas.microsoft.com/office/drawing/2014/main" id="{5A00CD18-7CDF-3913-608D-2027CA7735B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052037" y="3275537"/>
            <a:ext cx="393700" cy="393700"/>
          </a:xfrm>
          <a:prstGeom prst="rect">
            <a:avLst/>
          </a:prstGeom>
        </p:spPr>
      </p:pic>
      <p:pic>
        <p:nvPicPr>
          <p:cNvPr id="13" name="Graphic 12">
            <a:extLst>
              <a:ext uri="{FF2B5EF4-FFF2-40B4-BE49-F238E27FC236}">
                <a16:creationId xmlns:a16="http://schemas.microsoft.com/office/drawing/2014/main" id="{EA2A3256-4401-048A-E5AB-3B5536F2D18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067237" y="1872561"/>
            <a:ext cx="363301" cy="386740"/>
          </a:xfrm>
          <a:prstGeom prst="rect">
            <a:avLst/>
          </a:prstGeom>
        </p:spPr>
      </p:pic>
    </p:spTree>
    <p:extLst>
      <p:ext uri="{BB962C8B-B14F-4D97-AF65-F5344CB8AC3E}">
        <p14:creationId xmlns:p14="http://schemas.microsoft.com/office/powerpoint/2010/main" val="88280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77700-A57E-AD78-478A-F661BADC5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1827AC-EBAF-CD1F-F9ED-DB4153F3236F}"/>
              </a:ext>
            </a:extLst>
          </p:cNvPr>
          <p:cNvSpPr>
            <a:spLocks noGrp="1"/>
          </p:cNvSpPr>
          <p:nvPr>
            <p:ph type="title"/>
          </p:nvPr>
        </p:nvSpPr>
        <p:spPr>
          <a:xfrm>
            <a:off x="274320" y="406620"/>
            <a:ext cx="11643360" cy="792788"/>
          </a:xfrm>
        </p:spPr>
        <p:txBody>
          <a:bodyPr>
            <a:noAutofit/>
          </a:bodyPr>
          <a:lstStyle/>
          <a:p>
            <a:r>
              <a:rPr lang="en-US" sz="3000" dirty="0" err="1"/>
              <a:t>EpiC</a:t>
            </a:r>
            <a:r>
              <a:rPr lang="en-US" sz="3000" dirty="0"/>
              <a:t> CLHS: Community-based Same-Day ART (CB-SDART) Model </a:t>
            </a:r>
            <a:r>
              <a:rPr lang="en-US" sz="3200" dirty="0">
                <a:ea typeface="Calibri" panose="020F0502020204030204" pitchFamily="34" charset="0"/>
              </a:rPr>
              <a:t>(7 sites)</a:t>
            </a:r>
            <a:endParaRPr lang="en-US" sz="3000" dirty="0"/>
          </a:p>
        </p:txBody>
      </p:sp>
      <p:sp>
        <p:nvSpPr>
          <p:cNvPr id="7" name="TextBox 6">
            <a:extLst>
              <a:ext uri="{FF2B5EF4-FFF2-40B4-BE49-F238E27FC236}">
                <a16:creationId xmlns:a16="http://schemas.microsoft.com/office/drawing/2014/main" id="{AF91616A-7990-EA0D-B5F0-7154569F4256}"/>
              </a:ext>
            </a:extLst>
          </p:cNvPr>
          <p:cNvSpPr txBox="1"/>
          <p:nvPr/>
        </p:nvSpPr>
        <p:spPr>
          <a:xfrm>
            <a:off x="838200" y="6000932"/>
            <a:ext cx="1046117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Data source: </a:t>
            </a:r>
            <a:r>
              <a:rPr kumimoji="0" lang="en-US" sz="1200" b="0" i="1" u="none" strike="noStrike" kern="1200" cap="none" spc="0" normalizeH="0" baseline="0" noProof="0" err="1">
                <a:ln>
                  <a:noFill/>
                </a:ln>
                <a:solidFill>
                  <a:prstClr val="black"/>
                </a:solidFill>
                <a:effectLst/>
                <a:uLnTx/>
                <a:uFillTx/>
                <a:latin typeface="Calibri" panose="020F0502020204030204" pitchFamily="34" charset="0"/>
                <a:ea typeface="+mn-ea"/>
                <a:cs typeface="Calibri" panose="020F0502020204030204" pitchFamily="34" charset="0"/>
              </a:rPr>
              <a:t>EpiC</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Thailand Program</a:t>
            </a:r>
          </a:p>
        </p:txBody>
      </p:sp>
      <p:graphicFrame>
        <p:nvGraphicFramePr>
          <p:cNvPr id="8" name="Chart 7">
            <a:extLst>
              <a:ext uri="{FF2B5EF4-FFF2-40B4-BE49-F238E27FC236}">
                <a16:creationId xmlns:a16="http://schemas.microsoft.com/office/drawing/2014/main" id="{9EEC361D-F9ED-8AF6-88C1-74491DDA4A93}"/>
              </a:ext>
            </a:extLst>
          </p:cNvPr>
          <p:cNvGraphicFramePr/>
          <p:nvPr/>
        </p:nvGraphicFramePr>
        <p:xfrm>
          <a:off x="816429" y="1835003"/>
          <a:ext cx="6638232" cy="382772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8BDC9323-9A87-9AA7-9F61-C1C54FB4BD47}"/>
              </a:ext>
            </a:extLst>
          </p:cNvPr>
          <p:cNvSpPr txBox="1"/>
          <p:nvPr/>
        </p:nvSpPr>
        <p:spPr>
          <a:xfrm>
            <a:off x="8527056" y="1835003"/>
            <a:ext cx="339062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Through partnerships with local hospitals, clients can initiated ART at CLHS facilities and are subsequently referred to hospitals within their healthcare scheme for ongoing treatment. </a:t>
            </a:r>
          </a:p>
        </p:txBody>
      </p:sp>
      <p:sp>
        <p:nvSpPr>
          <p:cNvPr id="3" name="TextBox 2">
            <a:extLst>
              <a:ext uri="{FF2B5EF4-FFF2-40B4-BE49-F238E27FC236}">
                <a16:creationId xmlns:a16="http://schemas.microsoft.com/office/drawing/2014/main" id="{7B98937B-1D29-FB3E-E530-7E15F5960737}"/>
              </a:ext>
            </a:extLst>
          </p:cNvPr>
          <p:cNvSpPr txBox="1"/>
          <p:nvPr/>
        </p:nvSpPr>
        <p:spPr>
          <a:xfrm>
            <a:off x="1287475" y="4432310"/>
            <a:ext cx="94522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rPr>
              <a:t>(n = 721)</a:t>
            </a:r>
          </a:p>
        </p:txBody>
      </p:sp>
      <p:sp>
        <p:nvSpPr>
          <p:cNvPr id="4" name="TextBox 3">
            <a:extLst>
              <a:ext uri="{FF2B5EF4-FFF2-40B4-BE49-F238E27FC236}">
                <a16:creationId xmlns:a16="http://schemas.microsoft.com/office/drawing/2014/main" id="{4CD22816-75D0-36CA-55C7-19AABCDA6C8A}"/>
              </a:ext>
            </a:extLst>
          </p:cNvPr>
          <p:cNvSpPr txBox="1"/>
          <p:nvPr/>
        </p:nvSpPr>
        <p:spPr>
          <a:xfrm>
            <a:off x="1287473" y="3080293"/>
            <a:ext cx="945223"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ptos" panose="02110004020202020204"/>
                <a:ea typeface="+mn-ea"/>
                <a:cs typeface="+mn-cs"/>
              </a:rPr>
              <a:t>(n = 462)</a:t>
            </a:r>
          </a:p>
        </p:txBody>
      </p:sp>
      <p:sp>
        <p:nvSpPr>
          <p:cNvPr id="6" name="Oval 5">
            <a:extLst>
              <a:ext uri="{FF2B5EF4-FFF2-40B4-BE49-F238E27FC236}">
                <a16:creationId xmlns:a16="http://schemas.microsoft.com/office/drawing/2014/main" id="{0270B5F2-5A4F-8045-BAF9-B569AA21786B}"/>
              </a:ext>
            </a:extLst>
          </p:cNvPr>
          <p:cNvSpPr/>
          <p:nvPr/>
        </p:nvSpPr>
        <p:spPr>
          <a:xfrm>
            <a:off x="7815465" y="1958952"/>
            <a:ext cx="583816" cy="58381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Oval 8">
            <a:extLst>
              <a:ext uri="{FF2B5EF4-FFF2-40B4-BE49-F238E27FC236}">
                <a16:creationId xmlns:a16="http://schemas.microsoft.com/office/drawing/2014/main" id="{9A347676-71E5-E2B4-0D11-A96E1AF23CF6}"/>
              </a:ext>
            </a:extLst>
          </p:cNvPr>
          <p:cNvSpPr/>
          <p:nvPr/>
        </p:nvSpPr>
        <p:spPr>
          <a:xfrm>
            <a:off x="7821574" y="4514160"/>
            <a:ext cx="583816" cy="583816"/>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phic 11">
            <a:extLst>
              <a:ext uri="{FF2B5EF4-FFF2-40B4-BE49-F238E27FC236}">
                <a16:creationId xmlns:a16="http://schemas.microsoft.com/office/drawing/2014/main" id="{1DC29D9D-D55B-8A9B-4A46-63693EB7E21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936506" y="4646594"/>
            <a:ext cx="341732" cy="318949"/>
          </a:xfrm>
          <a:prstGeom prst="rect">
            <a:avLst/>
          </a:prstGeom>
        </p:spPr>
      </p:pic>
      <p:pic>
        <p:nvPicPr>
          <p:cNvPr id="14" name="Graphic 13">
            <a:extLst>
              <a:ext uri="{FF2B5EF4-FFF2-40B4-BE49-F238E27FC236}">
                <a16:creationId xmlns:a16="http://schemas.microsoft.com/office/drawing/2014/main" id="{8F533FA0-179C-A968-D006-82E1DFAA57F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43241" y="2049426"/>
            <a:ext cx="328263" cy="402868"/>
          </a:xfrm>
          <a:prstGeom prst="rect">
            <a:avLst/>
          </a:prstGeom>
        </p:spPr>
      </p:pic>
      <p:sp>
        <p:nvSpPr>
          <p:cNvPr id="5" name="TextBox 4">
            <a:extLst>
              <a:ext uri="{FF2B5EF4-FFF2-40B4-BE49-F238E27FC236}">
                <a16:creationId xmlns:a16="http://schemas.microsoft.com/office/drawing/2014/main" id="{1382AAD0-C226-267B-7E2F-6B55583C0CB6}"/>
              </a:ext>
            </a:extLst>
          </p:cNvPr>
          <p:cNvSpPr txBox="1"/>
          <p:nvPr/>
        </p:nvSpPr>
        <p:spPr>
          <a:xfrm>
            <a:off x="8481583" y="4220813"/>
            <a:ext cx="3168120"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Among clients diagnosed with HIV at CLHSs, 69% initiated ART on the same day, compared with only 6% of those referred directly to hospitals. </a:t>
            </a:r>
          </a:p>
        </p:txBody>
      </p:sp>
    </p:spTree>
    <p:extLst>
      <p:ext uri="{BB962C8B-B14F-4D97-AF65-F5344CB8AC3E}">
        <p14:creationId xmlns:p14="http://schemas.microsoft.com/office/powerpoint/2010/main" val="29273039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A8737-A77E-31FD-53FD-920F654076B2}"/>
            </a:ext>
          </a:extLst>
        </p:cNvPr>
        <p:cNvGrpSpPr/>
        <p:nvPr/>
      </p:nvGrpSpPr>
      <p:grpSpPr>
        <a:xfrm>
          <a:off x="0" y="0"/>
          <a:ext cx="0" cy="0"/>
          <a:chOff x="0" y="0"/>
          <a:chExt cx="0" cy="0"/>
        </a:xfrm>
      </p:grpSpPr>
      <p:cxnSp>
        <p:nvCxnSpPr>
          <p:cNvPr id="62" name="Straight Arrow Connector 61">
            <a:extLst>
              <a:ext uri="{FF2B5EF4-FFF2-40B4-BE49-F238E27FC236}">
                <a16:creationId xmlns:a16="http://schemas.microsoft.com/office/drawing/2014/main" id="{B0823E54-B550-8845-2645-FC99823CBBD1}"/>
              </a:ext>
            </a:extLst>
          </p:cNvPr>
          <p:cNvCxnSpPr>
            <a:cxnSpLocks/>
          </p:cNvCxnSpPr>
          <p:nvPr/>
        </p:nvCxnSpPr>
        <p:spPr>
          <a:xfrm>
            <a:off x="886121" y="3521338"/>
            <a:ext cx="10467679"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ED882F29-C2C1-2452-F206-513CCE119F44}"/>
              </a:ext>
            </a:extLst>
          </p:cNvPr>
          <p:cNvSpPr>
            <a:spLocks noGrp="1"/>
          </p:cNvSpPr>
          <p:nvPr>
            <p:ph type="title"/>
          </p:nvPr>
        </p:nvSpPr>
        <p:spPr/>
        <p:txBody>
          <a:bodyPr>
            <a:normAutofit fontScale="90000"/>
          </a:bodyPr>
          <a:lstStyle/>
          <a:p>
            <a:r>
              <a:rPr lang="en-US"/>
              <a:t>Pathway for CBO Integration into Domestic Financing</a:t>
            </a:r>
            <a:endParaRPr lang="en-US">
              <a:solidFill>
                <a:srgbClr val="FF0000"/>
              </a:solidFill>
            </a:endParaRPr>
          </a:p>
        </p:txBody>
      </p:sp>
      <p:sp>
        <p:nvSpPr>
          <p:cNvPr id="22" name="Rectangle: Rounded Corners 21">
            <a:extLst>
              <a:ext uri="{FF2B5EF4-FFF2-40B4-BE49-F238E27FC236}">
                <a16:creationId xmlns:a16="http://schemas.microsoft.com/office/drawing/2014/main" id="{5FB56FB5-56F9-3CAE-AC4C-AD754BD52A7C}"/>
              </a:ext>
            </a:extLst>
          </p:cNvPr>
          <p:cNvSpPr/>
          <p:nvPr/>
        </p:nvSpPr>
        <p:spPr>
          <a:xfrm>
            <a:off x="886121" y="3233428"/>
            <a:ext cx="985520" cy="5710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2016</a:t>
            </a:r>
          </a:p>
        </p:txBody>
      </p:sp>
      <p:sp>
        <p:nvSpPr>
          <p:cNvPr id="26" name="Rectangle: Rounded Corners 25">
            <a:extLst>
              <a:ext uri="{FF2B5EF4-FFF2-40B4-BE49-F238E27FC236}">
                <a16:creationId xmlns:a16="http://schemas.microsoft.com/office/drawing/2014/main" id="{6B38159F-37EF-3827-B720-57B475AAF2F1}"/>
              </a:ext>
            </a:extLst>
          </p:cNvPr>
          <p:cNvSpPr/>
          <p:nvPr/>
        </p:nvSpPr>
        <p:spPr>
          <a:xfrm>
            <a:off x="7898062" y="3220815"/>
            <a:ext cx="985520" cy="5710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2024</a:t>
            </a:r>
          </a:p>
        </p:txBody>
      </p:sp>
      <p:sp>
        <p:nvSpPr>
          <p:cNvPr id="27" name="Rectangle: Rounded Corners 26">
            <a:extLst>
              <a:ext uri="{FF2B5EF4-FFF2-40B4-BE49-F238E27FC236}">
                <a16:creationId xmlns:a16="http://schemas.microsoft.com/office/drawing/2014/main" id="{18269533-18B5-9404-69FE-2B8069F005B7}"/>
              </a:ext>
            </a:extLst>
          </p:cNvPr>
          <p:cNvSpPr/>
          <p:nvPr/>
        </p:nvSpPr>
        <p:spPr>
          <a:xfrm>
            <a:off x="9269662" y="3233428"/>
            <a:ext cx="985520" cy="5710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2025</a:t>
            </a:r>
          </a:p>
        </p:txBody>
      </p:sp>
      <p:sp>
        <p:nvSpPr>
          <p:cNvPr id="33" name="TextBox 32">
            <a:extLst>
              <a:ext uri="{FF2B5EF4-FFF2-40B4-BE49-F238E27FC236}">
                <a16:creationId xmlns:a16="http://schemas.microsoft.com/office/drawing/2014/main" id="{3EDDD6EB-3EC1-C898-63EA-71287B6EB08C}"/>
              </a:ext>
            </a:extLst>
          </p:cNvPr>
          <p:cNvSpPr txBox="1"/>
          <p:nvPr/>
        </p:nvSpPr>
        <p:spPr>
          <a:xfrm>
            <a:off x="1145201" y="4721254"/>
            <a:ext cx="2884123"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launched an annual project-based reimbursement mechanism for CBO-delivered Reach &amp; Recruit services.</a:t>
            </a:r>
          </a:p>
        </p:txBody>
      </p:sp>
      <p:sp>
        <p:nvSpPr>
          <p:cNvPr id="34" name="TextBox 33">
            <a:extLst>
              <a:ext uri="{FF2B5EF4-FFF2-40B4-BE49-F238E27FC236}">
                <a16:creationId xmlns:a16="http://schemas.microsoft.com/office/drawing/2014/main" id="{D5BD0AA3-3B70-3999-852A-4C8C788DAAC5}"/>
              </a:ext>
            </a:extLst>
          </p:cNvPr>
          <p:cNvSpPr txBox="1"/>
          <p:nvPr/>
        </p:nvSpPr>
        <p:spPr>
          <a:xfrm>
            <a:off x="4029328" y="1723083"/>
            <a:ext cx="3521396" cy="14095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Developed standardized training curricula and service delivery standards for CHW, and trained CHW.</a:t>
            </a:r>
            <a:endParaRPr kumimoji="0" lang="th-TH"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ordia New" panose="020B0304020202020204" pitchFamily="34" charset="-34"/>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Assessed and accredited organizations against established standards.</a:t>
            </a:r>
          </a:p>
        </p:txBody>
      </p:sp>
      <p:sp>
        <p:nvSpPr>
          <p:cNvPr id="35" name="TextBox 34">
            <a:extLst>
              <a:ext uri="{FF2B5EF4-FFF2-40B4-BE49-F238E27FC236}">
                <a16:creationId xmlns:a16="http://schemas.microsoft.com/office/drawing/2014/main" id="{F41D412D-500C-7C55-F179-D386E7B0724F}"/>
              </a:ext>
            </a:extLst>
          </p:cNvPr>
          <p:cNvSpPr txBox="1"/>
          <p:nvPr/>
        </p:nvSpPr>
        <p:spPr>
          <a:xfrm>
            <a:off x="5407554" y="4719117"/>
            <a:ext cx="3462173"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Registered MOPH-accredited CBOs as Section 3 service units, </a:t>
            </a:r>
            <a:r>
              <a:rPr kumimoji="0" lang="en-US" sz="1600" b="0" i="1" u="none" strike="noStrike" kern="1200" cap="none" spc="0" normalizeH="0" baseline="0" noProof="0" dirty="0">
                <a:ln>
                  <a:noFill/>
                </a:ln>
                <a:solidFill>
                  <a:srgbClr val="196B24"/>
                </a:solidFill>
                <a:effectLst/>
                <a:uLnTx/>
                <a:uFillTx/>
                <a:latin typeface="Calibri" panose="020F0502020204030204" pitchFamily="34" charset="0"/>
                <a:ea typeface="+mn-ea"/>
                <a:cs typeface="Calibri" panose="020F0502020204030204" pitchFamily="34" charset="0"/>
              </a:rPr>
              <a:t>making them eligible for reimbursement through the UHC fee-schedule payment mechanism.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total of </a:t>
            </a: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17 sites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were registered.</a:t>
            </a:r>
          </a:p>
        </p:txBody>
      </p:sp>
      <p:sp>
        <p:nvSpPr>
          <p:cNvPr id="36" name="TextBox 35">
            <a:extLst>
              <a:ext uri="{FF2B5EF4-FFF2-40B4-BE49-F238E27FC236}">
                <a16:creationId xmlns:a16="http://schemas.microsoft.com/office/drawing/2014/main" id="{CC0B65B3-46E8-830E-D50E-61359B297B7A}"/>
              </a:ext>
            </a:extLst>
          </p:cNvPr>
          <p:cNvSpPr txBox="1"/>
          <p:nvPr/>
        </p:nvSpPr>
        <p:spPr>
          <a:xfrm>
            <a:off x="8106342" y="2290717"/>
            <a:ext cx="3315166"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Developed quality assurance, monitoring, and reaccreditation guidelines for CBOs.</a:t>
            </a:r>
          </a:p>
        </p:txBody>
      </p:sp>
      <p:sp>
        <p:nvSpPr>
          <p:cNvPr id="37" name="TextBox 36">
            <a:extLst>
              <a:ext uri="{FF2B5EF4-FFF2-40B4-BE49-F238E27FC236}">
                <a16:creationId xmlns:a16="http://schemas.microsoft.com/office/drawing/2014/main" id="{6CE97AC5-8105-44FD-8A02-A5B0B0358A24}"/>
              </a:ext>
            </a:extLst>
          </p:cNvPr>
          <p:cNvSpPr txBox="1"/>
          <p:nvPr/>
        </p:nvSpPr>
        <p:spPr>
          <a:xfrm>
            <a:off x="9504918" y="4723446"/>
            <a:ext cx="2189940"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The number of CBOs registered as Section 3 service units increased to </a:t>
            </a:r>
            <a:r>
              <a:rPr kumimoji="0" lang="en-US" sz="1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47 sites.</a:t>
            </a:r>
          </a:p>
        </p:txBody>
      </p:sp>
      <p:sp>
        <p:nvSpPr>
          <p:cNvPr id="39" name="TextBox 38">
            <a:extLst>
              <a:ext uri="{FF2B5EF4-FFF2-40B4-BE49-F238E27FC236}">
                <a16:creationId xmlns:a16="http://schemas.microsoft.com/office/drawing/2014/main" id="{B946BECD-5E5A-DF49-BF9C-6145159F4AB5}"/>
              </a:ext>
            </a:extLst>
          </p:cNvPr>
          <p:cNvSpPr txBox="1"/>
          <p:nvPr/>
        </p:nvSpPr>
        <p:spPr>
          <a:xfrm>
            <a:off x="886121" y="6082048"/>
            <a:ext cx="4537365" cy="369332"/>
          </a:xfrm>
          <a:prstGeom prst="rect">
            <a:avLst/>
          </a:prstGeom>
          <a:solidFill>
            <a:srgbClr val="D0E1CD"/>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Role of National Health Security Office</a:t>
            </a:r>
            <a:r>
              <a:rPr kumimoji="0" lang="th-TH" sz="1800" b="0" i="0" u="none" strike="noStrike" kern="1200" cap="none" spc="0" normalizeH="0" baseline="0" noProof="0">
                <a:ln>
                  <a:noFill/>
                </a:ln>
                <a:solidFill>
                  <a:prstClr val="black"/>
                </a:solidFill>
                <a:effectLst/>
                <a:uLnTx/>
                <a:uFillTx/>
                <a:latin typeface="Calibri" panose="020F0502020204030204" pitchFamily="34" charset="0"/>
                <a:ea typeface="+mn-ea"/>
                <a:cs typeface="Cordia New" panose="020B0304020202020204" pitchFamily="34" charset="-34"/>
              </a:rPr>
              <a:t> </a:t>
            </a:r>
            <a:r>
              <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(NHSO) </a:t>
            </a:r>
          </a:p>
        </p:txBody>
      </p:sp>
      <p:sp>
        <p:nvSpPr>
          <p:cNvPr id="42" name="TextBox 41">
            <a:extLst>
              <a:ext uri="{FF2B5EF4-FFF2-40B4-BE49-F238E27FC236}">
                <a16:creationId xmlns:a16="http://schemas.microsoft.com/office/drawing/2014/main" id="{57EBD770-40E1-1D74-3556-89E25A4B92FE}"/>
              </a:ext>
            </a:extLst>
          </p:cNvPr>
          <p:cNvSpPr txBox="1"/>
          <p:nvPr/>
        </p:nvSpPr>
        <p:spPr>
          <a:xfrm>
            <a:off x="838201" y="1778149"/>
            <a:ext cx="2001982" cy="923330"/>
          </a:xfrm>
          <a:prstGeom prst="rect">
            <a:avLst/>
          </a:prstGeom>
          <a:solidFill>
            <a:schemeClr val="bg1">
              <a:lumMod val="7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Role of Division of AIDS and STIs (DAS), MOPH</a:t>
            </a:r>
          </a:p>
        </p:txBody>
      </p:sp>
      <p:cxnSp>
        <p:nvCxnSpPr>
          <p:cNvPr id="54" name="Straight Connector 53">
            <a:extLst>
              <a:ext uri="{FF2B5EF4-FFF2-40B4-BE49-F238E27FC236}">
                <a16:creationId xmlns:a16="http://schemas.microsoft.com/office/drawing/2014/main" id="{F66ADC7A-6CB7-1D3A-2DA8-43FEE459D06A}"/>
              </a:ext>
            </a:extLst>
          </p:cNvPr>
          <p:cNvCxnSpPr>
            <a:cxnSpLocks/>
          </p:cNvCxnSpPr>
          <p:nvPr/>
        </p:nvCxnSpPr>
        <p:spPr>
          <a:xfrm>
            <a:off x="986357" y="3869146"/>
            <a:ext cx="0" cy="2049825"/>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2E48D93-9FD5-BEC0-840A-C965BE9ADFBA}"/>
              </a:ext>
            </a:extLst>
          </p:cNvPr>
          <p:cNvCxnSpPr>
            <a:cxnSpLocks/>
          </p:cNvCxnSpPr>
          <p:nvPr/>
        </p:nvCxnSpPr>
        <p:spPr>
          <a:xfrm>
            <a:off x="3198215" y="1811328"/>
            <a:ext cx="0" cy="1308224"/>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4D17F86-9A0C-584E-F5A8-CE7F45E7A0CE}"/>
              </a:ext>
            </a:extLst>
          </p:cNvPr>
          <p:cNvCxnSpPr>
            <a:cxnSpLocks/>
          </p:cNvCxnSpPr>
          <p:nvPr/>
        </p:nvCxnSpPr>
        <p:spPr>
          <a:xfrm>
            <a:off x="5251156" y="3884166"/>
            <a:ext cx="0" cy="2034805"/>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3B2E098-816E-443B-FF42-CEF74CBBA9E3}"/>
              </a:ext>
            </a:extLst>
          </p:cNvPr>
          <p:cNvCxnSpPr>
            <a:cxnSpLocks/>
          </p:cNvCxnSpPr>
          <p:nvPr/>
        </p:nvCxnSpPr>
        <p:spPr>
          <a:xfrm>
            <a:off x="8010608" y="1739958"/>
            <a:ext cx="0" cy="1441423"/>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6D2172D7-4D31-2AF8-EBF9-F13ABD8A6908}"/>
              </a:ext>
            </a:extLst>
          </p:cNvPr>
          <p:cNvCxnSpPr>
            <a:cxnSpLocks/>
          </p:cNvCxnSpPr>
          <p:nvPr/>
        </p:nvCxnSpPr>
        <p:spPr>
          <a:xfrm>
            <a:off x="9375541" y="3876656"/>
            <a:ext cx="0" cy="1835999"/>
          </a:xfrm>
          <a:prstGeom prst="line">
            <a:avLst/>
          </a:prstGeom>
          <a:ln w="3175">
            <a:prstDash val="lgDash"/>
          </a:ln>
        </p:spPr>
        <p:style>
          <a:lnRef idx="2">
            <a:schemeClr val="accent1"/>
          </a:lnRef>
          <a:fillRef idx="0">
            <a:schemeClr val="accent1"/>
          </a:fillRef>
          <a:effectRef idx="1">
            <a:schemeClr val="accent1"/>
          </a:effectRef>
          <a:fontRef idx="minor">
            <a:schemeClr val="tx1"/>
          </a:fontRef>
        </p:style>
      </p:cxnSp>
      <p:sp>
        <p:nvSpPr>
          <p:cNvPr id="3" name="Rectangle: Rounded Corners 2">
            <a:extLst>
              <a:ext uri="{FF2B5EF4-FFF2-40B4-BE49-F238E27FC236}">
                <a16:creationId xmlns:a16="http://schemas.microsoft.com/office/drawing/2014/main" id="{39D091AA-1ED6-A5D8-825C-0DD8D3B9D1BC}"/>
              </a:ext>
            </a:extLst>
          </p:cNvPr>
          <p:cNvSpPr/>
          <p:nvPr/>
        </p:nvSpPr>
        <p:spPr>
          <a:xfrm>
            <a:off x="3111161" y="3220815"/>
            <a:ext cx="1229405" cy="5710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2020-21</a:t>
            </a:r>
          </a:p>
        </p:txBody>
      </p:sp>
      <p:sp>
        <p:nvSpPr>
          <p:cNvPr id="4" name="Rectangle: Rounded Corners 3">
            <a:extLst>
              <a:ext uri="{FF2B5EF4-FFF2-40B4-BE49-F238E27FC236}">
                <a16:creationId xmlns:a16="http://schemas.microsoft.com/office/drawing/2014/main" id="{161325AC-6C3D-6E15-751D-C5EDCF7B0D25}"/>
              </a:ext>
            </a:extLst>
          </p:cNvPr>
          <p:cNvSpPr/>
          <p:nvPr/>
        </p:nvSpPr>
        <p:spPr>
          <a:xfrm>
            <a:off x="5142746" y="3233428"/>
            <a:ext cx="985520" cy="57104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2022</a:t>
            </a:r>
          </a:p>
        </p:txBody>
      </p:sp>
      <p:sp>
        <p:nvSpPr>
          <p:cNvPr id="7" name="Oval 6">
            <a:extLst>
              <a:ext uri="{FF2B5EF4-FFF2-40B4-BE49-F238E27FC236}">
                <a16:creationId xmlns:a16="http://schemas.microsoft.com/office/drawing/2014/main" id="{B4E4F716-B2F5-20F7-36C1-18BC6461FC24}"/>
              </a:ext>
            </a:extLst>
          </p:cNvPr>
          <p:cNvSpPr/>
          <p:nvPr/>
        </p:nvSpPr>
        <p:spPr>
          <a:xfrm>
            <a:off x="1191930" y="4100083"/>
            <a:ext cx="583816" cy="583816"/>
          </a:xfrm>
          <a:prstGeom prst="ellipse">
            <a:avLst/>
          </a:prstGeom>
          <a:solidFill>
            <a:srgbClr val="D0E1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5C7BB408-5C15-F31A-F72F-F11483FFF5CE}"/>
              </a:ext>
            </a:extLst>
          </p:cNvPr>
          <p:cNvSpPr/>
          <p:nvPr/>
        </p:nvSpPr>
        <p:spPr>
          <a:xfrm>
            <a:off x="5491454" y="4100083"/>
            <a:ext cx="583816" cy="583816"/>
          </a:xfrm>
          <a:prstGeom prst="ellipse">
            <a:avLst/>
          </a:prstGeom>
          <a:solidFill>
            <a:srgbClr val="D0E1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Oval 14">
            <a:extLst>
              <a:ext uri="{FF2B5EF4-FFF2-40B4-BE49-F238E27FC236}">
                <a16:creationId xmlns:a16="http://schemas.microsoft.com/office/drawing/2014/main" id="{F537DD1C-D28D-7049-F7CA-BA88D150F156}"/>
              </a:ext>
            </a:extLst>
          </p:cNvPr>
          <p:cNvSpPr/>
          <p:nvPr/>
        </p:nvSpPr>
        <p:spPr>
          <a:xfrm>
            <a:off x="8165382" y="1703246"/>
            <a:ext cx="583816" cy="5838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Oval 17">
            <a:extLst>
              <a:ext uri="{FF2B5EF4-FFF2-40B4-BE49-F238E27FC236}">
                <a16:creationId xmlns:a16="http://schemas.microsoft.com/office/drawing/2014/main" id="{8983671C-C3D2-F09C-0F3F-44B7B729CD32}"/>
              </a:ext>
            </a:extLst>
          </p:cNvPr>
          <p:cNvSpPr/>
          <p:nvPr/>
        </p:nvSpPr>
        <p:spPr>
          <a:xfrm>
            <a:off x="3371709" y="1811328"/>
            <a:ext cx="583816" cy="5838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Oval 18">
            <a:extLst>
              <a:ext uri="{FF2B5EF4-FFF2-40B4-BE49-F238E27FC236}">
                <a16:creationId xmlns:a16="http://schemas.microsoft.com/office/drawing/2014/main" id="{E15ACB91-D46A-E6E5-098C-54E158481A16}"/>
              </a:ext>
            </a:extLst>
          </p:cNvPr>
          <p:cNvSpPr/>
          <p:nvPr/>
        </p:nvSpPr>
        <p:spPr>
          <a:xfrm>
            <a:off x="3371709" y="2535736"/>
            <a:ext cx="583816" cy="583816"/>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Oval 23">
            <a:extLst>
              <a:ext uri="{FF2B5EF4-FFF2-40B4-BE49-F238E27FC236}">
                <a16:creationId xmlns:a16="http://schemas.microsoft.com/office/drawing/2014/main" id="{C1D7DA47-D4C0-2303-72ED-16C5EF26B496}"/>
              </a:ext>
            </a:extLst>
          </p:cNvPr>
          <p:cNvSpPr/>
          <p:nvPr/>
        </p:nvSpPr>
        <p:spPr>
          <a:xfrm>
            <a:off x="9588128" y="4100083"/>
            <a:ext cx="583816" cy="583816"/>
          </a:xfrm>
          <a:prstGeom prst="ellipse">
            <a:avLst/>
          </a:prstGeom>
          <a:solidFill>
            <a:srgbClr val="D0E1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Graphic 28">
            <a:extLst>
              <a:ext uri="{FF2B5EF4-FFF2-40B4-BE49-F238E27FC236}">
                <a16:creationId xmlns:a16="http://schemas.microsoft.com/office/drawing/2014/main" id="{34DAE0D4-B38E-29F9-612D-BCCA5D7706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04989" y="4240093"/>
            <a:ext cx="332818" cy="332818"/>
          </a:xfrm>
          <a:prstGeom prst="rect">
            <a:avLst/>
          </a:prstGeom>
        </p:spPr>
      </p:pic>
      <p:pic>
        <p:nvPicPr>
          <p:cNvPr id="31" name="Graphic 30">
            <a:extLst>
              <a:ext uri="{FF2B5EF4-FFF2-40B4-BE49-F238E27FC236}">
                <a16:creationId xmlns:a16="http://schemas.microsoft.com/office/drawing/2014/main" id="{D009A80A-997A-788E-3666-D58D2FFAE52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86071" y="1951816"/>
            <a:ext cx="357325" cy="317622"/>
          </a:xfrm>
          <a:prstGeom prst="rect">
            <a:avLst/>
          </a:prstGeom>
        </p:spPr>
      </p:pic>
      <p:pic>
        <p:nvPicPr>
          <p:cNvPr id="38" name="Graphic 37">
            <a:extLst>
              <a:ext uri="{FF2B5EF4-FFF2-40B4-BE49-F238E27FC236}">
                <a16:creationId xmlns:a16="http://schemas.microsoft.com/office/drawing/2014/main" id="{97397F74-639F-03CF-ED55-2B871CB68FC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476654" y="2658098"/>
            <a:ext cx="362892" cy="342731"/>
          </a:xfrm>
          <a:prstGeom prst="rect">
            <a:avLst/>
          </a:prstGeom>
        </p:spPr>
      </p:pic>
      <p:pic>
        <p:nvPicPr>
          <p:cNvPr id="41" name="Graphic 40">
            <a:extLst>
              <a:ext uri="{FF2B5EF4-FFF2-40B4-BE49-F238E27FC236}">
                <a16:creationId xmlns:a16="http://schemas.microsoft.com/office/drawing/2014/main" id="{A49D0B8F-7316-C84E-455C-142592BCD3F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270793" y="1811328"/>
            <a:ext cx="372993" cy="372993"/>
          </a:xfrm>
          <a:prstGeom prst="rect">
            <a:avLst/>
          </a:prstGeom>
        </p:spPr>
      </p:pic>
      <p:pic>
        <p:nvPicPr>
          <p:cNvPr id="44" name="Graphic 43">
            <a:extLst>
              <a:ext uri="{FF2B5EF4-FFF2-40B4-BE49-F238E27FC236}">
                <a16:creationId xmlns:a16="http://schemas.microsoft.com/office/drawing/2014/main" id="{1DD14038-6C34-89C7-9DF5-B2CDA13F0EF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5591439" y="4193134"/>
            <a:ext cx="383320" cy="383320"/>
          </a:xfrm>
          <a:prstGeom prst="rect">
            <a:avLst/>
          </a:prstGeom>
        </p:spPr>
      </p:pic>
      <p:pic>
        <p:nvPicPr>
          <p:cNvPr id="46" name="Graphic 45">
            <a:extLst>
              <a:ext uri="{FF2B5EF4-FFF2-40B4-BE49-F238E27FC236}">
                <a16:creationId xmlns:a16="http://schemas.microsoft.com/office/drawing/2014/main" id="{2E0A41DF-A7E1-9A12-1B5F-D7B320D9C52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683231" y="4231360"/>
            <a:ext cx="396249" cy="346718"/>
          </a:xfrm>
          <a:prstGeom prst="rect">
            <a:avLst/>
          </a:prstGeom>
        </p:spPr>
      </p:pic>
    </p:spTree>
    <p:extLst>
      <p:ext uri="{BB962C8B-B14F-4D97-AF65-F5344CB8AC3E}">
        <p14:creationId xmlns:p14="http://schemas.microsoft.com/office/powerpoint/2010/main" val="346692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2F38F-3BF6-8F1F-2E77-DE4CAAB1FF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B7710A-2A56-EA28-C58E-6085EB1489D9}"/>
              </a:ext>
            </a:extLst>
          </p:cNvPr>
          <p:cNvSpPr>
            <a:spLocks noGrp="1"/>
          </p:cNvSpPr>
          <p:nvPr>
            <p:ph type="title"/>
          </p:nvPr>
        </p:nvSpPr>
        <p:spPr>
          <a:xfrm>
            <a:off x="838198" y="406620"/>
            <a:ext cx="11450777" cy="792788"/>
          </a:xfrm>
        </p:spPr>
        <p:txBody>
          <a:bodyPr>
            <a:noAutofit/>
          </a:bodyPr>
          <a:lstStyle/>
          <a:p>
            <a:r>
              <a:rPr lang="en-US" sz="3200"/>
              <a:t>Reach &amp; recruit (RR) services funded by the National Budget</a:t>
            </a:r>
          </a:p>
        </p:txBody>
      </p:sp>
      <p:sp>
        <p:nvSpPr>
          <p:cNvPr id="7" name="TextBox 6">
            <a:extLst>
              <a:ext uri="{FF2B5EF4-FFF2-40B4-BE49-F238E27FC236}">
                <a16:creationId xmlns:a16="http://schemas.microsoft.com/office/drawing/2014/main" id="{E5343A3B-0607-9601-DD9C-3CD6E60A4561}"/>
              </a:ext>
            </a:extLst>
          </p:cNvPr>
          <p:cNvSpPr txBox="1"/>
          <p:nvPr/>
        </p:nvSpPr>
        <p:spPr>
          <a:xfrm>
            <a:off x="838199" y="6185650"/>
            <a:ext cx="1059180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 sources: 1.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https://hivhub.ddc.moph.go.th/officer/dashboard/service_area.php</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(update 13 June 2026), 2. National Health Security Office (NHSO), </a:t>
            </a:r>
            <a:b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and 3. </a:t>
            </a:r>
            <a:r>
              <a:rPr kumimoji="0" lang="en-US" sz="12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EpiC</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Thailand Program</a:t>
            </a:r>
          </a:p>
        </p:txBody>
      </p:sp>
      <p:graphicFrame>
        <p:nvGraphicFramePr>
          <p:cNvPr id="22" name="Chart 21">
            <a:extLst>
              <a:ext uri="{FF2B5EF4-FFF2-40B4-BE49-F238E27FC236}">
                <a16:creationId xmlns:a16="http://schemas.microsoft.com/office/drawing/2014/main" id="{35EC06DA-5218-9F09-1977-E901EAD4663A}"/>
              </a:ext>
            </a:extLst>
          </p:cNvPr>
          <p:cNvGraphicFramePr/>
          <p:nvPr/>
        </p:nvGraphicFramePr>
        <p:xfrm>
          <a:off x="838197" y="1531600"/>
          <a:ext cx="4697821" cy="3132626"/>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2FB2BF90-393E-DC76-5597-BD8A59495A2C}"/>
              </a:ext>
            </a:extLst>
          </p:cNvPr>
          <p:cNvSpPr txBox="1"/>
          <p:nvPr/>
        </p:nvSpPr>
        <p:spPr>
          <a:xfrm>
            <a:off x="6655982" y="4438101"/>
            <a:ext cx="5249506" cy="15542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percentage of R&amp;R clients with HIV-positive has increased every year.</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Proportion of CD4 count ≥200 cells/mm</a:t>
            </a:r>
            <a:r>
              <a:rPr kumimoji="0" lang="en-US" sz="1600" b="0" i="0" u="none" strike="noStrike" kern="1200" cap="none" spc="0" normalizeH="0" baseline="30000" noProof="0" dirty="0">
                <a:ln>
                  <a:noFill/>
                </a:ln>
                <a:solidFill>
                  <a:prstClr val="black"/>
                </a:solidFill>
                <a:effectLst/>
                <a:uLnTx/>
                <a:uFillTx/>
                <a:latin typeface="Calibri" panose="020F0502020204030204" pitchFamily="34" charset="0"/>
                <a:ea typeface="+mn-ea"/>
                <a:cs typeface="Calibri" panose="020F0502020204030204" pitchFamily="34" charset="0"/>
              </a:rPr>
              <a:t>3</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diagnosis in FY25:</a:t>
            </a:r>
          </a:p>
          <a:p>
            <a:pPr marL="190500" marR="0" lvl="1" indent="-190500" algn="l" defTabSz="457200" rtl="0" eaLnBrk="1" fontAlgn="auto" latinLnBrk="0" hangingPunct="1">
              <a:lnSpc>
                <a:spcPct val="100000"/>
              </a:lnSpc>
              <a:spcBef>
                <a:spcPts val="0"/>
              </a:spcBef>
              <a:spcAft>
                <a:spcPts val="600"/>
              </a:spcAft>
              <a:buClr>
                <a:srgbClr val="196B24"/>
              </a:buClr>
              <a:buSzTx/>
              <a:buFont typeface="Arial" panose="020B0604020202020204"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EpiC</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CLHS – 84%</a:t>
            </a:r>
          </a:p>
          <a:p>
            <a:pPr marL="190500" marR="0" lvl="1" indent="-190500" algn="l" defTabSz="457200" rtl="0" eaLnBrk="1" fontAlgn="auto" latinLnBrk="0" hangingPunct="1">
              <a:lnSpc>
                <a:spcPct val="100000"/>
              </a:lnSpc>
              <a:spcBef>
                <a:spcPts val="0"/>
              </a:spcBef>
              <a:spcAft>
                <a:spcPts val="600"/>
              </a:spcAft>
              <a:buClr>
                <a:srgbClr val="196B2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Nationwide – 55%</a:t>
            </a:r>
          </a:p>
        </p:txBody>
      </p:sp>
      <p:cxnSp>
        <p:nvCxnSpPr>
          <p:cNvPr id="4" name="Straight Connector 3">
            <a:extLst>
              <a:ext uri="{FF2B5EF4-FFF2-40B4-BE49-F238E27FC236}">
                <a16:creationId xmlns:a16="http://schemas.microsoft.com/office/drawing/2014/main" id="{2B7C4E71-6DA2-3F87-7AA5-6B75169CFED9}"/>
              </a:ext>
            </a:extLst>
          </p:cNvPr>
          <p:cNvCxnSpPr>
            <a:cxnSpLocks/>
          </p:cNvCxnSpPr>
          <p:nvPr/>
        </p:nvCxnSpPr>
        <p:spPr>
          <a:xfrm>
            <a:off x="6207211" y="1600875"/>
            <a:ext cx="0" cy="4350259"/>
          </a:xfrm>
          <a:prstGeom prst="line">
            <a:avLst/>
          </a:prstGeom>
          <a:ln w="31750">
            <a:solidFill>
              <a:srgbClr val="D0E1CD"/>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51830AC-C1AE-ABFC-C1E6-9E5C869A287D}"/>
              </a:ext>
            </a:extLst>
          </p:cNvPr>
          <p:cNvSpPr txBox="1"/>
          <p:nvPr/>
        </p:nvSpPr>
        <p:spPr>
          <a:xfrm>
            <a:off x="838198" y="4760703"/>
            <a:ext cx="4805361" cy="1077218"/>
          </a:xfrm>
          <a:prstGeom prst="rect">
            <a:avLst/>
          </a:prstGeom>
          <a:noFill/>
        </p:spPr>
        <p:txBody>
          <a:bodyPr wrap="square" rtlCol="0">
            <a:spAutoFit/>
          </a:bodyPr>
          <a:lstStyle/>
          <a:p>
            <a:pPr marL="190500" marR="0" lvl="0" indent="-1905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R&amp;R services have contributed to the increase in HIV testing nationwide.</a:t>
            </a:r>
          </a:p>
          <a:p>
            <a:pPr marL="190500" marR="0" lvl="0" indent="-190500" algn="l" defTabSz="457200" rtl="0" eaLnBrk="1" fontAlgn="auto" latinLnBrk="0" hangingPunct="1">
              <a:lnSpc>
                <a:spcPct val="100000"/>
              </a:lnSpc>
              <a:spcBef>
                <a:spcPts val="0"/>
              </a:spcBef>
              <a:spcAft>
                <a:spcPts val="0"/>
              </a:spcAft>
              <a:buClr>
                <a:srgbClr val="196B24"/>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Funding for R&amp;R services has increased alongside program growth and achievements.</a:t>
            </a:r>
          </a:p>
        </p:txBody>
      </p:sp>
      <p:graphicFrame>
        <p:nvGraphicFramePr>
          <p:cNvPr id="6" name="Chart 5">
            <a:extLst>
              <a:ext uri="{FF2B5EF4-FFF2-40B4-BE49-F238E27FC236}">
                <a16:creationId xmlns:a16="http://schemas.microsoft.com/office/drawing/2014/main" id="{AB1B0584-51EE-45BD-5833-B5BE52D0D6E1}"/>
              </a:ext>
            </a:extLst>
          </p:cNvPr>
          <p:cNvGraphicFramePr/>
          <p:nvPr/>
        </p:nvGraphicFramePr>
        <p:xfrm>
          <a:off x="6655982" y="1531600"/>
          <a:ext cx="4697817" cy="28813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4059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84DF-5A7B-B8D4-5866-86A599BBEDD0}"/>
              </a:ext>
            </a:extLst>
          </p:cNvPr>
          <p:cNvSpPr>
            <a:spLocks noGrp="1"/>
          </p:cNvSpPr>
          <p:nvPr>
            <p:ph type="title"/>
          </p:nvPr>
        </p:nvSpPr>
        <p:spPr>
          <a:xfrm>
            <a:off x="97536" y="393966"/>
            <a:ext cx="11353800" cy="792788"/>
          </a:xfrm>
        </p:spPr>
        <p:txBody>
          <a:bodyPr vert="horz" lIns="91440" tIns="45720" rIns="91440" bIns="45720" rtlCol="0" anchor="ctr">
            <a:noAutofit/>
          </a:bodyPr>
          <a:lstStyle/>
          <a:p>
            <a:pPr>
              <a:lnSpc>
                <a:spcPct val="100000"/>
              </a:lnSpc>
            </a:pPr>
            <a:r>
              <a:rPr lang="en-US" sz="2800" kern="1200" dirty="0"/>
              <a:t>Key Challenges and Strategic Considerations for Expanding CLHS in Thailand</a:t>
            </a:r>
          </a:p>
        </p:txBody>
      </p:sp>
      <p:sp>
        <p:nvSpPr>
          <p:cNvPr id="6" name="Freeform 5">
            <a:extLst>
              <a:ext uri="{FF2B5EF4-FFF2-40B4-BE49-F238E27FC236}">
                <a16:creationId xmlns:a16="http://schemas.microsoft.com/office/drawing/2014/main" id="{CBDB7BA9-737D-6256-5365-A4616A7F7308}"/>
              </a:ext>
            </a:extLst>
          </p:cNvPr>
          <p:cNvSpPr/>
          <p:nvPr/>
        </p:nvSpPr>
        <p:spPr>
          <a:xfrm>
            <a:off x="647257" y="2968014"/>
            <a:ext cx="2539866" cy="3018874"/>
          </a:xfrm>
          <a:custGeom>
            <a:avLst/>
            <a:gdLst>
              <a:gd name="connsiteX0" fmla="*/ 0 w 2539866"/>
              <a:gd name="connsiteY0" fmla="*/ 0 h 3555813"/>
              <a:gd name="connsiteX1" fmla="*/ 2539866 w 2539866"/>
              <a:gd name="connsiteY1" fmla="*/ 0 h 3555813"/>
              <a:gd name="connsiteX2" fmla="*/ 2539866 w 2539866"/>
              <a:gd name="connsiteY2" fmla="*/ 3555813 h 3555813"/>
              <a:gd name="connsiteX3" fmla="*/ 0 w 2539866"/>
              <a:gd name="connsiteY3" fmla="*/ 3555813 h 3555813"/>
              <a:gd name="connsiteX4" fmla="*/ 0 w 2539866"/>
              <a:gd name="connsiteY4" fmla="*/ 0 h 355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866" h="3555813">
                <a:moveTo>
                  <a:pt x="0" y="0"/>
                </a:moveTo>
                <a:lnTo>
                  <a:pt x="2539866" y="0"/>
                </a:lnTo>
                <a:lnTo>
                  <a:pt x="2539866" y="3555813"/>
                </a:lnTo>
                <a:lnTo>
                  <a:pt x="0" y="3555813"/>
                </a:lnTo>
                <a:lnTo>
                  <a:pt x="0" y="0"/>
                </a:lnTo>
                <a:close/>
              </a:path>
            </a:pathLst>
          </a:custGeom>
          <a:solidFill>
            <a:srgbClr val="D0E1CD">
              <a:alpha val="89804"/>
            </a:srgbClr>
          </a:solid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98018" tIns="1681409" rIns="198018" bIns="324000" numCol="1" spcCol="1270" anchor="b"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Ensuring Quality and Accountability of CLHS</a:t>
            </a:r>
          </a:p>
        </p:txBody>
      </p:sp>
      <p:sp>
        <p:nvSpPr>
          <p:cNvPr id="8" name="Rectangle 7">
            <a:extLst>
              <a:ext uri="{FF2B5EF4-FFF2-40B4-BE49-F238E27FC236}">
                <a16:creationId xmlns:a16="http://schemas.microsoft.com/office/drawing/2014/main" id="{6065B9BF-2EF7-7C85-CFF6-573236D7DFE0}"/>
              </a:ext>
            </a:extLst>
          </p:cNvPr>
          <p:cNvSpPr/>
          <p:nvPr/>
        </p:nvSpPr>
        <p:spPr>
          <a:xfrm flipV="1">
            <a:off x="647257" y="5941097"/>
            <a:ext cx="2539866" cy="45719"/>
          </a:xfrm>
          <a:prstGeom prst="rect">
            <a:avLst/>
          </a:prstGeom>
        </p:spPr>
        <p:style>
          <a:lnRef idx="2">
            <a:schemeClr val="accent2">
              <a:hueOff val="810733"/>
              <a:satOff val="2196"/>
              <a:lumOff val="-1737"/>
              <a:alphaOff val="0"/>
            </a:schemeClr>
          </a:lnRef>
          <a:fillRef idx="1">
            <a:schemeClr val="accent2">
              <a:hueOff val="810733"/>
              <a:satOff val="2196"/>
              <a:lumOff val="-1737"/>
              <a:alphaOff val="0"/>
            </a:schemeClr>
          </a:fillRef>
          <a:effectRef idx="0">
            <a:schemeClr val="accent2">
              <a:hueOff val="810733"/>
              <a:satOff val="2196"/>
              <a:lumOff val="-173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Freeform 8">
            <a:extLst>
              <a:ext uri="{FF2B5EF4-FFF2-40B4-BE49-F238E27FC236}">
                <a16:creationId xmlns:a16="http://schemas.microsoft.com/office/drawing/2014/main" id="{D85F30C4-AE86-24C0-7B36-5D02A7ED4A56}"/>
              </a:ext>
            </a:extLst>
          </p:cNvPr>
          <p:cNvSpPr/>
          <p:nvPr/>
        </p:nvSpPr>
        <p:spPr>
          <a:xfrm>
            <a:off x="3441110" y="2968014"/>
            <a:ext cx="2539866" cy="3018874"/>
          </a:xfrm>
          <a:custGeom>
            <a:avLst/>
            <a:gdLst>
              <a:gd name="connsiteX0" fmla="*/ 0 w 2539866"/>
              <a:gd name="connsiteY0" fmla="*/ 0 h 3555813"/>
              <a:gd name="connsiteX1" fmla="*/ 2539866 w 2539866"/>
              <a:gd name="connsiteY1" fmla="*/ 0 h 3555813"/>
              <a:gd name="connsiteX2" fmla="*/ 2539866 w 2539866"/>
              <a:gd name="connsiteY2" fmla="*/ 3555813 h 3555813"/>
              <a:gd name="connsiteX3" fmla="*/ 0 w 2539866"/>
              <a:gd name="connsiteY3" fmla="*/ 3555813 h 3555813"/>
              <a:gd name="connsiteX4" fmla="*/ 0 w 2539866"/>
              <a:gd name="connsiteY4" fmla="*/ 0 h 355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866" h="3555813">
                <a:moveTo>
                  <a:pt x="0" y="0"/>
                </a:moveTo>
                <a:lnTo>
                  <a:pt x="2539866" y="0"/>
                </a:lnTo>
                <a:lnTo>
                  <a:pt x="2539866" y="3555813"/>
                </a:lnTo>
                <a:lnTo>
                  <a:pt x="0" y="3555813"/>
                </a:lnTo>
                <a:lnTo>
                  <a:pt x="0" y="0"/>
                </a:lnTo>
                <a:close/>
              </a:path>
            </a:pathLst>
          </a:custGeom>
          <a:ln>
            <a:solidFill>
              <a:srgbClr val="CDDED4">
                <a:alpha val="89804"/>
              </a:srgbClr>
            </a:solidFill>
          </a:ln>
        </p:spPr>
        <p:style>
          <a:lnRef idx="2">
            <a:schemeClr val="accent2">
              <a:tint val="40000"/>
              <a:alpha val="90000"/>
              <a:hueOff val="1951713"/>
              <a:satOff val="-3788"/>
              <a:lumOff val="-656"/>
              <a:alphaOff val="0"/>
            </a:schemeClr>
          </a:lnRef>
          <a:fillRef idx="1">
            <a:schemeClr val="accent2">
              <a:tint val="40000"/>
              <a:alpha val="90000"/>
              <a:hueOff val="1951713"/>
              <a:satOff val="-3788"/>
              <a:lumOff val="-656"/>
              <a:alphaOff val="0"/>
            </a:schemeClr>
          </a:fillRef>
          <a:effectRef idx="0">
            <a:schemeClr val="accent2">
              <a:tint val="40000"/>
              <a:alpha val="90000"/>
              <a:hueOff val="1951713"/>
              <a:satOff val="-3788"/>
              <a:lumOff val="-656"/>
              <a:alphaOff val="0"/>
            </a:schemeClr>
          </a:effectRef>
          <a:fontRef idx="minor">
            <a:schemeClr val="dk1">
              <a:hueOff val="0"/>
              <a:satOff val="0"/>
              <a:lumOff val="0"/>
              <a:alphaOff val="0"/>
            </a:schemeClr>
          </a:fontRef>
        </p:style>
        <p:txBody>
          <a:bodyPr spcFirstLastPara="0" vert="horz" wrap="square" lIns="198018" tIns="1681409" rIns="198018" bIns="324000" numCol="1" spcCol="1270" anchor="b"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Strengthening Linkage to HIV Treatment and Continuity of Care</a:t>
            </a:r>
          </a:p>
        </p:txBody>
      </p:sp>
      <p:sp>
        <p:nvSpPr>
          <p:cNvPr id="13" name="Rectangle 12">
            <a:extLst>
              <a:ext uri="{FF2B5EF4-FFF2-40B4-BE49-F238E27FC236}">
                <a16:creationId xmlns:a16="http://schemas.microsoft.com/office/drawing/2014/main" id="{5914989D-8C22-73AA-34B0-2E60B3D5F4BA}"/>
              </a:ext>
            </a:extLst>
          </p:cNvPr>
          <p:cNvSpPr/>
          <p:nvPr/>
        </p:nvSpPr>
        <p:spPr>
          <a:xfrm flipV="1">
            <a:off x="3441110" y="5941097"/>
            <a:ext cx="2539866" cy="45719"/>
          </a:xfrm>
          <a:prstGeom prst="rect">
            <a:avLst/>
          </a:prstGeom>
        </p:spPr>
        <p:style>
          <a:lnRef idx="2">
            <a:schemeClr val="accent2">
              <a:hueOff val="2432198"/>
              <a:satOff val="6589"/>
              <a:lumOff val="-5210"/>
              <a:alphaOff val="0"/>
            </a:schemeClr>
          </a:lnRef>
          <a:fillRef idx="1">
            <a:schemeClr val="accent2">
              <a:hueOff val="2432198"/>
              <a:satOff val="6589"/>
              <a:lumOff val="-5210"/>
              <a:alphaOff val="0"/>
            </a:schemeClr>
          </a:fillRef>
          <a:effectRef idx="0">
            <a:schemeClr val="accent2">
              <a:hueOff val="2432198"/>
              <a:satOff val="6589"/>
              <a:lumOff val="-521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Freeform 14">
            <a:extLst>
              <a:ext uri="{FF2B5EF4-FFF2-40B4-BE49-F238E27FC236}">
                <a16:creationId xmlns:a16="http://schemas.microsoft.com/office/drawing/2014/main" id="{B599208F-17E3-7777-0B5A-422D4534EF49}"/>
              </a:ext>
            </a:extLst>
          </p:cNvPr>
          <p:cNvSpPr/>
          <p:nvPr/>
        </p:nvSpPr>
        <p:spPr>
          <a:xfrm>
            <a:off x="6234963" y="2968014"/>
            <a:ext cx="2539866" cy="3018874"/>
          </a:xfrm>
          <a:custGeom>
            <a:avLst/>
            <a:gdLst>
              <a:gd name="connsiteX0" fmla="*/ 0 w 2539866"/>
              <a:gd name="connsiteY0" fmla="*/ 0 h 3555813"/>
              <a:gd name="connsiteX1" fmla="*/ 2539866 w 2539866"/>
              <a:gd name="connsiteY1" fmla="*/ 0 h 3555813"/>
              <a:gd name="connsiteX2" fmla="*/ 2539866 w 2539866"/>
              <a:gd name="connsiteY2" fmla="*/ 3555813 h 3555813"/>
              <a:gd name="connsiteX3" fmla="*/ 0 w 2539866"/>
              <a:gd name="connsiteY3" fmla="*/ 3555813 h 3555813"/>
              <a:gd name="connsiteX4" fmla="*/ 0 w 2539866"/>
              <a:gd name="connsiteY4" fmla="*/ 0 h 355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866" h="3555813">
                <a:moveTo>
                  <a:pt x="0" y="0"/>
                </a:moveTo>
                <a:lnTo>
                  <a:pt x="2539866" y="0"/>
                </a:lnTo>
                <a:lnTo>
                  <a:pt x="2539866" y="3555813"/>
                </a:lnTo>
                <a:lnTo>
                  <a:pt x="0" y="3555813"/>
                </a:lnTo>
                <a:lnTo>
                  <a:pt x="0" y="0"/>
                </a:lnTo>
                <a:close/>
              </a:path>
            </a:pathLst>
          </a:custGeom>
          <a:ln>
            <a:solidFill>
              <a:srgbClr val="CCDBDB">
                <a:alpha val="89804"/>
              </a:srgbClr>
            </a:solidFill>
          </a:ln>
        </p:spPr>
        <p:style>
          <a:lnRef idx="2">
            <a:schemeClr val="accent2">
              <a:tint val="40000"/>
              <a:alpha val="90000"/>
              <a:hueOff val="3903425"/>
              <a:satOff val="-7576"/>
              <a:lumOff val="-1313"/>
              <a:alphaOff val="0"/>
            </a:schemeClr>
          </a:lnRef>
          <a:fillRef idx="1">
            <a:schemeClr val="accent2">
              <a:tint val="40000"/>
              <a:alpha val="90000"/>
              <a:hueOff val="3903425"/>
              <a:satOff val="-7576"/>
              <a:lumOff val="-1313"/>
              <a:alphaOff val="0"/>
            </a:schemeClr>
          </a:fillRef>
          <a:effectRef idx="0">
            <a:schemeClr val="accent2">
              <a:tint val="40000"/>
              <a:alpha val="90000"/>
              <a:hueOff val="3903425"/>
              <a:satOff val="-7576"/>
              <a:lumOff val="-1313"/>
              <a:alphaOff val="0"/>
            </a:schemeClr>
          </a:effectRef>
          <a:fontRef idx="minor">
            <a:schemeClr val="dk1">
              <a:hueOff val="0"/>
              <a:satOff val="0"/>
              <a:lumOff val="0"/>
              <a:alphaOff val="0"/>
            </a:schemeClr>
          </a:fontRef>
        </p:style>
        <p:txBody>
          <a:bodyPr spcFirstLastPara="0" vert="horz" wrap="square" lIns="198018" tIns="1681409" rIns="198000" bIns="324000" numCol="1" spcCol="1270" anchor="b"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Scaling Up Community-Led HIV Services Through Capacity Strengthening</a:t>
            </a:r>
          </a:p>
        </p:txBody>
      </p:sp>
      <p:sp>
        <p:nvSpPr>
          <p:cNvPr id="18" name="Rectangle 17">
            <a:extLst>
              <a:ext uri="{FF2B5EF4-FFF2-40B4-BE49-F238E27FC236}">
                <a16:creationId xmlns:a16="http://schemas.microsoft.com/office/drawing/2014/main" id="{1F684A44-6E98-ABDB-1C04-0C7BF2ED02A7}"/>
              </a:ext>
            </a:extLst>
          </p:cNvPr>
          <p:cNvSpPr/>
          <p:nvPr/>
        </p:nvSpPr>
        <p:spPr>
          <a:xfrm flipV="1">
            <a:off x="6234963" y="5941097"/>
            <a:ext cx="2539866" cy="45719"/>
          </a:xfrm>
          <a:prstGeom prst="rect">
            <a:avLst/>
          </a:prstGeom>
        </p:spPr>
        <p:style>
          <a:lnRef idx="2">
            <a:schemeClr val="accent2">
              <a:hueOff val="4053663"/>
              <a:satOff val="10982"/>
              <a:lumOff val="-8684"/>
              <a:alphaOff val="0"/>
            </a:schemeClr>
          </a:lnRef>
          <a:fillRef idx="1">
            <a:schemeClr val="accent2">
              <a:hueOff val="4053663"/>
              <a:satOff val="10982"/>
              <a:lumOff val="-8684"/>
              <a:alphaOff val="0"/>
            </a:schemeClr>
          </a:fillRef>
          <a:effectRef idx="0">
            <a:schemeClr val="accent2">
              <a:hueOff val="4053663"/>
              <a:satOff val="10982"/>
              <a:lumOff val="-868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A6C363C6-A3A5-91C0-447B-1AF632BEF55D}"/>
              </a:ext>
            </a:extLst>
          </p:cNvPr>
          <p:cNvSpPr/>
          <p:nvPr/>
        </p:nvSpPr>
        <p:spPr>
          <a:xfrm>
            <a:off x="9028816" y="2968013"/>
            <a:ext cx="2539866" cy="3018874"/>
          </a:xfrm>
          <a:custGeom>
            <a:avLst/>
            <a:gdLst>
              <a:gd name="connsiteX0" fmla="*/ 0 w 2539866"/>
              <a:gd name="connsiteY0" fmla="*/ 0 h 3555813"/>
              <a:gd name="connsiteX1" fmla="*/ 2539866 w 2539866"/>
              <a:gd name="connsiteY1" fmla="*/ 0 h 3555813"/>
              <a:gd name="connsiteX2" fmla="*/ 2539866 w 2539866"/>
              <a:gd name="connsiteY2" fmla="*/ 3555813 h 3555813"/>
              <a:gd name="connsiteX3" fmla="*/ 0 w 2539866"/>
              <a:gd name="connsiteY3" fmla="*/ 3555813 h 3555813"/>
              <a:gd name="connsiteX4" fmla="*/ 0 w 2539866"/>
              <a:gd name="connsiteY4" fmla="*/ 0 h 3555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866" h="3555813">
                <a:moveTo>
                  <a:pt x="0" y="0"/>
                </a:moveTo>
                <a:lnTo>
                  <a:pt x="2539866" y="0"/>
                </a:lnTo>
                <a:lnTo>
                  <a:pt x="2539866" y="3555813"/>
                </a:lnTo>
                <a:lnTo>
                  <a:pt x="0" y="3555813"/>
                </a:lnTo>
                <a:lnTo>
                  <a:pt x="0" y="0"/>
                </a:lnTo>
                <a:close/>
              </a:path>
            </a:pathLst>
          </a:custGeom>
          <a:ln>
            <a:solidFill>
              <a:srgbClr val="CCD2D8">
                <a:alpha val="89804"/>
              </a:srgbClr>
            </a:solidFill>
          </a:ln>
        </p:spPr>
        <p:style>
          <a:lnRef idx="2">
            <a:schemeClr val="accent2">
              <a:tint val="40000"/>
              <a:alpha val="90000"/>
              <a:hueOff val="5855138"/>
              <a:satOff val="-11364"/>
              <a:lumOff val="-1969"/>
              <a:alphaOff val="0"/>
            </a:schemeClr>
          </a:lnRef>
          <a:fillRef idx="1">
            <a:schemeClr val="accent2">
              <a:tint val="40000"/>
              <a:alpha val="90000"/>
              <a:hueOff val="5855138"/>
              <a:satOff val="-11364"/>
              <a:lumOff val="-1969"/>
              <a:alphaOff val="0"/>
            </a:schemeClr>
          </a:fillRef>
          <a:effectRef idx="0">
            <a:schemeClr val="accent2">
              <a:tint val="40000"/>
              <a:alpha val="90000"/>
              <a:hueOff val="5855138"/>
              <a:satOff val="-11364"/>
              <a:lumOff val="-1969"/>
              <a:alphaOff val="0"/>
            </a:schemeClr>
          </a:effectRef>
          <a:fontRef idx="minor">
            <a:schemeClr val="dk1">
              <a:hueOff val="0"/>
              <a:satOff val="0"/>
              <a:lumOff val="0"/>
              <a:alphaOff val="0"/>
            </a:schemeClr>
          </a:fontRef>
        </p:style>
        <p:txBody>
          <a:bodyPr spcFirstLastPara="0" vert="horz" wrap="square" lIns="198018" tIns="1681409" rIns="198018" bIns="324000" numCol="1" spcCol="1270" anchor="b" anchorCtr="0">
            <a:noAutofit/>
          </a:bodyPr>
          <a:lstStyle/>
          <a:p>
            <a:pPr marL="0" marR="0" lvl="0" indent="0" algn="l" defTabSz="933450" rtl="0" eaLnBrk="1" fontAlgn="auto" latinLnBrk="0" hangingPunct="1">
              <a:lnSpc>
                <a:spcPct val="9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Strengthening Multisectoral Collaboration and Sustainability  </a:t>
            </a:r>
          </a:p>
        </p:txBody>
      </p:sp>
      <p:sp>
        <p:nvSpPr>
          <p:cNvPr id="21" name="Rectangle 20">
            <a:extLst>
              <a:ext uri="{FF2B5EF4-FFF2-40B4-BE49-F238E27FC236}">
                <a16:creationId xmlns:a16="http://schemas.microsoft.com/office/drawing/2014/main" id="{6AE70A08-6EF9-D1B4-518F-E3345ADC8B62}"/>
              </a:ext>
            </a:extLst>
          </p:cNvPr>
          <p:cNvSpPr/>
          <p:nvPr/>
        </p:nvSpPr>
        <p:spPr>
          <a:xfrm flipV="1">
            <a:off x="9028816" y="5941097"/>
            <a:ext cx="2539866" cy="45719"/>
          </a:xfrm>
          <a:prstGeom prst="rect">
            <a:avLst/>
          </a:prstGeom>
        </p:spPr>
        <p:style>
          <a:lnRef idx="2">
            <a:schemeClr val="accent2">
              <a:hueOff val="5675129"/>
              <a:satOff val="15375"/>
              <a:lumOff val="-12157"/>
              <a:alphaOff val="0"/>
            </a:schemeClr>
          </a:lnRef>
          <a:fillRef idx="1">
            <a:schemeClr val="accent2">
              <a:hueOff val="5675129"/>
              <a:satOff val="15375"/>
              <a:lumOff val="-12157"/>
              <a:alphaOff val="0"/>
            </a:schemeClr>
          </a:fillRef>
          <a:effectRef idx="0">
            <a:schemeClr val="accent2">
              <a:hueOff val="5675129"/>
              <a:satOff val="15375"/>
              <a:lumOff val="-12157"/>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Oval 22">
            <a:extLst>
              <a:ext uri="{FF2B5EF4-FFF2-40B4-BE49-F238E27FC236}">
                <a16:creationId xmlns:a16="http://schemas.microsoft.com/office/drawing/2014/main" id="{10A07BC5-7ADE-BEF4-05F5-2B5F5CAC093A}"/>
              </a:ext>
            </a:extLst>
          </p:cNvPr>
          <p:cNvSpPr/>
          <p:nvPr/>
        </p:nvSpPr>
        <p:spPr>
          <a:xfrm>
            <a:off x="1076959" y="2251639"/>
            <a:ext cx="1674118" cy="1674118"/>
          </a:xfrm>
          <a:prstGeom prst="ellipse">
            <a:avLst/>
          </a:prstGeom>
          <a:solidFill>
            <a:schemeClr val="bg1"/>
          </a:solidFill>
          <a:ln w="57150">
            <a:solidFill>
              <a:schemeClr val="accent2">
                <a:tint val="40000"/>
                <a:hueOff val="0"/>
                <a:satOff val="0"/>
                <a:lumOff val="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Oval 26">
            <a:extLst>
              <a:ext uri="{FF2B5EF4-FFF2-40B4-BE49-F238E27FC236}">
                <a16:creationId xmlns:a16="http://schemas.microsoft.com/office/drawing/2014/main" id="{3AC83938-F75B-6FFF-F7E6-03C8B8F680A3}"/>
              </a:ext>
            </a:extLst>
          </p:cNvPr>
          <p:cNvSpPr/>
          <p:nvPr/>
        </p:nvSpPr>
        <p:spPr>
          <a:xfrm>
            <a:off x="3868285" y="2251639"/>
            <a:ext cx="1674118" cy="1674118"/>
          </a:xfrm>
          <a:prstGeom prst="ellipse">
            <a:avLst/>
          </a:prstGeom>
          <a:solidFill>
            <a:schemeClr val="bg1"/>
          </a:solidFill>
          <a:ln w="57150">
            <a:solidFill>
              <a:srgbClr val="CDDE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Oval 27">
            <a:extLst>
              <a:ext uri="{FF2B5EF4-FFF2-40B4-BE49-F238E27FC236}">
                <a16:creationId xmlns:a16="http://schemas.microsoft.com/office/drawing/2014/main" id="{2DBCE927-D106-214C-AFEF-3A03E04A9271}"/>
              </a:ext>
            </a:extLst>
          </p:cNvPr>
          <p:cNvSpPr/>
          <p:nvPr/>
        </p:nvSpPr>
        <p:spPr>
          <a:xfrm>
            <a:off x="6653688" y="2251639"/>
            <a:ext cx="1674118" cy="1674118"/>
          </a:xfrm>
          <a:prstGeom prst="ellipse">
            <a:avLst/>
          </a:prstGeom>
          <a:solidFill>
            <a:schemeClr val="bg1"/>
          </a:solidFill>
          <a:ln w="57150">
            <a:solidFill>
              <a:srgbClr val="CCDB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Oval 28">
            <a:extLst>
              <a:ext uri="{FF2B5EF4-FFF2-40B4-BE49-F238E27FC236}">
                <a16:creationId xmlns:a16="http://schemas.microsoft.com/office/drawing/2014/main" id="{C922BA71-5466-234A-44AD-AA2DDE4265D2}"/>
              </a:ext>
            </a:extLst>
          </p:cNvPr>
          <p:cNvSpPr/>
          <p:nvPr/>
        </p:nvSpPr>
        <p:spPr>
          <a:xfrm>
            <a:off x="9467226" y="2251639"/>
            <a:ext cx="1674118" cy="1674118"/>
          </a:xfrm>
          <a:prstGeom prst="ellipse">
            <a:avLst/>
          </a:prstGeom>
          <a:solidFill>
            <a:schemeClr val="bg1"/>
          </a:solidFill>
          <a:ln w="57150">
            <a:solidFill>
              <a:srgbClr val="CCD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E84DD59B-EB1B-67AC-B88D-6E0065DECD90}"/>
              </a:ext>
            </a:extLst>
          </p:cNvPr>
          <p:cNvSpPr>
            <a:spLocks noChangeAspect="1"/>
          </p:cNvSpPr>
          <p:nvPr/>
        </p:nvSpPr>
        <p:spPr>
          <a:xfrm>
            <a:off x="1671856" y="1998207"/>
            <a:ext cx="507264" cy="506720"/>
          </a:xfrm>
          <a:custGeom>
            <a:avLst/>
            <a:gdLst>
              <a:gd name="connsiteX0" fmla="*/ 0 w 1066743"/>
              <a:gd name="connsiteY0" fmla="*/ 533372 h 1066743"/>
              <a:gd name="connsiteX1" fmla="*/ 533372 w 1066743"/>
              <a:gd name="connsiteY1" fmla="*/ 0 h 1066743"/>
              <a:gd name="connsiteX2" fmla="*/ 1066744 w 1066743"/>
              <a:gd name="connsiteY2" fmla="*/ 533372 h 1066743"/>
              <a:gd name="connsiteX3" fmla="*/ 533372 w 1066743"/>
              <a:gd name="connsiteY3" fmla="*/ 1066744 h 1066743"/>
              <a:gd name="connsiteX4" fmla="*/ 0 w 1066743"/>
              <a:gd name="connsiteY4" fmla="*/ 533372 h 106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43" h="1066743">
                <a:moveTo>
                  <a:pt x="0" y="533372"/>
                </a:moveTo>
                <a:cubicBezTo>
                  <a:pt x="0" y="238799"/>
                  <a:pt x="238799" y="0"/>
                  <a:pt x="533372" y="0"/>
                </a:cubicBezTo>
                <a:cubicBezTo>
                  <a:pt x="827945" y="0"/>
                  <a:pt x="1066744" y="238799"/>
                  <a:pt x="1066744" y="533372"/>
                </a:cubicBezTo>
                <a:cubicBezTo>
                  <a:pt x="1066744" y="827945"/>
                  <a:pt x="827945" y="1066744"/>
                  <a:pt x="533372" y="1066744"/>
                </a:cubicBezTo>
                <a:cubicBezTo>
                  <a:pt x="238799" y="1066744"/>
                  <a:pt x="0" y="827945"/>
                  <a:pt x="0" y="533372"/>
                </a:cubicBezTo>
                <a:close/>
              </a:path>
            </a:pathLst>
          </a:custGeom>
          <a:solidFill>
            <a:schemeClr val="accent2"/>
          </a:solidFill>
          <a:ln>
            <a:noFill/>
          </a:ln>
        </p:spPr>
        <p:style>
          <a:lnRef idx="2">
            <a:schemeClr val="accent2">
              <a:hueOff val="1621465"/>
              <a:satOff val="4393"/>
              <a:lumOff val="-3473"/>
              <a:alphaOff val="0"/>
            </a:schemeClr>
          </a:lnRef>
          <a:fillRef idx="1">
            <a:schemeClr val="accent2">
              <a:hueOff val="1621465"/>
              <a:satOff val="4393"/>
              <a:lumOff val="-3473"/>
              <a:alphaOff val="0"/>
            </a:schemeClr>
          </a:fillRef>
          <a:effectRef idx="0">
            <a:schemeClr val="accent2">
              <a:hueOff val="1621465"/>
              <a:satOff val="4393"/>
              <a:lumOff val="-3473"/>
              <a:alphaOff val="0"/>
            </a:schemeClr>
          </a:effectRef>
          <a:fontRef idx="minor">
            <a:schemeClr val="lt1"/>
          </a:fontRef>
        </p:style>
        <p:txBody>
          <a:bodyPr spcFirstLastPara="0" vert="horz" wrap="square" lIns="239389" tIns="168921" rIns="239389" bIns="168921"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31" name="Freeform 30">
            <a:extLst>
              <a:ext uri="{FF2B5EF4-FFF2-40B4-BE49-F238E27FC236}">
                <a16:creationId xmlns:a16="http://schemas.microsoft.com/office/drawing/2014/main" id="{C4B2DFBF-8667-03F6-6A1D-F504EB108738}"/>
              </a:ext>
            </a:extLst>
          </p:cNvPr>
          <p:cNvSpPr>
            <a:spLocks noChangeAspect="1"/>
          </p:cNvSpPr>
          <p:nvPr/>
        </p:nvSpPr>
        <p:spPr>
          <a:xfrm>
            <a:off x="4450566" y="1998207"/>
            <a:ext cx="507264" cy="506720"/>
          </a:xfrm>
          <a:custGeom>
            <a:avLst/>
            <a:gdLst>
              <a:gd name="connsiteX0" fmla="*/ 0 w 1066743"/>
              <a:gd name="connsiteY0" fmla="*/ 533372 h 1066743"/>
              <a:gd name="connsiteX1" fmla="*/ 533372 w 1066743"/>
              <a:gd name="connsiteY1" fmla="*/ 0 h 1066743"/>
              <a:gd name="connsiteX2" fmla="*/ 1066744 w 1066743"/>
              <a:gd name="connsiteY2" fmla="*/ 533372 h 1066743"/>
              <a:gd name="connsiteX3" fmla="*/ 533372 w 1066743"/>
              <a:gd name="connsiteY3" fmla="*/ 1066744 h 1066743"/>
              <a:gd name="connsiteX4" fmla="*/ 0 w 1066743"/>
              <a:gd name="connsiteY4" fmla="*/ 533372 h 106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43" h="1066743">
                <a:moveTo>
                  <a:pt x="0" y="533372"/>
                </a:moveTo>
                <a:cubicBezTo>
                  <a:pt x="0" y="238799"/>
                  <a:pt x="238799" y="0"/>
                  <a:pt x="533372" y="0"/>
                </a:cubicBezTo>
                <a:cubicBezTo>
                  <a:pt x="827945" y="0"/>
                  <a:pt x="1066744" y="238799"/>
                  <a:pt x="1066744" y="533372"/>
                </a:cubicBezTo>
                <a:cubicBezTo>
                  <a:pt x="1066744" y="827945"/>
                  <a:pt x="827945" y="1066744"/>
                  <a:pt x="533372" y="1066744"/>
                </a:cubicBezTo>
                <a:cubicBezTo>
                  <a:pt x="238799" y="1066744"/>
                  <a:pt x="0" y="827945"/>
                  <a:pt x="0" y="533372"/>
                </a:cubicBezTo>
                <a:close/>
              </a:path>
            </a:pathLst>
          </a:custGeom>
          <a:solidFill>
            <a:srgbClr val="269D3C"/>
          </a:solidFill>
          <a:ln>
            <a:noFill/>
          </a:ln>
        </p:spPr>
        <p:style>
          <a:lnRef idx="2">
            <a:schemeClr val="accent2">
              <a:hueOff val="1621465"/>
              <a:satOff val="4393"/>
              <a:lumOff val="-3473"/>
              <a:alphaOff val="0"/>
            </a:schemeClr>
          </a:lnRef>
          <a:fillRef idx="1">
            <a:schemeClr val="accent2">
              <a:hueOff val="1621465"/>
              <a:satOff val="4393"/>
              <a:lumOff val="-3473"/>
              <a:alphaOff val="0"/>
            </a:schemeClr>
          </a:fillRef>
          <a:effectRef idx="0">
            <a:schemeClr val="accent2">
              <a:hueOff val="1621465"/>
              <a:satOff val="4393"/>
              <a:lumOff val="-3473"/>
              <a:alphaOff val="0"/>
            </a:schemeClr>
          </a:effectRef>
          <a:fontRef idx="minor">
            <a:schemeClr val="lt1"/>
          </a:fontRef>
        </p:style>
        <p:txBody>
          <a:bodyPr spcFirstLastPara="0" vert="horz" wrap="square" lIns="239389" tIns="168921" rIns="239389" bIns="168921"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32" name="Freeform 31">
            <a:extLst>
              <a:ext uri="{FF2B5EF4-FFF2-40B4-BE49-F238E27FC236}">
                <a16:creationId xmlns:a16="http://schemas.microsoft.com/office/drawing/2014/main" id="{115DDEE5-80F7-4E72-612E-2E80882E0DFA}"/>
              </a:ext>
            </a:extLst>
          </p:cNvPr>
          <p:cNvSpPr>
            <a:spLocks noChangeAspect="1"/>
          </p:cNvSpPr>
          <p:nvPr/>
        </p:nvSpPr>
        <p:spPr>
          <a:xfrm>
            <a:off x="7241892" y="1998207"/>
            <a:ext cx="507264" cy="506720"/>
          </a:xfrm>
          <a:custGeom>
            <a:avLst/>
            <a:gdLst>
              <a:gd name="connsiteX0" fmla="*/ 0 w 1066743"/>
              <a:gd name="connsiteY0" fmla="*/ 533372 h 1066743"/>
              <a:gd name="connsiteX1" fmla="*/ 533372 w 1066743"/>
              <a:gd name="connsiteY1" fmla="*/ 0 h 1066743"/>
              <a:gd name="connsiteX2" fmla="*/ 1066744 w 1066743"/>
              <a:gd name="connsiteY2" fmla="*/ 533372 h 1066743"/>
              <a:gd name="connsiteX3" fmla="*/ 533372 w 1066743"/>
              <a:gd name="connsiteY3" fmla="*/ 1066744 h 1066743"/>
              <a:gd name="connsiteX4" fmla="*/ 0 w 1066743"/>
              <a:gd name="connsiteY4" fmla="*/ 533372 h 106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43" h="1066743">
                <a:moveTo>
                  <a:pt x="0" y="533372"/>
                </a:moveTo>
                <a:cubicBezTo>
                  <a:pt x="0" y="238799"/>
                  <a:pt x="238799" y="0"/>
                  <a:pt x="533372" y="0"/>
                </a:cubicBezTo>
                <a:cubicBezTo>
                  <a:pt x="827945" y="0"/>
                  <a:pt x="1066744" y="238799"/>
                  <a:pt x="1066744" y="533372"/>
                </a:cubicBezTo>
                <a:cubicBezTo>
                  <a:pt x="1066744" y="827945"/>
                  <a:pt x="827945" y="1066744"/>
                  <a:pt x="533372" y="1066744"/>
                </a:cubicBezTo>
                <a:cubicBezTo>
                  <a:pt x="238799" y="1066744"/>
                  <a:pt x="0" y="827945"/>
                  <a:pt x="0" y="533372"/>
                </a:cubicBezTo>
                <a:close/>
              </a:path>
            </a:pathLst>
          </a:custGeom>
          <a:solidFill>
            <a:srgbClr val="1F9369"/>
          </a:solidFill>
          <a:ln>
            <a:noFill/>
          </a:ln>
        </p:spPr>
        <p:style>
          <a:lnRef idx="2">
            <a:schemeClr val="accent2">
              <a:hueOff val="1621465"/>
              <a:satOff val="4393"/>
              <a:lumOff val="-3473"/>
              <a:alphaOff val="0"/>
            </a:schemeClr>
          </a:lnRef>
          <a:fillRef idx="1">
            <a:schemeClr val="accent2">
              <a:hueOff val="1621465"/>
              <a:satOff val="4393"/>
              <a:lumOff val="-3473"/>
              <a:alphaOff val="0"/>
            </a:schemeClr>
          </a:fillRef>
          <a:effectRef idx="0">
            <a:schemeClr val="accent2">
              <a:hueOff val="1621465"/>
              <a:satOff val="4393"/>
              <a:lumOff val="-3473"/>
              <a:alphaOff val="0"/>
            </a:schemeClr>
          </a:effectRef>
          <a:fontRef idx="minor">
            <a:schemeClr val="lt1"/>
          </a:fontRef>
        </p:style>
        <p:txBody>
          <a:bodyPr spcFirstLastPara="0" vert="horz" wrap="square" lIns="239389" tIns="168921" rIns="239389" bIns="168921"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33" name="Freeform 32">
            <a:extLst>
              <a:ext uri="{FF2B5EF4-FFF2-40B4-BE49-F238E27FC236}">
                <a16:creationId xmlns:a16="http://schemas.microsoft.com/office/drawing/2014/main" id="{B14DBB09-5246-56D6-C758-1793461BD1AD}"/>
              </a:ext>
            </a:extLst>
          </p:cNvPr>
          <p:cNvSpPr>
            <a:spLocks noChangeAspect="1"/>
          </p:cNvSpPr>
          <p:nvPr/>
        </p:nvSpPr>
        <p:spPr>
          <a:xfrm>
            <a:off x="10050406" y="1998207"/>
            <a:ext cx="507264" cy="506720"/>
          </a:xfrm>
          <a:custGeom>
            <a:avLst/>
            <a:gdLst>
              <a:gd name="connsiteX0" fmla="*/ 0 w 1066743"/>
              <a:gd name="connsiteY0" fmla="*/ 533372 h 1066743"/>
              <a:gd name="connsiteX1" fmla="*/ 533372 w 1066743"/>
              <a:gd name="connsiteY1" fmla="*/ 0 h 1066743"/>
              <a:gd name="connsiteX2" fmla="*/ 1066744 w 1066743"/>
              <a:gd name="connsiteY2" fmla="*/ 533372 h 1066743"/>
              <a:gd name="connsiteX3" fmla="*/ 533372 w 1066743"/>
              <a:gd name="connsiteY3" fmla="*/ 1066744 h 1066743"/>
              <a:gd name="connsiteX4" fmla="*/ 0 w 1066743"/>
              <a:gd name="connsiteY4" fmla="*/ 533372 h 1066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743" h="1066743">
                <a:moveTo>
                  <a:pt x="0" y="533372"/>
                </a:moveTo>
                <a:cubicBezTo>
                  <a:pt x="0" y="238799"/>
                  <a:pt x="238799" y="0"/>
                  <a:pt x="533372" y="0"/>
                </a:cubicBezTo>
                <a:cubicBezTo>
                  <a:pt x="827945" y="0"/>
                  <a:pt x="1066744" y="238799"/>
                  <a:pt x="1066744" y="533372"/>
                </a:cubicBezTo>
                <a:cubicBezTo>
                  <a:pt x="1066744" y="827945"/>
                  <a:pt x="827945" y="1066744"/>
                  <a:pt x="533372" y="1066744"/>
                </a:cubicBezTo>
                <a:cubicBezTo>
                  <a:pt x="238799" y="1066744"/>
                  <a:pt x="0" y="827945"/>
                  <a:pt x="0" y="533372"/>
                </a:cubicBezTo>
                <a:close/>
              </a:path>
            </a:pathLst>
          </a:custGeom>
          <a:solidFill>
            <a:srgbClr val="187E88"/>
          </a:solidFill>
          <a:ln>
            <a:noFill/>
          </a:ln>
        </p:spPr>
        <p:style>
          <a:lnRef idx="2">
            <a:schemeClr val="accent2">
              <a:hueOff val="1621465"/>
              <a:satOff val="4393"/>
              <a:lumOff val="-3473"/>
              <a:alphaOff val="0"/>
            </a:schemeClr>
          </a:lnRef>
          <a:fillRef idx="1">
            <a:schemeClr val="accent2">
              <a:hueOff val="1621465"/>
              <a:satOff val="4393"/>
              <a:lumOff val="-3473"/>
              <a:alphaOff val="0"/>
            </a:schemeClr>
          </a:fillRef>
          <a:effectRef idx="0">
            <a:schemeClr val="accent2">
              <a:hueOff val="1621465"/>
              <a:satOff val="4393"/>
              <a:lumOff val="-3473"/>
              <a:alphaOff val="0"/>
            </a:schemeClr>
          </a:effectRef>
          <a:fontRef idx="minor">
            <a:schemeClr val="lt1"/>
          </a:fontRef>
        </p:style>
        <p:txBody>
          <a:bodyPr spcFirstLastPara="0" vert="horz" wrap="square" lIns="239389" tIns="168921" rIns="239389" bIns="168921"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4</a:t>
            </a:r>
          </a:p>
        </p:txBody>
      </p:sp>
      <p:pic>
        <p:nvPicPr>
          <p:cNvPr id="38" name="Graphic 37">
            <a:extLst>
              <a:ext uri="{FF2B5EF4-FFF2-40B4-BE49-F238E27FC236}">
                <a16:creationId xmlns:a16="http://schemas.microsoft.com/office/drawing/2014/main" id="{FBD6B2E2-7C6E-1C1C-A8C4-E5CFF81F715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6565" y="2614220"/>
            <a:ext cx="948956" cy="948956"/>
          </a:xfrm>
          <a:prstGeom prst="rect">
            <a:avLst/>
          </a:prstGeom>
        </p:spPr>
      </p:pic>
      <p:pic>
        <p:nvPicPr>
          <p:cNvPr id="42" name="Graphic 41">
            <a:extLst>
              <a:ext uri="{FF2B5EF4-FFF2-40B4-BE49-F238E27FC236}">
                <a16:creationId xmlns:a16="http://schemas.microsoft.com/office/drawing/2014/main" id="{1F2E28B5-BD67-BE17-19D3-592D23D27B5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816890" y="2597223"/>
            <a:ext cx="963717" cy="963717"/>
          </a:xfrm>
          <a:prstGeom prst="rect">
            <a:avLst/>
          </a:prstGeom>
        </p:spPr>
      </p:pic>
      <p:pic>
        <p:nvPicPr>
          <p:cNvPr id="44" name="Graphic 43">
            <a:extLst>
              <a:ext uri="{FF2B5EF4-FFF2-40B4-BE49-F238E27FC236}">
                <a16:creationId xmlns:a16="http://schemas.microsoft.com/office/drawing/2014/main" id="{8AAB66BF-0ED6-D292-CD8A-C607B9264A8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98616" y="2673296"/>
            <a:ext cx="830803" cy="830803"/>
          </a:xfrm>
          <a:prstGeom prst="rect">
            <a:avLst/>
          </a:prstGeom>
        </p:spPr>
      </p:pic>
      <p:pic>
        <p:nvPicPr>
          <p:cNvPr id="46" name="Graphic 45">
            <a:extLst>
              <a:ext uri="{FF2B5EF4-FFF2-40B4-BE49-F238E27FC236}">
                <a16:creationId xmlns:a16="http://schemas.microsoft.com/office/drawing/2014/main" id="{593E45F4-7CA2-485B-BD6A-D482B7B1077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994869" y="2597223"/>
            <a:ext cx="1061150" cy="1005300"/>
          </a:xfrm>
          <a:prstGeom prst="rect">
            <a:avLst/>
          </a:prstGeom>
        </p:spPr>
      </p:pic>
    </p:spTree>
    <p:extLst>
      <p:ext uri="{BB962C8B-B14F-4D97-AF65-F5344CB8AC3E}">
        <p14:creationId xmlns:p14="http://schemas.microsoft.com/office/powerpoint/2010/main" val="1927101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D48C2B-943D-8411-6161-BF3D881DACE4}"/>
              </a:ext>
            </a:extLst>
          </p:cNvPr>
          <p:cNvSpPr/>
          <p:nvPr/>
        </p:nvSpPr>
        <p:spPr>
          <a:xfrm rot="5400000">
            <a:off x="5173714" y="-5173715"/>
            <a:ext cx="1844567" cy="12192002"/>
          </a:xfrm>
          <a:prstGeom prst="rect">
            <a:avLst/>
          </a:prstGeom>
          <a:solidFill>
            <a:srgbClr val="D0E1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TH"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E879BB7-BF95-2003-B17E-06C2C7C4EFAB}"/>
              </a:ext>
            </a:extLst>
          </p:cNvPr>
          <p:cNvSpPr>
            <a:spLocks noGrp="1"/>
          </p:cNvSpPr>
          <p:nvPr>
            <p:ph type="title" idx="4294967295"/>
          </p:nvPr>
        </p:nvSpPr>
        <p:spPr>
          <a:xfrm>
            <a:off x="2087450" y="701955"/>
            <a:ext cx="8017099" cy="793750"/>
          </a:xfrm>
        </p:spPr>
        <p:txBody>
          <a:bodyPr>
            <a:normAutofit/>
          </a:bodyPr>
          <a:lstStyle/>
          <a:p>
            <a:pPr algn="ctr"/>
            <a:r>
              <a:rPr lang="en-US" sz="4800"/>
              <a:t>Thank you very much to:</a:t>
            </a:r>
          </a:p>
        </p:txBody>
      </p:sp>
      <p:pic>
        <p:nvPicPr>
          <p:cNvPr id="4" name="Picture 3">
            <a:extLst>
              <a:ext uri="{FF2B5EF4-FFF2-40B4-BE49-F238E27FC236}">
                <a16:creationId xmlns:a16="http://schemas.microsoft.com/office/drawing/2014/main" id="{03A06865-1DB3-7F37-0A51-E69208EAF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864" y="2756777"/>
            <a:ext cx="3179207" cy="791390"/>
          </a:xfrm>
          <a:prstGeom prst="rect">
            <a:avLst/>
          </a:prstGeom>
        </p:spPr>
      </p:pic>
      <p:pic>
        <p:nvPicPr>
          <p:cNvPr id="6" name="Picture 5">
            <a:extLst>
              <a:ext uri="{FF2B5EF4-FFF2-40B4-BE49-F238E27FC236}">
                <a16:creationId xmlns:a16="http://schemas.microsoft.com/office/drawing/2014/main" id="{3EBCA7FF-B76A-5E8E-9FAC-E48BEBFBB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2980" y="2546523"/>
            <a:ext cx="959403" cy="1266411"/>
          </a:xfrm>
          <a:prstGeom prst="rect">
            <a:avLst/>
          </a:prstGeom>
        </p:spPr>
      </p:pic>
      <p:pic>
        <p:nvPicPr>
          <p:cNvPr id="8" name="Picture 7">
            <a:extLst>
              <a:ext uri="{FF2B5EF4-FFF2-40B4-BE49-F238E27FC236}">
                <a16:creationId xmlns:a16="http://schemas.microsoft.com/office/drawing/2014/main" id="{DD438BC2-BD5C-13D7-ED30-15ECB27A2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552" y="2887602"/>
            <a:ext cx="2824468" cy="579760"/>
          </a:xfrm>
          <a:prstGeom prst="rect">
            <a:avLst/>
          </a:prstGeom>
        </p:spPr>
      </p:pic>
      <p:pic>
        <p:nvPicPr>
          <p:cNvPr id="10" name="Picture 9">
            <a:extLst>
              <a:ext uri="{FF2B5EF4-FFF2-40B4-BE49-F238E27FC236}">
                <a16:creationId xmlns:a16="http://schemas.microsoft.com/office/drawing/2014/main" id="{DB1B1C95-3F3B-1EC5-75A9-03ACD387B279}"/>
              </a:ext>
            </a:extLst>
          </p:cNvPr>
          <p:cNvPicPr>
            <a:picLocks noChangeAspect="1"/>
          </p:cNvPicPr>
          <p:nvPr/>
        </p:nvPicPr>
        <p:blipFill>
          <a:blip r:embed="rId6">
            <a:extLst>
              <a:ext uri="{28A0092B-C50C-407E-A947-70E740481C1C}">
                <a14:useLocalDpi xmlns:a14="http://schemas.microsoft.com/office/drawing/2010/main" val="0"/>
              </a:ext>
            </a:extLst>
          </a:blip>
          <a:srcRect t="30687" b="29464"/>
          <a:stretch>
            <a:fillRect/>
          </a:stretch>
        </p:blipFill>
        <p:spPr>
          <a:xfrm>
            <a:off x="8895031" y="4794551"/>
            <a:ext cx="1851807" cy="737937"/>
          </a:xfrm>
          <a:prstGeom prst="rect">
            <a:avLst/>
          </a:prstGeom>
        </p:spPr>
      </p:pic>
      <p:pic>
        <p:nvPicPr>
          <p:cNvPr id="12" name="Picture 11">
            <a:extLst>
              <a:ext uri="{FF2B5EF4-FFF2-40B4-BE49-F238E27FC236}">
                <a16:creationId xmlns:a16="http://schemas.microsoft.com/office/drawing/2014/main" id="{F7249E72-8DF9-286C-1A0D-462DF8E356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2622" y="4487718"/>
            <a:ext cx="1094369" cy="1070470"/>
          </a:xfrm>
          <a:prstGeom prst="rect">
            <a:avLst/>
          </a:prstGeom>
        </p:spPr>
      </p:pic>
      <p:pic>
        <p:nvPicPr>
          <p:cNvPr id="14" name="Picture 13">
            <a:extLst>
              <a:ext uri="{FF2B5EF4-FFF2-40B4-BE49-F238E27FC236}">
                <a16:creationId xmlns:a16="http://schemas.microsoft.com/office/drawing/2014/main" id="{9EDBFAF3-788A-1BA1-4666-2A43D8DB9F21}"/>
              </a:ext>
            </a:extLst>
          </p:cNvPr>
          <p:cNvPicPr>
            <a:picLocks noChangeAspect="1"/>
          </p:cNvPicPr>
          <p:nvPr/>
        </p:nvPicPr>
        <p:blipFill>
          <a:blip r:embed="rId8">
            <a:extLst>
              <a:ext uri="{28A0092B-C50C-407E-A947-70E740481C1C}">
                <a14:useLocalDpi xmlns:a14="http://schemas.microsoft.com/office/drawing/2010/main" val="0"/>
              </a:ext>
            </a:extLst>
          </a:blip>
          <a:srcRect l="25407" r="29821" b="-4960"/>
          <a:stretch>
            <a:fillRect/>
          </a:stretch>
        </p:blipFill>
        <p:spPr>
          <a:xfrm>
            <a:off x="6020166" y="4513418"/>
            <a:ext cx="804415" cy="1019070"/>
          </a:xfrm>
          <a:prstGeom prst="rect">
            <a:avLst/>
          </a:prstGeom>
        </p:spPr>
      </p:pic>
      <p:pic>
        <p:nvPicPr>
          <p:cNvPr id="18" name="Picture 17">
            <a:extLst>
              <a:ext uri="{FF2B5EF4-FFF2-40B4-BE49-F238E27FC236}">
                <a16:creationId xmlns:a16="http://schemas.microsoft.com/office/drawing/2014/main" id="{5F5B8EFE-0A5A-F031-9A29-CC638B4C0D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97047" y="4708757"/>
            <a:ext cx="1335078" cy="728763"/>
          </a:xfrm>
          <a:prstGeom prst="rect">
            <a:avLst/>
          </a:prstGeom>
        </p:spPr>
      </p:pic>
      <p:pic>
        <p:nvPicPr>
          <p:cNvPr id="20" name="Picture 19">
            <a:extLst>
              <a:ext uri="{FF2B5EF4-FFF2-40B4-BE49-F238E27FC236}">
                <a16:creationId xmlns:a16="http://schemas.microsoft.com/office/drawing/2014/main" id="{2655CB5F-10F7-9ED6-2000-953FEC46EF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2980" y="4794551"/>
            <a:ext cx="2056026" cy="642969"/>
          </a:xfrm>
          <a:prstGeom prst="rect">
            <a:avLst/>
          </a:prstGeom>
        </p:spPr>
      </p:pic>
    </p:spTree>
    <p:extLst>
      <p:ext uri="{BB962C8B-B14F-4D97-AF65-F5344CB8AC3E}">
        <p14:creationId xmlns:p14="http://schemas.microsoft.com/office/powerpoint/2010/main" val="2604498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91FB8-F9C7-C32F-6D70-4D639F3457D2}"/>
              </a:ext>
            </a:extLst>
          </p:cNvPr>
          <p:cNvSpPr>
            <a:spLocks noGrp="1"/>
          </p:cNvSpPr>
          <p:nvPr>
            <p:ph type="title"/>
          </p:nvPr>
        </p:nvSpPr>
        <p:spPr>
          <a:xfrm>
            <a:off x="838200" y="1309514"/>
            <a:ext cx="10515600" cy="740418"/>
          </a:xfrm>
        </p:spPr>
        <p:txBody>
          <a:bodyPr>
            <a:noAutofit/>
          </a:bodyPr>
          <a:lstStyle/>
          <a:p>
            <a:r>
              <a:rPr lang="en-US" sz="2800" dirty="0"/>
              <a:t>Sustainable HIV Prevention in Africa </a:t>
            </a:r>
            <a:r>
              <a:rPr lang="en-US" sz="2800" i="1" dirty="0"/>
              <a:t>Lancet HIV </a:t>
            </a:r>
            <a:r>
              <a:rPr lang="en-US" sz="2800" dirty="0"/>
              <a:t>and </a:t>
            </a:r>
            <a:r>
              <a:rPr lang="en-US" sz="2800" i="1" dirty="0"/>
              <a:t>Lancet Global Health </a:t>
            </a:r>
            <a:r>
              <a:rPr lang="en-US" sz="2800" dirty="0"/>
              <a:t>Joint</a:t>
            </a:r>
            <a:r>
              <a:rPr lang="en-US" sz="2800" i="1" dirty="0"/>
              <a:t> </a:t>
            </a:r>
            <a:r>
              <a:rPr lang="en-US" sz="2800" dirty="0"/>
              <a:t>Series</a:t>
            </a:r>
          </a:p>
        </p:txBody>
      </p:sp>
      <p:sp>
        <p:nvSpPr>
          <p:cNvPr id="3" name="Content Placeholder 2">
            <a:extLst>
              <a:ext uri="{FF2B5EF4-FFF2-40B4-BE49-F238E27FC236}">
                <a16:creationId xmlns:a16="http://schemas.microsoft.com/office/drawing/2014/main" id="{104F27E3-D620-952F-CBA2-127165661567}"/>
              </a:ext>
            </a:extLst>
          </p:cNvPr>
          <p:cNvSpPr>
            <a:spLocks noGrp="1"/>
          </p:cNvSpPr>
          <p:nvPr>
            <p:ph idx="1"/>
          </p:nvPr>
        </p:nvSpPr>
        <p:spPr>
          <a:xfrm>
            <a:off x="838200" y="2246263"/>
            <a:ext cx="10515600" cy="3313879"/>
          </a:xfrm>
        </p:spPr>
        <p:txBody>
          <a:bodyPr>
            <a:normAutofit fontScale="85000" lnSpcReduction="20000"/>
          </a:bodyPr>
          <a:lstStyle/>
          <a:p>
            <a:pPr marL="0" indent="-457200">
              <a:buNone/>
            </a:pPr>
            <a:r>
              <a:rPr lang="en-US" sz="2000" b="1" dirty="0"/>
              <a:t>Paper 1: </a:t>
            </a:r>
            <a:r>
              <a:rPr lang="en-US" sz="2000" dirty="0"/>
              <a:t>Global HIV prevention is not on track: how a health systems approach can promote sustainable progress in African countries</a:t>
            </a:r>
          </a:p>
          <a:p>
            <a:pPr marL="0" indent="-457200">
              <a:buNone/>
            </a:pPr>
            <a:endParaRPr lang="en-US" sz="2000" dirty="0"/>
          </a:p>
          <a:p>
            <a:pPr marL="0" indent="-457200">
              <a:buNone/>
            </a:pPr>
            <a:r>
              <a:rPr lang="en-US" sz="2000" b="1" dirty="0"/>
              <a:t>Paper 2: </a:t>
            </a:r>
            <a:r>
              <a:rPr lang="en-US" sz="2000" dirty="0"/>
              <a:t>Advancing functional and systemic integration of HIV prevention into public health systems</a:t>
            </a:r>
          </a:p>
          <a:p>
            <a:pPr marL="0" indent="-457200">
              <a:buNone/>
            </a:pPr>
            <a:endParaRPr lang="en-US" sz="2000" dirty="0"/>
          </a:p>
          <a:p>
            <a:pPr marL="0" indent="-457200">
              <a:buNone/>
            </a:pPr>
            <a:r>
              <a:rPr lang="en-US" sz="2000" b="1" dirty="0"/>
              <a:t>Paper 3: </a:t>
            </a:r>
            <a:r>
              <a:rPr lang="en-US" sz="2000" dirty="0"/>
              <a:t>The role of digital health and artificial intelligence in improving the reach and effectiveness of HIV prevention in Africa</a:t>
            </a:r>
          </a:p>
          <a:p>
            <a:pPr marL="0" indent="-457200">
              <a:buNone/>
            </a:pPr>
            <a:endParaRPr lang="en-US" sz="2000" dirty="0"/>
          </a:p>
          <a:p>
            <a:pPr marL="0" indent="-457200">
              <a:buNone/>
            </a:pPr>
            <a:r>
              <a:rPr lang="en-US" sz="2000" b="1" dirty="0"/>
              <a:t>Paper 4: </a:t>
            </a:r>
            <a:r>
              <a:rPr lang="en-US" sz="2000" dirty="0"/>
              <a:t>Enhancing HIV prevention through systematic community engagement, learning, and response</a:t>
            </a:r>
          </a:p>
          <a:p>
            <a:pPr marL="0" indent="-457200">
              <a:buNone/>
            </a:pPr>
            <a:endParaRPr lang="en-US" sz="2000" dirty="0"/>
          </a:p>
          <a:p>
            <a:pPr marL="0" indent="-457200">
              <a:buNone/>
            </a:pPr>
            <a:r>
              <a:rPr lang="en-US" sz="2000" b="1" dirty="0"/>
              <a:t>Paper 5: </a:t>
            </a:r>
            <a:r>
              <a:rPr lang="en-US" sz="2000" dirty="0"/>
              <a:t>Strengthening nationally led approaches to new product introduction for HIV prevention</a:t>
            </a:r>
          </a:p>
          <a:p>
            <a:pPr marL="0" indent="-457200">
              <a:buNone/>
            </a:pPr>
            <a:endParaRPr lang="en-US" sz="2000" dirty="0"/>
          </a:p>
          <a:p>
            <a:pPr marL="0" indent="-457200">
              <a:buNone/>
            </a:pPr>
            <a:r>
              <a:rPr lang="en-US" sz="2000" b="1" dirty="0"/>
              <a:t>Paper 6: </a:t>
            </a:r>
            <a:r>
              <a:rPr lang="en-US" sz="2000" dirty="0"/>
              <a:t>Future directions: ending HIV in Africa—a call to action for sustainable and nationally led prevention</a:t>
            </a:r>
            <a:endParaRPr lang="en-US" sz="1600" dirty="0"/>
          </a:p>
        </p:txBody>
      </p:sp>
      <p:pic>
        <p:nvPicPr>
          <p:cNvPr id="4" name="Picture 3" descr="A close-up of a logo">
            <a:extLst>
              <a:ext uri="{FF2B5EF4-FFF2-40B4-BE49-F238E27FC236}">
                <a16:creationId xmlns:a16="http://schemas.microsoft.com/office/drawing/2014/main" id="{D60AEEBC-FB96-2317-9770-BCC35D0FDDAC}"/>
              </a:ext>
            </a:extLst>
          </p:cNvPr>
          <p:cNvPicPr>
            <a:picLocks noChangeAspect="1"/>
          </p:cNvPicPr>
          <p:nvPr/>
        </p:nvPicPr>
        <p:blipFill>
          <a:blip r:embed="rId2"/>
          <a:stretch>
            <a:fillRect/>
          </a:stretch>
        </p:blipFill>
        <p:spPr>
          <a:xfrm>
            <a:off x="7871942" y="295704"/>
            <a:ext cx="2313409" cy="817479"/>
          </a:xfrm>
          <a:prstGeom prst="rect">
            <a:avLst/>
          </a:prstGeom>
        </p:spPr>
      </p:pic>
      <p:pic>
        <p:nvPicPr>
          <p:cNvPr id="6" name="Picture 5" descr="A logo for a law firm&#10;&#10;AI-generated content may be incorrect.">
            <a:extLst>
              <a:ext uri="{FF2B5EF4-FFF2-40B4-BE49-F238E27FC236}">
                <a16:creationId xmlns:a16="http://schemas.microsoft.com/office/drawing/2014/main" id="{704BAA28-D865-9524-6A42-391811760FC2}"/>
              </a:ext>
            </a:extLst>
          </p:cNvPr>
          <p:cNvPicPr>
            <a:picLocks noChangeAspect="1"/>
          </p:cNvPicPr>
          <p:nvPr/>
        </p:nvPicPr>
        <p:blipFill>
          <a:blip r:embed="rId3"/>
          <a:stretch>
            <a:fillRect/>
          </a:stretch>
        </p:blipFill>
        <p:spPr>
          <a:xfrm>
            <a:off x="10478856" y="295704"/>
            <a:ext cx="1368588" cy="817479"/>
          </a:xfrm>
          <a:prstGeom prst="rect">
            <a:avLst/>
          </a:prstGeom>
        </p:spPr>
      </p:pic>
      <p:sp>
        <p:nvSpPr>
          <p:cNvPr id="7" name="TextBox 6">
            <a:extLst>
              <a:ext uri="{FF2B5EF4-FFF2-40B4-BE49-F238E27FC236}">
                <a16:creationId xmlns:a16="http://schemas.microsoft.com/office/drawing/2014/main" id="{4981F529-B55B-65F1-D0F0-54F049984A10}"/>
              </a:ext>
            </a:extLst>
          </p:cNvPr>
          <p:cNvSpPr txBox="1"/>
          <p:nvPr/>
        </p:nvSpPr>
        <p:spPr>
          <a:xfrm>
            <a:off x="299996" y="3769106"/>
            <a:ext cx="921025" cy="523220"/>
          </a:xfrm>
          <a:prstGeom prst="rect">
            <a:avLst/>
          </a:prstGeom>
          <a:noFill/>
        </p:spPr>
        <p:txBody>
          <a:bodyPr wrap="square" rtlCol="0">
            <a:spAutoFit/>
          </a:bodyPr>
          <a:lstStyle/>
          <a:p>
            <a:r>
              <a:rPr lang="en-US" sz="2800" b="1" dirty="0">
                <a:solidFill>
                  <a:srgbClr val="FF0000"/>
                </a:solidFill>
                <a:sym typeface="Wingdings" pitchFamily="2" charset="2"/>
              </a:rPr>
              <a:t></a:t>
            </a:r>
            <a:endParaRPr lang="en-US" sz="2800" b="1" dirty="0">
              <a:solidFill>
                <a:srgbClr val="FF0000"/>
              </a:solidFill>
            </a:endParaRPr>
          </a:p>
        </p:txBody>
      </p:sp>
      <p:pic>
        <p:nvPicPr>
          <p:cNvPr id="8" name="Picture 7">
            <a:extLst>
              <a:ext uri="{FF2B5EF4-FFF2-40B4-BE49-F238E27FC236}">
                <a16:creationId xmlns:a16="http://schemas.microsoft.com/office/drawing/2014/main" id="{8303DF41-6D58-7FE1-43EC-911369724E9A}"/>
              </a:ext>
            </a:extLst>
          </p:cNvPr>
          <p:cNvPicPr>
            <a:picLocks noChangeAspect="1"/>
          </p:cNvPicPr>
          <p:nvPr/>
        </p:nvPicPr>
        <p:blipFill>
          <a:blip r:embed="rId4"/>
          <a:stretch>
            <a:fillRect/>
          </a:stretch>
        </p:blipFill>
        <p:spPr>
          <a:xfrm>
            <a:off x="1221023" y="5617294"/>
            <a:ext cx="1075930" cy="1075930"/>
          </a:xfrm>
          <a:prstGeom prst="rect">
            <a:avLst/>
          </a:prstGeom>
        </p:spPr>
      </p:pic>
      <p:sp>
        <p:nvSpPr>
          <p:cNvPr id="10" name="TextBox 9">
            <a:extLst>
              <a:ext uri="{FF2B5EF4-FFF2-40B4-BE49-F238E27FC236}">
                <a16:creationId xmlns:a16="http://schemas.microsoft.com/office/drawing/2014/main" id="{7F9551BC-7488-3348-C2B0-69535FABDEC4}"/>
              </a:ext>
            </a:extLst>
          </p:cNvPr>
          <p:cNvSpPr txBox="1"/>
          <p:nvPr/>
        </p:nvSpPr>
        <p:spPr>
          <a:xfrm>
            <a:off x="2453258" y="5745694"/>
            <a:ext cx="3762770" cy="738664"/>
          </a:xfrm>
          <a:prstGeom prst="rect">
            <a:avLst/>
          </a:prstGeom>
          <a:noFill/>
        </p:spPr>
        <p:txBody>
          <a:bodyPr wrap="square" rtlCol="0">
            <a:spAutoFit/>
          </a:bodyPr>
          <a:lstStyle/>
          <a:p>
            <a:r>
              <a:rPr lang="en-US" sz="1400" dirty="0"/>
              <a:t>To learn more about </a:t>
            </a:r>
            <a:r>
              <a:rPr lang="en-US" sz="1400" i="1" dirty="0"/>
              <a:t>The Lancet Global Health </a:t>
            </a:r>
            <a:r>
              <a:rPr lang="en-US" sz="1400" dirty="0"/>
              <a:t>and  </a:t>
            </a:r>
            <a:r>
              <a:rPr lang="en-US" sz="1400" i="1" dirty="0"/>
              <a:t>The Lancet HIV </a:t>
            </a:r>
            <a:r>
              <a:rPr lang="en-US" sz="1400" dirty="0"/>
              <a:t>Joint Series on Sustainable HIV  Prevention in Africa</a:t>
            </a:r>
          </a:p>
        </p:txBody>
      </p:sp>
      <p:pic>
        <p:nvPicPr>
          <p:cNvPr id="11" name="Picture 10">
            <a:extLst>
              <a:ext uri="{FF2B5EF4-FFF2-40B4-BE49-F238E27FC236}">
                <a16:creationId xmlns:a16="http://schemas.microsoft.com/office/drawing/2014/main" id="{C7D35800-B0C6-90B1-3FB8-47565061D783}"/>
              </a:ext>
            </a:extLst>
          </p:cNvPr>
          <p:cNvPicPr>
            <a:picLocks noChangeAspect="1"/>
          </p:cNvPicPr>
          <p:nvPr/>
        </p:nvPicPr>
        <p:blipFill>
          <a:blip r:embed="rId5"/>
          <a:stretch>
            <a:fillRect/>
          </a:stretch>
        </p:blipFill>
        <p:spPr>
          <a:xfrm>
            <a:off x="6427530" y="5617294"/>
            <a:ext cx="1075931" cy="1075931"/>
          </a:xfrm>
          <a:prstGeom prst="rect">
            <a:avLst/>
          </a:prstGeom>
        </p:spPr>
      </p:pic>
      <p:sp>
        <p:nvSpPr>
          <p:cNvPr id="12" name="TextBox 11">
            <a:extLst>
              <a:ext uri="{FF2B5EF4-FFF2-40B4-BE49-F238E27FC236}">
                <a16:creationId xmlns:a16="http://schemas.microsoft.com/office/drawing/2014/main" id="{D66126BD-5898-F70A-83F2-DEA802E0829A}"/>
              </a:ext>
            </a:extLst>
          </p:cNvPr>
          <p:cNvSpPr txBox="1"/>
          <p:nvPr/>
        </p:nvSpPr>
        <p:spPr>
          <a:xfrm>
            <a:off x="7598005" y="5756473"/>
            <a:ext cx="3286519" cy="523220"/>
          </a:xfrm>
          <a:prstGeom prst="rect">
            <a:avLst/>
          </a:prstGeom>
          <a:noFill/>
        </p:spPr>
        <p:txBody>
          <a:bodyPr wrap="square" rtlCol="0">
            <a:spAutoFit/>
          </a:bodyPr>
          <a:lstStyle/>
          <a:p>
            <a:r>
              <a:rPr lang="en-US" sz="1400" dirty="0"/>
              <a:t>To learn more about the Sustainable HIV Prevention Initiative</a:t>
            </a:r>
          </a:p>
        </p:txBody>
      </p:sp>
    </p:spTree>
    <p:extLst>
      <p:ext uri="{BB962C8B-B14F-4D97-AF65-F5344CB8AC3E}">
        <p14:creationId xmlns:p14="http://schemas.microsoft.com/office/powerpoint/2010/main" val="2927846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4406D-310E-F1BC-06E8-2B3973DDAA3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39974CC0-C46B-D994-D84E-5491137B02FC}"/>
              </a:ext>
            </a:extLst>
          </p:cNvPr>
          <p:cNvSpPr txBox="1"/>
          <p:nvPr/>
        </p:nvSpPr>
        <p:spPr>
          <a:xfrm>
            <a:off x="5223344" y="2984550"/>
            <a:ext cx="23737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Stephen </a:t>
            </a:r>
            <a:r>
              <a:rPr kumimoji="0" lang="en-US" sz="1600" b="0" i="0" u="none" strike="noStrike" kern="1200" cap="none" spc="0" normalizeH="0" baseline="0" noProof="0" dirty="0" err="1">
                <a:ln>
                  <a:noFill/>
                </a:ln>
                <a:solidFill>
                  <a:prstClr val="black"/>
                </a:solidFill>
                <a:effectLst/>
                <a:uLnTx/>
                <a:uFillTx/>
                <a:latin typeface="IAS Ribbon Sans Bold"/>
                <a:ea typeface="+mn-ea"/>
                <a:cs typeface="+mn-cs"/>
              </a:rPr>
              <a:t>Ayisi</a:t>
            </a: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 Addo</a:t>
            </a:r>
            <a:br>
              <a:rPr kumimoji="0" lang="en-US" sz="1800" b="1" i="0" u="none" strike="noStrike" kern="1200" cap="none" spc="0" normalizeH="0" baseline="0" noProof="0" dirty="0">
                <a:ln>
                  <a:noFill/>
                </a:ln>
                <a:solidFill>
                  <a:prstClr val="black"/>
                </a:solidFill>
                <a:effectLst/>
                <a:uLnTx/>
                <a:uFillTx/>
                <a:latin typeface="IAS Ribbon Sans Light"/>
                <a:ea typeface="+mn-ea"/>
                <a:cs typeface="+mn-cs"/>
              </a:rPr>
            </a:b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Ghana Health Service</a:t>
            </a:r>
            <a:b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br>
            <a:endParaRPr kumimoji="0" lang="en-US" sz="1200" b="1" i="0" u="none" strike="noStrike" kern="1200" cap="none" spc="0" normalizeH="0" baseline="0" noProof="0" dirty="0">
              <a:ln>
                <a:noFill/>
              </a:ln>
              <a:solidFill>
                <a:prstClr val="black"/>
              </a:solidFill>
              <a:effectLst/>
              <a:uLnTx/>
              <a:uFillTx/>
              <a:latin typeface="IAS Ribbon Sans Light"/>
              <a:ea typeface="+mn-ea"/>
              <a:cs typeface="+mn-cs"/>
            </a:endParaRPr>
          </a:p>
        </p:txBody>
      </p:sp>
      <p:sp>
        <p:nvSpPr>
          <p:cNvPr id="9" name="TextBox 8">
            <a:extLst>
              <a:ext uri="{FF2B5EF4-FFF2-40B4-BE49-F238E27FC236}">
                <a16:creationId xmlns:a16="http://schemas.microsoft.com/office/drawing/2014/main" id="{0DFE082A-FD68-C973-FB31-91909DFCFD02}"/>
              </a:ext>
            </a:extLst>
          </p:cNvPr>
          <p:cNvSpPr txBox="1"/>
          <p:nvPr/>
        </p:nvSpPr>
        <p:spPr>
          <a:xfrm>
            <a:off x="7613397" y="2987489"/>
            <a:ext cx="2166911"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IAS Ribbon Sans Bold"/>
                <a:ea typeface="IAS Ribbon Sans Light" pitchFamily="50" charset="0"/>
                <a:cs typeface="+mn-cs"/>
              </a:rPr>
              <a:t>Chrissy Banda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rPr>
              <a:t>Blantyre District Health Promotion Office, Malawi</a:t>
            </a:r>
          </a:p>
        </p:txBody>
      </p:sp>
      <p:sp>
        <p:nvSpPr>
          <p:cNvPr id="13" name="TextBox 12">
            <a:extLst>
              <a:ext uri="{FF2B5EF4-FFF2-40B4-BE49-F238E27FC236}">
                <a16:creationId xmlns:a16="http://schemas.microsoft.com/office/drawing/2014/main" id="{EE1BB7BA-A59E-04DF-7F49-52619795577C}"/>
              </a:ext>
            </a:extLst>
          </p:cNvPr>
          <p:cNvSpPr txBox="1"/>
          <p:nvPr/>
        </p:nvSpPr>
        <p:spPr>
          <a:xfrm>
            <a:off x="2696196" y="5889725"/>
            <a:ext cx="3529963" cy="113877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IAS Ribbon Sans Bold"/>
                <a:ea typeface="+mn-ea"/>
                <a:cs typeface="+mn-cs"/>
              </a:rPr>
              <a:t>Cheewanan</a:t>
            </a: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IAS Ribbon Sans Bold"/>
                <a:ea typeface="+mn-ea"/>
                <a:cs typeface="+mn-cs"/>
              </a:rPr>
              <a:t>Lertpiriyasuwat</a:t>
            </a:r>
            <a:endParaRPr kumimoji="0" lang="en-US" sz="1600" b="0" i="0" u="none" strike="noStrike" kern="1200" cap="none" spc="0" normalizeH="0" baseline="0" noProof="0" dirty="0">
              <a:ln>
                <a:noFill/>
              </a:ln>
              <a:solidFill>
                <a:prstClr val="black"/>
              </a:solidFill>
              <a:effectLst/>
              <a:uLnTx/>
              <a:uFillTx/>
              <a:latin typeface="IAS Ribbon Sans 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rPr>
              <a:t>Department of Disease Control,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rPr>
              <a:t>Ministry of Public Health, Thailand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endParaRPr>
          </a:p>
        </p:txBody>
      </p:sp>
      <p:sp>
        <p:nvSpPr>
          <p:cNvPr id="15" name="TextBox 14">
            <a:extLst>
              <a:ext uri="{FF2B5EF4-FFF2-40B4-BE49-F238E27FC236}">
                <a16:creationId xmlns:a16="http://schemas.microsoft.com/office/drawing/2014/main" id="{ACFEFABA-6BAB-7CC3-D975-A44CC90A8380}"/>
              </a:ext>
            </a:extLst>
          </p:cNvPr>
          <p:cNvSpPr txBox="1"/>
          <p:nvPr/>
        </p:nvSpPr>
        <p:spPr>
          <a:xfrm>
            <a:off x="5462339" y="5920559"/>
            <a:ext cx="27113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Stephen Ndolo Kiio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National </a:t>
            </a:r>
            <a:r>
              <a:rPr kumimoji="0" lang="en-US" sz="1200" b="0" i="0" u="none" strike="noStrike" kern="1200" cap="none" spc="0" normalizeH="0" baseline="0" noProof="0" dirty="0" err="1">
                <a:ln>
                  <a:noFill/>
                </a:ln>
                <a:solidFill>
                  <a:prstClr val="black"/>
                </a:solidFill>
                <a:effectLst/>
                <a:uLnTx/>
                <a:uFillTx/>
                <a:latin typeface="IAS Ribbon Sans Light"/>
                <a:ea typeface="+mn-ea"/>
                <a:cs typeface="+mn-cs"/>
              </a:rPr>
              <a:t>Syndemic</a:t>
            </a: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 Diseases Control Council, Kenya</a:t>
            </a:r>
          </a:p>
        </p:txBody>
      </p:sp>
      <p:sp>
        <p:nvSpPr>
          <p:cNvPr id="17" name="TextBox 16">
            <a:extLst>
              <a:ext uri="{FF2B5EF4-FFF2-40B4-BE49-F238E27FC236}">
                <a16:creationId xmlns:a16="http://schemas.microsoft.com/office/drawing/2014/main" id="{F83EF28A-9771-8873-886E-ECD3C95C1D36}"/>
              </a:ext>
            </a:extLst>
          </p:cNvPr>
          <p:cNvSpPr txBox="1"/>
          <p:nvPr/>
        </p:nvSpPr>
        <p:spPr>
          <a:xfrm>
            <a:off x="9637276" y="2982696"/>
            <a:ext cx="228428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Ima John Dada</a:t>
            </a:r>
            <a:br>
              <a:rPr kumimoji="0" lang="en-US" sz="1800" b="1" i="0" u="none" strike="noStrike" kern="1200" cap="none" spc="0" normalizeH="0" baseline="0" noProof="0" dirty="0">
                <a:ln>
                  <a:noFill/>
                </a:ln>
                <a:solidFill>
                  <a:prstClr val="black"/>
                </a:solidFill>
                <a:effectLst/>
                <a:uLnTx/>
                <a:uFillTx/>
                <a:latin typeface="IAS Ribbon Sans Light"/>
                <a:ea typeface="+mn-ea"/>
                <a:cs typeface="+mn-cs"/>
              </a:rPr>
            </a:b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National AIDS, Viral Hepatitis and STIs Control </a:t>
            </a:r>
            <a:r>
              <a:rPr kumimoji="0" lang="en-US" sz="1200" b="0" i="0" u="none" strike="noStrike" kern="1200" cap="none" spc="0" normalizeH="0" baseline="0" noProof="0" dirty="0" err="1">
                <a:ln>
                  <a:noFill/>
                </a:ln>
                <a:solidFill>
                  <a:prstClr val="black"/>
                </a:solidFill>
                <a:effectLst/>
                <a:uLnTx/>
                <a:uFillTx/>
                <a:latin typeface="IAS Ribbon Sans Light"/>
                <a:ea typeface="+mn-ea"/>
                <a:cs typeface="+mn-cs"/>
              </a:rPr>
              <a:t>Programme</a:t>
            </a: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 Federal Ministry of Health, Nigeria</a:t>
            </a:r>
          </a:p>
        </p:txBody>
      </p:sp>
      <p:sp>
        <p:nvSpPr>
          <p:cNvPr id="21" name="TextBox 20">
            <a:extLst>
              <a:ext uri="{FF2B5EF4-FFF2-40B4-BE49-F238E27FC236}">
                <a16:creationId xmlns:a16="http://schemas.microsoft.com/office/drawing/2014/main" id="{E22F5923-B142-16F5-47B7-08C9A1C3CB4E}"/>
              </a:ext>
            </a:extLst>
          </p:cNvPr>
          <p:cNvSpPr txBox="1"/>
          <p:nvPr/>
        </p:nvSpPr>
        <p:spPr>
          <a:xfrm>
            <a:off x="8231523" y="5920559"/>
            <a:ext cx="25454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Lilian </a:t>
            </a:r>
            <a:r>
              <a:rPr kumimoji="0" lang="en-US" sz="1600" b="0" i="0" u="none" strike="noStrike" kern="1200" cap="none" spc="0" normalizeH="0" baseline="0" noProof="0" dirty="0" err="1">
                <a:ln>
                  <a:noFill/>
                </a:ln>
                <a:solidFill>
                  <a:prstClr val="black"/>
                </a:solidFill>
                <a:effectLst/>
                <a:uLnTx/>
                <a:uFillTx/>
                <a:latin typeface="IAS Ribbon Sans Bold"/>
                <a:ea typeface="+mn-ea"/>
                <a:cs typeface="+mn-cs"/>
              </a:rPr>
              <a:t>Otiso</a:t>
            </a:r>
            <a:br>
              <a:rPr kumimoji="0" lang="en-US" sz="1800" b="1" i="0" u="none" strike="noStrike" kern="1200" cap="none" spc="0" normalizeH="0" baseline="0" noProof="0" dirty="0">
                <a:ln>
                  <a:noFill/>
                </a:ln>
                <a:solidFill>
                  <a:prstClr val="black"/>
                </a:solidFill>
                <a:effectLst/>
                <a:uLnTx/>
                <a:uFillTx/>
                <a:latin typeface="IAS Ribbon Sans Light"/>
                <a:ea typeface="+mn-ea"/>
                <a:cs typeface="+mn-cs"/>
              </a:rPr>
            </a:br>
            <a:r>
              <a:rPr kumimoji="0" lang="en-US" sz="1200" b="0" i="0" u="none" strike="noStrike" kern="1200" cap="none" spc="0" normalizeH="0" baseline="0" noProof="0" dirty="0">
                <a:ln>
                  <a:noFill/>
                </a:ln>
                <a:solidFill>
                  <a:prstClr val="black"/>
                </a:solidFill>
                <a:effectLst/>
                <a:uLnTx/>
                <a:uFillTx/>
                <a:latin typeface="IAS Ribbon Sans Light"/>
                <a:ea typeface="+mn-ea"/>
                <a:cs typeface="+mn-cs"/>
              </a:rPr>
              <a:t>Executive Director, LVCT Health, Kenya</a:t>
            </a:r>
          </a:p>
        </p:txBody>
      </p:sp>
      <p:sp>
        <p:nvSpPr>
          <p:cNvPr id="38" name="Rectangle 37">
            <a:extLst>
              <a:ext uri="{FF2B5EF4-FFF2-40B4-BE49-F238E27FC236}">
                <a16:creationId xmlns:a16="http://schemas.microsoft.com/office/drawing/2014/main" id="{E4C1B4A7-7A3E-B1A8-8025-6F27346F9D01}"/>
              </a:ext>
            </a:extLst>
          </p:cNvPr>
          <p:cNvSpPr/>
          <p:nvPr/>
        </p:nvSpPr>
        <p:spPr>
          <a:xfrm>
            <a:off x="3580108" y="294468"/>
            <a:ext cx="2712204" cy="393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AS Ribbon Sans Light"/>
              <a:ea typeface="+mn-ea"/>
              <a:cs typeface="+mn-cs"/>
            </a:endParaRPr>
          </a:p>
        </p:txBody>
      </p:sp>
      <p:sp>
        <p:nvSpPr>
          <p:cNvPr id="2" name="Title 1">
            <a:extLst>
              <a:ext uri="{FF2B5EF4-FFF2-40B4-BE49-F238E27FC236}">
                <a16:creationId xmlns:a16="http://schemas.microsoft.com/office/drawing/2014/main" id="{B861C201-F547-5AFA-194E-E977E61B2E74}"/>
              </a:ext>
            </a:extLst>
          </p:cNvPr>
          <p:cNvSpPr>
            <a:spLocks noGrp="1"/>
          </p:cNvSpPr>
          <p:nvPr>
            <p:ph type="title"/>
          </p:nvPr>
        </p:nvSpPr>
        <p:spPr>
          <a:xfrm>
            <a:off x="2036496" y="515918"/>
            <a:ext cx="9967119" cy="1129947"/>
          </a:xfrm>
          <a:noFill/>
        </p:spPr>
        <p:txBody>
          <a:bodyPr/>
          <a:lstStyle/>
          <a:p>
            <a:r>
              <a:rPr lang="en-US" sz="3600" dirty="0">
                <a:solidFill>
                  <a:schemeClr val="tx1"/>
                </a:solidFill>
                <a:ea typeface="Verdana"/>
              </a:rPr>
              <a:t>Panel discussion</a:t>
            </a:r>
            <a:br>
              <a:rPr lang="en-US" sz="6000" dirty="0">
                <a:solidFill>
                  <a:schemeClr val="tx1"/>
                </a:solidFill>
              </a:rPr>
            </a:br>
            <a:endParaRPr lang="en-US" sz="2000" dirty="0">
              <a:solidFill>
                <a:schemeClr val="tx1"/>
              </a:solidFill>
              <a:latin typeface="+mn-lt"/>
            </a:endParaRPr>
          </a:p>
        </p:txBody>
      </p:sp>
      <p:sp>
        <p:nvSpPr>
          <p:cNvPr id="4" name="TextBox 3">
            <a:extLst>
              <a:ext uri="{FF2B5EF4-FFF2-40B4-BE49-F238E27FC236}">
                <a16:creationId xmlns:a16="http://schemas.microsoft.com/office/drawing/2014/main" id="{838FED79-911A-3AEF-E0ED-45CCA53DACFB}"/>
              </a:ext>
            </a:extLst>
          </p:cNvPr>
          <p:cNvSpPr txBox="1"/>
          <p:nvPr/>
        </p:nvSpPr>
        <p:spPr>
          <a:xfrm>
            <a:off x="291828" y="4215069"/>
            <a:ext cx="18773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Solange Baptiste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rPr>
              <a:t>ITPC, South Africa</a:t>
            </a:r>
          </a:p>
        </p:txBody>
      </p:sp>
      <p:sp>
        <p:nvSpPr>
          <p:cNvPr id="10" name="TextBox 9">
            <a:extLst>
              <a:ext uri="{FF2B5EF4-FFF2-40B4-BE49-F238E27FC236}">
                <a16:creationId xmlns:a16="http://schemas.microsoft.com/office/drawing/2014/main" id="{3F03D0A1-C153-A223-9E3B-863E2B2870FA}"/>
              </a:ext>
            </a:extLst>
          </p:cNvPr>
          <p:cNvSpPr txBox="1"/>
          <p:nvPr/>
        </p:nvSpPr>
        <p:spPr>
          <a:xfrm>
            <a:off x="2723593" y="2941537"/>
            <a:ext cx="2059793" cy="89255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IAS Ribbon Sans Bold"/>
                <a:ea typeface="+mn-ea"/>
                <a:cs typeface="+mn-cs"/>
              </a:rPr>
              <a:t>Florence Anam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AS Ribbon Sans Light"/>
                <a:ea typeface="IAS Ribbon Sans Light" pitchFamily="50" charset="0"/>
                <a:cs typeface="+mn-cs"/>
              </a:rPr>
              <a:t>Co-Executive Director, Global Network of People Living with HIV, Kenya</a:t>
            </a:r>
          </a:p>
        </p:txBody>
      </p:sp>
      <p:pic>
        <p:nvPicPr>
          <p:cNvPr id="5" name="Picture 4">
            <a:extLst>
              <a:ext uri="{FF2B5EF4-FFF2-40B4-BE49-F238E27FC236}">
                <a16:creationId xmlns:a16="http://schemas.microsoft.com/office/drawing/2014/main" id="{1C804160-B74D-B61A-FAD4-090441FE2C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638771"/>
            <a:ext cx="1925438" cy="1550446"/>
          </a:xfrm>
          <a:prstGeom prst="rect">
            <a:avLst/>
          </a:prstGeom>
        </p:spPr>
      </p:pic>
      <p:pic>
        <p:nvPicPr>
          <p:cNvPr id="12" name="Picture 11">
            <a:extLst>
              <a:ext uri="{FF2B5EF4-FFF2-40B4-BE49-F238E27FC236}">
                <a16:creationId xmlns:a16="http://schemas.microsoft.com/office/drawing/2014/main" id="{DBA3ADFF-6F59-2751-839F-005418AE7FF6}"/>
              </a:ext>
            </a:extLst>
          </p:cNvPr>
          <p:cNvPicPr>
            <a:picLocks noChangeAspect="1"/>
          </p:cNvPicPr>
          <p:nvPr/>
        </p:nvPicPr>
        <p:blipFill>
          <a:blip r:embed="rId5"/>
          <a:stretch>
            <a:fillRect/>
          </a:stretch>
        </p:blipFill>
        <p:spPr>
          <a:xfrm>
            <a:off x="7727235" y="1164529"/>
            <a:ext cx="1455140" cy="1818167"/>
          </a:xfrm>
          <a:prstGeom prst="rect">
            <a:avLst/>
          </a:prstGeom>
        </p:spPr>
      </p:pic>
      <p:sp>
        <p:nvSpPr>
          <p:cNvPr id="16" name="AutoShape 5" descr="Image preview">
            <a:extLst>
              <a:ext uri="{FF2B5EF4-FFF2-40B4-BE49-F238E27FC236}">
                <a16:creationId xmlns:a16="http://schemas.microsoft.com/office/drawing/2014/main" id="{6B215271-3753-9D98-559F-9EC0BD5E9BB8}"/>
              </a:ext>
            </a:extLst>
          </p:cNvPr>
          <p:cNvSpPr>
            <a:spLocks noChangeAspect="1" noChangeArrowheads="1"/>
          </p:cNvSpPr>
          <p:nvPr/>
        </p:nvSpPr>
        <p:spPr bwMode="auto">
          <a:xfrm>
            <a:off x="5943600" y="2813824"/>
            <a:ext cx="767576" cy="76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AS Ribbon Sans Light"/>
              <a:ea typeface="+mn-ea"/>
              <a:cs typeface="+mn-cs"/>
            </a:endParaRPr>
          </a:p>
        </p:txBody>
      </p:sp>
      <p:pic>
        <p:nvPicPr>
          <p:cNvPr id="22" name="Picture 21">
            <a:extLst>
              <a:ext uri="{FF2B5EF4-FFF2-40B4-BE49-F238E27FC236}">
                <a16:creationId xmlns:a16="http://schemas.microsoft.com/office/drawing/2014/main" id="{70BA86E8-AD31-E696-8725-6C26262D0219}"/>
              </a:ext>
            </a:extLst>
          </p:cNvPr>
          <p:cNvPicPr>
            <a:picLocks noChangeAspect="1"/>
          </p:cNvPicPr>
          <p:nvPr/>
        </p:nvPicPr>
        <p:blipFill>
          <a:blip r:embed="rId6"/>
          <a:stretch>
            <a:fillRect/>
          </a:stretch>
        </p:blipFill>
        <p:spPr>
          <a:xfrm>
            <a:off x="2826330" y="4051433"/>
            <a:ext cx="1490431" cy="1829811"/>
          </a:xfrm>
          <a:prstGeom prst="rect">
            <a:avLst/>
          </a:prstGeom>
        </p:spPr>
      </p:pic>
      <p:pic>
        <p:nvPicPr>
          <p:cNvPr id="25" name="Picture 24">
            <a:extLst>
              <a:ext uri="{FF2B5EF4-FFF2-40B4-BE49-F238E27FC236}">
                <a16:creationId xmlns:a16="http://schemas.microsoft.com/office/drawing/2014/main" id="{2F1B9149-65F0-ED69-4ABB-96225D12030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7169" y="3991366"/>
            <a:ext cx="1569292" cy="1891404"/>
          </a:xfrm>
          <a:prstGeom prst="rect">
            <a:avLst/>
          </a:prstGeom>
          <a:noFill/>
          <a:ln>
            <a:noFill/>
          </a:ln>
        </p:spPr>
      </p:pic>
      <p:pic>
        <p:nvPicPr>
          <p:cNvPr id="31" name="Picture 30">
            <a:extLst>
              <a:ext uri="{FF2B5EF4-FFF2-40B4-BE49-F238E27FC236}">
                <a16:creationId xmlns:a16="http://schemas.microsoft.com/office/drawing/2014/main" id="{7B6CD708-D09A-D41B-D997-FEFE287BF580}"/>
              </a:ext>
            </a:extLst>
          </p:cNvPr>
          <p:cNvPicPr>
            <a:picLocks noChangeAspect="1"/>
          </p:cNvPicPr>
          <p:nvPr/>
        </p:nvPicPr>
        <p:blipFill>
          <a:blip r:embed="rId8"/>
          <a:stretch>
            <a:fillRect/>
          </a:stretch>
        </p:blipFill>
        <p:spPr>
          <a:xfrm>
            <a:off x="2808956" y="1376403"/>
            <a:ext cx="2067885" cy="1534300"/>
          </a:xfrm>
          <a:prstGeom prst="rect">
            <a:avLst/>
          </a:prstGeom>
        </p:spPr>
      </p:pic>
      <p:pic>
        <p:nvPicPr>
          <p:cNvPr id="33" name="Picture 15" descr="High-level dialogue on HIV commodities May 22 - Graphic Online">
            <a:extLst>
              <a:ext uri="{FF2B5EF4-FFF2-40B4-BE49-F238E27FC236}">
                <a16:creationId xmlns:a16="http://schemas.microsoft.com/office/drawing/2014/main" id="{53111DE8-D035-146D-03D9-DBFE092C52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792" y="1126939"/>
            <a:ext cx="1877315" cy="18145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B5BE393B-FE35-CCB2-9A71-5E662B0E9B4C}"/>
              </a:ext>
            </a:extLst>
          </p:cNvPr>
          <p:cNvPicPr>
            <a:picLocks noChangeAspect="1"/>
          </p:cNvPicPr>
          <p:nvPr/>
        </p:nvPicPr>
        <p:blipFill>
          <a:blip r:embed="rId10"/>
          <a:stretch>
            <a:fillRect/>
          </a:stretch>
        </p:blipFill>
        <p:spPr>
          <a:xfrm>
            <a:off x="8308781" y="4291352"/>
            <a:ext cx="2139986" cy="1629207"/>
          </a:xfrm>
          <a:prstGeom prst="rect">
            <a:avLst/>
          </a:prstGeom>
        </p:spPr>
      </p:pic>
      <p:pic>
        <p:nvPicPr>
          <p:cNvPr id="39" name="Picture 38">
            <a:extLst>
              <a:ext uri="{FF2B5EF4-FFF2-40B4-BE49-F238E27FC236}">
                <a16:creationId xmlns:a16="http://schemas.microsoft.com/office/drawing/2014/main" id="{F66D9B2B-1DF8-597F-1A52-C3EA23F3123E}"/>
              </a:ext>
            </a:extLst>
          </p:cNvPr>
          <p:cNvPicPr>
            <a:picLocks noChangeAspect="1"/>
          </p:cNvPicPr>
          <p:nvPr/>
        </p:nvPicPr>
        <p:blipFill>
          <a:blip r:embed="rId11"/>
          <a:stretch>
            <a:fillRect/>
          </a:stretch>
        </p:blipFill>
        <p:spPr>
          <a:xfrm>
            <a:off x="9708760" y="1231997"/>
            <a:ext cx="1480015" cy="1757346"/>
          </a:xfrm>
          <a:prstGeom prst="rect">
            <a:avLst/>
          </a:prstGeom>
        </p:spPr>
      </p:pic>
    </p:spTree>
    <p:custDataLst>
      <p:tags r:id="rId1"/>
    </p:custDataLst>
    <p:extLst>
      <p:ext uri="{BB962C8B-B14F-4D97-AF65-F5344CB8AC3E}">
        <p14:creationId xmlns:p14="http://schemas.microsoft.com/office/powerpoint/2010/main" val="29452507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7D712-88FA-005C-0AC7-3A326E7BC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47091-F4FA-401F-3B15-EE3C5E7CC6B0}"/>
              </a:ext>
            </a:extLst>
          </p:cNvPr>
          <p:cNvSpPr>
            <a:spLocks noGrp="1"/>
          </p:cNvSpPr>
          <p:nvPr>
            <p:ph type="title"/>
          </p:nvPr>
        </p:nvSpPr>
        <p:spPr>
          <a:xfrm>
            <a:off x="438011" y="1379881"/>
            <a:ext cx="8958943" cy="958399"/>
          </a:xfrm>
        </p:spPr>
        <p:txBody>
          <a:bodyPr/>
          <a:lstStyle/>
          <a:p>
            <a:r>
              <a:rPr lang="en-US" sz="4800" dirty="0">
                <a:solidFill>
                  <a:schemeClr val="tx1"/>
                </a:solidFill>
              </a:rPr>
              <a:t>Other webinars in this series</a:t>
            </a:r>
            <a:endParaRPr lang="en-CH" sz="4800" dirty="0">
              <a:solidFill>
                <a:schemeClr val="tx1"/>
              </a:solidFill>
            </a:endParaRPr>
          </a:p>
        </p:txBody>
      </p:sp>
      <p:sp>
        <p:nvSpPr>
          <p:cNvPr id="4" name="Rectangle 1">
            <a:extLst>
              <a:ext uri="{FF2B5EF4-FFF2-40B4-BE49-F238E27FC236}">
                <a16:creationId xmlns:a16="http://schemas.microsoft.com/office/drawing/2014/main" id="{B1780DD5-B8A0-B6FF-B399-E09027A709C3}"/>
              </a:ext>
            </a:extLst>
          </p:cNvPr>
          <p:cNvSpPr>
            <a:spLocks noChangeArrowheads="1"/>
          </p:cNvSpPr>
          <p:nvPr/>
        </p:nvSpPr>
        <p:spPr bwMode="auto">
          <a:xfrm>
            <a:off x="0" y="-8708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2">
            <a:extLst>
              <a:ext uri="{FF2B5EF4-FFF2-40B4-BE49-F238E27FC236}">
                <a16:creationId xmlns:a16="http://schemas.microsoft.com/office/drawing/2014/main" id="{F72E732F-3E85-ADF5-C476-EEB2DED1EE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30267015-1CF2-2636-0F18-55C9D1895BCF}"/>
              </a:ext>
            </a:extLst>
          </p:cNvPr>
          <p:cNvSpPr txBox="1"/>
          <p:nvPr/>
        </p:nvSpPr>
        <p:spPr>
          <a:xfrm>
            <a:off x="521402" y="5064926"/>
            <a:ext cx="8958943"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latin typeface="+mj-lt"/>
              </a:rPr>
              <a:t>Integrating HIV prevention into public health system while protecting equitable access</a:t>
            </a:r>
          </a:p>
          <a:p>
            <a:r>
              <a:rPr lang="en-US" sz="2400" dirty="0">
                <a:solidFill>
                  <a:schemeClr val="accent1"/>
                </a:solidFill>
                <a:latin typeface="+mj-lt"/>
              </a:rPr>
              <a:t>    </a:t>
            </a:r>
            <a:r>
              <a:rPr lang="en-US" sz="2400" dirty="0">
                <a:latin typeface="+mj-lt"/>
              </a:rPr>
              <a:t>4 June</a:t>
            </a:r>
            <a:endParaRPr lang="en-US" dirty="0">
              <a:latin typeface="+mj-lt"/>
            </a:endParaRPr>
          </a:p>
        </p:txBody>
      </p:sp>
      <p:pic>
        <p:nvPicPr>
          <p:cNvPr id="11" name="Picture 10" descr="National AIDS Commission | Lilongwe">
            <a:extLst>
              <a:ext uri="{FF2B5EF4-FFF2-40B4-BE49-F238E27FC236}">
                <a16:creationId xmlns:a16="http://schemas.microsoft.com/office/drawing/2014/main" id="{1EA0F8B5-4770-04BB-95DF-EA0458772B50}"/>
              </a:ext>
            </a:extLst>
          </p:cNvPr>
          <p:cNvPicPr>
            <a:picLocks noChangeAspect="1"/>
          </p:cNvPicPr>
          <p:nvPr/>
        </p:nvPicPr>
        <p:blipFill>
          <a:blip r:embed="rId3"/>
          <a:stretch>
            <a:fillRect/>
          </a:stretch>
        </p:blipFill>
        <p:spPr>
          <a:xfrm>
            <a:off x="1960087" y="255058"/>
            <a:ext cx="712261" cy="692150"/>
          </a:xfrm>
          <a:prstGeom prst="rect">
            <a:avLst/>
          </a:prstGeom>
          <a:ln>
            <a:noFill/>
          </a:ln>
        </p:spPr>
      </p:pic>
      <p:pic>
        <p:nvPicPr>
          <p:cNvPr id="14" name="Picture 13" descr="A close-up of a logo">
            <a:extLst>
              <a:ext uri="{FF2B5EF4-FFF2-40B4-BE49-F238E27FC236}">
                <a16:creationId xmlns:a16="http://schemas.microsoft.com/office/drawing/2014/main" id="{A081F173-AFF9-1513-DE6A-8A3B95975C42}"/>
              </a:ext>
            </a:extLst>
          </p:cNvPr>
          <p:cNvPicPr>
            <a:picLocks noChangeAspect="1"/>
          </p:cNvPicPr>
          <p:nvPr/>
        </p:nvPicPr>
        <p:blipFill>
          <a:blip r:embed="rId4"/>
          <a:stretch>
            <a:fillRect/>
          </a:stretch>
        </p:blipFill>
        <p:spPr>
          <a:xfrm>
            <a:off x="8921751" y="252717"/>
            <a:ext cx="1931459" cy="685188"/>
          </a:xfrm>
          <a:prstGeom prst="rect">
            <a:avLst/>
          </a:prstGeom>
          <a:ln>
            <a:noFill/>
          </a:ln>
        </p:spPr>
      </p:pic>
      <p:pic>
        <p:nvPicPr>
          <p:cNvPr id="16" name="Picture 15" descr="A logo for a law firm&#10;&#10;AI-generated content may be incorrect.">
            <a:extLst>
              <a:ext uri="{FF2B5EF4-FFF2-40B4-BE49-F238E27FC236}">
                <a16:creationId xmlns:a16="http://schemas.microsoft.com/office/drawing/2014/main" id="{9B69394A-02EF-B067-2FCB-45AD17469320}"/>
              </a:ext>
            </a:extLst>
          </p:cNvPr>
          <p:cNvPicPr>
            <a:picLocks noChangeAspect="1"/>
          </p:cNvPicPr>
          <p:nvPr/>
        </p:nvPicPr>
        <p:blipFill>
          <a:blip r:embed="rId5"/>
          <a:stretch>
            <a:fillRect/>
          </a:stretch>
        </p:blipFill>
        <p:spPr>
          <a:xfrm>
            <a:off x="11024353" y="255057"/>
            <a:ext cx="880086" cy="555626"/>
          </a:xfrm>
          <a:prstGeom prst="rect">
            <a:avLst/>
          </a:prstGeom>
          <a:ln>
            <a:noFill/>
          </a:ln>
        </p:spPr>
      </p:pic>
      <p:sp>
        <p:nvSpPr>
          <p:cNvPr id="3" name="TextBox 2">
            <a:extLst>
              <a:ext uri="{FF2B5EF4-FFF2-40B4-BE49-F238E27FC236}">
                <a16:creationId xmlns:a16="http://schemas.microsoft.com/office/drawing/2014/main" id="{B8DD942B-7C4B-3843-FAD5-BA4373B10BB1}"/>
              </a:ext>
            </a:extLst>
          </p:cNvPr>
          <p:cNvSpPr txBox="1"/>
          <p:nvPr/>
        </p:nvSpPr>
        <p:spPr>
          <a:xfrm>
            <a:off x="521402" y="3671402"/>
            <a:ext cx="895894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latin typeface="+mj-lt"/>
              </a:rPr>
              <a:t>Digital tools to launch and scale prevention products</a:t>
            </a:r>
          </a:p>
          <a:p>
            <a:r>
              <a:rPr lang="en-US" sz="2400" dirty="0">
                <a:solidFill>
                  <a:schemeClr val="accent1"/>
                </a:solidFill>
                <a:latin typeface="+mj-lt"/>
              </a:rPr>
              <a:t>    </a:t>
            </a:r>
            <a:r>
              <a:rPr lang="en-US" sz="2400" dirty="0">
                <a:latin typeface="+mj-lt"/>
              </a:rPr>
              <a:t>6 May</a:t>
            </a:r>
            <a:endParaRPr lang="en-US" dirty="0">
              <a:latin typeface="+mj-lt"/>
            </a:endParaRPr>
          </a:p>
        </p:txBody>
      </p:sp>
      <p:sp>
        <p:nvSpPr>
          <p:cNvPr id="7" name="TextBox 6">
            <a:extLst>
              <a:ext uri="{FF2B5EF4-FFF2-40B4-BE49-F238E27FC236}">
                <a16:creationId xmlns:a16="http://schemas.microsoft.com/office/drawing/2014/main" id="{AB266082-6F7E-FDEA-606D-1B875E5288B9}"/>
              </a:ext>
            </a:extLst>
          </p:cNvPr>
          <p:cNvSpPr txBox="1"/>
          <p:nvPr/>
        </p:nvSpPr>
        <p:spPr>
          <a:xfrm>
            <a:off x="521402" y="2364757"/>
            <a:ext cx="8958943"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1"/>
                </a:solidFill>
                <a:latin typeface="+mj-lt"/>
              </a:rPr>
              <a:t>Sustaining HIV prevention in a period of transition</a:t>
            </a:r>
          </a:p>
          <a:p>
            <a:r>
              <a:rPr lang="en-US" sz="2400" dirty="0">
                <a:solidFill>
                  <a:schemeClr val="accent1"/>
                </a:solidFill>
                <a:latin typeface="+mj-lt"/>
              </a:rPr>
              <a:t>    </a:t>
            </a:r>
            <a:r>
              <a:rPr lang="en-US" sz="2400" dirty="0">
                <a:latin typeface="+mj-lt"/>
              </a:rPr>
              <a:t>7 April</a:t>
            </a:r>
            <a:endParaRPr lang="en-US" dirty="0">
              <a:latin typeface="+mj-lt"/>
            </a:endParaRPr>
          </a:p>
        </p:txBody>
      </p:sp>
      <p:pic>
        <p:nvPicPr>
          <p:cNvPr id="10" name="Picture 9">
            <a:extLst>
              <a:ext uri="{FF2B5EF4-FFF2-40B4-BE49-F238E27FC236}">
                <a16:creationId xmlns:a16="http://schemas.microsoft.com/office/drawing/2014/main" id="{ADA763F6-A4E2-FACF-2C14-5840CE9A77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3665" y="2093113"/>
            <a:ext cx="1220687" cy="1220687"/>
          </a:xfrm>
          <a:prstGeom prst="rect">
            <a:avLst/>
          </a:prstGeom>
        </p:spPr>
      </p:pic>
      <p:pic>
        <p:nvPicPr>
          <p:cNvPr id="13" name="Picture 12">
            <a:extLst>
              <a:ext uri="{FF2B5EF4-FFF2-40B4-BE49-F238E27FC236}">
                <a16:creationId xmlns:a16="http://schemas.microsoft.com/office/drawing/2014/main" id="{84824297-F98D-5D48-DA62-83439FDF9F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03665" y="3602960"/>
            <a:ext cx="1220687" cy="1220687"/>
          </a:xfrm>
          <a:prstGeom prst="rect">
            <a:avLst/>
          </a:prstGeom>
        </p:spPr>
      </p:pic>
      <p:pic>
        <p:nvPicPr>
          <p:cNvPr id="17" name="Picture 16">
            <a:extLst>
              <a:ext uri="{FF2B5EF4-FFF2-40B4-BE49-F238E27FC236}">
                <a16:creationId xmlns:a16="http://schemas.microsoft.com/office/drawing/2014/main" id="{EACFB915-90C1-39F2-1B07-2F283000D9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03665" y="5170883"/>
            <a:ext cx="1220688" cy="1220688"/>
          </a:xfrm>
          <a:prstGeom prst="rect">
            <a:avLst/>
          </a:prstGeom>
        </p:spPr>
      </p:pic>
    </p:spTree>
    <p:extLst>
      <p:ext uri="{BB962C8B-B14F-4D97-AF65-F5344CB8AC3E}">
        <p14:creationId xmlns:p14="http://schemas.microsoft.com/office/powerpoint/2010/main" val="2652032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5F1D93-74D1-3619-4158-EF477C14E423}"/>
              </a:ext>
            </a:extLst>
          </p:cNvPr>
          <p:cNvSpPr txBox="1"/>
          <p:nvPr/>
        </p:nvSpPr>
        <p:spPr>
          <a:xfrm>
            <a:off x="5223344" y="2984550"/>
            <a:ext cx="2373722" cy="707886"/>
          </a:xfrm>
          <a:prstGeom prst="rect">
            <a:avLst/>
          </a:prstGeom>
          <a:noFill/>
        </p:spPr>
        <p:txBody>
          <a:bodyPr wrap="square" rtlCol="0">
            <a:spAutoFit/>
          </a:bodyPr>
          <a:lstStyle/>
          <a:p>
            <a:r>
              <a:rPr lang="en-US" sz="1600" dirty="0">
                <a:latin typeface="+mj-lt"/>
              </a:rPr>
              <a:t>Stephen </a:t>
            </a:r>
            <a:r>
              <a:rPr lang="en-US" sz="1600" dirty="0" err="1">
                <a:latin typeface="+mj-lt"/>
              </a:rPr>
              <a:t>Ayisi</a:t>
            </a:r>
            <a:r>
              <a:rPr lang="en-US" sz="1600" dirty="0">
                <a:latin typeface="+mj-lt"/>
              </a:rPr>
              <a:t> Addo</a:t>
            </a:r>
            <a:br>
              <a:rPr lang="en-US" b="1" dirty="0"/>
            </a:br>
            <a:r>
              <a:rPr lang="en-US" sz="1200" dirty="0"/>
              <a:t>Ghana Health Service</a:t>
            </a:r>
            <a:br>
              <a:rPr lang="en-US" sz="1200" dirty="0"/>
            </a:br>
            <a:endParaRPr lang="en-US" sz="1200" b="1" dirty="0"/>
          </a:p>
        </p:txBody>
      </p:sp>
      <p:sp>
        <p:nvSpPr>
          <p:cNvPr id="9" name="TextBox 8">
            <a:extLst>
              <a:ext uri="{FF2B5EF4-FFF2-40B4-BE49-F238E27FC236}">
                <a16:creationId xmlns:a16="http://schemas.microsoft.com/office/drawing/2014/main" id="{E1FFE143-860C-7D90-7CF9-90085714C20B}"/>
              </a:ext>
            </a:extLst>
          </p:cNvPr>
          <p:cNvSpPr txBox="1"/>
          <p:nvPr/>
        </p:nvSpPr>
        <p:spPr>
          <a:xfrm>
            <a:off x="7613397" y="2987489"/>
            <a:ext cx="2166911" cy="707886"/>
          </a:xfrm>
          <a:prstGeom prst="rect">
            <a:avLst/>
          </a:prstGeom>
          <a:noFill/>
        </p:spPr>
        <p:txBody>
          <a:bodyPr wrap="square" lIns="91440" tIns="45720" rIns="91440" bIns="45720" rtlCol="0" anchor="t">
            <a:spAutoFit/>
          </a:bodyPr>
          <a:lstStyle/>
          <a:p>
            <a:r>
              <a:rPr lang="en-US" sz="1600" dirty="0">
                <a:solidFill>
                  <a:srgbClr val="000000"/>
                </a:solidFill>
                <a:latin typeface="+mj-lt"/>
                <a:ea typeface="IAS Ribbon Sans Light" pitchFamily="50" charset="0"/>
              </a:rPr>
              <a:t>Chrissy Banda</a:t>
            </a:r>
          </a:p>
          <a:p>
            <a:r>
              <a:rPr lang="en-US" sz="1200" dirty="0">
                <a:solidFill>
                  <a:srgbClr val="000000"/>
                </a:solidFill>
                <a:ea typeface="IAS Ribbon Sans Light" pitchFamily="50" charset="0"/>
              </a:rPr>
              <a:t>Blantyre District Health Promotion Office, Malawi</a:t>
            </a:r>
          </a:p>
        </p:txBody>
      </p:sp>
      <p:sp>
        <p:nvSpPr>
          <p:cNvPr id="13" name="TextBox 12">
            <a:extLst>
              <a:ext uri="{FF2B5EF4-FFF2-40B4-BE49-F238E27FC236}">
                <a16:creationId xmlns:a16="http://schemas.microsoft.com/office/drawing/2014/main" id="{AE786261-AC08-0CCB-EA09-266E89ADEADE}"/>
              </a:ext>
            </a:extLst>
          </p:cNvPr>
          <p:cNvSpPr txBox="1"/>
          <p:nvPr/>
        </p:nvSpPr>
        <p:spPr>
          <a:xfrm>
            <a:off x="2696196" y="5889725"/>
            <a:ext cx="3529963" cy="1138773"/>
          </a:xfrm>
          <a:prstGeom prst="rect">
            <a:avLst/>
          </a:prstGeom>
          <a:noFill/>
        </p:spPr>
        <p:txBody>
          <a:bodyPr wrap="square" lIns="91440" tIns="45720" rIns="91440" bIns="45720" rtlCol="0" anchor="t">
            <a:spAutoFit/>
          </a:bodyPr>
          <a:lstStyle/>
          <a:p>
            <a:r>
              <a:rPr lang="en-US" sz="1600" dirty="0" err="1">
                <a:latin typeface="+mj-lt"/>
              </a:rPr>
              <a:t>Cheewanan</a:t>
            </a:r>
            <a:r>
              <a:rPr lang="en-US" sz="1600" dirty="0">
                <a:latin typeface="+mj-lt"/>
              </a:rPr>
              <a:t>  </a:t>
            </a:r>
          </a:p>
          <a:p>
            <a:r>
              <a:rPr lang="en-US" sz="1600" dirty="0" err="1">
                <a:latin typeface="+mj-lt"/>
              </a:rPr>
              <a:t>Lertpiriyasuwat</a:t>
            </a:r>
            <a:endParaRPr lang="en-US" sz="1600" dirty="0">
              <a:latin typeface="+mj-lt"/>
            </a:endParaRPr>
          </a:p>
          <a:p>
            <a:r>
              <a:rPr lang="en-US" sz="1200" dirty="0">
                <a:solidFill>
                  <a:srgbClr val="000000"/>
                </a:solidFill>
                <a:ea typeface="IAS Ribbon Sans Light" pitchFamily="50" charset="0"/>
              </a:rPr>
              <a:t>Department of Disease Control, </a:t>
            </a:r>
          </a:p>
          <a:p>
            <a:r>
              <a:rPr lang="en-US" sz="1200" dirty="0">
                <a:solidFill>
                  <a:srgbClr val="000000"/>
                </a:solidFill>
                <a:ea typeface="IAS Ribbon Sans Light" pitchFamily="50" charset="0"/>
              </a:rPr>
              <a:t>Ministry of Public Health, Thailand</a:t>
            </a:r>
          </a:p>
          <a:p>
            <a:endParaRPr lang="en-US" sz="1200" dirty="0">
              <a:solidFill>
                <a:srgbClr val="000000"/>
              </a:solidFill>
              <a:ea typeface="IAS Ribbon Sans Light" pitchFamily="50" charset="0"/>
            </a:endParaRPr>
          </a:p>
        </p:txBody>
      </p:sp>
      <p:sp>
        <p:nvSpPr>
          <p:cNvPr id="15" name="TextBox 14">
            <a:extLst>
              <a:ext uri="{FF2B5EF4-FFF2-40B4-BE49-F238E27FC236}">
                <a16:creationId xmlns:a16="http://schemas.microsoft.com/office/drawing/2014/main" id="{A5897EF3-110E-1BC9-BB7E-512D109D01CA}"/>
              </a:ext>
            </a:extLst>
          </p:cNvPr>
          <p:cNvSpPr txBox="1"/>
          <p:nvPr/>
        </p:nvSpPr>
        <p:spPr>
          <a:xfrm>
            <a:off x="5462339" y="5920559"/>
            <a:ext cx="2711381" cy="707886"/>
          </a:xfrm>
          <a:prstGeom prst="rect">
            <a:avLst/>
          </a:prstGeom>
          <a:noFill/>
        </p:spPr>
        <p:txBody>
          <a:bodyPr wrap="square" rtlCol="0">
            <a:spAutoFit/>
          </a:bodyPr>
          <a:lstStyle/>
          <a:p>
            <a:r>
              <a:rPr lang="en-US" sz="1600" dirty="0">
                <a:latin typeface="+mj-lt"/>
              </a:rPr>
              <a:t>Stephen Ndolo Kiio </a:t>
            </a:r>
          </a:p>
          <a:p>
            <a:r>
              <a:rPr lang="en-US" sz="1200" dirty="0"/>
              <a:t>National </a:t>
            </a:r>
            <a:r>
              <a:rPr lang="en-US" sz="1200" dirty="0" err="1"/>
              <a:t>Syndemic</a:t>
            </a:r>
            <a:r>
              <a:rPr lang="en-US" sz="1200" dirty="0"/>
              <a:t> Diseases Control Council, Kenya</a:t>
            </a:r>
          </a:p>
        </p:txBody>
      </p:sp>
      <p:sp>
        <p:nvSpPr>
          <p:cNvPr id="17" name="TextBox 16">
            <a:extLst>
              <a:ext uri="{FF2B5EF4-FFF2-40B4-BE49-F238E27FC236}">
                <a16:creationId xmlns:a16="http://schemas.microsoft.com/office/drawing/2014/main" id="{59F0AF96-FA32-2B34-51D5-138696EAB76F}"/>
              </a:ext>
            </a:extLst>
          </p:cNvPr>
          <p:cNvSpPr txBox="1"/>
          <p:nvPr/>
        </p:nvSpPr>
        <p:spPr>
          <a:xfrm>
            <a:off x="9637276" y="2982696"/>
            <a:ext cx="2284288" cy="1077218"/>
          </a:xfrm>
          <a:prstGeom prst="rect">
            <a:avLst/>
          </a:prstGeom>
          <a:noFill/>
        </p:spPr>
        <p:txBody>
          <a:bodyPr wrap="square" rtlCol="0">
            <a:spAutoFit/>
          </a:bodyPr>
          <a:lstStyle/>
          <a:p>
            <a:r>
              <a:rPr lang="en-US" sz="1600" dirty="0">
                <a:latin typeface="+mj-lt"/>
              </a:rPr>
              <a:t>Ima John Dada</a:t>
            </a:r>
            <a:br>
              <a:rPr lang="en-US" b="1" dirty="0"/>
            </a:br>
            <a:r>
              <a:rPr lang="en-US" sz="1200" dirty="0"/>
              <a:t>National AIDS, Viral Hepatitis and STIs Control </a:t>
            </a:r>
            <a:r>
              <a:rPr lang="en-US" sz="1200" dirty="0" err="1"/>
              <a:t>Programme</a:t>
            </a:r>
            <a:r>
              <a:rPr lang="en-US" sz="1200" dirty="0"/>
              <a:t>, Federal Ministry of Health, Nigeria</a:t>
            </a:r>
          </a:p>
        </p:txBody>
      </p:sp>
      <p:sp>
        <p:nvSpPr>
          <p:cNvPr id="21" name="TextBox 20">
            <a:extLst>
              <a:ext uri="{FF2B5EF4-FFF2-40B4-BE49-F238E27FC236}">
                <a16:creationId xmlns:a16="http://schemas.microsoft.com/office/drawing/2014/main" id="{D4A3590E-DF27-9AE8-B4FD-388C528FD5B6}"/>
              </a:ext>
            </a:extLst>
          </p:cNvPr>
          <p:cNvSpPr txBox="1"/>
          <p:nvPr/>
        </p:nvSpPr>
        <p:spPr>
          <a:xfrm>
            <a:off x="8231523" y="5920559"/>
            <a:ext cx="2545443" cy="707886"/>
          </a:xfrm>
          <a:prstGeom prst="rect">
            <a:avLst/>
          </a:prstGeom>
          <a:noFill/>
        </p:spPr>
        <p:txBody>
          <a:bodyPr wrap="square" rtlCol="0">
            <a:spAutoFit/>
          </a:bodyPr>
          <a:lstStyle/>
          <a:p>
            <a:r>
              <a:rPr lang="en-US" sz="1600" dirty="0">
                <a:latin typeface="+mj-lt"/>
              </a:rPr>
              <a:t>Lilian </a:t>
            </a:r>
            <a:r>
              <a:rPr lang="en-US" sz="1600" dirty="0" err="1">
                <a:latin typeface="+mj-lt"/>
              </a:rPr>
              <a:t>Otiso</a:t>
            </a:r>
            <a:br>
              <a:rPr lang="en-US" b="1" dirty="0"/>
            </a:br>
            <a:r>
              <a:rPr lang="en-US" sz="1200" dirty="0"/>
              <a:t>Executive Director, LVCT Health, Kenya</a:t>
            </a:r>
          </a:p>
        </p:txBody>
      </p:sp>
      <p:sp>
        <p:nvSpPr>
          <p:cNvPr id="38" name="Rectangle 37">
            <a:extLst>
              <a:ext uri="{FF2B5EF4-FFF2-40B4-BE49-F238E27FC236}">
                <a16:creationId xmlns:a16="http://schemas.microsoft.com/office/drawing/2014/main" id="{98F8C9DA-137F-1402-8029-DEE35E3539FE}"/>
              </a:ext>
            </a:extLst>
          </p:cNvPr>
          <p:cNvSpPr/>
          <p:nvPr/>
        </p:nvSpPr>
        <p:spPr>
          <a:xfrm>
            <a:off x="3580108" y="294468"/>
            <a:ext cx="2712204" cy="393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3F041A-57C4-B4AA-F79D-276AB738C8DA}"/>
              </a:ext>
            </a:extLst>
          </p:cNvPr>
          <p:cNvSpPr>
            <a:spLocks noGrp="1"/>
          </p:cNvSpPr>
          <p:nvPr>
            <p:ph type="title"/>
          </p:nvPr>
        </p:nvSpPr>
        <p:spPr>
          <a:xfrm>
            <a:off x="2291677" y="327881"/>
            <a:ext cx="9967119" cy="1129947"/>
          </a:xfrm>
          <a:noFill/>
        </p:spPr>
        <p:txBody>
          <a:bodyPr/>
          <a:lstStyle/>
          <a:p>
            <a:r>
              <a:rPr lang="en-US" sz="2800" dirty="0">
                <a:ea typeface="Verdana"/>
              </a:rPr>
              <a:t>Institutionalizing community engagement </a:t>
            </a:r>
            <a:r>
              <a:rPr lang="en-US" sz="2800" dirty="0">
                <a:solidFill>
                  <a:schemeClr val="tx1"/>
                </a:solidFill>
                <a:ea typeface="Verdana"/>
              </a:rPr>
              <a:t>for HIV prevention</a:t>
            </a:r>
            <a:br>
              <a:rPr lang="en-US" sz="6000" dirty="0">
                <a:solidFill>
                  <a:schemeClr val="tx1"/>
                </a:solidFill>
              </a:rPr>
            </a:br>
            <a:endParaRPr lang="en-US" sz="2000" dirty="0">
              <a:solidFill>
                <a:schemeClr val="tx1"/>
              </a:solidFill>
              <a:latin typeface="+mn-lt"/>
            </a:endParaRPr>
          </a:p>
        </p:txBody>
      </p:sp>
      <p:sp>
        <p:nvSpPr>
          <p:cNvPr id="4" name="TextBox 3">
            <a:extLst>
              <a:ext uri="{FF2B5EF4-FFF2-40B4-BE49-F238E27FC236}">
                <a16:creationId xmlns:a16="http://schemas.microsoft.com/office/drawing/2014/main" id="{6DB01B2E-63F9-30FB-059B-8E914D676119}"/>
              </a:ext>
            </a:extLst>
          </p:cNvPr>
          <p:cNvSpPr txBox="1"/>
          <p:nvPr/>
        </p:nvSpPr>
        <p:spPr>
          <a:xfrm>
            <a:off x="291828" y="4215069"/>
            <a:ext cx="1877315" cy="769441"/>
          </a:xfrm>
          <a:prstGeom prst="rect">
            <a:avLst/>
          </a:prstGeom>
          <a:noFill/>
        </p:spPr>
        <p:txBody>
          <a:bodyPr wrap="square" rtlCol="0">
            <a:spAutoFit/>
          </a:bodyPr>
          <a:lstStyle/>
          <a:p>
            <a:r>
              <a:rPr lang="en-US" sz="1600" dirty="0">
                <a:latin typeface="+mj-lt"/>
              </a:rPr>
              <a:t>Solange Baptiste</a:t>
            </a:r>
          </a:p>
          <a:p>
            <a:r>
              <a:rPr lang="en-US" sz="1200" dirty="0">
                <a:solidFill>
                  <a:srgbClr val="000000"/>
                </a:solidFill>
                <a:ea typeface="IAS Ribbon Sans Light" pitchFamily="50" charset="0"/>
              </a:rPr>
              <a:t>ITPC, South Africa</a:t>
            </a:r>
          </a:p>
        </p:txBody>
      </p:sp>
      <p:sp>
        <p:nvSpPr>
          <p:cNvPr id="10" name="TextBox 9">
            <a:extLst>
              <a:ext uri="{FF2B5EF4-FFF2-40B4-BE49-F238E27FC236}">
                <a16:creationId xmlns:a16="http://schemas.microsoft.com/office/drawing/2014/main" id="{5D0DE794-F763-B508-2C94-62B3E238FE08}"/>
              </a:ext>
            </a:extLst>
          </p:cNvPr>
          <p:cNvSpPr txBox="1"/>
          <p:nvPr/>
        </p:nvSpPr>
        <p:spPr>
          <a:xfrm>
            <a:off x="2723593" y="2941537"/>
            <a:ext cx="2059793" cy="892552"/>
          </a:xfrm>
          <a:prstGeom prst="rect">
            <a:avLst/>
          </a:prstGeom>
          <a:noFill/>
        </p:spPr>
        <p:txBody>
          <a:bodyPr wrap="square" lIns="91440" tIns="45720" rIns="91440" bIns="45720" rtlCol="0" anchor="t">
            <a:spAutoFit/>
          </a:bodyPr>
          <a:lstStyle/>
          <a:p>
            <a:r>
              <a:rPr lang="en-US" sz="1600" dirty="0">
                <a:latin typeface="+mj-lt"/>
              </a:rPr>
              <a:t>Florence Anam</a:t>
            </a:r>
          </a:p>
          <a:p>
            <a:r>
              <a:rPr lang="en-US" sz="1200" dirty="0">
                <a:solidFill>
                  <a:srgbClr val="000000"/>
                </a:solidFill>
                <a:ea typeface="IAS Ribbon Sans Light" pitchFamily="50" charset="0"/>
              </a:rPr>
              <a:t>Co-Executive Director, Global Network of People Living with HIV, Kenya</a:t>
            </a:r>
          </a:p>
        </p:txBody>
      </p:sp>
      <p:pic>
        <p:nvPicPr>
          <p:cNvPr id="5" name="Picture 4">
            <a:extLst>
              <a:ext uri="{FF2B5EF4-FFF2-40B4-BE49-F238E27FC236}">
                <a16:creationId xmlns:a16="http://schemas.microsoft.com/office/drawing/2014/main" id="{6327649C-27F7-F966-CED2-1C72A455F6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638771"/>
            <a:ext cx="1925438" cy="1550446"/>
          </a:xfrm>
          <a:prstGeom prst="rect">
            <a:avLst/>
          </a:prstGeom>
        </p:spPr>
      </p:pic>
      <p:pic>
        <p:nvPicPr>
          <p:cNvPr id="12" name="Picture 11">
            <a:extLst>
              <a:ext uri="{FF2B5EF4-FFF2-40B4-BE49-F238E27FC236}">
                <a16:creationId xmlns:a16="http://schemas.microsoft.com/office/drawing/2014/main" id="{55CAB147-7997-B4AD-FBC2-C268E57B100F}"/>
              </a:ext>
            </a:extLst>
          </p:cNvPr>
          <p:cNvPicPr>
            <a:picLocks noChangeAspect="1"/>
          </p:cNvPicPr>
          <p:nvPr/>
        </p:nvPicPr>
        <p:blipFill>
          <a:blip r:embed="rId5"/>
          <a:stretch>
            <a:fillRect/>
          </a:stretch>
        </p:blipFill>
        <p:spPr>
          <a:xfrm>
            <a:off x="7727235" y="1164529"/>
            <a:ext cx="1455140" cy="1818167"/>
          </a:xfrm>
          <a:prstGeom prst="rect">
            <a:avLst/>
          </a:prstGeom>
        </p:spPr>
      </p:pic>
      <p:sp>
        <p:nvSpPr>
          <p:cNvPr id="16" name="AutoShape 5" descr="Image preview">
            <a:extLst>
              <a:ext uri="{FF2B5EF4-FFF2-40B4-BE49-F238E27FC236}">
                <a16:creationId xmlns:a16="http://schemas.microsoft.com/office/drawing/2014/main" id="{2B4A6E03-B4B5-CF06-16DE-1E76313D75B6}"/>
              </a:ext>
            </a:extLst>
          </p:cNvPr>
          <p:cNvSpPr>
            <a:spLocks noChangeAspect="1" noChangeArrowheads="1"/>
          </p:cNvSpPr>
          <p:nvPr/>
        </p:nvSpPr>
        <p:spPr bwMode="auto">
          <a:xfrm>
            <a:off x="5943600" y="2813824"/>
            <a:ext cx="767576" cy="7675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9CE04C63-43D8-E5B6-0EE3-4835AEA7AE5A}"/>
              </a:ext>
            </a:extLst>
          </p:cNvPr>
          <p:cNvPicPr>
            <a:picLocks noChangeAspect="1"/>
          </p:cNvPicPr>
          <p:nvPr/>
        </p:nvPicPr>
        <p:blipFill>
          <a:blip r:embed="rId6"/>
          <a:stretch>
            <a:fillRect/>
          </a:stretch>
        </p:blipFill>
        <p:spPr>
          <a:xfrm>
            <a:off x="2808956" y="4052959"/>
            <a:ext cx="1490431" cy="1829811"/>
          </a:xfrm>
          <a:prstGeom prst="rect">
            <a:avLst/>
          </a:prstGeom>
        </p:spPr>
      </p:pic>
      <p:pic>
        <p:nvPicPr>
          <p:cNvPr id="25" name="Picture 24">
            <a:extLst>
              <a:ext uri="{FF2B5EF4-FFF2-40B4-BE49-F238E27FC236}">
                <a16:creationId xmlns:a16="http://schemas.microsoft.com/office/drawing/2014/main" id="{55BB0D94-7A15-3AEA-9175-BF3E3FCB55D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67169" y="3991366"/>
            <a:ext cx="1569292" cy="1891404"/>
          </a:xfrm>
          <a:prstGeom prst="rect">
            <a:avLst/>
          </a:prstGeom>
          <a:noFill/>
          <a:ln>
            <a:noFill/>
          </a:ln>
        </p:spPr>
      </p:pic>
      <p:pic>
        <p:nvPicPr>
          <p:cNvPr id="31" name="Picture 30">
            <a:extLst>
              <a:ext uri="{FF2B5EF4-FFF2-40B4-BE49-F238E27FC236}">
                <a16:creationId xmlns:a16="http://schemas.microsoft.com/office/drawing/2014/main" id="{7F3C0762-2596-F8E7-1A8C-6E4158AB776E}"/>
              </a:ext>
            </a:extLst>
          </p:cNvPr>
          <p:cNvPicPr>
            <a:picLocks noChangeAspect="1"/>
          </p:cNvPicPr>
          <p:nvPr/>
        </p:nvPicPr>
        <p:blipFill>
          <a:blip r:embed="rId8"/>
          <a:stretch>
            <a:fillRect/>
          </a:stretch>
        </p:blipFill>
        <p:spPr>
          <a:xfrm>
            <a:off x="2808956" y="1376403"/>
            <a:ext cx="2067885" cy="1534300"/>
          </a:xfrm>
          <a:prstGeom prst="rect">
            <a:avLst/>
          </a:prstGeom>
        </p:spPr>
      </p:pic>
      <p:pic>
        <p:nvPicPr>
          <p:cNvPr id="33" name="Picture 15" descr="High-level dialogue on HIV commodities May 22 - Graphic Online">
            <a:extLst>
              <a:ext uri="{FF2B5EF4-FFF2-40B4-BE49-F238E27FC236}">
                <a16:creationId xmlns:a16="http://schemas.microsoft.com/office/drawing/2014/main" id="{11FEBBFB-308D-C8F8-6B02-F014BBCFDA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792" y="1126939"/>
            <a:ext cx="1877315" cy="18145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F500F015-3E39-DD2A-E783-6434BA4E8E38}"/>
              </a:ext>
            </a:extLst>
          </p:cNvPr>
          <p:cNvPicPr>
            <a:picLocks noChangeAspect="1"/>
          </p:cNvPicPr>
          <p:nvPr/>
        </p:nvPicPr>
        <p:blipFill>
          <a:blip r:embed="rId10"/>
          <a:stretch>
            <a:fillRect/>
          </a:stretch>
        </p:blipFill>
        <p:spPr>
          <a:xfrm>
            <a:off x="8281073" y="4253563"/>
            <a:ext cx="2139986" cy="1629207"/>
          </a:xfrm>
          <a:prstGeom prst="rect">
            <a:avLst/>
          </a:prstGeom>
        </p:spPr>
      </p:pic>
      <p:pic>
        <p:nvPicPr>
          <p:cNvPr id="39" name="Picture 38">
            <a:extLst>
              <a:ext uri="{FF2B5EF4-FFF2-40B4-BE49-F238E27FC236}">
                <a16:creationId xmlns:a16="http://schemas.microsoft.com/office/drawing/2014/main" id="{2995FD1E-7305-40CF-8FA0-F21B19491936}"/>
              </a:ext>
            </a:extLst>
          </p:cNvPr>
          <p:cNvPicPr>
            <a:picLocks noChangeAspect="1"/>
          </p:cNvPicPr>
          <p:nvPr/>
        </p:nvPicPr>
        <p:blipFill>
          <a:blip r:embed="rId11"/>
          <a:stretch>
            <a:fillRect/>
          </a:stretch>
        </p:blipFill>
        <p:spPr>
          <a:xfrm>
            <a:off x="9708760" y="1231997"/>
            <a:ext cx="1480015" cy="1757346"/>
          </a:xfrm>
          <a:prstGeom prst="rect">
            <a:avLst/>
          </a:prstGeom>
        </p:spPr>
      </p:pic>
    </p:spTree>
    <p:custDataLst>
      <p:tags r:id="rId1"/>
    </p:custDataLst>
    <p:extLst>
      <p:ext uri="{BB962C8B-B14F-4D97-AF65-F5344CB8AC3E}">
        <p14:creationId xmlns:p14="http://schemas.microsoft.com/office/powerpoint/2010/main" val="22844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C29C9-782D-7208-2267-77B5319E96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0599-259F-A6AB-C152-271CC87CC59E}"/>
              </a:ext>
            </a:extLst>
          </p:cNvPr>
          <p:cNvSpPr>
            <a:spLocks noGrp="1"/>
          </p:cNvSpPr>
          <p:nvPr>
            <p:ph type="title"/>
          </p:nvPr>
        </p:nvSpPr>
        <p:spPr>
          <a:xfrm>
            <a:off x="403170" y="1364422"/>
            <a:ext cx="11590356" cy="1129947"/>
          </a:xfrm>
          <a:noFill/>
          <a:ln>
            <a:solidFill>
              <a:schemeClr val="bg1"/>
            </a:solidFill>
          </a:ln>
        </p:spPr>
        <p:txBody>
          <a:bodyPr/>
          <a:lstStyle/>
          <a:p>
            <a:r>
              <a:rPr lang="en-US" sz="3600" dirty="0">
                <a:solidFill>
                  <a:schemeClr val="tx1"/>
                </a:solidFill>
                <a:ea typeface="+mj-lt"/>
                <a:cs typeface="+mj-lt"/>
              </a:rPr>
              <a:t>Institutionalizing community engagement in HIV prevention: Blantyre Prevention Strategy, Malawi</a:t>
            </a:r>
            <a:br>
              <a:rPr lang="en-US" sz="3600" dirty="0">
                <a:ea typeface="+mj-lt"/>
                <a:cs typeface="+mj-lt"/>
              </a:rPr>
            </a:br>
            <a:br>
              <a:rPr lang="en-US" sz="3600" dirty="0">
                <a:ea typeface="+mj-lt"/>
                <a:cs typeface="+mj-lt"/>
              </a:rPr>
            </a:br>
            <a:br>
              <a:rPr lang="en-US" sz="6000" dirty="0"/>
            </a:br>
            <a:br>
              <a:rPr lang="en-US" dirty="0">
                <a:latin typeface="+mn-lt"/>
              </a:rPr>
            </a:br>
            <a:endParaRPr lang="en-US" sz="2000" dirty="0">
              <a:solidFill>
                <a:schemeClr val="tx1"/>
              </a:solidFill>
              <a:latin typeface="+mn-lt"/>
            </a:endParaRPr>
          </a:p>
        </p:txBody>
      </p:sp>
      <p:sp>
        <p:nvSpPr>
          <p:cNvPr id="4" name="TextBox 3">
            <a:extLst>
              <a:ext uri="{FF2B5EF4-FFF2-40B4-BE49-F238E27FC236}">
                <a16:creationId xmlns:a16="http://schemas.microsoft.com/office/drawing/2014/main" id="{51A40A75-F3D7-6181-4368-201628C423CB}"/>
              </a:ext>
            </a:extLst>
          </p:cNvPr>
          <p:cNvSpPr txBox="1"/>
          <p:nvPr/>
        </p:nvSpPr>
        <p:spPr>
          <a:xfrm>
            <a:off x="5665489" y="3923613"/>
            <a:ext cx="6096000"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800" b="1" dirty="0">
                <a:solidFill>
                  <a:schemeClr val="accent1"/>
                </a:solidFill>
                <a:latin typeface="+mj-lt"/>
                <a:ea typeface="IAS Ribbon Sans Regular" pitchFamily="50" charset="0"/>
                <a:cs typeface="Segoe UI"/>
              </a:rPr>
              <a:t>Chrissy Chabwera Banda</a:t>
            </a:r>
            <a:r>
              <a:rPr lang="en-US" sz="2800" dirty="0">
                <a:solidFill>
                  <a:schemeClr val="accent1"/>
                </a:solidFill>
                <a:latin typeface="IAS Ribbon Sans Light"/>
                <a:ea typeface="Segoe UI"/>
                <a:cs typeface="Segoe UI"/>
              </a:rPr>
              <a:t>​</a:t>
            </a:r>
          </a:p>
          <a:p>
            <a:r>
              <a:rPr lang="en-US" sz="2000" dirty="0">
                <a:solidFill>
                  <a:srgbClr val="000000"/>
                </a:solidFill>
                <a:ea typeface="IAS Ribbon Sans Light" pitchFamily="50" charset="0"/>
              </a:rPr>
              <a:t>Blantyre District Health Promotion Office</a:t>
            </a:r>
          </a:p>
          <a:p>
            <a:r>
              <a:rPr lang="en-US" sz="2000" dirty="0">
                <a:solidFill>
                  <a:srgbClr val="000000"/>
                </a:solidFill>
                <a:ea typeface="IAS Ribbon Sans Light" pitchFamily="50" charset="0"/>
              </a:rPr>
              <a:t>Malawi</a:t>
            </a:r>
          </a:p>
          <a:p>
            <a:pPr algn="ctr"/>
            <a:endParaRPr lang="en-US" dirty="0"/>
          </a:p>
        </p:txBody>
      </p:sp>
      <p:pic>
        <p:nvPicPr>
          <p:cNvPr id="6" name="Picture 5" descr="National AIDS Commission | Lilongwe">
            <a:extLst>
              <a:ext uri="{FF2B5EF4-FFF2-40B4-BE49-F238E27FC236}">
                <a16:creationId xmlns:a16="http://schemas.microsoft.com/office/drawing/2014/main" id="{07B07DFB-FF63-BDB0-0BB6-C5E5A9876008}"/>
              </a:ext>
            </a:extLst>
          </p:cNvPr>
          <p:cNvPicPr>
            <a:picLocks noChangeAspect="1"/>
          </p:cNvPicPr>
          <p:nvPr/>
        </p:nvPicPr>
        <p:blipFill>
          <a:blip r:embed="rId4"/>
          <a:stretch>
            <a:fillRect/>
          </a:stretch>
        </p:blipFill>
        <p:spPr>
          <a:xfrm>
            <a:off x="1960087" y="255058"/>
            <a:ext cx="712261" cy="692150"/>
          </a:xfrm>
          <a:prstGeom prst="rect">
            <a:avLst/>
          </a:prstGeom>
          <a:ln>
            <a:noFill/>
          </a:ln>
        </p:spPr>
      </p:pic>
      <p:pic>
        <p:nvPicPr>
          <p:cNvPr id="8" name="Picture 7" descr="A close-up of a logo">
            <a:extLst>
              <a:ext uri="{FF2B5EF4-FFF2-40B4-BE49-F238E27FC236}">
                <a16:creationId xmlns:a16="http://schemas.microsoft.com/office/drawing/2014/main" id="{BB27706D-2A49-0C67-EE59-A3EB9D114C55}"/>
              </a:ext>
            </a:extLst>
          </p:cNvPr>
          <p:cNvPicPr>
            <a:picLocks noChangeAspect="1"/>
          </p:cNvPicPr>
          <p:nvPr/>
        </p:nvPicPr>
        <p:blipFill>
          <a:blip r:embed="rId5"/>
          <a:stretch>
            <a:fillRect/>
          </a:stretch>
        </p:blipFill>
        <p:spPr>
          <a:xfrm>
            <a:off x="8921751" y="252717"/>
            <a:ext cx="1931459" cy="685188"/>
          </a:xfrm>
          <a:prstGeom prst="rect">
            <a:avLst/>
          </a:prstGeom>
          <a:ln>
            <a:noFill/>
          </a:ln>
        </p:spPr>
      </p:pic>
      <p:pic>
        <p:nvPicPr>
          <p:cNvPr id="10" name="Picture 9" descr="A logo for a law firm&#10;&#10;AI-generated content may be incorrect.">
            <a:extLst>
              <a:ext uri="{FF2B5EF4-FFF2-40B4-BE49-F238E27FC236}">
                <a16:creationId xmlns:a16="http://schemas.microsoft.com/office/drawing/2014/main" id="{94A963B4-6D96-B707-306C-A541DBB168C8}"/>
              </a:ext>
            </a:extLst>
          </p:cNvPr>
          <p:cNvPicPr>
            <a:picLocks noChangeAspect="1"/>
          </p:cNvPicPr>
          <p:nvPr/>
        </p:nvPicPr>
        <p:blipFill>
          <a:blip r:embed="rId6"/>
          <a:stretch>
            <a:fillRect/>
          </a:stretch>
        </p:blipFill>
        <p:spPr>
          <a:xfrm>
            <a:off x="11024353" y="255057"/>
            <a:ext cx="880086" cy="555626"/>
          </a:xfrm>
          <a:prstGeom prst="rect">
            <a:avLst/>
          </a:prstGeom>
          <a:ln>
            <a:noFill/>
          </a:ln>
        </p:spPr>
      </p:pic>
      <p:pic>
        <p:nvPicPr>
          <p:cNvPr id="3" name="Picture 2">
            <a:extLst>
              <a:ext uri="{FF2B5EF4-FFF2-40B4-BE49-F238E27FC236}">
                <a16:creationId xmlns:a16="http://schemas.microsoft.com/office/drawing/2014/main" id="{1B2F352E-8F20-D445-8B33-0272E5CACBE5}"/>
              </a:ext>
            </a:extLst>
          </p:cNvPr>
          <p:cNvPicPr>
            <a:picLocks noChangeAspect="1"/>
          </p:cNvPicPr>
          <p:nvPr/>
        </p:nvPicPr>
        <p:blipFill>
          <a:blip r:embed="rId7"/>
          <a:stretch>
            <a:fillRect/>
          </a:stretch>
        </p:blipFill>
        <p:spPr>
          <a:xfrm>
            <a:off x="2831836" y="2816274"/>
            <a:ext cx="2718359" cy="3396533"/>
          </a:xfrm>
          <a:prstGeom prst="rect">
            <a:avLst/>
          </a:prstGeom>
        </p:spPr>
      </p:pic>
    </p:spTree>
    <p:custDataLst>
      <p:tags r:id="rId1"/>
    </p:custDataLst>
    <p:extLst>
      <p:ext uri="{BB962C8B-B14F-4D97-AF65-F5344CB8AC3E}">
        <p14:creationId xmlns:p14="http://schemas.microsoft.com/office/powerpoint/2010/main" val="1399994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1"/>
          <p:cNvSpPr txBox="1"/>
          <p:nvPr/>
        </p:nvSpPr>
        <p:spPr>
          <a:xfrm>
            <a:off x="1524000" y="1690502"/>
            <a:ext cx="9144000" cy="2594895"/>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rgbClr val="002157"/>
              </a:buClr>
              <a:buSzPts val="6000"/>
              <a:buFont typeface="Georgia"/>
              <a:buNone/>
            </a:pPr>
            <a:endParaRPr sz="6000" b="1" i="0" u="none" strike="noStrike" cap="none" dirty="0">
              <a:solidFill>
                <a:srgbClr val="002157"/>
              </a:solidFill>
              <a:latin typeface="Georgia"/>
              <a:ea typeface="Georgia"/>
              <a:cs typeface="Georgia"/>
              <a:sym typeface="Georgia"/>
            </a:endParaRPr>
          </a:p>
        </p:txBody>
      </p:sp>
      <p:sp>
        <p:nvSpPr>
          <p:cNvPr id="45" name="Google Shape;45;p1"/>
          <p:cNvSpPr txBox="1"/>
          <p:nvPr/>
        </p:nvSpPr>
        <p:spPr>
          <a:xfrm>
            <a:off x="1126067" y="875657"/>
            <a:ext cx="11065933" cy="37240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endParaRPr sz="4800" b="1" i="0" u="none" strike="noStrike" cap="none" dirty="0">
              <a:solidFill>
                <a:srgbClr val="002157"/>
              </a:solidFill>
              <a:latin typeface="Georgia"/>
              <a:ea typeface="Georgia"/>
              <a:cs typeface="Georgia"/>
              <a:sym typeface="Georgia"/>
            </a:endParaRPr>
          </a:p>
          <a:p>
            <a:pPr lvl="0" algn="ctr">
              <a:buClr>
                <a:srgbClr val="000000"/>
              </a:buClr>
              <a:buSzPts val="4800"/>
            </a:pPr>
            <a:endParaRPr lang="en-US" sz="4800" b="1" dirty="0">
              <a:solidFill>
                <a:srgbClr val="002157"/>
              </a:solidFill>
              <a:latin typeface="Georgia"/>
              <a:ea typeface="Georgia"/>
              <a:cs typeface="Georgia"/>
              <a:sym typeface="Georgia"/>
            </a:endParaRPr>
          </a:p>
          <a:p>
            <a:pPr lvl="0">
              <a:buClr>
                <a:srgbClr val="000000"/>
              </a:buClr>
              <a:buSzPts val="4800"/>
            </a:pPr>
            <a:r>
              <a:rPr lang="en-US" sz="2400" b="1" dirty="0">
                <a:solidFill>
                  <a:srgbClr val="002157"/>
                </a:solidFill>
                <a:latin typeface="Georgia"/>
                <a:ea typeface="Georgia"/>
                <a:cs typeface="Georgia"/>
                <a:sym typeface="Georgia"/>
              </a:rPr>
              <a:t>Institutionalizing community engagement in HIV prevention-</a:t>
            </a:r>
            <a:r>
              <a:rPr lang="en-US" sz="2400" b="1" i="0" u="none" strike="noStrike" cap="none" dirty="0">
                <a:solidFill>
                  <a:srgbClr val="002157"/>
                </a:solidFill>
                <a:latin typeface="Georgia"/>
                <a:ea typeface="Georgia"/>
                <a:cs typeface="Georgia"/>
                <a:sym typeface="Georgia"/>
              </a:rPr>
              <a:t>A Case of Blantyre </a:t>
            </a:r>
            <a:r>
              <a:rPr lang="en-US" sz="2400" b="1" dirty="0">
                <a:solidFill>
                  <a:srgbClr val="002157"/>
                </a:solidFill>
                <a:latin typeface="Georgia"/>
                <a:ea typeface="Georgia"/>
                <a:cs typeface="Georgia"/>
                <a:sym typeface="Georgia"/>
              </a:rPr>
              <a:t>Prevention Strategy, Malawi</a:t>
            </a:r>
          </a:p>
          <a:p>
            <a:pPr lvl="0">
              <a:buClr>
                <a:srgbClr val="000000"/>
              </a:buClr>
              <a:buSzPts val="4800"/>
            </a:pPr>
            <a:endParaRPr lang="en-US" sz="3200" b="1" dirty="0">
              <a:solidFill>
                <a:srgbClr val="002157"/>
              </a:solidFill>
              <a:latin typeface="Georgia"/>
              <a:ea typeface="Georgia"/>
              <a:cs typeface="Georgia"/>
              <a:sym typeface="Georgia"/>
            </a:endParaRPr>
          </a:p>
          <a:p>
            <a:pPr marL="0" marR="0" lvl="0" indent="0" rtl="0">
              <a:lnSpc>
                <a:spcPct val="100000"/>
              </a:lnSpc>
              <a:spcBef>
                <a:spcPts val="0"/>
              </a:spcBef>
              <a:spcAft>
                <a:spcPts val="0"/>
              </a:spcAft>
              <a:buClr>
                <a:srgbClr val="000000"/>
              </a:buClr>
              <a:buSzPts val="3200"/>
              <a:buFont typeface="Arial"/>
              <a:buNone/>
            </a:pPr>
            <a:r>
              <a:rPr lang="en-US" sz="2000" b="1" i="0" u="none" strike="noStrike" cap="none" dirty="0">
                <a:solidFill>
                  <a:srgbClr val="002157"/>
                </a:solidFill>
                <a:latin typeface="Georgia"/>
                <a:ea typeface="Arial"/>
                <a:cs typeface="Arial"/>
                <a:sym typeface="Georgia"/>
              </a:rPr>
              <a:t>Chrissy Banda</a:t>
            </a:r>
            <a:r>
              <a:rPr lang="en-US" sz="2000" b="1" dirty="0">
                <a:solidFill>
                  <a:srgbClr val="002157"/>
                </a:solidFill>
                <a:latin typeface="Georgia"/>
                <a:ea typeface="Arial"/>
                <a:cs typeface="Arial"/>
                <a:sym typeface="Georgia"/>
              </a:rPr>
              <a:t>-</a:t>
            </a:r>
            <a:r>
              <a:rPr lang="en-US" sz="2000" b="1" i="0" u="none" strike="noStrike" cap="none" dirty="0">
                <a:solidFill>
                  <a:srgbClr val="002157"/>
                </a:solidFill>
                <a:latin typeface="Georgia"/>
                <a:ea typeface="Arial"/>
                <a:cs typeface="Arial"/>
                <a:sym typeface="Georgia"/>
              </a:rPr>
              <a:t>Blantyre, Malawi</a:t>
            </a:r>
          </a:p>
          <a:p>
            <a:pPr marL="0" marR="0" lvl="0" indent="0" rtl="0">
              <a:lnSpc>
                <a:spcPct val="100000"/>
              </a:lnSpc>
              <a:spcBef>
                <a:spcPts val="0"/>
              </a:spcBef>
              <a:spcAft>
                <a:spcPts val="0"/>
              </a:spcAft>
              <a:buClr>
                <a:srgbClr val="000000"/>
              </a:buClr>
              <a:buSzPts val="3200"/>
              <a:buFont typeface="Arial"/>
              <a:buNone/>
            </a:pPr>
            <a:endParaRPr lang="en-US" sz="2000" b="1" i="0" u="none" strike="noStrike" cap="none" dirty="0">
              <a:solidFill>
                <a:srgbClr val="002157"/>
              </a:solidFill>
              <a:latin typeface="Georgia"/>
              <a:ea typeface="Arial"/>
              <a:cs typeface="Arial"/>
              <a:sym typeface="Georgia"/>
            </a:endParaRPr>
          </a:p>
          <a:p>
            <a:pPr marL="0" marR="0" lvl="0" indent="0" rtl="0">
              <a:lnSpc>
                <a:spcPct val="100000"/>
              </a:lnSpc>
              <a:spcBef>
                <a:spcPts val="0"/>
              </a:spcBef>
              <a:spcAft>
                <a:spcPts val="0"/>
              </a:spcAft>
              <a:buClr>
                <a:srgbClr val="000000"/>
              </a:buClr>
              <a:buSzPts val="3200"/>
              <a:buFont typeface="Arial"/>
              <a:buNone/>
            </a:pPr>
            <a:r>
              <a:rPr lang="en-US" sz="2000" b="1" dirty="0">
                <a:solidFill>
                  <a:srgbClr val="002157"/>
                </a:solidFill>
                <a:latin typeface="Georgia"/>
                <a:ea typeface="Arial"/>
                <a:cs typeface="Arial"/>
                <a:sym typeface="Georgia"/>
              </a:rPr>
              <a:t>7 July 2026</a:t>
            </a:r>
            <a:r>
              <a:rPr lang="en-US" sz="2000" b="1" baseline="30000" dirty="0">
                <a:solidFill>
                  <a:srgbClr val="002157"/>
                </a:solidFill>
                <a:latin typeface="Georgia"/>
                <a:ea typeface="Arial"/>
                <a:cs typeface="Arial"/>
                <a:sym typeface="Georgia"/>
              </a:rPr>
              <a:t> </a:t>
            </a:r>
            <a:endParaRPr lang="en-US" sz="2000" b="0" i="0" u="none" strike="noStrike" cap="none" dirty="0">
              <a:solidFill>
                <a:srgbClr val="000000"/>
              </a:solidFill>
              <a:latin typeface="Arial"/>
              <a:ea typeface="Arial"/>
              <a:cs typeface="Arial"/>
              <a:sym typeface="Arial"/>
            </a:endParaRPr>
          </a:p>
        </p:txBody>
      </p:sp>
      <p:grpSp>
        <p:nvGrpSpPr>
          <p:cNvPr id="6" name="Group 5">
            <a:extLst>
              <a:ext uri="{FF2B5EF4-FFF2-40B4-BE49-F238E27FC236}">
                <a16:creationId xmlns:a16="http://schemas.microsoft.com/office/drawing/2014/main" id="{AAFBEAAF-02D3-59E5-8B4D-8D28B8403874}"/>
              </a:ext>
            </a:extLst>
          </p:cNvPr>
          <p:cNvGrpSpPr>
            <a:grpSpLocks/>
          </p:cNvGrpSpPr>
          <p:nvPr/>
        </p:nvGrpSpPr>
        <p:grpSpPr bwMode="auto">
          <a:xfrm>
            <a:off x="-1" y="336331"/>
            <a:ext cx="1126067" cy="6521669"/>
            <a:chOff x="-818" y="0"/>
            <a:chExt cx="10359" cy="106945"/>
          </a:xfrm>
        </p:grpSpPr>
        <p:sp>
          <p:nvSpPr>
            <p:cNvPr id="7" name="Rectangle 6">
              <a:extLst>
                <a:ext uri="{FF2B5EF4-FFF2-40B4-BE49-F238E27FC236}">
                  <a16:creationId xmlns:a16="http://schemas.microsoft.com/office/drawing/2014/main" id="{D1AE59F8-84FC-CD0C-CCD1-57F5BE1079BD}"/>
                </a:ext>
              </a:extLst>
            </p:cNvPr>
            <p:cNvSpPr>
              <a:spLocks noChangeArrowheads="1"/>
            </p:cNvSpPr>
            <p:nvPr/>
          </p:nvSpPr>
          <p:spPr bwMode="auto">
            <a:xfrm>
              <a:off x="-818" y="0"/>
              <a:ext cx="3997" cy="106945"/>
            </a:xfrm>
            <a:prstGeom prst="rect">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endParaRPr 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8" name="Rectangle 7">
              <a:extLst>
                <a:ext uri="{FF2B5EF4-FFF2-40B4-BE49-F238E27FC236}">
                  <a16:creationId xmlns:a16="http://schemas.microsoft.com/office/drawing/2014/main" id="{F71CAA89-1C69-2C31-D727-739536F2B769}"/>
                </a:ext>
              </a:extLst>
            </p:cNvPr>
            <p:cNvSpPr>
              <a:spLocks noChangeArrowheads="1"/>
            </p:cNvSpPr>
            <p:nvPr/>
          </p:nvSpPr>
          <p:spPr bwMode="auto">
            <a:xfrm>
              <a:off x="3180" y="0"/>
              <a:ext cx="3181" cy="106945"/>
            </a:xfrm>
            <a:prstGeom prst="rect">
              <a:avLst/>
            </a:prstGeom>
            <a:solidFill>
              <a:srgbClr val="FF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endParaRPr 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9" name="Rectangle 8">
              <a:extLst>
                <a:ext uri="{FF2B5EF4-FFF2-40B4-BE49-F238E27FC236}">
                  <a16:creationId xmlns:a16="http://schemas.microsoft.com/office/drawing/2014/main" id="{04A1D03A-A844-F5AC-CB22-73E0ECDFA7B4}"/>
                </a:ext>
              </a:extLst>
            </p:cNvPr>
            <p:cNvSpPr>
              <a:spLocks noChangeArrowheads="1"/>
            </p:cNvSpPr>
            <p:nvPr/>
          </p:nvSpPr>
          <p:spPr bwMode="auto">
            <a:xfrm>
              <a:off x="6361" y="0"/>
              <a:ext cx="3180" cy="106945"/>
            </a:xfrm>
            <a:prstGeom prst="rect">
              <a:avLst/>
            </a:prstGeom>
            <a:solidFill>
              <a:srgbClr val="00B050"/>
            </a:solidFill>
            <a:ln>
              <a:noFill/>
            </a:ln>
            <a:extLst>
              <a:ext uri="{91240B29-F687-4F45-9708-019B960494DF}">
                <a14:hiddenLine xmlns:a14="http://schemas.microsoft.com/office/drawing/2010/main" w="25400">
                  <a:solidFill>
                    <a:srgbClr val="000000"/>
                  </a:solidFill>
                  <a:miter lim="800000"/>
                  <a:headEnd/>
                  <a:tailEnd/>
                </a14:hiddenLine>
              </a:ext>
            </a:extLst>
          </p:spPr>
          <p:txBody>
            <a:bodyPr rot="0" vert="horz" wrap="square" lIns="91440" tIns="45720" rIns="91440" bIns="45720" anchor="ctr" anchorCtr="0" upright="1">
              <a:noAutofit/>
            </a:bodyPr>
            <a:lstStyle/>
            <a:p>
              <a:endParaRPr lang="en-US" dirty="0">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 name="Title 1">
            <a:extLst>
              <a:ext uri="{FF2B5EF4-FFF2-40B4-BE49-F238E27FC236}">
                <a16:creationId xmlns:a16="http://schemas.microsoft.com/office/drawing/2014/main" id="{6322FE94-586B-05E1-41CC-34D3227DEA91}"/>
              </a:ext>
            </a:extLst>
          </p:cNvPr>
          <p:cNvSpPr>
            <a:spLocks noGrp="1"/>
          </p:cNvSpPr>
          <p:nvPr>
            <p:ph type="title"/>
          </p:nvPr>
        </p:nvSpPr>
        <p:spPr>
          <a:xfrm>
            <a:off x="400533" y="470211"/>
            <a:ext cx="11036609" cy="722313"/>
          </a:xfrm>
        </p:spPr>
        <p:txBody>
          <a:bodyPr/>
          <a:lstStyle/>
          <a:p>
            <a:r>
              <a:rPr lang="en-US" dirty="0"/>
              <a:t> </a:t>
            </a:r>
            <a:r>
              <a:rPr lang="en-US" sz="2400" b="1" dirty="0">
                <a:solidFill>
                  <a:srgbClr val="002157"/>
                </a:solidFill>
                <a:latin typeface="Georgia"/>
              </a:rPr>
              <a:t>Presentation Outline</a:t>
            </a:r>
            <a:endParaRPr lang="LID4096" sz="2400" b="1" dirty="0">
              <a:solidFill>
                <a:srgbClr val="002157"/>
              </a:solidFill>
              <a:latin typeface="Georgia"/>
            </a:endParaRPr>
          </a:p>
        </p:txBody>
      </p:sp>
      <p:grpSp>
        <p:nvGrpSpPr>
          <p:cNvPr id="35" name="Group 34">
            <a:extLst>
              <a:ext uri="{FF2B5EF4-FFF2-40B4-BE49-F238E27FC236}">
                <a16:creationId xmlns:a16="http://schemas.microsoft.com/office/drawing/2014/main" id="{89B15B75-F630-463F-8C3E-CC5922486084}"/>
              </a:ext>
            </a:extLst>
          </p:cNvPr>
          <p:cNvGrpSpPr/>
          <p:nvPr/>
        </p:nvGrpSpPr>
        <p:grpSpPr>
          <a:xfrm>
            <a:off x="534125" y="1462588"/>
            <a:ext cx="5237274" cy="1244194"/>
            <a:chOff x="1068388" y="2924662"/>
            <a:chExt cx="10475912" cy="2488713"/>
          </a:xfrm>
        </p:grpSpPr>
        <p:sp>
          <p:nvSpPr>
            <p:cNvPr id="36" name="Rectangle 35">
              <a:extLst>
                <a:ext uri="{FF2B5EF4-FFF2-40B4-BE49-F238E27FC236}">
                  <a16:creationId xmlns:a16="http://schemas.microsoft.com/office/drawing/2014/main" id="{3401A29F-645C-B1BC-8FF3-C78EA36919BE}"/>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37" name="Rectangle 36">
              <a:extLst>
                <a:ext uri="{FF2B5EF4-FFF2-40B4-BE49-F238E27FC236}">
                  <a16:creationId xmlns:a16="http://schemas.microsoft.com/office/drawing/2014/main" id="{F787A4F7-84BE-AAAD-738E-6576B9AC4087}"/>
                </a:ext>
              </a:extLst>
            </p:cNvPr>
            <p:cNvSpPr/>
            <p:nvPr/>
          </p:nvSpPr>
          <p:spPr>
            <a:xfrm>
              <a:off x="1068388" y="2924662"/>
              <a:ext cx="2017713"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38" name="Number">
              <a:extLst>
                <a:ext uri="{FF2B5EF4-FFF2-40B4-BE49-F238E27FC236}">
                  <a16:creationId xmlns:a16="http://schemas.microsoft.com/office/drawing/2014/main" id="{D57DE357-8577-44FC-8D47-DDA89747DC80}"/>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1</a:t>
              </a:r>
            </a:p>
          </p:txBody>
        </p:sp>
        <p:sp>
          <p:nvSpPr>
            <p:cNvPr id="39" name="Title">
              <a:extLst>
                <a:ext uri="{FF2B5EF4-FFF2-40B4-BE49-F238E27FC236}">
                  <a16:creationId xmlns:a16="http://schemas.microsoft.com/office/drawing/2014/main" id="{EB4DB660-17E5-6FAE-5DF9-7FE05756AC8B}"/>
                </a:ext>
              </a:extLst>
            </p:cNvPr>
            <p:cNvSpPr txBox="1"/>
            <p:nvPr/>
          </p:nvSpPr>
          <p:spPr>
            <a:xfrm>
              <a:off x="3335445" y="3814744"/>
              <a:ext cx="6889137" cy="800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r>
                <a:rPr lang="en-US" altLang="ko-KR" sz="2000" b="1" dirty="0">
                  <a:solidFill>
                    <a:srgbClr val="002157"/>
                  </a:solidFill>
                  <a:latin typeface="Georgia"/>
                </a:rPr>
                <a:t>Background</a:t>
              </a:r>
              <a:endParaRPr lang="ko-KR" altLang="en-US" sz="2000" b="1" dirty="0">
                <a:solidFill>
                  <a:srgbClr val="002157"/>
                </a:solidFill>
                <a:latin typeface="Georgia"/>
              </a:endParaRPr>
            </a:p>
          </p:txBody>
        </p:sp>
      </p:grpSp>
      <p:grpSp>
        <p:nvGrpSpPr>
          <p:cNvPr id="41" name="Group 40">
            <a:extLst>
              <a:ext uri="{FF2B5EF4-FFF2-40B4-BE49-F238E27FC236}">
                <a16:creationId xmlns:a16="http://schemas.microsoft.com/office/drawing/2014/main" id="{D35F8C84-36FE-3AC6-9A5F-FEF71F2E2662}"/>
              </a:ext>
            </a:extLst>
          </p:cNvPr>
          <p:cNvGrpSpPr/>
          <p:nvPr/>
        </p:nvGrpSpPr>
        <p:grpSpPr>
          <a:xfrm>
            <a:off x="565781" y="3332034"/>
            <a:ext cx="5237274" cy="1422010"/>
            <a:chOff x="1068388" y="3014644"/>
            <a:chExt cx="10475912" cy="2844391"/>
          </a:xfrm>
        </p:grpSpPr>
        <p:sp>
          <p:nvSpPr>
            <p:cNvPr id="42" name="Rectangle 41">
              <a:extLst>
                <a:ext uri="{FF2B5EF4-FFF2-40B4-BE49-F238E27FC236}">
                  <a16:creationId xmlns:a16="http://schemas.microsoft.com/office/drawing/2014/main" id="{09836F0A-ED7D-F67B-BD5C-BD67F72FE535}"/>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43" name="Rectangle 42">
              <a:extLst>
                <a:ext uri="{FF2B5EF4-FFF2-40B4-BE49-F238E27FC236}">
                  <a16:creationId xmlns:a16="http://schemas.microsoft.com/office/drawing/2014/main" id="{CD09EC69-41B7-8B1B-EE0B-FCEA88CF511D}"/>
                </a:ext>
              </a:extLst>
            </p:cNvPr>
            <p:cNvSpPr/>
            <p:nvPr/>
          </p:nvSpPr>
          <p:spPr>
            <a:xfrm>
              <a:off x="1068388" y="3014644"/>
              <a:ext cx="2017712"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44" name="Number">
              <a:extLst>
                <a:ext uri="{FF2B5EF4-FFF2-40B4-BE49-F238E27FC236}">
                  <a16:creationId xmlns:a16="http://schemas.microsoft.com/office/drawing/2014/main" id="{18551B6C-B672-234C-A862-D2BEDD4C90C9}"/>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2</a:t>
              </a:r>
            </a:p>
          </p:txBody>
        </p:sp>
        <p:sp>
          <p:nvSpPr>
            <p:cNvPr id="45" name="Title">
              <a:extLst>
                <a:ext uri="{FF2B5EF4-FFF2-40B4-BE49-F238E27FC236}">
                  <a16:creationId xmlns:a16="http://schemas.microsoft.com/office/drawing/2014/main" id="{57BCC0A3-00C0-20C9-057D-86814FAEF61C}"/>
                </a:ext>
              </a:extLst>
            </p:cNvPr>
            <p:cNvSpPr txBox="1"/>
            <p:nvPr/>
          </p:nvSpPr>
          <p:spPr>
            <a:xfrm>
              <a:off x="3335445" y="3827444"/>
              <a:ext cx="6889137" cy="203159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r>
                <a:rPr lang="en-US" sz="2000" b="1" dirty="0">
                  <a:solidFill>
                    <a:srgbClr val="002157"/>
                  </a:solidFill>
                  <a:latin typeface="Georgia"/>
                  <a:sym typeface="Georgia"/>
                </a:rPr>
                <a:t>Why community engagement matters?</a:t>
              </a:r>
              <a:endParaRPr lang="en-US" sz="2000" b="1" dirty="0">
                <a:solidFill>
                  <a:srgbClr val="002157"/>
                </a:solidFill>
                <a:latin typeface="Georgia"/>
                <a:sym typeface="Arial"/>
              </a:endParaRPr>
            </a:p>
            <a:p>
              <a:pPr defTabSz="457109">
                <a:defRPr/>
              </a:pPr>
              <a:endParaRPr lang="ko-KR" altLang="en-US" sz="2000" b="1" dirty="0">
                <a:solidFill>
                  <a:srgbClr val="000000"/>
                </a:solidFill>
                <a:latin typeface="Calibri"/>
                <a:cs typeface="Arial" pitchFamily="34" charset="0"/>
              </a:endParaRPr>
            </a:p>
          </p:txBody>
        </p:sp>
      </p:grpSp>
      <p:grpSp>
        <p:nvGrpSpPr>
          <p:cNvPr id="47" name="Group 46">
            <a:extLst>
              <a:ext uri="{FF2B5EF4-FFF2-40B4-BE49-F238E27FC236}">
                <a16:creationId xmlns:a16="http://schemas.microsoft.com/office/drawing/2014/main" id="{CE6D2FFB-58CA-56D2-4C77-5D8B5855C288}"/>
              </a:ext>
            </a:extLst>
          </p:cNvPr>
          <p:cNvGrpSpPr/>
          <p:nvPr/>
        </p:nvGrpSpPr>
        <p:grpSpPr>
          <a:xfrm>
            <a:off x="534125" y="5117872"/>
            <a:ext cx="5237274" cy="1199209"/>
            <a:chOff x="1068388" y="3014644"/>
            <a:chExt cx="10475912" cy="2398731"/>
          </a:xfrm>
        </p:grpSpPr>
        <p:sp>
          <p:nvSpPr>
            <p:cNvPr id="48" name="Rectangle 47">
              <a:extLst>
                <a:ext uri="{FF2B5EF4-FFF2-40B4-BE49-F238E27FC236}">
                  <a16:creationId xmlns:a16="http://schemas.microsoft.com/office/drawing/2014/main" id="{1B067979-0E3E-B999-28EF-F2939D05A8EC}"/>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49" name="Rectangle 48">
              <a:extLst>
                <a:ext uri="{FF2B5EF4-FFF2-40B4-BE49-F238E27FC236}">
                  <a16:creationId xmlns:a16="http://schemas.microsoft.com/office/drawing/2014/main" id="{FB398BDA-034A-7379-0BE0-277793D4E579}"/>
                </a:ext>
              </a:extLst>
            </p:cNvPr>
            <p:cNvSpPr/>
            <p:nvPr/>
          </p:nvSpPr>
          <p:spPr>
            <a:xfrm>
              <a:off x="1068388" y="3014644"/>
              <a:ext cx="2017712"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50" name="Number">
              <a:extLst>
                <a:ext uri="{FF2B5EF4-FFF2-40B4-BE49-F238E27FC236}">
                  <a16:creationId xmlns:a16="http://schemas.microsoft.com/office/drawing/2014/main" id="{27B5BE5B-C953-B7A1-6E05-2154B54BEF42}"/>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3</a:t>
              </a:r>
            </a:p>
          </p:txBody>
        </p:sp>
        <p:sp>
          <p:nvSpPr>
            <p:cNvPr id="51" name="Title">
              <a:extLst>
                <a:ext uri="{FF2B5EF4-FFF2-40B4-BE49-F238E27FC236}">
                  <a16:creationId xmlns:a16="http://schemas.microsoft.com/office/drawing/2014/main" id="{C0F11551-2438-FC2C-E32F-E9B376611D56}"/>
                </a:ext>
              </a:extLst>
            </p:cNvPr>
            <p:cNvSpPr txBox="1"/>
            <p:nvPr/>
          </p:nvSpPr>
          <p:spPr>
            <a:xfrm>
              <a:off x="3335445" y="3802045"/>
              <a:ext cx="7595791" cy="800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endParaRPr lang="ko-KR" altLang="en-US" sz="2000" b="1" dirty="0">
                <a:solidFill>
                  <a:srgbClr val="000000"/>
                </a:solidFill>
                <a:latin typeface="Calibri"/>
                <a:cs typeface="Arial" pitchFamily="34" charset="0"/>
              </a:endParaRPr>
            </a:p>
          </p:txBody>
        </p:sp>
      </p:grpSp>
      <p:grpSp>
        <p:nvGrpSpPr>
          <p:cNvPr id="53" name="Group 52">
            <a:extLst>
              <a:ext uri="{FF2B5EF4-FFF2-40B4-BE49-F238E27FC236}">
                <a16:creationId xmlns:a16="http://schemas.microsoft.com/office/drawing/2014/main" id="{828D694D-DEE1-30AF-7ACF-A013434620EB}"/>
              </a:ext>
            </a:extLst>
          </p:cNvPr>
          <p:cNvGrpSpPr/>
          <p:nvPr/>
        </p:nvGrpSpPr>
        <p:grpSpPr>
          <a:xfrm>
            <a:off x="6414253" y="1487718"/>
            <a:ext cx="5237274" cy="1199209"/>
            <a:chOff x="1068388" y="3014644"/>
            <a:chExt cx="10475912" cy="2398731"/>
          </a:xfrm>
        </p:grpSpPr>
        <p:sp>
          <p:nvSpPr>
            <p:cNvPr id="54" name="Rectangle 53">
              <a:extLst>
                <a:ext uri="{FF2B5EF4-FFF2-40B4-BE49-F238E27FC236}">
                  <a16:creationId xmlns:a16="http://schemas.microsoft.com/office/drawing/2014/main" id="{42FBF1CC-A044-9B07-3E1F-029AD95883FB}"/>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55" name="Rectangle 54">
              <a:extLst>
                <a:ext uri="{FF2B5EF4-FFF2-40B4-BE49-F238E27FC236}">
                  <a16:creationId xmlns:a16="http://schemas.microsoft.com/office/drawing/2014/main" id="{609F2AB9-3E15-34FB-8836-A1D0D5347F2E}"/>
                </a:ext>
              </a:extLst>
            </p:cNvPr>
            <p:cNvSpPr/>
            <p:nvPr/>
          </p:nvSpPr>
          <p:spPr>
            <a:xfrm>
              <a:off x="1068388" y="3014644"/>
              <a:ext cx="2017712"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56" name="Number">
              <a:extLst>
                <a:ext uri="{FF2B5EF4-FFF2-40B4-BE49-F238E27FC236}">
                  <a16:creationId xmlns:a16="http://schemas.microsoft.com/office/drawing/2014/main" id="{2745A4B3-043B-04A0-7444-CB5F5CBC98F1}"/>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4</a:t>
              </a:r>
            </a:p>
          </p:txBody>
        </p:sp>
        <p:sp>
          <p:nvSpPr>
            <p:cNvPr id="57" name="Title">
              <a:extLst>
                <a:ext uri="{FF2B5EF4-FFF2-40B4-BE49-F238E27FC236}">
                  <a16:creationId xmlns:a16="http://schemas.microsoft.com/office/drawing/2014/main" id="{1339DF75-A87A-28CC-F250-4A68DCB7A1E5}"/>
                </a:ext>
              </a:extLst>
            </p:cNvPr>
            <p:cNvSpPr txBox="1"/>
            <p:nvPr/>
          </p:nvSpPr>
          <p:spPr>
            <a:xfrm>
              <a:off x="3367181" y="3235185"/>
              <a:ext cx="6889137" cy="1415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r>
                <a:rPr lang="en-US" sz="2000" b="1" dirty="0">
                  <a:solidFill>
                    <a:srgbClr val="002157"/>
                  </a:solidFill>
                  <a:latin typeface="Georgia"/>
                </a:rPr>
                <a:t>Community engagement Models in Blantyre</a:t>
              </a:r>
              <a:endParaRPr lang="ko-KR" altLang="en-US" sz="2000" b="1" dirty="0">
                <a:solidFill>
                  <a:srgbClr val="000000"/>
                </a:solidFill>
                <a:latin typeface="Calibri"/>
                <a:cs typeface="Arial" pitchFamily="34" charset="0"/>
              </a:endParaRPr>
            </a:p>
          </p:txBody>
        </p:sp>
      </p:grpSp>
      <p:grpSp>
        <p:nvGrpSpPr>
          <p:cNvPr id="59" name="Group 58">
            <a:extLst>
              <a:ext uri="{FF2B5EF4-FFF2-40B4-BE49-F238E27FC236}">
                <a16:creationId xmlns:a16="http://schemas.microsoft.com/office/drawing/2014/main" id="{39090EC6-7707-DE30-75AF-3B15A19F6944}"/>
              </a:ext>
            </a:extLst>
          </p:cNvPr>
          <p:cNvGrpSpPr/>
          <p:nvPr/>
        </p:nvGrpSpPr>
        <p:grpSpPr>
          <a:xfrm>
            <a:off x="6414253" y="3312723"/>
            <a:ext cx="5237274" cy="1199209"/>
            <a:chOff x="1068388" y="3014644"/>
            <a:chExt cx="10475912" cy="2398731"/>
          </a:xfrm>
        </p:grpSpPr>
        <p:sp>
          <p:nvSpPr>
            <p:cNvPr id="60" name="Rectangle 59">
              <a:extLst>
                <a:ext uri="{FF2B5EF4-FFF2-40B4-BE49-F238E27FC236}">
                  <a16:creationId xmlns:a16="http://schemas.microsoft.com/office/drawing/2014/main" id="{2999CDA5-BAFF-217E-D5CC-60A80FC57534}"/>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61" name="Rectangle 60">
              <a:extLst>
                <a:ext uri="{FF2B5EF4-FFF2-40B4-BE49-F238E27FC236}">
                  <a16:creationId xmlns:a16="http://schemas.microsoft.com/office/drawing/2014/main" id="{0A487532-463C-0551-DB0A-68C97D82826E}"/>
                </a:ext>
              </a:extLst>
            </p:cNvPr>
            <p:cNvSpPr/>
            <p:nvPr/>
          </p:nvSpPr>
          <p:spPr>
            <a:xfrm>
              <a:off x="1068388" y="3014644"/>
              <a:ext cx="2017712"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62" name="Number">
              <a:extLst>
                <a:ext uri="{FF2B5EF4-FFF2-40B4-BE49-F238E27FC236}">
                  <a16:creationId xmlns:a16="http://schemas.microsoft.com/office/drawing/2014/main" id="{17188C67-A2E6-6502-16E2-EBA6B468AE30}"/>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5</a:t>
              </a:r>
            </a:p>
          </p:txBody>
        </p:sp>
        <p:sp>
          <p:nvSpPr>
            <p:cNvPr id="63" name="Title">
              <a:extLst>
                <a:ext uri="{FF2B5EF4-FFF2-40B4-BE49-F238E27FC236}">
                  <a16:creationId xmlns:a16="http://schemas.microsoft.com/office/drawing/2014/main" id="{533B0E8C-8B04-1A49-B7C5-1901DF42FF6C}"/>
                </a:ext>
              </a:extLst>
            </p:cNvPr>
            <p:cNvSpPr txBox="1"/>
            <p:nvPr/>
          </p:nvSpPr>
          <p:spPr>
            <a:xfrm>
              <a:off x="3335445" y="3840142"/>
              <a:ext cx="6889137" cy="14159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r>
                <a:rPr lang="en-GB" altLang="ko-KR" sz="2000" b="1" dirty="0">
                  <a:solidFill>
                    <a:srgbClr val="002157"/>
                  </a:solidFill>
                  <a:latin typeface="Georgia"/>
                  <a:cs typeface="Arial" pitchFamily="34" charset="0"/>
                </a:rPr>
                <a:t>Key gains from the institutionalization </a:t>
              </a:r>
              <a:endParaRPr lang="ko-KR" altLang="en-US" sz="2000" b="1" dirty="0">
                <a:solidFill>
                  <a:srgbClr val="000000"/>
                </a:solidFill>
                <a:latin typeface="Calibri"/>
                <a:cs typeface="Arial" pitchFamily="34" charset="0"/>
              </a:endParaRPr>
            </a:p>
          </p:txBody>
        </p:sp>
      </p:grpSp>
      <p:grpSp>
        <p:nvGrpSpPr>
          <p:cNvPr id="193" name="Group 192">
            <a:extLst>
              <a:ext uri="{FF2B5EF4-FFF2-40B4-BE49-F238E27FC236}">
                <a16:creationId xmlns:a16="http://schemas.microsoft.com/office/drawing/2014/main" id="{02103D3F-0E4A-5947-645E-888474A7591F}"/>
              </a:ext>
            </a:extLst>
          </p:cNvPr>
          <p:cNvGrpSpPr/>
          <p:nvPr/>
        </p:nvGrpSpPr>
        <p:grpSpPr>
          <a:xfrm>
            <a:off x="6414253" y="5117872"/>
            <a:ext cx="5237274" cy="1199209"/>
            <a:chOff x="1068388" y="3014644"/>
            <a:chExt cx="10475912" cy="2398731"/>
          </a:xfrm>
        </p:grpSpPr>
        <p:sp>
          <p:nvSpPr>
            <p:cNvPr id="194" name="Rectangle 193">
              <a:extLst>
                <a:ext uri="{FF2B5EF4-FFF2-40B4-BE49-F238E27FC236}">
                  <a16:creationId xmlns:a16="http://schemas.microsoft.com/office/drawing/2014/main" id="{6054300A-FC72-0B9B-AAAE-A59CEEEB384E}"/>
                </a:ext>
              </a:extLst>
            </p:cNvPr>
            <p:cNvSpPr/>
            <p:nvPr/>
          </p:nvSpPr>
          <p:spPr>
            <a:xfrm>
              <a:off x="2468563" y="3014644"/>
              <a:ext cx="9075737" cy="2398731"/>
            </a:xfrm>
            <a:prstGeom prst="rect">
              <a:avLst/>
            </a:prstGeom>
            <a:solidFill>
              <a:srgbClr val="A6A4A9">
                <a:lumMod val="20000"/>
                <a:lumOff val="80000"/>
              </a:srgb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195" name="Rectangle 194">
              <a:extLst>
                <a:ext uri="{FF2B5EF4-FFF2-40B4-BE49-F238E27FC236}">
                  <a16:creationId xmlns:a16="http://schemas.microsoft.com/office/drawing/2014/main" id="{16E68E7E-212D-8903-0902-C6E3EB57ACBE}"/>
                </a:ext>
              </a:extLst>
            </p:cNvPr>
            <p:cNvSpPr/>
            <p:nvPr/>
          </p:nvSpPr>
          <p:spPr>
            <a:xfrm>
              <a:off x="1068388" y="3014644"/>
              <a:ext cx="2017712" cy="2398731"/>
            </a:xfrm>
            <a:prstGeom prst="rect">
              <a:avLst/>
            </a:prstGeom>
            <a:solidFill>
              <a:schemeClr val="tx2">
                <a:lumMod val="75000"/>
                <a:lumOff val="25000"/>
              </a:schemeClr>
            </a:solidFill>
            <a:ln w="12700" cap="flat" cmpd="sng" algn="ctr">
              <a:solidFill>
                <a:srgbClr val="7BC148">
                  <a:shade val="50000"/>
                </a:srgbClr>
              </a:solidFill>
              <a:prstDash val="solid"/>
              <a:miter lim="800000"/>
            </a:ln>
            <a:effectLst/>
          </p:spPr>
          <p:txBody>
            <a:bodyPr rtlCol="0" anchor="ctr"/>
            <a:lstStyle/>
            <a:p>
              <a:pPr algn="ctr" defTabSz="228554">
                <a:defRPr/>
              </a:pPr>
              <a:endParaRPr lang="en-US" sz="900" dirty="0">
                <a:solidFill>
                  <a:srgbClr val="FFFFFF"/>
                </a:solidFill>
                <a:latin typeface="Calibri"/>
              </a:endParaRPr>
            </a:p>
          </p:txBody>
        </p:sp>
        <p:sp>
          <p:nvSpPr>
            <p:cNvPr id="198" name="Number">
              <a:extLst>
                <a:ext uri="{FF2B5EF4-FFF2-40B4-BE49-F238E27FC236}">
                  <a16:creationId xmlns:a16="http://schemas.microsoft.com/office/drawing/2014/main" id="{8AA7E7D2-2CB8-901B-8D44-87D13A6AF12B}"/>
                </a:ext>
              </a:extLst>
            </p:cNvPr>
            <p:cNvSpPr txBox="1">
              <a:spLocks/>
            </p:cNvSpPr>
            <p:nvPr/>
          </p:nvSpPr>
          <p:spPr>
            <a:xfrm>
              <a:off x="1577684" y="3604016"/>
              <a:ext cx="1001421" cy="1140559"/>
            </a:xfrm>
            <a:prstGeom prst="rect">
              <a:avLst/>
            </a:prstGeom>
            <a:ln>
              <a:noFill/>
            </a:ln>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109">
                <a:defRPr/>
              </a:pPr>
              <a:r>
                <a:rPr lang="en-US" sz="3299" b="1" dirty="0">
                  <a:solidFill>
                    <a:srgbClr val="FFFFFF"/>
                  </a:solidFill>
                  <a:latin typeface="Calibri"/>
                  <a:cs typeface="Arial" pitchFamily="34" charset="0"/>
                </a:rPr>
                <a:t>6</a:t>
              </a:r>
            </a:p>
          </p:txBody>
        </p:sp>
        <p:sp>
          <p:nvSpPr>
            <p:cNvPr id="199" name="Title">
              <a:extLst>
                <a:ext uri="{FF2B5EF4-FFF2-40B4-BE49-F238E27FC236}">
                  <a16:creationId xmlns:a16="http://schemas.microsoft.com/office/drawing/2014/main" id="{4D392C06-2FA7-FBF8-4824-8B73197B482A}"/>
                </a:ext>
              </a:extLst>
            </p:cNvPr>
            <p:cNvSpPr txBox="1"/>
            <p:nvPr/>
          </p:nvSpPr>
          <p:spPr>
            <a:xfrm>
              <a:off x="3335445" y="3802045"/>
              <a:ext cx="6889137" cy="80032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09">
                <a:defRPr/>
              </a:pPr>
              <a:r>
                <a:rPr lang="en-US" sz="2000" b="1" dirty="0">
                  <a:solidFill>
                    <a:srgbClr val="002157"/>
                  </a:solidFill>
                  <a:latin typeface="Georgia"/>
                </a:rPr>
                <a:t>Conclusion</a:t>
              </a:r>
              <a:endParaRPr lang="ko-KR" altLang="en-US" sz="2000" b="1" dirty="0">
                <a:solidFill>
                  <a:srgbClr val="000000"/>
                </a:solidFill>
                <a:latin typeface="Calibri"/>
                <a:cs typeface="Arial" pitchFamily="34" charset="0"/>
              </a:endParaRPr>
            </a:p>
          </p:txBody>
        </p:sp>
      </p:grpSp>
      <p:pic>
        <p:nvPicPr>
          <p:cNvPr id="3" name="Google Shape;599;p33">
            <a:extLst>
              <a:ext uri="{FF2B5EF4-FFF2-40B4-BE49-F238E27FC236}">
                <a16:creationId xmlns:a16="http://schemas.microsoft.com/office/drawing/2014/main" id="{59D2A68C-9FD5-2554-A8EB-9B82C497F7FB}"/>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269694" y="262937"/>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C1ED587-499F-E628-EF08-255562FA2ED4}"/>
              </a:ext>
            </a:extLst>
          </p:cNvPr>
          <p:cNvSpPr txBox="1"/>
          <p:nvPr/>
        </p:nvSpPr>
        <p:spPr>
          <a:xfrm>
            <a:off x="1699162" y="5582615"/>
            <a:ext cx="3595559" cy="707886"/>
          </a:xfrm>
          <a:prstGeom prst="rect">
            <a:avLst/>
          </a:prstGeom>
          <a:noFill/>
        </p:spPr>
        <p:txBody>
          <a:bodyPr wrap="square">
            <a:spAutoFit/>
          </a:bodyPr>
          <a:lstStyle/>
          <a:p>
            <a:pPr marR="0" lvl="0" indent="0" defTabSz="457109">
              <a:lnSpc>
                <a:spcPct val="100000"/>
              </a:lnSpc>
              <a:spcBef>
                <a:spcPts val="0"/>
              </a:spcBef>
              <a:spcAft>
                <a:spcPts val="0"/>
              </a:spcAft>
              <a:buClr>
                <a:srgbClr val="002157"/>
              </a:buClr>
              <a:buSzPts val="3200"/>
              <a:buFont typeface="Georgia"/>
              <a:buNone/>
              <a:defRPr/>
            </a:pPr>
            <a:r>
              <a:rPr lang="en-US" sz="2000" b="1" dirty="0">
                <a:solidFill>
                  <a:srgbClr val="002157"/>
                </a:solidFill>
                <a:latin typeface="Georgia"/>
                <a:sym typeface="Georgia"/>
              </a:rPr>
              <a:t>The Blantyre Prevention Strategy (BPS)</a:t>
            </a:r>
            <a:endParaRPr lang="en-US" sz="2000" b="1" dirty="0">
              <a:solidFill>
                <a:srgbClr val="002157"/>
              </a:solidFill>
              <a:latin typeface="Georgia"/>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6"/>
          <p:cNvSpPr txBox="1">
            <a:spLocks noGrp="1"/>
          </p:cNvSpPr>
          <p:nvPr>
            <p:ph type="title"/>
          </p:nvPr>
        </p:nvSpPr>
        <p:spPr>
          <a:xfrm>
            <a:off x="409973" y="390894"/>
            <a:ext cx="5968707" cy="722313"/>
          </a:xfrm>
          <a:prstGeom prst="rect">
            <a:avLst/>
          </a:prstGeom>
          <a:solidFill>
            <a:srgbClr val="EDECED"/>
          </a:solidFill>
          <a:ln>
            <a:noFill/>
          </a:ln>
        </p:spPr>
        <p:txBody>
          <a:bodyPr spcFirstLastPara="1" vert="horz" wrap="square" lIns="45707" tIns="22847" rIns="45707" bIns="22847" rtlCol="0" anchor="ctr" anchorCtr="0">
            <a:normAutofit/>
          </a:bodyPr>
          <a:lstStyle/>
          <a:p>
            <a:pPr>
              <a:buClr>
                <a:srgbClr val="002157"/>
              </a:buClr>
              <a:buSzPts val="3200"/>
            </a:pPr>
            <a:r>
              <a:rPr lang="en-US" sz="2400" b="1" dirty="0">
                <a:solidFill>
                  <a:srgbClr val="002157"/>
                </a:solidFill>
                <a:latin typeface="Georgia"/>
                <a:sym typeface="Georgia"/>
              </a:rPr>
              <a:t>Background</a:t>
            </a:r>
            <a:endParaRPr sz="2400" b="1" dirty="0">
              <a:solidFill>
                <a:srgbClr val="002157"/>
              </a:solidFill>
              <a:latin typeface="Georgia"/>
              <a:sym typeface="Calibri"/>
            </a:endParaRPr>
          </a:p>
        </p:txBody>
      </p:sp>
      <p:sp>
        <p:nvSpPr>
          <p:cNvPr id="222" name="Google Shape;222;p26"/>
          <p:cNvSpPr txBox="1">
            <a:spLocks noGrp="1"/>
          </p:cNvSpPr>
          <p:nvPr>
            <p:ph type="body" idx="1"/>
          </p:nvPr>
        </p:nvSpPr>
        <p:spPr>
          <a:xfrm>
            <a:off x="292768" y="1379997"/>
            <a:ext cx="6999891" cy="5202620"/>
          </a:xfrm>
          <a:prstGeom prst="rect">
            <a:avLst/>
          </a:prstGeom>
          <a:solidFill>
            <a:schemeClr val="bg1">
              <a:lumMod val="95000"/>
            </a:schemeClr>
          </a:solidFill>
          <a:ln>
            <a:noFill/>
          </a:ln>
        </p:spPr>
        <p:txBody>
          <a:bodyPr spcFirstLastPara="1" vert="horz" wrap="square" lIns="45707" tIns="22847" rIns="45707" bIns="22847" rtlCol="0" anchor="t" anchorCtr="0">
            <a:noAutofit/>
          </a:bodyPr>
          <a:lstStyle/>
          <a:p>
            <a:pPr marL="457177" lvl="0" indent="-342900" algn="just">
              <a:buFont typeface="Arial" panose="020B0604020202020204" pitchFamily="34" charset="0"/>
              <a:buChar char="•"/>
            </a:pPr>
            <a:r>
              <a:rPr lang="en-US" sz="1900" dirty="0">
                <a:latin typeface="Georgia" panose="02040502050405020303" pitchFamily="18" charset="0"/>
              </a:rPr>
              <a:t>Malawi is a Southern African country that borders Tanzania, Zambia, and Mozambique.</a:t>
            </a:r>
          </a:p>
          <a:p>
            <a:pPr marL="457177" indent="-342900" algn="just">
              <a:buFont typeface="Arial" panose="020B0604020202020204" pitchFamily="34" charset="0"/>
              <a:buChar char="•"/>
            </a:pPr>
            <a:r>
              <a:rPr lang="en-US" sz="1900" dirty="0">
                <a:latin typeface="Georgia" panose="02040502050405020303" pitchFamily="18" charset="0"/>
              </a:rPr>
              <a:t>Estimated number of 1,006,000 PLHIV among the total population estimate of 21 million  </a:t>
            </a:r>
          </a:p>
          <a:p>
            <a:pPr marL="457177" indent="-342900" algn="just">
              <a:buFont typeface="Arial" panose="020B0604020202020204" pitchFamily="34" charset="0"/>
              <a:buChar char="•"/>
            </a:pPr>
            <a:r>
              <a:rPr lang="en-US" sz="1900" dirty="0">
                <a:latin typeface="Georgia" panose="02040502050405020303" pitchFamily="18" charset="0"/>
              </a:rPr>
              <a:t>Among  countries with the highest HIV burden in the world.</a:t>
            </a:r>
          </a:p>
          <a:p>
            <a:pPr marL="457177" indent="-342900" algn="just">
              <a:buFont typeface="Arial" panose="020B0604020202020204" pitchFamily="34" charset="0"/>
              <a:buChar char="•"/>
            </a:pPr>
            <a:r>
              <a:rPr lang="en-US" sz="1900" dirty="0">
                <a:latin typeface="Georgia" panose="02040502050405020303" pitchFamily="18" charset="0"/>
              </a:rPr>
              <a:t>Malawi Population-based HIV Impact Assessment (MPHIA) done in 2025-15 revealed a national HIV prevalence of 10.6%</a:t>
            </a:r>
          </a:p>
          <a:p>
            <a:pPr marL="457177" indent="-342900" algn="just">
              <a:buFont typeface="Arial" panose="020B0604020202020204" pitchFamily="34" charset="0"/>
              <a:buChar char="•"/>
            </a:pPr>
            <a:r>
              <a:rPr lang="en-US" sz="1900" dirty="0">
                <a:latin typeface="Georgia" panose="02040502050405020303" pitchFamily="18" charset="0"/>
              </a:rPr>
              <a:t>Blantyre, the </a:t>
            </a:r>
            <a:r>
              <a:rPr lang="en-US" sz="1900" dirty="0">
                <a:latin typeface="Georgia" panose="02040502050405020303" pitchFamily="18" charset="0"/>
                <a:sym typeface="Calibri" panose="020F0502020204030204" pitchFamily="34" charset="0"/>
              </a:rPr>
              <a:t>commercial hub of Malawi with approximately 1.3 million registered a higher prevalence rate of </a:t>
            </a:r>
            <a:r>
              <a:rPr lang="en-US" sz="1900" dirty="0">
                <a:latin typeface="Georgia" panose="02040502050405020303" pitchFamily="18" charset="0"/>
              </a:rPr>
              <a:t>17.7% (MPHIA 2025-15)</a:t>
            </a:r>
          </a:p>
          <a:p>
            <a:pPr marL="457177" indent="-342900" algn="just">
              <a:buFont typeface="Arial" panose="020B0604020202020204" pitchFamily="34" charset="0"/>
              <a:buChar char="•"/>
            </a:pPr>
            <a:r>
              <a:rPr lang="en-US" sz="1900" dirty="0">
                <a:latin typeface="Georgia" panose="02040502050405020303" pitchFamily="18" charset="0"/>
              </a:rPr>
              <a:t>However, huge progress made in achieving the 959595 targets in 2024 </a:t>
            </a:r>
          </a:p>
          <a:p>
            <a:pPr marL="457177" indent="-342900" algn="just">
              <a:buFont typeface="Arial" panose="020B0604020202020204" pitchFamily="34" charset="0"/>
              <a:buChar char="•"/>
            </a:pPr>
            <a:r>
              <a:rPr lang="en-US" sz="1900" dirty="0">
                <a:latin typeface="Georgia" panose="02040502050405020303" pitchFamily="18" charset="0"/>
              </a:rPr>
              <a:t>The high prevalence and infection rates in Blantyre influenced development of the Blantyre Prevention Strategy (BPS)</a:t>
            </a:r>
          </a:p>
          <a:p>
            <a:pPr marL="457177" indent="-342900" algn="just">
              <a:buFont typeface="Arial" panose="020B0604020202020204" pitchFamily="34" charset="0"/>
              <a:buChar char="•"/>
            </a:pPr>
            <a:endParaRPr lang="en-US" dirty="0"/>
          </a:p>
          <a:p>
            <a:pPr marL="457177" indent="-342900" algn="just">
              <a:buFont typeface="Arial" panose="020B0604020202020204" pitchFamily="34" charset="0"/>
              <a:buChar char="•"/>
            </a:pPr>
            <a:endParaRPr lang="en-US" dirty="0"/>
          </a:p>
          <a:p>
            <a:pPr marL="457177" indent="-342900" algn="just">
              <a:buFont typeface="Arial" panose="020B0604020202020204" pitchFamily="34" charset="0"/>
              <a:buChar char="•"/>
            </a:pPr>
            <a:endParaRPr lang="en-US" dirty="0"/>
          </a:p>
          <a:p>
            <a:pPr marL="114277" indent="0" algn="just"/>
            <a:endParaRPr lang="en-US" sz="2400" dirty="0"/>
          </a:p>
          <a:p>
            <a:pPr marL="457177" indent="-342900" algn="just">
              <a:buFont typeface="Arial" panose="020B0604020202020204" pitchFamily="34" charset="0"/>
              <a:buChar char="•"/>
            </a:pPr>
            <a:endParaRPr lang="en-US" sz="2400" dirty="0"/>
          </a:p>
          <a:p>
            <a:pPr marL="399970" indent="-285693">
              <a:buSzPts val="4800"/>
              <a:buChar char="•"/>
            </a:pPr>
            <a:endParaRPr dirty="0"/>
          </a:p>
          <a:p>
            <a:pPr marL="0" indent="0"/>
            <a:endParaRPr sz="2400" b="1" dirty="0"/>
          </a:p>
          <a:p>
            <a:pPr indent="0"/>
            <a:endParaRPr sz="2400" dirty="0"/>
          </a:p>
          <a:p>
            <a:pPr marL="399970" indent="-133323">
              <a:buSzPts val="4800"/>
            </a:pPr>
            <a:endParaRPr sz="2400" dirty="0"/>
          </a:p>
          <a:p>
            <a:pPr marL="0" indent="0">
              <a:spcBef>
                <a:spcPts val="500"/>
              </a:spcBef>
            </a:pPr>
            <a:endParaRPr dirty="0"/>
          </a:p>
          <a:p>
            <a:pPr marL="857079" lvl="1" indent="-158718">
              <a:buSzPts val="4000"/>
            </a:pPr>
            <a:endParaRPr sz="2000" dirty="0"/>
          </a:p>
          <a:p>
            <a:pPr marL="399970" indent="-133323">
              <a:buSzPts val="4800"/>
            </a:pPr>
            <a:endParaRPr sz="2400" dirty="0"/>
          </a:p>
        </p:txBody>
      </p:sp>
      <p:sp>
        <p:nvSpPr>
          <p:cNvPr id="3" name="Slide Number Placeholder 6">
            <a:extLst>
              <a:ext uri="{FF2B5EF4-FFF2-40B4-BE49-F238E27FC236}">
                <a16:creationId xmlns:a16="http://schemas.microsoft.com/office/drawing/2014/main" id="{174F7104-4F01-4677-5DD9-A211A4BE39D2}"/>
              </a:ext>
            </a:extLst>
          </p:cNvPr>
          <p:cNvSpPr txBox="1">
            <a:spLocks/>
          </p:cNvSpPr>
          <p:nvPr/>
        </p:nvSpPr>
        <p:spPr>
          <a:xfrm>
            <a:off x="11651527" y="6317081"/>
            <a:ext cx="465235" cy="540473"/>
          </a:xfrm>
          <a:prstGeom prst="rect">
            <a:avLst/>
          </a:prstGeom>
          <a:solidFill>
            <a:srgbClr val="FFFFFF"/>
          </a:solidFill>
          <a:effectLst>
            <a:outerShdw blurRad="635000" dist="254000" dir="13500000" algn="r" rotWithShape="0">
              <a:prstClr val="black">
                <a:alpha val="20000"/>
              </a:prstClr>
            </a:outerShdw>
          </a:effectLst>
        </p:spPr>
        <p:txBody>
          <a:bodyPr vert="horz" lIns="45714" tIns="22857" rIns="45714" bIns="22857" rtlCol="0" anchor="ctr"/>
          <a:lstStyle>
            <a:defPPr>
              <a:defRPr lang="en-US"/>
            </a:defPPr>
            <a:lvl1pPr marL="0" algn="ctr" defTabSz="457200" rtl="0" eaLnBrk="1" latinLnBrk="0" hangingPunct="1">
              <a:defRPr sz="28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defRPr/>
            </a:pPr>
            <a:fld id="{71B044B6-EA54-4114-BA31-DFEA02AFA5AA}" type="slidenum">
              <a:rPr lang="en-US" sz="1400">
                <a:solidFill>
                  <a:srgbClr val="000000"/>
                </a:solidFill>
                <a:latin typeface="Calibri Bold"/>
              </a:rPr>
              <a:pPr defTabSz="228554">
                <a:defRPr/>
              </a:pPr>
              <a:t>8</a:t>
            </a:fld>
            <a:endParaRPr lang="en-US" sz="1400" dirty="0">
              <a:solidFill>
                <a:srgbClr val="000000"/>
              </a:solidFill>
              <a:latin typeface="Calibri Bold"/>
            </a:endParaRPr>
          </a:p>
        </p:txBody>
      </p:sp>
      <p:pic>
        <p:nvPicPr>
          <p:cNvPr id="5" name="Picture 4">
            <a:extLst>
              <a:ext uri="{FF2B5EF4-FFF2-40B4-BE49-F238E27FC236}">
                <a16:creationId xmlns:a16="http://schemas.microsoft.com/office/drawing/2014/main" id="{02BF2420-FCD9-157E-E554-661FBA8B2CAD}"/>
              </a:ext>
            </a:extLst>
          </p:cNvPr>
          <p:cNvPicPr>
            <a:picLocks noChangeAspect="1"/>
          </p:cNvPicPr>
          <p:nvPr/>
        </p:nvPicPr>
        <p:blipFill>
          <a:blip r:embed="rId3"/>
          <a:stretch>
            <a:fillRect/>
          </a:stretch>
        </p:blipFill>
        <p:spPr>
          <a:xfrm>
            <a:off x="7577959" y="1379997"/>
            <a:ext cx="4047234" cy="5099515"/>
          </a:xfrm>
          <a:prstGeom prst="rect">
            <a:avLst/>
          </a:prstGeom>
        </p:spPr>
      </p:pic>
      <p:pic>
        <p:nvPicPr>
          <p:cNvPr id="2" name="Google Shape;599;p33">
            <a:extLst>
              <a:ext uri="{FF2B5EF4-FFF2-40B4-BE49-F238E27FC236}">
                <a16:creationId xmlns:a16="http://schemas.microsoft.com/office/drawing/2014/main" id="{5DA2438E-4C90-462F-2023-C1475F3386B7}"/>
              </a:ext>
            </a:extLst>
          </p:cNvPr>
          <p:cNvPicPr>
            <a:picLocks noChangeArrowheads="1"/>
          </p:cNvPicPr>
          <p:nvPr/>
        </p:nvPicPr>
        <p:blipFill>
          <a:blip r:embed="rId4">
            <a:extLst>
              <a:ext uri="{28A0092B-C50C-407E-A947-70E740481C1C}">
                <a14:useLocalDpi xmlns:a14="http://schemas.microsoft.com/office/drawing/2010/main" val="0"/>
              </a:ext>
            </a:extLst>
          </a:blip>
          <a:srcRect t="26782" b="36890"/>
          <a:stretch>
            <a:fillRect/>
          </a:stretch>
        </p:blipFill>
        <p:spPr bwMode="auto">
          <a:xfrm>
            <a:off x="9022509" y="0"/>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8E1C4-4B59-65F5-C509-0B8F32B56EA6}"/>
              </a:ext>
            </a:extLst>
          </p:cNvPr>
          <p:cNvSpPr>
            <a:spLocks noGrp="1"/>
          </p:cNvSpPr>
          <p:nvPr>
            <p:ph type="title"/>
          </p:nvPr>
        </p:nvSpPr>
        <p:spPr>
          <a:xfrm>
            <a:off x="443090" y="1029070"/>
            <a:ext cx="10515600" cy="1032751"/>
          </a:xfrm>
        </p:spPr>
        <p:txBody>
          <a:bodyPr/>
          <a:lstStyle/>
          <a:p>
            <a:pPr>
              <a:spcBef>
                <a:spcPts val="0"/>
              </a:spcBef>
              <a:buClr>
                <a:srgbClr val="002157"/>
              </a:buClr>
              <a:buSzPts val="3200"/>
            </a:pPr>
            <a:r>
              <a:rPr lang="en-US" sz="2400" b="1" dirty="0">
                <a:solidFill>
                  <a:srgbClr val="002157"/>
                </a:solidFill>
                <a:latin typeface="Georgia"/>
                <a:sym typeface="Georgia"/>
              </a:rPr>
              <a:t>Why community engagement matters?</a:t>
            </a:r>
            <a:endParaRPr lang="en-US" sz="2400" b="1" dirty="0">
              <a:solidFill>
                <a:srgbClr val="002157"/>
              </a:solidFill>
              <a:latin typeface="Georgia"/>
            </a:endParaRPr>
          </a:p>
        </p:txBody>
      </p:sp>
      <p:sp>
        <p:nvSpPr>
          <p:cNvPr id="3" name="Content Placeholder 2">
            <a:extLst>
              <a:ext uri="{FF2B5EF4-FFF2-40B4-BE49-F238E27FC236}">
                <a16:creationId xmlns:a16="http://schemas.microsoft.com/office/drawing/2014/main" id="{712E52AB-74D8-F552-3388-7F2B53C56A35}"/>
              </a:ext>
            </a:extLst>
          </p:cNvPr>
          <p:cNvSpPr>
            <a:spLocks noGrp="1"/>
          </p:cNvSpPr>
          <p:nvPr>
            <p:ph idx="1"/>
          </p:nvPr>
        </p:nvSpPr>
        <p:spPr>
          <a:xfrm>
            <a:off x="328455" y="1621160"/>
            <a:ext cx="7001550" cy="4993070"/>
          </a:xfrm>
        </p:spPr>
        <p:txBody>
          <a:bodyPr>
            <a:normAutofit fontScale="92500" lnSpcReduction="10000"/>
          </a:bodyPr>
          <a:lstStyle/>
          <a:p>
            <a:pPr marL="457177" indent="-342900" algn="just">
              <a:buClr>
                <a:schemeClr val="dk1"/>
              </a:buClr>
              <a:buSzPts val="4000"/>
            </a:pPr>
            <a:r>
              <a:rPr lang="en-US" sz="2600" dirty="0">
                <a:latin typeface="Georgia" panose="02040502050405020303" pitchFamily="18" charset="0"/>
              </a:rPr>
              <a:t>Several  HIV response interventions have been implemented. </a:t>
            </a:r>
            <a:endParaRPr lang="en-US" sz="2600" dirty="0">
              <a:latin typeface="Georgia" panose="02040502050405020303" pitchFamily="18" charset="0"/>
              <a:sym typeface="Roboto"/>
            </a:endParaRPr>
          </a:p>
          <a:p>
            <a:pPr marL="457177" lvl="0" indent="-342900" algn="just">
              <a:buClr>
                <a:schemeClr val="dk1"/>
              </a:buClr>
              <a:buSzPts val="4000"/>
            </a:pPr>
            <a:r>
              <a:rPr lang="en-US" sz="2600" dirty="0">
                <a:latin typeface="Georgia" panose="02040502050405020303" pitchFamily="18" charset="0"/>
                <a:sym typeface="Roboto"/>
              </a:rPr>
              <a:t>Still lack of  is sustained demand for prevention services and products has been a challenge. </a:t>
            </a:r>
          </a:p>
          <a:p>
            <a:pPr marL="457177" indent="-342900" algn="just">
              <a:buClr>
                <a:schemeClr val="dk1"/>
              </a:buClr>
              <a:buSzPts val="4000"/>
            </a:pPr>
            <a:r>
              <a:rPr lang="en-US" sz="2600" dirty="0">
                <a:latin typeface="Georgia" panose="02040502050405020303" pitchFamily="18" charset="0"/>
                <a:sym typeface="Roboto"/>
              </a:rPr>
              <a:t>Traditional public health approaches used lacked a deeper understanding of  client preferences, values and perceptions.</a:t>
            </a:r>
          </a:p>
          <a:p>
            <a:pPr marL="457177" indent="-342900" algn="just">
              <a:buClr>
                <a:schemeClr val="dk1"/>
              </a:buClr>
              <a:buSzPts val="4000"/>
            </a:pPr>
            <a:r>
              <a:rPr lang="en-US" sz="2600" dirty="0">
                <a:latin typeface="Georgia" panose="02040502050405020303" pitchFamily="18" charset="0"/>
                <a:sym typeface="Roboto"/>
              </a:rPr>
              <a:t>Underrepresented communities have faced challenges</a:t>
            </a:r>
          </a:p>
          <a:p>
            <a:pPr marL="457177" lvl="0" indent="-342900" algn="just">
              <a:buClr>
                <a:schemeClr val="dk1"/>
              </a:buClr>
              <a:buSzPts val="4000"/>
            </a:pPr>
            <a:r>
              <a:rPr lang="en-US" sz="2600" dirty="0">
                <a:latin typeface="Georgia" panose="02040502050405020303" pitchFamily="18" charset="0"/>
                <a:sym typeface="Roboto"/>
              </a:rPr>
              <a:t>Communities hold the keys to unlocking demand for HIV prevention</a:t>
            </a:r>
            <a:endParaRPr lang="en-US" sz="2600" dirty="0">
              <a:latin typeface="Georgia" panose="02040502050405020303" pitchFamily="18" charset="0"/>
            </a:endParaRPr>
          </a:p>
          <a:p>
            <a:pPr marL="457177" indent="-342900" algn="just">
              <a:buClr>
                <a:schemeClr val="dk1"/>
              </a:buClr>
              <a:buSzPts val="4000"/>
            </a:pPr>
            <a:r>
              <a:rPr lang="en-US" sz="2600" dirty="0">
                <a:latin typeface="Georgia" panose="02040502050405020303" pitchFamily="18" charset="0"/>
              </a:rPr>
              <a:t>The BPS recognized that sustainable prevention outcomes cannot be achieved through health facilities alone.</a:t>
            </a:r>
          </a:p>
          <a:p>
            <a:pPr marL="457177" indent="-342900" algn="just">
              <a:buClr>
                <a:schemeClr val="dk1"/>
              </a:buClr>
              <a:buSzPts val="4000"/>
            </a:pPr>
            <a:endParaRPr lang="en-US" dirty="0">
              <a:highlight>
                <a:srgbClr val="FFFF00"/>
              </a:highlight>
            </a:endParaRPr>
          </a:p>
          <a:p>
            <a:pPr marL="457177" indent="-342900" algn="just">
              <a:buClr>
                <a:schemeClr val="dk1"/>
              </a:buClr>
              <a:buSzPts val="4000"/>
            </a:pPr>
            <a:endParaRPr lang="en-US" dirty="0">
              <a:sym typeface="Roboto"/>
            </a:endParaRPr>
          </a:p>
          <a:p>
            <a:pPr marL="457177" lvl="0" indent="-342900" algn="just">
              <a:buClr>
                <a:schemeClr val="dk1"/>
              </a:buClr>
              <a:buSzPts val="4000"/>
            </a:pPr>
            <a:endParaRPr lang="en-US" sz="3200" dirty="0"/>
          </a:p>
          <a:p>
            <a:endParaRPr lang="en-US" dirty="0"/>
          </a:p>
        </p:txBody>
      </p:sp>
      <p:pic>
        <p:nvPicPr>
          <p:cNvPr id="4" name="Google Shape;599;p33">
            <a:extLst>
              <a:ext uri="{FF2B5EF4-FFF2-40B4-BE49-F238E27FC236}">
                <a16:creationId xmlns:a16="http://schemas.microsoft.com/office/drawing/2014/main" id="{499D26D1-FEBB-5327-B0B0-AB6B760EA506}"/>
              </a:ext>
            </a:extLst>
          </p:cNvPr>
          <p:cNvPicPr>
            <a:picLocks noChangeArrowheads="1"/>
          </p:cNvPicPr>
          <p:nvPr/>
        </p:nvPicPr>
        <p:blipFill>
          <a:blip r:embed="rId3">
            <a:extLst>
              <a:ext uri="{28A0092B-C50C-407E-A947-70E740481C1C}">
                <a14:useLocalDpi xmlns:a14="http://schemas.microsoft.com/office/drawing/2010/main" val="0"/>
              </a:ext>
            </a:extLst>
          </a:blip>
          <a:srcRect t="26782" b="36890"/>
          <a:stretch>
            <a:fillRect/>
          </a:stretch>
        </p:blipFill>
        <p:spPr bwMode="auto">
          <a:xfrm>
            <a:off x="9000024" y="87682"/>
            <a:ext cx="26638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sitting in chairs outside&#10;&#10;Description automatically generated">
            <a:extLst>
              <a:ext uri="{FF2B5EF4-FFF2-40B4-BE49-F238E27FC236}">
                <a16:creationId xmlns:a16="http://schemas.microsoft.com/office/drawing/2014/main" id="{B6037B8C-2670-4B68-2F5B-1C38DD8814FF}"/>
              </a:ext>
            </a:extLst>
          </p:cNvPr>
          <p:cNvPicPr>
            <a:picLocks noChangeAspect="1"/>
          </p:cNvPicPr>
          <p:nvPr/>
        </p:nvPicPr>
        <p:blipFill rotWithShape="1">
          <a:blip r:embed="rId4"/>
          <a:srcRect t="36550" b="6668"/>
          <a:stretch/>
        </p:blipFill>
        <p:spPr>
          <a:xfrm>
            <a:off x="7918614" y="1970458"/>
            <a:ext cx="4061889" cy="4103712"/>
          </a:xfrm>
          <a:prstGeom prst="rect">
            <a:avLst/>
          </a:prstGeom>
        </p:spPr>
      </p:pic>
      <p:sp>
        <p:nvSpPr>
          <p:cNvPr id="5" name="Rectangle: Rounded Corners 4">
            <a:extLst>
              <a:ext uri="{FF2B5EF4-FFF2-40B4-BE49-F238E27FC236}">
                <a16:creationId xmlns:a16="http://schemas.microsoft.com/office/drawing/2014/main" id="{08FC67E6-D891-7FDA-7530-DEAB031A9FE4}"/>
              </a:ext>
            </a:extLst>
          </p:cNvPr>
          <p:cNvSpPr/>
          <p:nvPr/>
        </p:nvSpPr>
        <p:spPr>
          <a:xfrm>
            <a:off x="443090" y="372140"/>
            <a:ext cx="960408" cy="4465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486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5"/>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nternational AIDS Society">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237">
      <a:majorFont>
        <a:latin typeface="IAS Ribbon Sans Bold"/>
        <a:ea typeface=""/>
        <a:cs typeface=""/>
      </a:majorFont>
      <a:minorFont>
        <a:latin typeface="IAS Ribbo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S_PowerPoint_RibbonSans.potx" id="{88D7CBDE-7317-4E29-B999-965A3AAD1E9B}" vid="{50386B3A-36BF-43A5-BC9E-87D4488A8112}"/>
    </a:ext>
  </a:extLst>
</a:theme>
</file>

<file path=ppt/theme/theme2.xml><?xml version="1.0" encoding="utf-8"?>
<a:theme xmlns:a="http://schemas.openxmlformats.org/drawingml/2006/main" name="3_IAS2023">
  <a:themeElements>
    <a:clrScheme name="IAS 2025">
      <a:dk1>
        <a:srgbClr val="000000"/>
      </a:dk1>
      <a:lt1>
        <a:srgbClr val="FFFFFF"/>
      </a:lt1>
      <a:dk2>
        <a:srgbClr val="CC0022"/>
      </a:dk2>
      <a:lt2>
        <a:srgbClr val="FFFFFF"/>
      </a:lt2>
      <a:accent1>
        <a:srgbClr val="1C1D1D"/>
      </a:accent1>
      <a:accent2>
        <a:srgbClr val="B2B2B2"/>
      </a:accent2>
      <a:accent3>
        <a:srgbClr val="CC0022"/>
      </a:accent3>
      <a:accent4>
        <a:srgbClr val="346CFF"/>
      </a:accent4>
      <a:accent5>
        <a:srgbClr val="FF8D00"/>
      </a:accent5>
      <a:accent6>
        <a:srgbClr val="8A3FFC"/>
      </a:accent6>
      <a:hlink>
        <a:srgbClr val="CC0022"/>
      </a:hlink>
      <a:folHlink>
        <a:srgbClr val="CC0022"/>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wrap="square" lIns="288000" tIns="288000" rIns="288000" bIns="288000" rtlCol="0" anchor="t"/>
      <a:lstStyle>
        <a:defPPr algn="l">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AS_unity_24jun25" id="{3B8355CB-5BE6-6848-876C-038126DF2941}" vid="{5721EDEC-C1A6-AD47-B649-6AC6BF08AE6E}"/>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4.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9" ma:contentTypeDescription="Create a new document." ma:contentTypeScope="" ma:versionID="b4d8bdf56c9ebdc58dfe75d904c50a7a">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6eb87eb5e6ae4b3023b2eee28dfdb8f0"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36f8d0-c4c0-4f47-ae05-f87aea30adc7">
      <Terms xmlns="http://schemas.microsoft.com/office/infopath/2007/PartnerControls"/>
    </lcf76f155ced4ddcb4097134ff3c332f>
    <TaxCatchAll xmlns="73ce610f-b889-47d4-8ab5-c38f623799c9" xsi:nil="true"/>
    <MediaLengthInSeconds xmlns="e236f8d0-c4c0-4f47-ae05-f87aea30adc7" xsi:nil="true"/>
  </documentManagement>
</p:properties>
</file>

<file path=customXml/itemProps1.xml><?xml version="1.0" encoding="utf-8"?>
<ds:datastoreItem xmlns:ds="http://schemas.openxmlformats.org/officeDocument/2006/customXml" ds:itemID="{D0171C5B-B8BA-422C-9BD6-8BE4B6AE9F5B}">
  <ds:schemaRefs>
    <ds:schemaRef ds:uri="http://schemas.microsoft.com/sharepoint/v3/contenttype/forms"/>
  </ds:schemaRefs>
</ds:datastoreItem>
</file>

<file path=customXml/itemProps2.xml><?xml version="1.0" encoding="utf-8"?>
<ds:datastoreItem xmlns:ds="http://schemas.openxmlformats.org/officeDocument/2006/customXml" ds:itemID="{1E8AFE2D-D088-4936-B97C-5E4F05930E65}">
  <ds:schemaRefs>
    <ds:schemaRef ds:uri="73ce610f-b889-47d4-8ab5-c38f623799c9"/>
    <ds:schemaRef ds:uri="e236f8d0-c4c0-4f47-ae05-f87aea30ad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FFAFE3-EB63-43C0-9252-189E74060D57}">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 ds:uri="http://schemas.openxmlformats.org/package/2006/metadata/core-properties"/>
    <ds:schemaRef ds:uri="http://purl.org/dc/terms/"/>
    <ds:schemaRef ds:uri="73ce610f-b889-47d4-8ab5-c38f623799c9"/>
    <ds:schemaRef ds:uri="e236f8d0-c4c0-4f47-ae05-f87aea30adc7"/>
  </ds:schemaRefs>
</ds:datastoreItem>
</file>

<file path=docProps/app.xml><?xml version="1.0" encoding="utf-8"?>
<Properties xmlns="http://schemas.openxmlformats.org/officeDocument/2006/extended-properties" xmlns:vt="http://schemas.openxmlformats.org/officeDocument/2006/docPropsVTypes">
  <Template>IAS_PowerPoint_RibbonSans</Template>
  <TotalTime>1868</TotalTime>
  <Words>4247</Words>
  <Application>Microsoft Office PowerPoint</Application>
  <PresentationFormat>Widescreen</PresentationFormat>
  <Paragraphs>445</Paragraphs>
  <Slides>31</Slides>
  <Notes>29</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31</vt:i4>
      </vt:variant>
    </vt:vector>
  </HeadingPairs>
  <TitlesOfParts>
    <vt:vector size="50" baseType="lpstr">
      <vt:lpstr>Aptos</vt:lpstr>
      <vt:lpstr>Arial</vt:lpstr>
      <vt:lpstr>Arial Narrow</vt:lpstr>
      <vt:lpstr>ArialMT</vt:lpstr>
      <vt:lpstr>Calibri</vt:lpstr>
      <vt:lpstr>Calibri Bold</vt:lpstr>
      <vt:lpstr>Courier New</vt:lpstr>
      <vt:lpstr>Georgia</vt:lpstr>
      <vt:lpstr>IAS Ribbon Sans Bold</vt:lpstr>
      <vt:lpstr>IAS Ribbon Sans Light</vt:lpstr>
      <vt:lpstr>IAS Ribbon Sans Regular</vt:lpstr>
      <vt:lpstr>Libre Franklin</vt:lpstr>
      <vt:lpstr>Ping LCG Light</vt:lpstr>
      <vt:lpstr>Roboto</vt:lpstr>
      <vt:lpstr>Verdana</vt:lpstr>
      <vt:lpstr>Wingdings</vt:lpstr>
      <vt:lpstr>International AIDS Society</vt:lpstr>
      <vt:lpstr>3_IAS2023</vt:lpstr>
      <vt:lpstr>Office Theme</vt:lpstr>
      <vt:lpstr>PowerPoint Presentation</vt:lpstr>
      <vt:lpstr>PowerPoint Presentation</vt:lpstr>
      <vt:lpstr>Sustainable HIV Prevention in Africa Lancet HIV and Lancet Global Health Joint Series</vt:lpstr>
      <vt:lpstr>Institutionalizing community engagement for HIV prevention </vt:lpstr>
      <vt:lpstr>Institutionalizing community engagement in HIV prevention: Blantyre Prevention Strategy, Malawi    </vt:lpstr>
      <vt:lpstr>PowerPoint Presentation</vt:lpstr>
      <vt:lpstr> Presentation Outline</vt:lpstr>
      <vt:lpstr>Background</vt:lpstr>
      <vt:lpstr>Why community engagement matters?</vt:lpstr>
      <vt:lpstr>The Blantyre Prevention Strategy (BPS) </vt:lpstr>
      <vt:lpstr>Work Streams along the BPS HIV Prevention Cascade</vt:lpstr>
      <vt:lpstr>How the community has been institutionalized in Blantyre  </vt:lpstr>
      <vt:lpstr>Use of HCD driven Community Laboratory Model</vt:lpstr>
      <vt:lpstr>Use of HCD driven Community Laboratory Model</vt:lpstr>
      <vt:lpstr>Interventions following co-creation sessions with community members</vt:lpstr>
      <vt:lpstr>Key gains from institutionalized community engagement in HIV in Blantyre</vt:lpstr>
      <vt:lpstr>PrEP initiation trends in Blantyre</vt:lpstr>
      <vt:lpstr>Conclusion </vt:lpstr>
      <vt:lpstr>References </vt:lpstr>
      <vt:lpstr>Thank you</vt:lpstr>
      <vt:lpstr>Government of Thailand's Perspectives on Engaging Community-Based Organizations (CBOs) in the National HIV Response   </vt:lpstr>
      <vt:lpstr>Government of Thailand's Perspectives on Engaging Community-Based Organizations (CBOs) in the National HIV Response.</vt:lpstr>
      <vt:lpstr>Service packages of EpiC* community-led health services (CLHS) (11 sites)</vt:lpstr>
      <vt:lpstr>EpiC CLHS: PrEP Service</vt:lpstr>
      <vt:lpstr>EpiC CLHS: Community-based Same-Day ART (CB-SDART) Model (7 sites)</vt:lpstr>
      <vt:lpstr>Pathway for CBO Integration into Domestic Financing</vt:lpstr>
      <vt:lpstr>Reach &amp; recruit (RR) services funded by the National Budget</vt:lpstr>
      <vt:lpstr>Key Challenges and Strategic Considerations for Expanding CLHS in Thailand</vt:lpstr>
      <vt:lpstr>Thank you very much to:</vt:lpstr>
      <vt:lpstr>Panel discussion </vt:lpstr>
      <vt:lpstr>Other webinars in this series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short headline Lorem ipsum  sit dolor</dc:title>
  <dc:creator>Lauranne Botti</dc:creator>
  <cp:lastModifiedBy>IAS</cp:lastModifiedBy>
  <cp:revision>62</cp:revision>
  <dcterms:created xsi:type="dcterms:W3CDTF">2021-03-18T16:34:42Z</dcterms:created>
  <dcterms:modified xsi:type="dcterms:W3CDTF">2026-07-01T09:47:25Z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0x010100814EDCEEC58F924B8688429696C030D2</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ArticulateGUID">
    <vt:lpwstr>7BF8954E-2393-4605-9859-7DDF58A16E50</vt:lpwstr>
  </property>
  <property fmtid="{D5CDD505-2E9C-101B-9397-08002B2CF9AE}" pid="11" name="ArticulatePath">
    <vt:lpwstr>https://iasociety.sharepoint.com/sites/HIVProgrammes/Shared Documents/General/HIV Prevention/Prevention initiative files/Road to Rio implementation/Deliverables/Output 8_Prevention webinar series/Webinar 1_Sustaining HIV prevention in a time of transition/Final_Slides_Sustaining HIV prevention in a period of transition</vt:lpwstr>
  </property>
</Properties>
</file>